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0" r:id="rId4"/>
    <p:sldId id="264" r:id="rId5"/>
  </p:sldIdLst>
  <p:sldSz cx="12192000" cy="6858000"/>
  <p:notesSz cx="9866313" cy="6735763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003" autoAdjust="0"/>
  </p:normalViewPr>
  <p:slideViewPr>
    <p:cSldViewPr>
      <p:cViewPr varScale="1">
        <p:scale>
          <a:sx n="113" d="100"/>
          <a:sy n="113" d="100"/>
        </p:scale>
        <p:origin x="33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l">
              <a:defRPr sz="10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8341" y="0"/>
            <a:ext cx="4275402" cy="338348"/>
          </a:xfrm>
          <a:prstGeom prst="rect">
            <a:avLst/>
          </a:prstGeom>
        </p:spPr>
        <p:txBody>
          <a:bodyPr vert="horz" lIns="79690" tIns="39845" rIns="79690" bIns="39845" rtlCol="0"/>
          <a:lstStyle>
            <a:lvl1pPr algn="r">
              <a:defRPr sz="1000"/>
            </a:lvl1pPr>
          </a:lstStyle>
          <a:p>
            <a:fld id="{02BB24AE-62E2-472C-B54C-B60BF49DB6E5}" type="datetimeFigureOut">
              <a:rPr lang="ro-RO" smtClean="0"/>
              <a:t>21.10.2024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690" tIns="39845" rIns="79690" bIns="39845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632" y="3241587"/>
            <a:ext cx="7893050" cy="2652206"/>
          </a:xfrm>
          <a:prstGeom prst="rect">
            <a:avLst/>
          </a:prstGeom>
        </p:spPr>
        <p:txBody>
          <a:bodyPr vert="horz" lIns="79690" tIns="39845" rIns="79690" bIns="3984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l">
              <a:defRPr sz="10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8341" y="6397417"/>
            <a:ext cx="4275402" cy="338347"/>
          </a:xfrm>
          <a:prstGeom prst="rect">
            <a:avLst/>
          </a:prstGeom>
        </p:spPr>
        <p:txBody>
          <a:bodyPr vert="horz" lIns="79690" tIns="39845" rIns="79690" bIns="39845" rtlCol="0" anchor="b"/>
          <a:lstStyle>
            <a:lvl1pPr algn="r">
              <a:defRPr sz="1000"/>
            </a:lvl1pPr>
          </a:lstStyle>
          <a:p>
            <a:fld id="{C973C2BA-1523-466E-99E1-83A98415C47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090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C2BA-1523-466E-99E1-83A98415C473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6570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C2BA-1523-466E-99E1-83A98415C473}" type="slidenum">
              <a:rPr lang="ro-RO" smtClean="0"/>
              <a:t>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55710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C2BA-1523-466E-99E1-83A98415C473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923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3C2BA-1523-466E-99E1-83A98415C473}" type="slidenum">
              <a:rPr lang="ro-RO" smtClean="0"/>
              <a:t>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6735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1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50" b="0" i="1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5695" y="5944933"/>
            <a:ext cx="6530340" cy="913130"/>
          </a:xfrm>
          <a:custGeom>
            <a:avLst/>
            <a:gdLst/>
            <a:ahLst/>
            <a:cxnLst/>
            <a:rect l="l" t="t" r="r" b="b"/>
            <a:pathLst>
              <a:path w="6530340" h="913129">
                <a:moveTo>
                  <a:pt x="114278" y="21357"/>
                </a:moveTo>
                <a:lnTo>
                  <a:pt x="4849012" y="913063"/>
                </a:lnTo>
                <a:lnTo>
                  <a:pt x="6529862" y="913063"/>
                </a:lnTo>
                <a:lnTo>
                  <a:pt x="114278" y="21357"/>
                </a:lnTo>
                <a:close/>
              </a:path>
              <a:path w="6530340" h="913129">
                <a:moveTo>
                  <a:pt x="876" y="0"/>
                </a:moveTo>
                <a:lnTo>
                  <a:pt x="0" y="5473"/>
                </a:lnTo>
                <a:lnTo>
                  <a:pt x="114278" y="21357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623" y="5939015"/>
            <a:ext cx="4869180" cy="919480"/>
          </a:xfrm>
          <a:custGeom>
            <a:avLst/>
            <a:gdLst/>
            <a:ahLst/>
            <a:cxnLst/>
            <a:rect l="l" t="t" r="r" b="b"/>
            <a:pathLst>
              <a:path w="4869180" h="919479">
                <a:moveTo>
                  <a:pt x="0" y="0"/>
                </a:moveTo>
                <a:lnTo>
                  <a:pt x="10566" y="6349"/>
                </a:lnTo>
                <a:lnTo>
                  <a:pt x="3825190" y="918982"/>
                </a:lnTo>
                <a:lnTo>
                  <a:pt x="4869168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4529328" cy="1068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472"/>
            <a:ext cx="4495141" cy="1073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97508" y="1975104"/>
            <a:ext cx="1002791" cy="1139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475866" y="209943"/>
            <a:ext cx="1047508" cy="10521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571733" y="210019"/>
            <a:ext cx="1004938" cy="11746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302633" y="266852"/>
            <a:ext cx="4095749" cy="995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93798" y="1665985"/>
            <a:ext cx="1148841" cy="4459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1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0" i="1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65695" y="5944933"/>
            <a:ext cx="6530340" cy="913130"/>
          </a:xfrm>
          <a:custGeom>
            <a:avLst/>
            <a:gdLst/>
            <a:ahLst/>
            <a:cxnLst/>
            <a:rect l="l" t="t" r="r" b="b"/>
            <a:pathLst>
              <a:path w="6530340" h="913129">
                <a:moveTo>
                  <a:pt x="114278" y="21357"/>
                </a:moveTo>
                <a:lnTo>
                  <a:pt x="4849012" y="913063"/>
                </a:lnTo>
                <a:lnTo>
                  <a:pt x="6529862" y="913063"/>
                </a:lnTo>
                <a:lnTo>
                  <a:pt x="114278" y="21357"/>
                </a:lnTo>
                <a:close/>
              </a:path>
              <a:path w="6530340" h="913129">
                <a:moveTo>
                  <a:pt x="876" y="0"/>
                </a:moveTo>
                <a:lnTo>
                  <a:pt x="0" y="5473"/>
                </a:lnTo>
                <a:lnTo>
                  <a:pt x="114278" y="21357"/>
                </a:lnTo>
                <a:lnTo>
                  <a:pt x="876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623" y="5939015"/>
            <a:ext cx="4869180" cy="919480"/>
          </a:xfrm>
          <a:custGeom>
            <a:avLst/>
            <a:gdLst/>
            <a:ahLst/>
            <a:cxnLst/>
            <a:rect l="l" t="t" r="r" b="b"/>
            <a:pathLst>
              <a:path w="4869180" h="919479">
                <a:moveTo>
                  <a:pt x="0" y="0"/>
                </a:moveTo>
                <a:lnTo>
                  <a:pt x="10566" y="6349"/>
                </a:lnTo>
                <a:lnTo>
                  <a:pt x="3825190" y="918982"/>
                </a:lnTo>
                <a:lnTo>
                  <a:pt x="4869168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4529328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472"/>
            <a:ext cx="4495141" cy="1073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8068" y="1427479"/>
            <a:ext cx="9542145" cy="534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1">
                <a:solidFill>
                  <a:srgbClr val="FF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068" y="1798192"/>
            <a:ext cx="10466705" cy="399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0" i="1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0058" y="4953000"/>
            <a:ext cx="9942195" cy="488315"/>
          </a:xfrm>
          <a:custGeom>
            <a:avLst/>
            <a:gdLst/>
            <a:ahLst/>
            <a:cxnLst/>
            <a:rect l="l" t="t" r="r" b="b"/>
            <a:pathLst>
              <a:path w="9942195" h="488314">
                <a:moveTo>
                  <a:pt x="9941941" y="0"/>
                </a:moveTo>
                <a:lnTo>
                  <a:pt x="0" y="289941"/>
                </a:lnTo>
                <a:lnTo>
                  <a:pt x="9941941" y="488188"/>
                </a:lnTo>
                <a:lnTo>
                  <a:pt x="9941941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62" y="5237734"/>
            <a:ext cx="12044045" cy="788670"/>
          </a:xfrm>
          <a:custGeom>
            <a:avLst/>
            <a:gdLst/>
            <a:ahLst/>
            <a:cxnLst/>
            <a:rect l="l" t="t" r="r" b="b"/>
            <a:pathLst>
              <a:path w="12044045" h="788670">
                <a:moveTo>
                  <a:pt x="12043537" y="0"/>
                </a:moveTo>
                <a:lnTo>
                  <a:pt x="0" y="0"/>
                </a:lnTo>
                <a:lnTo>
                  <a:pt x="12043537" y="788669"/>
                </a:lnTo>
                <a:lnTo>
                  <a:pt x="12043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84" y="4991908"/>
            <a:ext cx="12191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0" y="4800600"/>
            <a:ext cx="12191999" cy="191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2000" y="1356885"/>
            <a:ext cx="10210800" cy="403187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                            GAL ȚINUTUL </a:t>
            </a:r>
            <a:r>
              <a:rPr lang="ro-RO" sz="3200" b="1" dirty="0"/>
              <a:t>ZIMBRILOR </a:t>
            </a:r>
          </a:p>
          <a:p>
            <a:r>
              <a:rPr lang="ro-RO" sz="3200" b="1" dirty="0"/>
              <a:t>              </a:t>
            </a:r>
            <a:r>
              <a:rPr lang="ro-RO" sz="3200" b="1" dirty="0" smtClean="0"/>
              <a:t>STRATEGIE DEZVOLTARE LOCALĂ 2023-2027</a:t>
            </a:r>
          </a:p>
          <a:p>
            <a:endParaRPr lang="ro-RO" sz="3200" b="1" dirty="0"/>
          </a:p>
          <a:p>
            <a:r>
              <a:rPr lang="ro-RO" sz="3200" b="1" dirty="0" smtClean="0"/>
              <a:t>Satul </a:t>
            </a:r>
            <a:r>
              <a:rPr lang="ro-RO" sz="3200" b="1" dirty="0"/>
              <a:t>Sustenabil– Dezvoltarea unui ecosistem consolidat și sustenabil în teritoriul GAL</a:t>
            </a:r>
            <a:endParaRPr lang="ro-RO" sz="3200" b="1" dirty="0" smtClean="0"/>
          </a:p>
          <a:p>
            <a:endParaRPr lang="ro-RO" sz="3200" b="1" dirty="0" smtClean="0"/>
          </a:p>
          <a:p>
            <a:r>
              <a:rPr lang="ro-RO" sz="3200" b="1" dirty="0"/>
              <a:t>https://www.gal-tinutulzimbrilor.ro/sdl-2023-2027/</a:t>
            </a:r>
            <a:endParaRPr lang="ro-RO" sz="3200" b="1" dirty="0"/>
          </a:p>
          <a:p>
            <a:endParaRPr lang="ro-RO" sz="3200" b="1" dirty="0"/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36"/>
            <a:ext cx="54737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11" y="116245"/>
            <a:ext cx="63246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76" y="127891"/>
            <a:ext cx="130365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31" y="136732"/>
            <a:ext cx="87757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17" y="145426"/>
            <a:ext cx="9048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83" y="193341"/>
            <a:ext cx="1377315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55" y="152094"/>
            <a:ext cx="732155" cy="535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0058" y="4953000"/>
            <a:ext cx="9942195" cy="488315"/>
          </a:xfrm>
          <a:custGeom>
            <a:avLst/>
            <a:gdLst/>
            <a:ahLst/>
            <a:cxnLst/>
            <a:rect l="l" t="t" r="r" b="b"/>
            <a:pathLst>
              <a:path w="9942195" h="488314">
                <a:moveTo>
                  <a:pt x="9941941" y="0"/>
                </a:moveTo>
                <a:lnTo>
                  <a:pt x="0" y="289941"/>
                </a:lnTo>
                <a:lnTo>
                  <a:pt x="9941941" y="488188"/>
                </a:lnTo>
                <a:lnTo>
                  <a:pt x="9941941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62" y="5237734"/>
            <a:ext cx="12044045" cy="788670"/>
          </a:xfrm>
          <a:custGeom>
            <a:avLst/>
            <a:gdLst/>
            <a:ahLst/>
            <a:cxnLst/>
            <a:rect l="l" t="t" r="r" b="b"/>
            <a:pathLst>
              <a:path w="12044045" h="788670">
                <a:moveTo>
                  <a:pt x="12043537" y="0"/>
                </a:moveTo>
                <a:lnTo>
                  <a:pt x="0" y="0"/>
                </a:lnTo>
                <a:lnTo>
                  <a:pt x="12043537" y="788669"/>
                </a:lnTo>
                <a:lnTo>
                  <a:pt x="12043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84" y="4991908"/>
            <a:ext cx="12191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0" y="4800600"/>
            <a:ext cx="12191999" cy="191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2000" y="1356885"/>
            <a:ext cx="10210800" cy="304698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 </a:t>
            </a:r>
            <a:r>
              <a:rPr lang="ro-RO" sz="3200" b="1" dirty="0"/>
              <a:t>FONDURI DISPONIBILE BENEFICIARI: 2.052.347,00 Euro</a:t>
            </a:r>
          </a:p>
          <a:p>
            <a:endParaRPr lang="ro-RO" sz="3200" b="1" dirty="0"/>
          </a:p>
          <a:p>
            <a:r>
              <a:rPr lang="ro-RO" sz="3200" b="1" dirty="0"/>
              <a:t>FEADR:</a:t>
            </a:r>
            <a:r>
              <a:rPr lang="ro-RO" sz="3200" b="1" spc="-10" dirty="0">
                <a:cs typeface="Lucida Sans Unicode"/>
              </a:rPr>
              <a:t>1.341.161,00 Euro</a:t>
            </a:r>
          </a:p>
          <a:p>
            <a:endParaRPr lang="ro-RO" sz="3200" b="1" spc="-10" dirty="0">
              <a:cs typeface="Lucida Sans Unicode"/>
            </a:endParaRPr>
          </a:p>
          <a:p>
            <a:r>
              <a:rPr lang="ro-RO" sz="3200" b="1" spc="-10" dirty="0">
                <a:cs typeface="Lucida Sans Unicode"/>
              </a:rPr>
              <a:t>   FSE+:</a:t>
            </a:r>
            <a:r>
              <a:rPr lang="ro-RO" sz="3200" b="1" dirty="0">
                <a:cs typeface="Lucida Sans Unicode"/>
              </a:rPr>
              <a:t>    711.186,00 Euro</a:t>
            </a:r>
            <a:endParaRPr lang="ro-RO" sz="3200" b="1" spc="-10" dirty="0">
              <a:cs typeface="Lucida Sans Unicode"/>
            </a:endParaRPr>
          </a:p>
          <a:p>
            <a:endParaRPr lang="ro-RO" sz="3200" b="1" dirty="0"/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36"/>
            <a:ext cx="54737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11" y="116245"/>
            <a:ext cx="63246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76" y="127891"/>
            <a:ext cx="130365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31" y="136732"/>
            <a:ext cx="87757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17" y="145426"/>
            <a:ext cx="9048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83" y="193341"/>
            <a:ext cx="1377315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55" y="152094"/>
            <a:ext cx="732155" cy="53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73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0058" y="4953000"/>
            <a:ext cx="9942195" cy="488315"/>
          </a:xfrm>
          <a:custGeom>
            <a:avLst/>
            <a:gdLst/>
            <a:ahLst/>
            <a:cxnLst/>
            <a:rect l="l" t="t" r="r" b="b"/>
            <a:pathLst>
              <a:path w="9942195" h="488314">
                <a:moveTo>
                  <a:pt x="9941941" y="0"/>
                </a:moveTo>
                <a:lnTo>
                  <a:pt x="0" y="289941"/>
                </a:lnTo>
                <a:lnTo>
                  <a:pt x="9941941" y="488188"/>
                </a:lnTo>
                <a:lnTo>
                  <a:pt x="9941941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62" y="5237734"/>
            <a:ext cx="12044045" cy="788670"/>
          </a:xfrm>
          <a:custGeom>
            <a:avLst/>
            <a:gdLst/>
            <a:ahLst/>
            <a:cxnLst/>
            <a:rect l="l" t="t" r="r" b="b"/>
            <a:pathLst>
              <a:path w="12044045" h="788670">
                <a:moveTo>
                  <a:pt x="12043537" y="0"/>
                </a:moveTo>
                <a:lnTo>
                  <a:pt x="0" y="0"/>
                </a:lnTo>
                <a:lnTo>
                  <a:pt x="12043537" y="788669"/>
                </a:lnTo>
                <a:lnTo>
                  <a:pt x="12043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84" y="4991908"/>
            <a:ext cx="12191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0" y="4800600"/>
            <a:ext cx="12191999" cy="191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2000" y="1356885"/>
            <a:ext cx="10210800" cy="107721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endParaRPr lang="ro-RO" sz="3200" b="1" dirty="0"/>
          </a:p>
          <a:p>
            <a:endParaRPr lang="ro-RO" sz="32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65451"/>
              </p:ext>
            </p:extLst>
          </p:nvPr>
        </p:nvGraphicFramePr>
        <p:xfrm>
          <a:off x="76200" y="1465176"/>
          <a:ext cx="12115798" cy="6972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2373"/>
                <a:gridCol w="2608302"/>
                <a:gridCol w="1255123"/>
              </a:tblGrid>
              <a:tr h="516024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FIȘE INTERVENȚII FEADR</a:t>
                      </a:r>
                      <a:endParaRPr lang="ro-RO" sz="20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</a:t>
                      </a:r>
                      <a:r>
                        <a:rPr lang="ro-RO" sz="2000" b="1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ALOCAT</a:t>
                      </a:r>
                    </a:p>
                    <a:p>
                      <a:pPr algn="ctr" fontAlgn="ctr"/>
                      <a:r>
                        <a:rPr lang="ro-RO" sz="2000" b="1" i="0" u="none" strike="noStrike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 Narrow"/>
                        </a:rPr>
                        <a:t>EURO</a:t>
                      </a:r>
                      <a:endParaRPr lang="ro-RO" sz="20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</a:t>
                      </a:r>
                      <a:endParaRPr lang="ro-RO" sz="20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  <a:tr h="364052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1) INTERVENȚII COLECTIVE ÎN DOMENIUL AGRICOL ȘI AGRO-ALIMENTAR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67691">
                <a:tc>
                  <a:txBody>
                    <a:bodyPr/>
                    <a:lstStyle/>
                    <a:p>
                      <a:pPr algn="l" fontAlgn="ctr"/>
                      <a:r>
                        <a:rPr lang="it-IT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it-IT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INVESTIȚII ÎN DOMENIUL NEAGRICOL, INCLUSIV ÎN DOMENIUL TURISTIC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130.000,00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10%</a:t>
                      </a:r>
                      <a:endParaRPr lang="ro-RO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  <a:tr h="644657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3) ACTIVITĂȚI ALE START-UP-URILOR NEAGRICOLE PENTRU FEMEI ȘI TINERI SUB 30 ANI 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r>
                        <a:rPr lang="en-US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ACTIVITĂȚI ALE START-UP-URILOR NEAGRICOLE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105.000,00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5) INVESTIȚII ÎN INFRASTRUCTURA LOCALĂ ȘI SERVICII DESTINATE COMUNITĂȚII 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6) COOPERARE ȘI ACȚIUNI CARE SPRIJINĂ ASOCIEREA;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56.161,00</a:t>
                      </a:r>
                      <a:endParaRPr lang="ro-RO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7) INTERVENȚII PRIVIND ACTIVITĂȚILE DE MEDIU, INCLUSIV ÎN CEEA CE PRIVEȘTE ENERGIA VERDE/REGENERABILĂ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145.000,00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19348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8) PATRIMONIU LOCAL MATERIAL ȘI IMATERIAL CLASIFICAT ȘI NECLASIFICAT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350.000,00</a:t>
                      </a:r>
                      <a:endParaRPr lang="ro-RO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  <a:tr h="726174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9) INVESTIȚII ÎN INFRASTRUCTURA SOCIALĂ ȘI ÎN DOMENIUL SĂNĂTĂȚII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220.000,00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6281">
                <a:tc>
                  <a:txBody>
                    <a:bodyPr/>
                    <a:lstStyle/>
                    <a:p>
                      <a:pPr algn="l" fontAlgn="ctr"/>
                      <a:r>
                        <a:rPr lang="ro-RO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o-RO" sz="2000" b="1" i="0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0,00</a:t>
                      </a:r>
                      <a:endParaRPr lang="ro-RO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  <a:tr h="455063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ro-RO" sz="20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1.341.161,00</a:t>
                      </a:r>
                      <a:endParaRPr lang="ro-RO" sz="2000" b="1" i="0" u="none" strike="noStrike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o-RO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ptos Narrow"/>
                      </a:endParaRPr>
                    </a:p>
                  </a:txBody>
                  <a:tcPr marL="4618" marR="4618" marT="4618" marB="0" anchor="ctr"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987"/>
            <a:ext cx="54737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98" y="332717"/>
            <a:ext cx="63246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7547"/>
            <a:ext cx="130365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97" y="280562"/>
            <a:ext cx="87757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099" y="319717"/>
            <a:ext cx="9048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02" y="291566"/>
            <a:ext cx="1377315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15955"/>
            <a:ext cx="732155" cy="53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803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0058" y="4953000"/>
            <a:ext cx="9942195" cy="488315"/>
          </a:xfrm>
          <a:custGeom>
            <a:avLst/>
            <a:gdLst/>
            <a:ahLst/>
            <a:cxnLst/>
            <a:rect l="l" t="t" r="r" b="b"/>
            <a:pathLst>
              <a:path w="9942195" h="488314">
                <a:moveTo>
                  <a:pt x="9941941" y="0"/>
                </a:moveTo>
                <a:lnTo>
                  <a:pt x="0" y="289941"/>
                </a:lnTo>
                <a:lnTo>
                  <a:pt x="9941941" y="488188"/>
                </a:lnTo>
                <a:lnTo>
                  <a:pt x="9941941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462" y="5237734"/>
            <a:ext cx="12044045" cy="788670"/>
          </a:xfrm>
          <a:custGeom>
            <a:avLst/>
            <a:gdLst/>
            <a:ahLst/>
            <a:cxnLst/>
            <a:rect l="l" t="t" r="r" b="b"/>
            <a:pathLst>
              <a:path w="12044045" h="788670">
                <a:moveTo>
                  <a:pt x="12043537" y="0"/>
                </a:moveTo>
                <a:lnTo>
                  <a:pt x="0" y="0"/>
                </a:lnTo>
                <a:lnTo>
                  <a:pt x="12043537" y="788669"/>
                </a:lnTo>
                <a:lnTo>
                  <a:pt x="120435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484" y="4991908"/>
            <a:ext cx="12191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 flipV="1">
            <a:off x="0" y="4800600"/>
            <a:ext cx="12191999" cy="1913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62000" y="1356885"/>
            <a:ext cx="10210800" cy="35394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o-RO" sz="3200" b="1" dirty="0" smtClean="0"/>
              <a:t> </a:t>
            </a:r>
            <a:r>
              <a:rPr lang="ro-RO" sz="3200" b="1" u="sng" dirty="0"/>
              <a:t>Fișa intervenție FSE+   711.186,00 EURO</a:t>
            </a:r>
          </a:p>
          <a:p>
            <a:r>
              <a:rPr lang="ro-RO" sz="3200" b="1" u="sng" dirty="0"/>
              <a:t>TITLUL</a:t>
            </a:r>
            <a:r>
              <a:rPr lang="ro-RO" sz="3200" b="1" dirty="0"/>
              <a:t>: </a:t>
            </a:r>
            <a:r>
              <a:rPr lang="it-IT" sz="3200" b="1" dirty="0"/>
              <a:t>Incluziune socială pe teritoriul GAL a celor mai defavorizate persoane și a copiilor</a:t>
            </a:r>
            <a:endParaRPr lang="ro-RO" sz="3200" b="1" dirty="0"/>
          </a:p>
          <a:p>
            <a:r>
              <a:rPr lang="ro-RO" sz="3200" b="1" u="sng" dirty="0"/>
              <a:t>TIPURI DE ACȚIUNI</a:t>
            </a:r>
            <a:r>
              <a:rPr lang="ro-RO" sz="3200" b="1" dirty="0"/>
              <a:t>:</a:t>
            </a:r>
          </a:p>
          <a:p>
            <a:r>
              <a:rPr lang="ro-RO" sz="3200" dirty="0"/>
              <a:t>a)Sprijin pentru copiii vulnerabili și familiile acestora;</a:t>
            </a:r>
          </a:p>
          <a:p>
            <a:r>
              <a:rPr lang="ro-RO" sz="3200" dirty="0"/>
              <a:t>b) Acțiuni care vizează unitatea de învățământ;</a:t>
            </a:r>
          </a:p>
          <a:p>
            <a:r>
              <a:rPr lang="ro-RO" sz="3200" dirty="0"/>
              <a:t>c) Acces copii vulnerabili la excursii, vizite, tabere etc. </a:t>
            </a:r>
            <a:endParaRPr lang="ro-RO" sz="3200" b="1" dirty="0"/>
          </a:p>
        </p:txBody>
      </p:sp>
      <p:pic>
        <p:nvPicPr>
          <p:cNvPr id="23" name="Picture 2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4936"/>
            <a:ext cx="54737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11" y="116245"/>
            <a:ext cx="632460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76" y="127891"/>
            <a:ext cx="1303655" cy="54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31" y="136732"/>
            <a:ext cx="87757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17" y="145426"/>
            <a:ext cx="90487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83" y="193341"/>
            <a:ext cx="1377315" cy="54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855" y="152094"/>
            <a:ext cx="732155" cy="53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15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231</Words>
  <Application>Microsoft Office PowerPoint</Application>
  <PresentationFormat>Widescreen</PresentationFormat>
  <Paragraphs>58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 Narrow</vt:lpstr>
      <vt:lpstr>Arial</vt:lpstr>
      <vt:lpstr>Calibri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consilier1</dc:creator>
  <cp:lastModifiedBy>Elena Coșofreț</cp:lastModifiedBy>
  <cp:revision>514</cp:revision>
  <cp:lastPrinted>2022-12-13T10:51:26Z</cp:lastPrinted>
  <dcterms:created xsi:type="dcterms:W3CDTF">2019-11-15T09:59:25Z</dcterms:created>
  <dcterms:modified xsi:type="dcterms:W3CDTF">2024-10-21T17:33:08Z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2019-11-15T00:00:00Z</vt:filetime>
  </property>
</Properties>
</file>