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image41.jpg" ContentType="image/jpeg"/>
  <Override PartName="/ppt/media/image42.jpg" ContentType="image/jpeg"/>
  <Override PartName="/ppt/media/image43.jpg" ContentType="image/jpeg"/>
  <Override PartName="/ppt/media/image44.jpg" ContentType="image/jpeg"/>
  <Override PartName="/ppt/media/image75.jpg" ContentType="image/jpeg"/>
  <Override PartName="/ppt/media/image76.jpg" ContentType="image/jpeg"/>
  <Override PartName="/ppt/media/image85.jpg" ContentType="image/jpeg"/>
  <Override PartName="/ppt/media/image86.jpg" ContentType="image/jpeg"/>
  <Override PartName="/ppt/media/image87.jpg" ContentType="image/jpeg"/>
  <Override PartName="/ppt/media/image88.jpg" ContentType="image/jpeg"/>
  <Override PartName="/ppt/media/image89.jpg" ContentType="image/jpeg"/>
  <Override PartName="/ppt/media/image90.jpg" ContentType="image/jpeg"/>
  <Override PartName="/ppt/media/image92.jpg" ContentType="image/jpeg"/>
  <Override PartName="/ppt/media/image93.jpg" ContentType="image/jpeg"/>
  <Override PartName="/ppt/media/image94.jpg" ContentType="image/jpeg"/>
  <Override PartName="/ppt/media/image95.jpg" ContentType="image/jpeg"/>
  <Override PartName="/ppt/media/image96.jpg" ContentType="image/jpeg"/>
  <Override PartName="/ppt/notesSlides/notesSlide2.xml" ContentType="application/vnd.openxmlformats-officedocument.presentationml.notesSlide+xml"/>
  <Override PartName="/ppt/media/image103.jpg" ContentType="image/jpeg"/>
  <Override PartName="/ppt/media/image104.jpg" ContentType="image/jpeg"/>
  <Override PartName="/ppt/media/image105.jpg" ContentType="image/jpeg"/>
  <Override PartName="/ppt/media/image106.jpg" ContentType="image/jpeg"/>
  <Override PartName="/ppt/media/image107.jpg" ContentType="image/jpeg"/>
  <Override PartName="/ppt/media/image108.jpg" ContentType="image/jpeg"/>
  <Override PartName="/ppt/media/image109.jpg" ContentType="image/jpeg"/>
  <Override PartName="/ppt/media/image113.jpg" ContentType="image/jpeg"/>
  <Override PartName="/ppt/media/image114.jpg" ContentType="image/jpeg"/>
  <Override PartName="/ppt/media/image115.jpg" ContentType="image/jpeg"/>
  <Override PartName="/ppt/media/image117.jpg" ContentType="image/jpeg"/>
  <Override PartName="/ppt/media/image118.jpg" ContentType="image/jpeg"/>
  <Override PartName="/ppt/media/image119.jpg" ContentType="image/jpeg"/>
  <Override PartName="/ppt/media/image123.jpg" ContentType="image/jpeg"/>
  <Override PartName="/ppt/media/image124.jpg" ContentType="image/jpeg"/>
  <Override PartName="/ppt/media/image127.jpg" ContentType="image/jpeg"/>
  <Override PartName="/ppt/media/image128.jpg" ContentType="image/jpeg"/>
  <Override PartName="/ppt/media/image129.jpg" ContentType="image/jpeg"/>
  <Override PartName="/ppt/media/image132.jpg" ContentType="image/jpeg"/>
  <Override PartName="/ppt/media/image133.jpg" ContentType="image/jpeg"/>
  <Override PartName="/ppt/media/image134.jpg" ContentType="image/jpeg"/>
  <Override PartName="/ppt/media/image135.jpg" ContentType="image/jpeg"/>
  <Override PartName="/ppt/media/image139.jpg" ContentType="image/jpeg"/>
  <Override PartName="/ppt/media/image140.jpg" ContentType="image/jpeg"/>
  <Override PartName="/ppt/media/image141.jpg" ContentType="image/jpeg"/>
  <Override PartName="/ppt/media/image142.jpg" ContentType="image/jpeg"/>
  <Override PartName="/ppt/media/image143.jpg" ContentType="image/jpeg"/>
  <Override PartName="/ppt/media/image144.jpg" ContentType="image/jpeg"/>
  <Override PartName="/ppt/media/image145.jpg" ContentType="image/jpeg"/>
  <Override PartName="/ppt/media/image146.jpg" ContentType="image/jpeg"/>
  <Override PartName="/ppt/media/image147.jpg" ContentType="image/jpeg"/>
  <Override PartName="/ppt/media/image148.jpg" ContentType="image/jpe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8"/>
  </p:notesMasterIdLst>
  <p:sldIdLst>
    <p:sldId id="259" r:id="rId2"/>
    <p:sldId id="256" r:id="rId3"/>
    <p:sldId id="301" r:id="rId4"/>
    <p:sldId id="362" r:id="rId5"/>
    <p:sldId id="363" r:id="rId6"/>
    <p:sldId id="280" r:id="rId7"/>
    <p:sldId id="306" r:id="rId8"/>
    <p:sldId id="303" r:id="rId9"/>
    <p:sldId id="317" r:id="rId10"/>
    <p:sldId id="318" r:id="rId11"/>
    <p:sldId id="361" r:id="rId12"/>
    <p:sldId id="320" r:id="rId13"/>
    <p:sldId id="321" r:id="rId14"/>
    <p:sldId id="319" r:id="rId15"/>
    <p:sldId id="335" r:id="rId16"/>
    <p:sldId id="336" r:id="rId17"/>
    <p:sldId id="337" r:id="rId18"/>
    <p:sldId id="338" r:id="rId19"/>
    <p:sldId id="339" r:id="rId20"/>
    <p:sldId id="322" r:id="rId21"/>
    <p:sldId id="323" r:id="rId22"/>
    <p:sldId id="324" r:id="rId23"/>
    <p:sldId id="325" r:id="rId24"/>
    <p:sldId id="355" r:id="rId25"/>
    <p:sldId id="308" r:id="rId26"/>
    <p:sldId id="326" r:id="rId27"/>
    <p:sldId id="327" r:id="rId28"/>
    <p:sldId id="328" r:id="rId29"/>
    <p:sldId id="329" r:id="rId30"/>
    <p:sldId id="331" r:id="rId31"/>
    <p:sldId id="356" r:id="rId32"/>
    <p:sldId id="357" r:id="rId33"/>
    <p:sldId id="358" r:id="rId34"/>
    <p:sldId id="340" r:id="rId35"/>
    <p:sldId id="341" r:id="rId36"/>
    <p:sldId id="342" r:id="rId37"/>
    <p:sldId id="343" r:id="rId38"/>
    <p:sldId id="344" r:id="rId39"/>
    <p:sldId id="345" r:id="rId40"/>
    <p:sldId id="347" r:id="rId41"/>
    <p:sldId id="348" r:id="rId42"/>
    <p:sldId id="349" r:id="rId43"/>
    <p:sldId id="309" r:id="rId44"/>
    <p:sldId id="350" r:id="rId45"/>
    <p:sldId id="351" r:id="rId46"/>
    <p:sldId id="302" r:id="rId47"/>
    <p:sldId id="272" r:id="rId48"/>
    <p:sldId id="275" r:id="rId49"/>
    <p:sldId id="352" r:id="rId50"/>
    <p:sldId id="353" r:id="rId51"/>
    <p:sldId id="276" r:id="rId52"/>
    <p:sldId id="277" r:id="rId53"/>
    <p:sldId id="278" r:id="rId54"/>
    <p:sldId id="279" r:id="rId55"/>
    <p:sldId id="330" r:id="rId56"/>
    <p:sldId id="346" r:id="rId57"/>
  </p:sldIdLst>
  <p:sldSz cx="12192000" cy="6858000"/>
  <p:notesSz cx="9866313" cy="6735763"/>
  <p:defaultTextStyle>
    <a:defPPr>
      <a:defRPr lang="ro-R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25" autoAdjust="0"/>
    <p:restoredTop sz="93003" autoAdjust="0"/>
  </p:normalViewPr>
  <p:slideViewPr>
    <p:cSldViewPr>
      <p:cViewPr varScale="1">
        <p:scale>
          <a:sx n="115" d="100"/>
          <a:sy n="115" d="100"/>
        </p:scale>
        <p:origin x="245" y="67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275402" cy="338348"/>
          </a:xfrm>
          <a:prstGeom prst="rect">
            <a:avLst/>
          </a:prstGeom>
        </p:spPr>
        <p:txBody>
          <a:bodyPr vert="horz" lIns="79690" tIns="39845" rIns="79690" bIns="39845" rtlCol="0"/>
          <a:lstStyle>
            <a:lvl1pPr algn="l">
              <a:defRPr sz="1000"/>
            </a:lvl1pPr>
          </a:lstStyle>
          <a:p>
            <a:endParaRPr lang="ro-RO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588341" y="0"/>
            <a:ext cx="4275402" cy="338348"/>
          </a:xfrm>
          <a:prstGeom prst="rect">
            <a:avLst/>
          </a:prstGeom>
        </p:spPr>
        <p:txBody>
          <a:bodyPr vert="horz" lIns="79690" tIns="39845" rIns="79690" bIns="39845" rtlCol="0"/>
          <a:lstStyle>
            <a:lvl1pPr algn="r">
              <a:defRPr sz="1000"/>
            </a:lvl1pPr>
          </a:lstStyle>
          <a:p>
            <a:fld id="{02BB24AE-62E2-472C-B54C-B60BF49DB6E5}" type="datetimeFigureOut">
              <a:rPr lang="ro-RO" smtClean="0"/>
              <a:t>22.10.2024</a:t>
            </a:fld>
            <a:endParaRPr lang="ro-RO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913063" y="841375"/>
            <a:ext cx="4040187" cy="22733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79690" tIns="39845" rIns="79690" bIns="39845" rtlCol="0" anchor="ctr"/>
          <a:lstStyle/>
          <a:p>
            <a:endParaRPr lang="ro-RO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86632" y="3241587"/>
            <a:ext cx="7893050" cy="2652206"/>
          </a:xfrm>
          <a:prstGeom prst="rect">
            <a:avLst/>
          </a:prstGeom>
        </p:spPr>
        <p:txBody>
          <a:bodyPr vert="horz" lIns="79690" tIns="39845" rIns="79690" bIns="39845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397417"/>
            <a:ext cx="4275402" cy="338347"/>
          </a:xfrm>
          <a:prstGeom prst="rect">
            <a:avLst/>
          </a:prstGeom>
        </p:spPr>
        <p:txBody>
          <a:bodyPr vert="horz" lIns="79690" tIns="39845" rIns="79690" bIns="39845" rtlCol="0" anchor="b"/>
          <a:lstStyle>
            <a:lvl1pPr algn="l">
              <a:defRPr sz="1000"/>
            </a:lvl1pPr>
          </a:lstStyle>
          <a:p>
            <a:endParaRPr lang="ro-R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588341" y="6397417"/>
            <a:ext cx="4275402" cy="338347"/>
          </a:xfrm>
          <a:prstGeom prst="rect">
            <a:avLst/>
          </a:prstGeom>
        </p:spPr>
        <p:txBody>
          <a:bodyPr vert="horz" lIns="79690" tIns="39845" rIns="79690" bIns="39845" rtlCol="0" anchor="b"/>
          <a:lstStyle>
            <a:lvl1pPr algn="r">
              <a:defRPr sz="1000"/>
            </a:lvl1pPr>
          </a:lstStyle>
          <a:p>
            <a:fld id="{C973C2BA-1523-466E-99E1-83A98415C473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9009094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o-R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73C2BA-1523-466E-99E1-83A98415C473}" type="slidenum">
              <a:rPr lang="ro-RO" smtClean="0"/>
              <a:t>2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40657033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o-R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73C2BA-1523-466E-99E1-83A98415C473}" type="slidenum">
              <a:rPr lang="ro-RO" smtClean="0"/>
              <a:t>36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4813833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10/22/2024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50" b="0" i="1">
                <a:solidFill>
                  <a:srgbClr val="FF0000"/>
                </a:solidFill>
                <a:latin typeface="Lucida Sans Unicode"/>
                <a:cs typeface="Lucida Sans Unicode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850" b="0" i="1">
                <a:solidFill>
                  <a:schemeClr val="tx1"/>
                </a:solidFill>
                <a:latin typeface="Lucida Sans Unicode"/>
                <a:cs typeface="Lucida Sans Unicode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10/22/2024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665695" y="5944933"/>
            <a:ext cx="6530340" cy="913130"/>
          </a:xfrm>
          <a:custGeom>
            <a:avLst/>
            <a:gdLst/>
            <a:ahLst/>
            <a:cxnLst/>
            <a:rect l="l" t="t" r="r" b="b"/>
            <a:pathLst>
              <a:path w="6530340" h="913129">
                <a:moveTo>
                  <a:pt x="114278" y="21357"/>
                </a:moveTo>
                <a:lnTo>
                  <a:pt x="4849012" y="913063"/>
                </a:lnTo>
                <a:lnTo>
                  <a:pt x="6529862" y="913063"/>
                </a:lnTo>
                <a:lnTo>
                  <a:pt x="114278" y="21357"/>
                </a:lnTo>
                <a:close/>
              </a:path>
              <a:path w="6530340" h="913129">
                <a:moveTo>
                  <a:pt x="876" y="0"/>
                </a:moveTo>
                <a:lnTo>
                  <a:pt x="0" y="5473"/>
                </a:lnTo>
                <a:lnTo>
                  <a:pt x="114278" y="21357"/>
                </a:lnTo>
                <a:lnTo>
                  <a:pt x="876" y="0"/>
                </a:lnTo>
                <a:close/>
              </a:path>
            </a:pathLst>
          </a:custGeom>
          <a:solidFill>
            <a:srgbClr val="9FCADC">
              <a:alpha val="3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647623" y="5939015"/>
            <a:ext cx="4869180" cy="919480"/>
          </a:xfrm>
          <a:custGeom>
            <a:avLst/>
            <a:gdLst/>
            <a:ahLst/>
            <a:cxnLst/>
            <a:rect l="l" t="t" r="r" b="b"/>
            <a:pathLst>
              <a:path w="4869180" h="919479">
                <a:moveTo>
                  <a:pt x="0" y="0"/>
                </a:moveTo>
                <a:lnTo>
                  <a:pt x="10566" y="6349"/>
                </a:lnTo>
                <a:lnTo>
                  <a:pt x="3825190" y="918982"/>
                </a:lnTo>
                <a:lnTo>
                  <a:pt x="4869168" y="91898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0" y="5789674"/>
            <a:ext cx="4529328" cy="10683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9"/>
          <p:cNvSpPr/>
          <p:nvPr/>
        </p:nvSpPr>
        <p:spPr>
          <a:xfrm>
            <a:off x="0" y="5784472"/>
            <a:ext cx="4495141" cy="107352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k object 20"/>
          <p:cNvSpPr/>
          <p:nvPr/>
        </p:nvSpPr>
        <p:spPr>
          <a:xfrm>
            <a:off x="1397508" y="1975104"/>
            <a:ext cx="1002791" cy="113995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k object 21"/>
          <p:cNvSpPr/>
          <p:nvPr/>
        </p:nvSpPr>
        <p:spPr>
          <a:xfrm>
            <a:off x="1475866" y="209943"/>
            <a:ext cx="1047508" cy="105218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k object 22"/>
          <p:cNvSpPr/>
          <p:nvPr/>
        </p:nvSpPr>
        <p:spPr>
          <a:xfrm>
            <a:off x="10571733" y="210019"/>
            <a:ext cx="1004938" cy="117466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bk object 23"/>
          <p:cNvSpPr/>
          <p:nvPr/>
        </p:nvSpPr>
        <p:spPr>
          <a:xfrm>
            <a:off x="4302633" y="266852"/>
            <a:ext cx="4095749" cy="99527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bk object 24"/>
          <p:cNvSpPr/>
          <p:nvPr/>
        </p:nvSpPr>
        <p:spPr>
          <a:xfrm>
            <a:off x="2193798" y="1665985"/>
            <a:ext cx="1148841" cy="445982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50" b="0" i="1">
                <a:solidFill>
                  <a:srgbClr val="FF0000"/>
                </a:solidFill>
                <a:latin typeface="Lucida Sans Unicode"/>
                <a:cs typeface="Lucida Sans Unicode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10/22/2024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50" b="0" i="1">
                <a:solidFill>
                  <a:srgbClr val="FF0000"/>
                </a:solidFill>
                <a:latin typeface="Lucida Sans Unicode"/>
                <a:cs typeface="Lucida Sans Unicode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10/22/2024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10/22/2024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665695" y="5944933"/>
            <a:ext cx="6530340" cy="913130"/>
          </a:xfrm>
          <a:custGeom>
            <a:avLst/>
            <a:gdLst/>
            <a:ahLst/>
            <a:cxnLst/>
            <a:rect l="l" t="t" r="r" b="b"/>
            <a:pathLst>
              <a:path w="6530340" h="913129">
                <a:moveTo>
                  <a:pt x="114278" y="21357"/>
                </a:moveTo>
                <a:lnTo>
                  <a:pt x="4849012" y="913063"/>
                </a:lnTo>
                <a:lnTo>
                  <a:pt x="6529862" y="913063"/>
                </a:lnTo>
                <a:lnTo>
                  <a:pt x="114278" y="21357"/>
                </a:lnTo>
                <a:close/>
              </a:path>
              <a:path w="6530340" h="913129">
                <a:moveTo>
                  <a:pt x="876" y="0"/>
                </a:moveTo>
                <a:lnTo>
                  <a:pt x="0" y="5473"/>
                </a:lnTo>
                <a:lnTo>
                  <a:pt x="114278" y="21357"/>
                </a:lnTo>
                <a:lnTo>
                  <a:pt x="876" y="0"/>
                </a:lnTo>
                <a:close/>
              </a:path>
            </a:pathLst>
          </a:custGeom>
          <a:solidFill>
            <a:srgbClr val="9FCADC">
              <a:alpha val="3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647623" y="5939015"/>
            <a:ext cx="4869180" cy="919480"/>
          </a:xfrm>
          <a:custGeom>
            <a:avLst/>
            <a:gdLst/>
            <a:ahLst/>
            <a:cxnLst/>
            <a:rect l="l" t="t" r="r" b="b"/>
            <a:pathLst>
              <a:path w="4869180" h="919479">
                <a:moveTo>
                  <a:pt x="0" y="0"/>
                </a:moveTo>
                <a:lnTo>
                  <a:pt x="10566" y="6349"/>
                </a:lnTo>
                <a:lnTo>
                  <a:pt x="3825190" y="918982"/>
                </a:lnTo>
                <a:lnTo>
                  <a:pt x="4869168" y="91898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0" y="5789674"/>
            <a:ext cx="4529328" cy="106832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9"/>
          <p:cNvSpPr/>
          <p:nvPr/>
        </p:nvSpPr>
        <p:spPr>
          <a:xfrm>
            <a:off x="0" y="5784472"/>
            <a:ext cx="4495141" cy="107352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98068" y="1427479"/>
            <a:ext cx="9542145" cy="5340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50" b="0" i="1">
                <a:solidFill>
                  <a:srgbClr val="FF0000"/>
                </a:solidFill>
                <a:latin typeface="Lucida Sans Unicode"/>
                <a:cs typeface="Lucida Sans Unicode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798068" y="1798192"/>
            <a:ext cx="10466705" cy="39947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50" b="0" i="1">
                <a:solidFill>
                  <a:schemeClr val="tx1"/>
                </a:solidFill>
                <a:latin typeface="Lucida Sans Unicode"/>
                <a:cs typeface="Lucida Sans Unicode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10/22/2024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g"/><Relationship Id="rId5" Type="http://schemas.openxmlformats.org/officeDocument/2006/relationships/image" Target="../media/image43.jpg"/><Relationship Id="rId4" Type="http://schemas.openxmlformats.org/officeDocument/2006/relationships/image" Target="../media/image4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7" Type="http://schemas.openxmlformats.org/officeDocument/2006/relationships/image" Target="../media/image66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7" Type="http://schemas.openxmlformats.org/officeDocument/2006/relationships/image" Target="../media/image89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jpg"/><Relationship Id="rId5" Type="http://schemas.openxmlformats.org/officeDocument/2006/relationships/image" Target="../media/image87.jpg"/><Relationship Id="rId4" Type="http://schemas.openxmlformats.org/officeDocument/2006/relationships/image" Target="../media/image86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6.jpg"/><Relationship Id="rId4" Type="http://schemas.openxmlformats.org/officeDocument/2006/relationships/image" Target="../media/image95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4.jpg"/><Relationship Id="rId4" Type="http://schemas.openxmlformats.org/officeDocument/2006/relationships/image" Target="../media/image103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6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8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7" Type="http://schemas.openxmlformats.org/officeDocument/2006/relationships/image" Target="../media/image114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jpg"/><Relationship Id="rId5" Type="http://schemas.openxmlformats.org/officeDocument/2006/relationships/image" Target="../media/image112.jpeg"/><Relationship Id="rId4" Type="http://schemas.openxmlformats.org/officeDocument/2006/relationships/image" Target="../media/image111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7.jpg"/><Relationship Id="rId4" Type="http://schemas.openxmlformats.org/officeDocument/2006/relationships/image" Target="../media/image116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9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2.png"/><Relationship Id="rId4" Type="http://schemas.openxmlformats.org/officeDocument/2006/relationships/image" Target="../media/image12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4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5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9.jpg"/><Relationship Id="rId4" Type="http://schemas.openxmlformats.org/officeDocument/2006/relationships/image" Target="../media/image128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1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5.jp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8.jpeg"/><Relationship Id="rId4" Type="http://schemas.openxmlformats.org/officeDocument/2006/relationships/image" Target="../media/image137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1.jpg"/><Relationship Id="rId4" Type="http://schemas.openxmlformats.org/officeDocument/2006/relationships/image" Target="../media/image140.jp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3.jp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5.jp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8.jpg"/><Relationship Id="rId4" Type="http://schemas.openxmlformats.org/officeDocument/2006/relationships/image" Target="../media/image14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97508" y="1975104"/>
            <a:ext cx="1002791" cy="113995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1"/>
            <a:ext cx="9220199" cy="609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094B5953-BE2F-4368-AB34-8400FDCF3C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4116" y="98474"/>
            <a:ext cx="9156986" cy="740042"/>
          </a:xfrm>
          <a:prstGeom prst="rect">
            <a:avLst/>
          </a:prstGeom>
        </p:spPr>
      </p:pic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0" y="914401"/>
            <a:ext cx="12039600" cy="2908489"/>
          </a:xfrm>
        </p:spPr>
        <p:txBody>
          <a:bodyPr/>
          <a:lstStyle/>
          <a:p>
            <a:r>
              <a:rPr lang="ro-RO" sz="2000" b="1" dirty="0">
                <a:solidFill>
                  <a:srgbClr val="050505"/>
                </a:solidFill>
                <a:latin typeface="+mj-lt"/>
              </a:rPr>
              <a:t>5</a:t>
            </a:r>
            <a:r>
              <a:rPr lang="ro-RO" sz="2000" dirty="0">
                <a:solidFill>
                  <a:srgbClr val="050505"/>
                </a:solidFill>
                <a:latin typeface="+mj-lt"/>
              </a:rPr>
              <a:t>.</a:t>
            </a:r>
            <a:r>
              <a:rPr lang="ro-RO" sz="2000" dirty="0">
                <a:latin typeface="+mj-lt"/>
              </a:rPr>
              <a:t> </a:t>
            </a:r>
            <a:r>
              <a:rPr lang="ro-RO" sz="2000" b="1" dirty="0">
                <a:solidFill>
                  <a:schemeClr val="tx1"/>
                </a:solidFill>
                <a:latin typeface="+mj-lt"/>
              </a:rPr>
              <a:t>DEZVOLTAREA FERMEI DEDIU I. VASILE PFA, COMUNA RAUCESTI, JUDETUL NEAMT</a:t>
            </a:r>
            <a:r>
              <a:rPr lang="en-US" sz="20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ro-RO" sz="2000" b="1" dirty="0">
                <a:solidFill>
                  <a:schemeClr val="tx1"/>
                </a:solidFill>
                <a:latin typeface="+mj-lt"/>
              </a:rPr>
              <a:t>– </a:t>
            </a:r>
            <a:r>
              <a:rPr lang="ro-RO" sz="2000" b="1" dirty="0">
                <a:solidFill>
                  <a:sysClr val="windowText" lastClr="000000"/>
                </a:solidFill>
                <a:latin typeface="+mj-lt"/>
              </a:rPr>
              <a:t>M2.1</a:t>
            </a:r>
            <a:r>
              <a:rPr lang="ro-RO" sz="2000" b="1" i="0" dirty="0">
                <a:solidFill>
                  <a:schemeClr val="tx1"/>
                </a:solidFill>
                <a:latin typeface="+mj-lt"/>
              </a:rPr>
              <a:t/>
            </a:r>
            <a:br>
              <a:rPr lang="ro-RO" sz="2000" b="1" i="0" dirty="0">
                <a:solidFill>
                  <a:schemeClr val="tx1"/>
                </a:solidFill>
                <a:latin typeface="+mj-lt"/>
              </a:rPr>
            </a:br>
            <a:r>
              <a:rPr lang="ro-RO" sz="2000" b="1" dirty="0">
                <a:solidFill>
                  <a:schemeClr val="tx1"/>
                </a:solidFill>
                <a:latin typeface="+mj-lt"/>
              </a:rPr>
              <a:t>– finanțare nerambursabilă </a:t>
            </a:r>
            <a:r>
              <a:rPr lang="ro-RO" sz="2000" b="1" i="0" dirty="0">
                <a:solidFill>
                  <a:schemeClr val="tx1"/>
                </a:solidFill>
                <a:latin typeface="+mj-lt"/>
              </a:rPr>
              <a:t>: </a:t>
            </a:r>
            <a:r>
              <a:rPr lang="ro-RO" sz="2000" b="1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+mj-lt"/>
              </a:rPr>
              <a:t> </a:t>
            </a:r>
            <a:r>
              <a:rPr lang="ro-RO" sz="2000" b="1" dirty="0">
                <a:solidFill>
                  <a:schemeClr val="tx1"/>
                </a:solidFill>
                <a:latin typeface="+mj-lt"/>
              </a:rPr>
              <a:t>14.999,90 Euro</a:t>
            </a:r>
            <a:r>
              <a:rPr lang="en-US" sz="2000" b="1" dirty="0">
                <a:solidFill>
                  <a:schemeClr val="tx1"/>
                </a:solidFill>
                <a:latin typeface="+mj-lt"/>
              </a:rPr>
              <a:t>;</a:t>
            </a:r>
            <a:r>
              <a:rPr lang="ro-RO" sz="20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ro-RO" sz="2000" b="1" dirty="0"/>
              <a:t>- </a:t>
            </a:r>
            <a:r>
              <a:rPr lang="ro-RO" sz="2000" b="1" i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FINALIZAT</a:t>
            </a:r>
            <a:r>
              <a:rPr lang="ro-RO" sz="2000" dirty="0">
                <a:latin typeface="+mj-lt"/>
              </a:rPr>
              <a:t/>
            </a:r>
            <a:br>
              <a:rPr lang="ro-RO" sz="2000" dirty="0">
                <a:latin typeface="+mj-lt"/>
              </a:rPr>
            </a:br>
            <a:r>
              <a:rPr lang="ro-RO" sz="2000" dirty="0">
                <a:latin typeface="+mj-lt"/>
              </a:rPr>
              <a:t>     </a:t>
            </a:r>
            <a:r>
              <a:rPr lang="ro-RO" sz="2000" i="0" dirty="0">
                <a:solidFill>
                  <a:schemeClr val="tx1"/>
                </a:solidFill>
                <a:latin typeface="+mn-lt"/>
              </a:rPr>
              <a:t/>
            </a:r>
            <a:br>
              <a:rPr lang="ro-RO" sz="2000" i="0" dirty="0">
                <a:solidFill>
                  <a:schemeClr val="tx1"/>
                </a:solidFill>
                <a:latin typeface="+mn-lt"/>
              </a:rPr>
            </a:br>
            <a:r>
              <a:rPr lang="ro-RO" sz="2000" i="0" dirty="0">
                <a:solidFill>
                  <a:schemeClr val="tx1"/>
                </a:solidFill>
                <a:latin typeface="+mn-lt"/>
              </a:rPr>
              <a:t/>
            </a:r>
            <a:br>
              <a:rPr lang="ro-RO" sz="2000" i="0" dirty="0">
                <a:solidFill>
                  <a:schemeClr val="tx1"/>
                </a:solidFill>
                <a:latin typeface="+mn-lt"/>
              </a:rPr>
            </a:br>
            <a:r>
              <a:rPr lang="ro-RO" sz="2000" dirty="0"/>
              <a:t/>
            </a:r>
            <a:br>
              <a:rPr lang="ro-RO" sz="2000" dirty="0"/>
            </a:br>
            <a:r>
              <a:rPr lang="ro-RO" sz="3200" b="1" dirty="0">
                <a:solidFill>
                  <a:sysClr val="windowText" lastClr="000000"/>
                </a:solidFill>
                <a:latin typeface="Calibri" panose="020F0502020204030204"/>
              </a:rPr>
              <a:t/>
            </a:r>
            <a:br>
              <a:rPr lang="ro-RO" sz="3200" b="1" dirty="0">
                <a:solidFill>
                  <a:sysClr val="windowText" lastClr="000000"/>
                </a:solidFill>
                <a:latin typeface="Calibri" panose="020F0502020204030204"/>
              </a:rPr>
            </a:br>
            <a:r>
              <a:rPr lang="ro-RO" i="0" dirty="0">
                <a:solidFill>
                  <a:srgbClr val="050505"/>
                </a:solidFill>
                <a:latin typeface="Segoe UI Historic" panose="020B0502040204020203" pitchFamily="34" charset="0"/>
              </a:rPr>
              <a:t/>
            </a:r>
            <a:br>
              <a:rPr lang="ro-RO" i="0" dirty="0">
                <a:solidFill>
                  <a:srgbClr val="050505"/>
                </a:solidFill>
                <a:latin typeface="Segoe UI Historic" panose="020B0502040204020203" pitchFamily="34" charset="0"/>
              </a:rPr>
            </a:br>
            <a:endParaRPr lang="ro-RO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68" y="2194512"/>
            <a:ext cx="3124200" cy="4845070"/>
          </a:xfrm>
          <a:prstGeom prst="rect">
            <a:avLst/>
          </a:prstGeom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6334" y="2197697"/>
            <a:ext cx="4495800" cy="4841885"/>
          </a:xfrm>
          <a:prstGeom prst="rect">
            <a:avLst/>
          </a:prstGeom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0" y="2197697"/>
            <a:ext cx="4343400" cy="4841885"/>
          </a:xfrm>
          <a:prstGeom prst="rect">
            <a:avLst/>
          </a:prstGeom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900580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094B5953-BE2F-4368-AB34-8400FDCF3C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4116" y="98474"/>
            <a:ext cx="9156986" cy="740042"/>
          </a:xfrm>
          <a:prstGeom prst="rect">
            <a:avLst/>
          </a:prstGeom>
        </p:spPr>
      </p:pic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0" y="914401"/>
            <a:ext cx="12039600" cy="2908489"/>
          </a:xfrm>
        </p:spPr>
        <p:txBody>
          <a:bodyPr/>
          <a:lstStyle/>
          <a:p>
            <a:pPr algn="l"/>
            <a:r>
              <a:rPr lang="ro-RO" sz="2000" b="1" dirty="0">
                <a:solidFill>
                  <a:srgbClr val="050505"/>
                </a:solidFill>
                <a:latin typeface="+mj-lt"/>
              </a:rPr>
              <a:t>  6.</a:t>
            </a:r>
            <a:r>
              <a:rPr lang="ro-RO" sz="2000" b="1" dirty="0">
                <a:solidFill>
                  <a:sysClr val="windowText" lastClr="000000"/>
                </a:solidFill>
                <a:latin typeface="+mj-lt"/>
              </a:rPr>
              <a:t> </a:t>
            </a:r>
            <a:r>
              <a:rPr lang="ro-RO" sz="2000" b="1" dirty="0" smtClean="0">
                <a:solidFill>
                  <a:sysClr val="windowText" lastClr="000000"/>
                </a:solidFill>
                <a:latin typeface="+mj-lt"/>
              </a:rPr>
              <a:t>DEZVOLTAREA </a:t>
            </a:r>
            <a:r>
              <a:rPr lang="ro-RO" sz="2000" b="1" dirty="0">
                <a:solidFill>
                  <a:sysClr val="windowText" lastClr="000000"/>
                </a:solidFill>
                <a:latin typeface="+mj-lt"/>
              </a:rPr>
              <a:t>FERMEI OBREJA V. TOADER I.I. COMUNA RĂUCEȘTI, JUDEȚUL NEAMȚ</a:t>
            </a:r>
            <a:r>
              <a:rPr lang="ro-RO" sz="2000" b="1" dirty="0">
                <a:solidFill>
                  <a:schemeClr val="tx1"/>
                </a:solidFill>
                <a:latin typeface="+mj-lt"/>
              </a:rPr>
              <a:t>– </a:t>
            </a:r>
            <a:r>
              <a:rPr lang="ro-RO" sz="2000" b="1" dirty="0">
                <a:solidFill>
                  <a:sysClr val="windowText" lastClr="000000"/>
                </a:solidFill>
                <a:latin typeface="+mj-lt"/>
              </a:rPr>
              <a:t>M2.1</a:t>
            </a:r>
            <a:r>
              <a:rPr lang="ro-RO" sz="2000" b="1" i="0" dirty="0">
                <a:solidFill>
                  <a:schemeClr val="tx1"/>
                </a:solidFill>
                <a:latin typeface="+mj-lt"/>
              </a:rPr>
              <a:t/>
            </a:r>
            <a:br>
              <a:rPr lang="ro-RO" sz="2000" b="1" i="0" dirty="0">
                <a:solidFill>
                  <a:schemeClr val="tx1"/>
                </a:solidFill>
                <a:latin typeface="+mj-lt"/>
              </a:rPr>
            </a:br>
            <a:r>
              <a:rPr lang="ro-RO" sz="2000" b="1" dirty="0">
                <a:solidFill>
                  <a:schemeClr val="tx1"/>
                </a:solidFill>
                <a:latin typeface="+mj-lt"/>
              </a:rPr>
              <a:t>– finanțare nerambursabilă</a:t>
            </a:r>
            <a:r>
              <a:rPr lang="ro-RO" sz="2000" b="1" i="0" dirty="0">
                <a:solidFill>
                  <a:schemeClr val="tx1"/>
                </a:solidFill>
                <a:latin typeface="+mj-lt"/>
              </a:rPr>
              <a:t>: </a:t>
            </a:r>
            <a:r>
              <a:rPr lang="ro-RO" sz="2000" b="1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+mj-lt"/>
              </a:rPr>
              <a:t> </a:t>
            </a:r>
            <a:r>
              <a:rPr lang="ro-RO" sz="2000" b="1" dirty="0">
                <a:solidFill>
                  <a:schemeClr val="tx1"/>
                </a:solidFill>
                <a:latin typeface="+mj-lt"/>
              </a:rPr>
              <a:t>15.000 Euro</a:t>
            </a:r>
            <a:r>
              <a:rPr lang="en-US" sz="2000" b="1" dirty="0" smtClean="0">
                <a:solidFill>
                  <a:schemeClr val="tx1"/>
                </a:solidFill>
                <a:latin typeface="+mj-lt"/>
              </a:rPr>
              <a:t>;</a:t>
            </a:r>
            <a:r>
              <a:rPr lang="ro-RO" sz="2000" b="1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ro-RO" sz="2000" b="1" dirty="0"/>
              <a:t>- </a:t>
            </a:r>
            <a:r>
              <a:rPr lang="ro-RO" sz="2000" b="1" i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FINALIZAT</a:t>
            </a:r>
            <a:r>
              <a:rPr lang="ro-RO" sz="2000" dirty="0"/>
              <a:t/>
            </a:r>
            <a:br>
              <a:rPr lang="ro-RO" sz="2000" dirty="0"/>
            </a:br>
            <a:r>
              <a:rPr lang="ro-RO" sz="2000" dirty="0"/>
              <a:t/>
            </a:r>
            <a:br>
              <a:rPr lang="ro-RO" sz="2000" dirty="0"/>
            </a:br>
            <a:r>
              <a:rPr lang="ro-RO" sz="2000" i="0" dirty="0">
                <a:solidFill>
                  <a:schemeClr val="tx1"/>
                </a:solidFill>
                <a:latin typeface="+mn-lt"/>
              </a:rPr>
              <a:t/>
            </a:r>
            <a:br>
              <a:rPr lang="ro-RO" sz="2000" i="0" dirty="0">
                <a:solidFill>
                  <a:schemeClr val="tx1"/>
                </a:solidFill>
                <a:latin typeface="+mn-lt"/>
              </a:rPr>
            </a:br>
            <a:r>
              <a:rPr lang="ro-RO" sz="2000" dirty="0"/>
              <a:t/>
            </a:r>
            <a:br>
              <a:rPr lang="ro-RO" sz="2000" dirty="0"/>
            </a:br>
            <a:r>
              <a:rPr lang="ro-RO" sz="3200" b="1" dirty="0">
                <a:solidFill>
                  <a:sysClr val="windowText" lastClr="000000"/>
                </a:solidFill>
                <a:latin typeface="Calibri" panose="020F0502020204030204"/>
              </a:rPr>
              <a:t/>
            </a:r>
            <a:br>
              <a:rPr lang="ro-RO" sz="3200" b="1" dirty="0">
                <a:solidFill>
                  <a:sysClr val="windowText" lastClr="000000"/>
                </a:solidFill>
                <a:latin typeface="Calibri" panose="020F0502020204030204"/>
              </a:rPr>
            </a:br>
            <a:r>
              <a:rPr lang="ro-RO" i="0" dirty="0">
                <a:solidFill>
                  <a:srgbClr val="050505"/>
                </a:solidFill>
                <a:latin typeface="Segoe UI Historic" panose="020B0502040204020203" pitchFamily="34" charset="0"/>
              </a:rPr>
              <a:t/>
            </a:r>
            <a:br>
              <a:rPr lang="ro-RO" i="0" dirty="0">
                <a:solidFill>
                  <a:srgbClr val="050505"/>
                </a:solidFill>
                <a:latin typeface="Segoe UI Historic" panose="020B0502040204020203" pitchFamily="34" charset="0"/>
              </a:rPr>
            </a:br>
            <a:endParaRPr lang="ro-RO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3804" y="2286001"/>
            <a:ext cx="3352800" cy="4724715"/>
          </a:xfrm>
          <a:prstGeom prst="rect">
            <a:avLst/>
          </a:prstGeom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2057400"/>
            <a:ext cx="4724400" cy="4779523"/>
          </a:xfrm>
          <a:prstGeom prst="rect">
            <a:avLst/>
          </a:prstGeom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96" y="2286000"/>
            <a:ext cx="3810000" cy="4724716"/>
          </a:xfrm>
          <a:prstGeom prst="rect">
            <a:avLst/>
          </a:prstGeom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29193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094B5953-BE2F-4368-AB34-8400FDCF3C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4116" y="98474"/>
            <a:ext cx="9156986" cy="740042"/>
          </a:xfrm>
          <a:prstGeom prst="rect">
            <a:avLst/>
          </a:prstGeom>
        </p:spPr>
      </p:pic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0" y="914401"/>
            <a:ext cx="12191998" cy="2600712"/>
          </a:xfrm>
        </p:spPr>
        <p:txBody>
          <a:bodyPr/>
          <a:lstStyle/>
          <a:p>
            <a:pPr algn="l"/>
            <a:r>
              <a:rPr lang="ro-RO" sz="2000" b="1" dirty="0">
                <a:solidFill>
                  <a:srgbClr val="050505"/>
                </a:solidFill>
                <a:latin typeface="+mj-lt"/>
              </a:rPr>
              <a:t>7.</a:t>
            </a:r>
            <a:r>
              <a:rPr lang="it-IT" sz="2000" b="1" dirty="0"/>
              <a:t> </a:t>
            </a:r>
            <a:r>
              <a:rPr lang="pt-BR" sz="2000" b="1" dirty="0">
                <a:solidFill>
                  <a:schemeClr val="tx1"/>
                </a:solidFill>
                <a:latin typeface="+mj-lt"/>
              </a:rPr>
              <a:t>Dezvoltarea și modernizarea fermei Obreja I. Constantin I.I.</a:t>
            </a:r>
            <a:r>
              <a:rPr lang="ro-RO" sz="2000" b="1" dirty="0">
                <a:solidFill>
                  <a:schemeClr val="tx1"/>
                </a:solidFill>
                <a:latin typeface="+mj-lt"/>
              </a:rPr>
              <a:t>– </a:t>
            </a:r>
            <a:r>
              <a:rPr lang="ro-RO" sz="2000" b="1" dirty="0">
                <a:solidFill>
                  <a:sysClr val="windowText" lastClr="000000"/>
                </a:solidFill>
                <a:latin typeface="+mj-lt"/>
              </a:rPr>
              <a:t>M2.1</a:t>
            </a:r>
            <a:r>
              <a:rPr lang="ro-RO" sz="2000" b="1" i="0" dirty="0">
                <a:solidFill>
                  <a:schemeClr val="tx1"/>
                </a:solidFill>
                <a:latin typeface="+mj-lt"/>
              </a:rPr>
              <a:t/>
            </a:r>
            <a:br>
              <a:rPr lang="ro-RO" sz="2000" b="1" i="0" dirty="0">
                <a:solidFill>
                  <a:schemeClr val="tx1"/>
                </a:solidFill>
                <a:latin typeface="+mj-lt"/>
              </a:rPr>
            </a:br>
            <a:r>
              <a:rPr lang="ro-RO" sz="2000" b="1" i="0" dirty="0">
                <a:solidFill>
                  <a:schemeClr val="tx1"/>
                </a:solidFill>
                <a:latin typeface="+mj-lt"/>
              </a:rPr>
              <a:t>  </a:t>
            </a:r>
            <a:r>
              <a:rPr lang="ro-RO" sz="2000" b="1" dirty="0">
                <a:solidFill>
                  <a:schemeClr val="tx1"/>
                </a:solidFill>
                <a:latin typeface="+mj-lt"/>
              </a:rPr>
              <a:t>– finanțare nerambursabilă </a:t>
            </a:r>
            <a:r>
              <a:rPr lang="ro-RO" sz="2000" b="1" i="0" dirty="0">
                <a:solidFill>
                  <a:schemeClr val="tx1"/>
                </a:solidFill>
                <a:latin typeface="+mj-lt"/>
              </a:rPr>
              <a:t>: </a:t>
            </a:r>
            <a:r>
              <a:rPr lang="ro-RO" sz="2000" b="1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Calibri" panose="020F0502020204030204"/>
              </a:rPr>
              <a:t> </a:t>
            </a:r>
            <a:r>
              <a:rPr lang="ro-RO" sz="2000" b="1" dirty="0">
                <a:solidFill>
                  <a:schemeClr val="tx1"/>
                </a:solidFill>
                <a:latin typeface="+mj-lt"/>
              </a:rPr>
              <a:t>15.000 </a:t>
            </a:r>
            <a:r>
              <a:rPr lang="ro-RO" sz="2000" b="1" dirty="0">
                <a:solidFill>
                  <a:schemeClr val="tx1"/>
                </a:solidFill>
                <a:latin typeface="+mn-lt"/>
              </a:rPr>
              <a:t>Euro; </a:t>
            </a:r>
            <a:br>
              <a:rPr lang="ro-RO" sz="2000" b="1" dirty="0">
                <a:solidFill>
                  <a:schemeClr val="tx1"/>
                </a:solidFill>
                <a:latin typeface="+mn-lt"/>
              </a:rPr>
            </a:br>
            <a:r>
              <a:rPr lang="ro-RO" sz="2000" b="1" dirty="0">
                <a:solidFill>
                  <a:schemeClr val="tx1"/>
                </a:solidFill>
                <a:latin typeface="+mn-lt"/>
              </a:rPr>
              <a:t>   </a:t>
            </a:r>
            <a:r>
              <a:rPr lang="ro-RO" sz="2000" i="0" dirty="0">
                <a:solidFill>
                  <a:schemeClr val="tx1"/>
                </a:solidFill>
                <a:latin typeface="+mn-lt"/>
              </a:rPr>
              <a:t>Prin proiect s-a realizat creșterea performanțelor economice, mărirea efectivului de familii de albine, achiziționarea de gard electric cu panou solar, remorcă auto, împrejmuire livadă cu gard de sârmă. </a:t>
            </a:r>
            <a:r>
              <a:rPr lang="ro-RO" sz="2000" b="1" dirty="0"/>
              <a:t>- </a:t>
            </a:r>
            <a:r>
              <a:rPr lang="ro-RO" sz="2000" b="1" i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FINALIZAT</a:t>
            </a:r>
            <a:r>
              <a:rPr lang="ro-RO" sz="2000" dirty="0"/>
              <a:t/>
            </a:r>
            <a:br>
              <a:rPr lang="ro-RO" sz="2000" dirty="0"/>
            </a:br>
            <a:r>
              <a:rPr lang="ro-RO" sz="3200" b="1" dirty="0">
                <a:solidFill>
                  <a:sysClr val="windowText" lastClr="000000"/>
                </a:solidFill>
                <a:latin typeface="Calibri" panose="020F0502020204030204"/>
              </a:rPr>
              <a:t/>
            </a:r>
            <a:br>
              <a:rPr lang="ro-RO" sz="3200" b="1" dirty="0">
                <a:solidFill>
                  <a:sysClr val="windowText" lastClr="000000"/>
                </a:solidFill>
                <a:latin typeface="Calibri" panose="020F0502020204030204"/>
              </a:rPr>
            </a:br>
            <a:r>
              <a:rPr lang="ro-RO" i="0" dirty="0">
                <a:solidFill>
                  <a:srgbClr val="050505"/>
                </a:solidFill>
                <a:latin typeface="Segoe UI Historic" panose="020B0502040204020203" pitchFamily="34" charset="0"/>
              </a:rPr>
              <a:t/>
            </a:r>
            <a:br>
              <a:rPr lang="ro-RO" i="0" dirty="0">
                <a:solidFill>
                  <a:srgbClr val="050505"/>
                </a:solidFill>
                <a:latin typeface="Segoe UI Historic" panose="020B0502040204020203" pitchFamily="34" charset="0"/>
              </a:rPr>
            </a:br>
            <a:endParaRPr lang="ro-RO" dirty="0"/>
          </a:p>
        </p:txBody>
      </p:sp>
      <p:sp>
        <p:nvSpPr>
          <p:cNvPr id="3" name="AutoShape 2" descr="data:image/png;base64,iVBORw0KGgoAAAANSUhEUgAAAqYAAANtCAYAAABCI7lcAAAAAXNSR0IArs4c6QAAIABJREFUeF7svX3MVdWZ/r9MJplArLaFCBOEoaRTqSZqnhIlEdqGVkTMtyhMxamgtmiwvKU4EAkgL1aIDkQzyGsQq2AnQgJqHQlghqbFJjhhqJjYof2DYaikaHDSaqV/+su1+rtO7ud+1t5nn7fn2eec6yRGnnP2Xuten3vtta99r3vtddlnn332WdBHBERABERABERABERABAaYwGUSpgPsAVUvAiIgAiIgAiIgAiIQCUiYqiOIgAiIgAiIgAiIgAiUgoCEaSncICNEQAREQAREQAREQAQkTNUHREAEREAEREAEREAESkFAwrQUbpARIiACIiACIiACIiACEqbqAyIgAiIgAiIgAiIgAqUgIGFaCjfICBEQAREQAREQAREQAQlT9QEREAEREAEREAEREIFSEJAwLYUbZIQIiIAIiIAIiIAIiICEqfqACIiACIiACIiACIhAKQhImJbCDTJCBERABERABERABERAwlR9QAREQAREQAREQAREoBQEJExL4QYZIQIiIAIiIAIiIAIiIGGqPiACIiACIiACIiACIlAKAhKmpXCDjBABERABERABERABEZAwVR8QAREQAREQAREQAREoBQEJ01K4QUaIgAiIgAiIgAiIgAhImKoPiIAIiIAIiIAIiIAIlIKAhGkp3CAj6iXw29/+NsycOTMMHz48/PSnPw1DhgypFPXRRx+Fe++9Nxw+fDi89NJL8d9Znx//+MdhzJgxyWNQ7p49e/qUz7JsPY8//ni4++67w1/+8pdw44031tusQufB5l/96leZdsGGxYsXhx07dgTY9dhjj1XK5W/44qqrrgooyx+TZwTqnTBhQk3nFGqUO4j+Xbp0aa7/qpVNe996661wyy23JA9nXfhx79694Zprrkkeh/4wa9asym+vvvpq+PDDD8NDDz3U63gw3rhxY5g3b17sl/68PFuqtcf+Xq0fpMpin8Vv/rrxx9t+tGHDhngt0R/11F1L2xo91l6bRXnXwqZR+6qdXytf9rG5c+eGZ555JgwaNKhaFfH3Rq+zItdXrW0pZLgO6kgCEqYd6dbuahQGvP379/cRE/h+1apVodoNCYM5brhejNibWt5Aj3rwgfDDAI2/q93scSPoD/HKG86WLVuqCrKi4g9l7tq1Kzz66KNh69atFeFVrdeB58mTJ8Ott95a7dDM35tRRl7leTfPlMihaJs9e3YfvqkHmqy+WjeQOk6EzatXrw5z5swJJ06cCKNHj87sG/YBZsaMGeH48eO9HnCKVt9qv+XZgWty/vz5uQ8bPL8WNhR0/XEdF+VMf40YMaIuPxWtR8eJQCsJSJi2kq7KbjkBRqUgTK2w4hP8bbfdlisSeVyW8Kw20FOsQJgwIvvaa6+FyZMnZ0YrcM6CBQvCmjVrMqNyzQJX5KZc5BhrzzvvvBPtLhqNwbl5Aq5oW5tRRl5deb7mbxBm/gEG/h47dmwvX6b6nxV5tUSzivIpetz7778fD7366qurnlJr30gV2Gq/VWtEtRkPe34tbPrzOq7WRv6eGo+KnqvjRKAsBCRMy+IJ2VEXAQzEhw4dilPtmKJF1BI3wgMHDoRjx47FMrNEACJ/Bw8eDH/+858zp/GrRRx50z179mxSADNCNmzYsHDffffF6BSmwPlhNJfR3ZSQhjhA+9AOTA1fvHgx/OIXv4hFUCTxhvTZZ5/F7zdt2hSFEm/KqBdT+piGpQ2si/xslJdTgjfccEMvIeZTJ2ALUikQTUMKA/7tI68859SpU9E2plX4OvAbIrHf+973YjQWYg/tYHoEyvZlkJu1E+Xy8/Of/zz+E+Wi3ilTplTSO8B+6NCh0WZElFEfHi7sQwbLqSV1Ab7YvXt3nB61/YI+Yj9NdXgblYW/EJG2fkZ7J02aFI4ePdqnH+C4ar6w0/Jof09PT0z3gJ3PPfdceOKJJyrXDKLb7KvwAT6YgbD+oG1ZdY8bNy7aZP1GH6T6Kpng2uV1m7o2/HWVStNh9Bv93UYQfeoNU1zqZQOb33jjjfCzn/0sPPLII2HRokVxHIKfbd/fvn17eOWVV2JqUbN9y3rwQAzWvP5hm+eH691yzkrlsWMbykO70KYlS5bEPgOm/DfHFvqB1wvqYfqH7cepvq/vRIAEJEzVF9qaAAZkiCMIN3xwMzty5Ej8N6YrIZhsbiUbi5sTbvrf//73w4MPPli5kXgYRSJGWdFZikLUj6lEiB8KAd4oOfhPnDgxCkafBkDxRhFJoYJ8WOa9Dh48uHKjsN8jr9GmM0B88ByUc/78+YrY5b8RBWVqAoQmbkb2JscbHY+/dOlSFHOw7w9/+EP4/e9/H6699to+zFFmXh0QO/DX9ddfH7785S9HcciyKRRTZaDMdevWhRUrVsQbJUQbxBRulHgYmDZtWkUcMJ3B+hR9h9O8FFeptIeiaSGM4KNfWZEHruwn1fKdaR/6LvsnGPAmj5zV6667LooEGw3E70V84fs0uYLfJ598Et59991Yru1X6MM+Gle0bus32EhRY/vq6dOn+/gt69rgg5S9rnzeMG2joGIfwnjBPr1v377I1I4P9bChOENZeBjEAyiuPab1UPDzGkd/a6ZvrV9ggx8X7NiCtt9xxx29ro+8KKvtG3iQwQMgPhC/X/rSl+L4ce7cucrDHfskxOgLL7wQIMZRv7XLrgNo65uPjG8ZAQnTlqFVwf1B4He/+128CUBo4UaAmwzEBiJhECgpEWAXpeCGmJcTWnQa0AtIigTcEBE1wrT95s2bIxIblWM0dOXKlVEgp6J1NgcW5//xj38MP/nJTypCHJEtiivkDJ45c6YSOYYIwI0BdaIcRKLACPmFNvrBY3Djhq24sUBY+Vw1P91tIzUQgbDDR0xT56TqgB8uv/zyMHXq1HiDtwsqvKC3v9lIJ6JxEKk4HiwhCH0OsfUp+w2+y+sLPjfURoRslNsvcLIpIlm5zP46oZ9w06c4h8/Qp/Hd17/+9RhV9qkBFAiImmX5AnXZ9lN8/s///E+MhtoHPP9gkPIHHwaz6p4+fXpFiDIHO9VXIY6831LXBqOt/rpKLXrkMYyIo7/DjxDEeAhM5Z3WywbnQazBL1j0aNMX7AMhRDWjwc3yre/PfADEuAB/2rEldX1kLVyyEWQs8Nu2bVvk9vDDD0fBybHB9mv0UYw1jBijf5QlhaU/7keqozkEJEybw1GlDBAB5jti6h5iCpEIRDD4d2p1tRUVNDsriuWjdLaZfkEHRQmniBmZgVjkzchGFyi2EN3DJ8sGRnEQgfjP//zPGPGAsKSIpZBh5JAik5EQ3CSssOOUu52+5o2EkUHYk1ql76MrtA3sIXJSN3t/TqqO1DR3KiKXip5yyhnc8cEDiV3wlhWxAwcIPYorpn+kUj+sbxmd8wulINIhbiEKUzfjvIVVtl/5xXRWyNlFevX4AvVYHjbi/d3vfrfXw5FPY8nzR1Y/oFCp1le9OLKiyF4bNuJpryub72yjnjiGzFAO0wp8igr518OG1xb7kY2O4zv74NJs344aNaoi/BFJhyi0D5x+bEmJ0KyHb9u/mJKBh077cID6LDP7kMy3WijvdYBujm1crYRpGzuv203HzQvT9hACfsAtIgKscEu9QshOJaZy2DhVx9xMGzngFDHEH2xhXiFvmriJYMoa04k28pBaIc228WbKG+zatWvja4ouXLgQp8khyhEtoyhj9BORWkRqeIOmbTj/v//7v8PLL78c0wx+85vfVMqCOMNNBtEe2/aUWKHohrBDhAZRsm984xuVxUA8B23G9Dqmim1UB3XgxufTBnjDQ4Twi1/8Yli2bFl8A4Atg9Eg8rXRRggEG63FK8W++c1vhoULF0ZRf9lll4XXX389jBw5Mvz93/99+PWvfx3/j3QCv5iJfQX+oZhFNNpGDJHHCqa2Xv6O/9vjcYz1DyN+ts+lBADK4dQzubIf4MGgmi9S0WtyZ78iY4hK+6CR8ke1uiGcUn7zfTXPb2gvfgd7fJgWY68rOxbyGuO1h9/gb1xviGAzpca+ygvH1MMGrLCIDCkDNkpoxTE4IjIPu5cvXx5nMJrl25tvvjlGMjGGIBKM15g9/fTT4R/+4R/Cv//7v/cZW3Ct2fxd+6CC6+xrX/tar+uWfQNjBmeWbNoFxiTM3qB+XF/4P9qIgAB8j/EANt5///3x2ki9Vq3b72Nqf18CEqbqFW1JwC4qQKQRwgYDJgSFXWyR925OKyw5pclV14i02HdVpqKZO3fujAIMgzcWNOBjRSHfr8qFR4ic3HXXXXEqjHbZqd+siCkXaVHY+JxWiE7YipsubjywBeXzRgW7/OIgHo+o4be+9a1KVIc3HZyTYmejzc8//3x4++23e938UK5vB8/htLZfVEPhYd8VayNmdsEWy2DkGdOnrC+1qt6/4omLnXAepych7F988cV4g/eLOOzFYcvi92DEvFZGxvAb35+Lf3PxBxcA2TI9K9bx+c9/Pt7c6YNU1Mn2A4hiCAf7kJPyhW0DWEI0oB70Qy5kGz9+fBTffNCw+aapBXR5dXOhHf2GMn1fhf8hWHzaSOrasIvv7HXFh0OwTR0DzkwrQBtSEdNa2aAd9L+fKbBl+X7RbN9yBgLRTDyo853OHBfAxLbfcvbXmX0ItZFUm4LA6xc+ZVoQxhy7mM4yRr/CLEa1N6S05Y1IRreEgIRpS7CqUBEQARGonYCPwtdeQnPOyHt1VnNq6L5SyuLb7iOvFrcbAQnTdvOY7BUBEehYAn5Ku78bykgfoot4N7B/I0Ot9lRLl6m1vHY+fqB9287sZHt3EZAw7S5/q7UiIAIlJVAkraPVpvvUh6ztW4vaITH2V1Jl8G1Rn+k4ERhoAhKmA+0B1S8CIiACIiACIiACIhAJSJiqI4iACIiACIiACIiACJSCgIRpKdwgI0RABERABERABERABCRM1QdEQAREQAREQAREQARKQUDCtBRukBEiIAIiIAIiIAIiIAISpuoDIiACIiACIiACIiACpSAgYVoKN8gIERABERABERABERABCVP1AREQAREQAREQAREQgVIQkDAthRtkhAiIgAiIgAiIgAiIgISp+oAIiIAIiIAIiIAIiEApCEiYlsINMkIEREAEREAEREAEREDCVH1ABERABERABERABESgFAQkTEvhBhkhAiIgAiIgAiIgAiIgYao+IAIiIAIiIAIiIAIiUAoCEqalcIOMEAEREAEREAEREAERkDBVHxABERABERABERABESgFAQnTUrhBRoiACIiACIiACIiACEiYqg+IgAiIgAiIgAiIgAiUgoCEaSncICNEQAREQAREQAREQAQkTNUHREAEREAEREAEREAESkFAwrQUbpARIiACIiACIiACIiACEqbqAyIgAiIgAiIgAiIgAqUgIGFaCjfICBEQAREQAREQAREQAQlT9QEREAEREAEREAEREIFSEJAwLYUbZIQIiIAIiIAIiIAIiICEqfqACIiACIiACIiACIhAKQhImJbCDTJCBERABERABERABERAwlR9QAREQAREQAREQAREoBQEJExL4QYZIQIiIAIiIAIiIAIiIGGqPiACIiACIiACIiACIlAKAhKmpXCDjBABERABERABERABEZAwVR8QARFoWwK/+tWvwoQJE/rYf9ttt4Wf/vSnYciQIaVr21/+8pewePHiMGLEiPDYY4+Vzj4Y9NFHH4V77703zJ49O/5fHxEQARHoLwISpv1FWvWIgAi0hADE6dGjR3uJvB//+McB35dVnLYERAkL/e1vfxtOnz4dpk2bVkLrZJIIiEAZCUiYltErskkERKAwAYhPfHxkD+J0zJgxivgVJtncAxl1RVT4lltuaW7hKk0ERKBjCUiYdqxr1TAR6HwCmBZfvXp1mDNnTrjmmmt6NdgLVgjVVatWxWNuuOGGsHfv3nDx4sWYCjB37tzw8MMPhwceeCCcOnUqvPTSS1HQ8hybGuDr5DFHjhwJ+/fvDzt27IjlrVy5Mjz44IPh8OHDlfJg06xZswLL27p1a7QJ9Z05c6byb9SNaOPMmTOjPfg8/vjjfab+Kf5Gjx7dqz6Wj/ahjOHDh8dz58+fH/8NO/gby3/rrbeigGR70IZnnnkmDBo0KDD9AG3Dx/KgDWgnPmgLPmgnP/hu+vTpMYUBH5bb+T1ULRQBEaiVgIRprcR0vAiIQGkIQBStWLEirFu3rk8+KSOmU6ZMiSLTRu7w26RJk6IQw5Q/RB/E6tq1a8PJkyd7pQb4VAEIxl27dsVjrWg7fvx4FLv4LFq0KHzpS1+Kdh06dCh+x4iuLw+2vPfee2HhwoWVyCKE47FjxyoCztdpHUD7v/jFL4bNmzdHDjZajHMh3keNGlWxGd/Bxk2bNkVB7/+2ot7/ZoX50KFDe+WiWn9A+FpOpek0MkQERKDUBCRMS+0eGScCIpBHIEuwQSAtWLAgrFmzJuzbt68SKWVZjA7iby8CfaQ19Teim1y4ZOuCyINQhEDcsGFDuPrqq6NIpAhmfRSqjEROnDixIlx9pBTH2uil5+Ht93XAHthg8219mkMqCgybe3p6YpSTkVKUzWgz2pqXLoH6LCf1ZBEQAREoQkDCtAglHSMCIlBKAnn5pefPnw/r168PTz75ZHKqnw3ywtH/jWnnqVOnxshiKm/Si2NrUyrVwJafivimFnNlwaewxep55nF6Gz2jlE1oA0Q8BPXgwYMr6RGIiGZFpPPSKGCv51jKDiSjREAESkdAwrR0LpFBIiACRQl48UOhdvbs2UqEEMfgwwinFZKXLl3qJby8ULR/owxEYT/77LM4Jc6c1jwh6kWrLz8lQv3UeZ7I8+X5V1FliUcb6fRRW2sz6kbE1EZ0rc0+Ysrf5s2blyloi/pWx4mACHQnAQnT7vS7Wi0CbU0gNd3NBnHhEv/2i3PsVHRWvigXMCHiunz58jiVjQU/zz33XHjiiSfi31yMlBcBtXXjeAg25JpyQRRt9G8U4CIp/p5a+ITfIAT37NkTIMTt4iOWl5WDm1qwxHMsW6Q8IGpqF2HlLXxiygEFLbkh1xScyvzu1ra+IGS8CHQQAQnTDnKmmiICItBdBLJSGbqLglorAiLQSQQkTDvJm2qLCIhA1xBI5Zd2TePVUBEQgY4lIGHasa5Vw0RABDqVgE9l8OkLndputUsERKDzCUiYdr6P1UIREAEREAEREAERaAsCEqZt4SYZKQIiIAIiIAIiIAKdT0DCtPN9rBaKgAiIgAiIgAiIQFsQkDBtCzf99WXV2IcbWx76PcHbpAkyUwREQAREQAREQARyCUiYlryD8H2Do0ePDjNmzAiTJ08OWuhQcqfJPBEQAREQAREQgboISJjWhU0niYAIiIAIiIAIiIAINJuAhGmziTa5PL8DDHdWGTRoUKGasDPMhAkTKsdiJ5ejR4+GVatW9Yq8IlXAf1eoghIc5HexydolJ2Wq366ySHNY34ULF2pKrbBbOfodh7LqTW1PWcRGvk5o+PDhla05886z/aQWfr5MlDN//vyauOTZlbVDUb0+KMKu3mNaeQ21sux621u288gIY9wtt9wyoOaxf86ePTvu9JX68D202B3Lf/pzVqyeMXBA4aryjicgYdoGLqY4rXWwojgZP358ePjhh8MDDzwQli5dGs6cORNFqB3A6xnUmy1C6nEFB/fjx4+HF154IWzfvj0W88wzz4Q88c724thaufKmg3PhmyFDhhQy3d6I7LaYqZPteyrtFpCFKgohWN9XY4Eyf//734df/vKXYdasWTXzoE2pfeqL2pt3nPUxc6zr9UEz7Mkqo55rqKg9rSy7qA1lPc72ux/+8IfhzjvvrLsPN6uNHLOriWTfjwcPHhwWL14ct7ytdVyq1fZGxsBa69LxIlALAQnTWmgN0LH13pQ4ODYSActrMuyCOK1FnDUbYa2RQS+iIGjLuqCMUcxW+c/6IiX+avUV+2mtUf1q9dQqsquVp99FoJUEeN1We/iEDam+zfPreSCtpV3NuOZrqU/HikBRAhKmRUkN0HFZU5ac4sWCKAgBfKwg8CkAVtxw4LNP5FnfQWxggHzkkUdiHShnyZIllad6YmFZfuqVv/tBFuV+8skn4eOPP+4VHUhNb2VFHfzuN7YOGw2wrmNZNlKBhWWIUPgbCZjY9lu+/i0J3m4vzrw/PLdU9+I5iHIfOXIknDp1KvJ/7LHHKodX43j27NnKg0NeyoPlwagTKvFMUsx37doVOfkpSfaJWnxqb9Zor/34CFLqTRWeB87P6j/WLiwq/OCDDyJjfy3h72r9CcekrqG8Pmrb5n3jr5dU2b7PsD14a8fhw4fjf76/c2rZPuz29PRUrmfUy+uBHK644oqwYcOGyvVv+59PFbL93rd95syZ8SHQ+gN9fM+ePbGPXrx4MeAYzPAgyn/y5MleaUjVHtBYH8ZE2lhtnExdd75N/hrI6wu43jDrYD95D2qph88sYYt6z58/34sNmdjxBd9hRozX77x58yr3CNuvioyBnl/RMXbs2LExhQF9kNcgUshsIKOeMbGIv2z/yruurJ/tGIs6MJZt3bo1jgepB4w8X+D81LVYbSxl25r9YJ9iVvbvJExL7iH/RH3p0qVeFzwGIQw8zGNi9DL1NGwvRA4wp0+frgz+/I43CN6kIQjGjRvX66Zx7ty5+DcuaNZNW4GUUUgftbU24ELl9PvEiRPjDRH5sLwwDxw4EAf5vBuST3OwYoNCJhVVtXZgIMMHdVueHFRRDj7Hjh0LV111VRQp+NAuPx136NChXnbzRuaPz8tRte0Aj3Xr1oUVK1YERnjhI+YOW44333xzePvttysi0TPgTX/jxo29cootD8+fZdg8x+nTp1fEDPhZcWNvDCy3qE9TvvIC1AqD1I2ZN4ATJ05UTU2w4onttH3KtjOrP6WuIaR35PHyOZCoE+IP1w0+EPtr167tJc7yImj2Jo/jNm3aFBYtWhTuv//+8NRTT8UbLM9H+X68sDdwfw3Yv9lnR40a1cv/FCL8nf2TfkedmKLmgxJu+hRPedxxHkQqxgJrtx22rQ/p+6FDhxYaJ/3w78dbjnMQu/aBPG9sqWWmKpU7bCOm/qGP11ZqFo3f0c9k7P+m7XljoA8+oA9MmjQp9mlrUxYHcsWYZX3OVx7u27cv+r+WMTF1q7bX6pQpU6LP2QdxPO5RzLNP9Xue78cM/3cqIJPlCzs+efY8JxUVT/WFksuTlpknYdoytM0pOPVEbV8hZSMLVsD5Y5hvmfeEbs/30QcvAO2NlO9V9ReWFVfV8lmzFgJUy7PyosULIbQ7daPwtvobEqM1KVHsbwr+b5YF0U5BbxchpWzMukHa86rVyzL8QwlFhE1boA30CxlxIGWuG8/hIG+jmDYCkJqSrNWnqf6S1Y9TN2ab10ehXC1VI9U3bF/3D0tZ/clfVz5aCH55U7uev81bLpLSkTct66OteTMm/uGU/Y/im0LTRzPRPi987YOX7x9eqLK/UcTYXMtqkVKUlep/RcZJf93lzSoUGVtqmR7POpZ9gawZjEBfxHjv/0aftHanHhT9gwPG7GpjIEU5H2b9PSQ1Q5eameN3nIHCAxfOrXVMrPYQAfvQJkZlKcw5xmWNizaft9rDpO9TKV/ATntf4kMSvodvbd/2Mxq1LqhtjsooXykSpuXzSS+LUguf/I0ldZNO3cxSA2G1wdEOcvYmbwcA3ETzIrR2AMtaIJOKtlZzTWoBjOeVSoVI2ZAS3ojW+mngrBtslgDyfsgS676t3sdZiyTsVD3L8HVWWyiUijL7MvzN0i8sS/XTWn1axJ9ZIsT71E8LpxbC5V0PuFnB95ya9akq9gaSKqcar7zojxWwRYVOloD3XPwDBx8qs/o/RYUXMX4WIBXBtILGl58llq2w8bMGeYv48sZAH/GvtiDJP1BlReBTY0st+dCp/u4FJiLr9oHL/m0f2rMivVkPFv7BAGN4NR/Rx0XGWIozu8gWPhozZkxlZoy+LjomZo2RqQeX1HXjefsIKv/OirhaRv6B3vqi2gNR3jhX5CGs2n2xE36XMC2xF/MijpwS8U9jjLTkCQV7w8iLdFH0+Ju8fUrEFDOeTH/wgx/Ep0QKNDuVlheJJX47INupprxXD6Vs9+3201vg46eL2T4O4j56Y6NXKa7+poi2YAoLbBhp8lPO1RZGZAkBP3Vm8+nI0tuTGqTBgNPF9KcVW76MVN4bjmHOG1MDMGAjOrNgwYLwox/9KKxevTrmmRXxqR+w6Re0yy5Qy+vb5JE6Jis6xkhUKhpaS3+y11U1XlYoow68KQN5kT6SXVTopKKgaK9/wKBfUw+L/sGToiIVbcuKsI8YMaJPahGvAfZ5H8GHnZhyRTTePggjHxZCzD8EZ/mRESler3lRq9SbNPwskb9ufGpIamxJ8YYYS70yKuVbL/j9NeFZZj1YZPk9a+rdj4FMRUntNljkmkixQypUaobPT6ejTSnRXyRiirIoMLNmmHwqA8dm7w+fSlbUF9UCR1njHPp/tRnCEsuVppomYdpUnM0rzE8p+dwpOwjbnBbccNavXx+WL19eEYkcvFLTVMxPZT4lLtK77767Vz4pn665uAXH4IMbV2o6lwnjNukex6ciUKlIC6eLq61KTYkPH+14+umnKwtBUBdsx40C+XzWvtSiDT+FZW/0tNtPm+F72P3cc8/F11XZXEP8hul9LvjC36lEd/rp+uuv73WsXzSS9WonckH5WTl3qBfiGQ8QqSk7m3/mI0Zseyp1hP0Ii7Uwne7zlav51NYLG1EGF/el8qKz+pWfSk9FyWxdth/am0OR/pS6hiAyrR/Y9+zCIf8gUYRrVkQlFTFEed5++x5j2uRz1HljzxpjfBSVdqcWU7IPDhs2LFx22WWVhXjez3ydHa796667LnzhC1+I44W9zrLeTerbiP4CznPmzImnww/+OsxaYOJ9xv6Fuov0BdRrx2OwwmvHwTeSAAAgAElEQVT6Ro4c2evmkKonq632WOZ6Mr88K4cx68GS49Ndd90Vtm3bljkG5s2yFOXg7faLNpljnBoTsQAT+dHVxJq/htEHv/71r0feqVSivDHU309Suct8OOG1g7zbar5IjaV2jQB8aBcYVwta9OpIHfqHhGkHOrba1G2nNDnrZtwp7VM7WkugSFS1tRZ0R+kcjyDuUsK8OyiolbUS4BsBsJCPwZVay9Dx7UlAwrQ9/dbHaj4d4gf7Mv2sXUcabTZEIT79faOBmEC0s5aX6TfaVp3feQSK5m72V8u5MITRvf6qtxX12Cl0LrJJTQlXq3ugxphqdun31hNQ0KH1jMtcg4Rpmb1To21+CqlVopFJ7K0SvXnNttMi1aaFa8Snw7uEQNbiloGKyqBP412eRXboagcX+enVeq7TgRxj2oGxbBSBTiYgYdrJ3lXbREAEREAEREAERKCNCEiYtpGzZKoIiIAIiIAIiIAIdDIBCdNO9q7aJgIiIAIiIAIiIAJtREDCtI2cJVNFQAREQAREQAREoJMJSJh2snfVNhEQAREQAREQARFoIwISpm3kLJkqAiIgAiIgAiIgAp1MQMK0k72rtolAPxPwOy756rEzy5QpU+IWjXYL1HrMLLJtYT3l2nNYB7bH5OvRGqnXbzVbq32pXWRa8Zorv0tc1laJ9tVbdsca/8qoavvT18pBx4uACHQuAQnTzvWtWiYC/UqAYoZ7z2/cuDFuWwtRM3369LB48eJoT2q7yHoM7Y8dzrg7lBVWjdTbjBeHp/ZYz+OHOs+fP1/Xe1KL2GsfRuyWqWCH97MO1KYBtGvLli0hazvTevqdzhEBEWgtAQnT1vJV6SLQNQQgYhApgxAZPHhwFKLHjx8Pe/fujVsKttsWg4z6lW3v6lq2Um1kO9CiAjxr04tGBHEzLhruEsf+14wyVYYIiEDrCUiYtp6xahCBriPAaNXw4cOTETO7beXQoUPjNPnhw4fDPffcE1m9/PLL8f9Lly4NH3/8cdixY0f8208p23IuXrwYJkyYUGFto3d+tycchCjo2LFjK3XjO+5SdOjQoTBr1qxefps7d24l6ui33SzqYL/1qI3q9fT09BHzKJdC1NbhxbJPoUA71q5dG2DzqVOn4qn+HCscT548GdlZZhSc9rtUOxkZRaQcfrLpGjYFwk/vW55ZKSA85sCBAxV/wB5E4tmmefPmxXZa/23durVyDL6v1oai/tNxIiACrScgYdp6xqpBBLqOAEWIFR+AkLVtrhUmEDbjxo0LM2fOjKLK/k2ha4UHRMeSJUsqqQLY2hNCBh8IXm8LRQ7OGzNmTNiwYUOM6uKza9euKOgGDRpUEYRW1NS77a+f7p40aVJFRJPRuXPnYpvHjx9fEcAUpbTBp0vATpu3ypQJCEQI77Nnz1bah6i1F+hMUUhN2ReNzHJPe7YJohjpGvPnzw+YRqfgpk18GGCOMR8o7NalqVxcfsfj2Af831YYYwq/VVszd91FrQaLQD8RkDDtJ9CqRgS6iUCeqMkTQRRpjOD5iFlKJEJcWfFTLVIKPzDySjv9fu4UcDYVgf4rkneZFVlEFJZi0Oev+r9TUWeKbNqfijQyMjpq1KheYh0iFh8vbi9duhQFPHODcVxe+23b7OIwK4ohsE+fPh0Fv49k28gmUz4oWiEkU4vL7GIs728b+fZiV4uuumnUUVs7hYCEaad4Uu0QgRIRyBJvWQt3/PF5UUCIl1Q5Nhroo5BAk5VrSEFop7qz7Kx14RFd4vM1Gc2lGKQ4xPdcLOSn0lNikbb7yLQVoD5qmCWIbZpE0Xb6BUapfFNGNlPT6ak8Vh8lRlu8PYwuM4IOEYxUBPsgw0h4K95aUKJLTaaIQMcRkDDtOJeqQSIwsATyXqeUiqR6ceIXTqE1iMDZfFVbDiN1yGeECLOLsCgAkb9K4QXxhGlmRC8h9jDVS0HFCJsXhSgT0/744Dwr4lJCynvAl5eyH1HDvBzPlAhNLdBi7ujdd98dvvWtb1VSIQ4ePBjuu+++ymuvUB4Fnc8/LZpfSpYU/amHA6ZOMCpN/44YMSIgP5Sv4YI9iK7aFA77m+We8o9/AwTSGFDm7t27w9SpU+MCPH1EQATKT0DCtPw+koUi0DYEUotw7OuCUu+3xOInm1vpcy3ReKzwtwugEGm0C51uvvnm8Pbbb1c42SncLJuqLZDx+aQPPPBAgG22XtRz9OjRuNDGpwNYp/mIsJ2ahih84YUXwvbt2/ss8rI2oP1IcSAHili/OMrno0KU24iqPR7H2nxXtsEKevw79R5Ta5stPyVq7bG+PB9lhQ2PPPJIxEfBvG/fvsg4KyfWl3HXXXeFhx9+OJah6fy2GT5kqAhEAhKm6ggiIAIi0CABLgBKLbQp+tqlBk3Q6SIgAiLQEQQkTDvCjWqECIhAnjjMouNf31QrxbxcTEQmjx07FiN3iLbOmDGjX1eIUxBDLHfbC+bJHm9o4KKvWn2r40VABAaGgITpwHBXrSIgAk0kwBxQ5iQWKRqiFDsTtUq82Onl1OKkIjbWewxE6YIFC8KaNWu6LrcSovTMmTP9+hBQr590ngiIQF8CEqbqFSIgAiIgAiIgAiIgAqUgIGFaCjfICBEQAREQAREQAREQAQlT9QEREAEREAEREAEREIFSEJAwLYUbZIQIiIAIiIAIiIAIiICEqfqACIiACIiACIiACIhAKQhImJbCDTJCBERABERABERABERAwlR9QAREoGMI+F2e0LC8HZma0XD7WijsTvTBBx/kvoIKNuI1Tps3bw5DhgxphglNKYPbiXJr16YUqkJEQAREoEYCEqY1AtPhIiAC5Sbg32NZz4v3i7bQisxDhw6F3/3ud+ErX/lKZf/3VDkQstjGNLVLVNF6W3Ec3n26YsWKsG7duroEM94Hqz3pW+EZlSkC3UVAwrS7/K3WikDHE4AQxf7v3O0IQhWfWl6+XxSSXub+V1KNitqivHWcCIhA5xOQMO18H6uFItA1BPyOR4hoLlq0KGzatKmyAxKEK6bc8XnppZeiYMV3+/fvD1u2bIn/Pnz4cHjrrbcq4ja1i9OBAwfCrFmzYjnf/va3w4gRI8I777wT9u7dm6zr8ccfj8eibls2xC3LefXVV8PgwYPDrbfe2scmnItjOf2Pf2/YsCG88MILYfv27WHHjh2VclnmkSNHYruOHz8e7Ro1alRYvHhxPNa2n+2DjYzkZu1cZdMlbrjhhvDkk0+GZcuWhVOnTsUyucsV+GgHpq659NRQEWgaAQnTpqFUQSIgAgNNwOeY+q1AbTTVTqlD0D711FPR/EcffTRs3bo1jBkzJopWfxynu3Gs3fYTde/atSusXbs27s9uUwjw2+nTp8OECRN6TZejbBwHIQlBCtHIHE9GIf/0pz/FMiEslyxZUtn7HTmhq1evDufOnYu/X7x4sZIiYH+DaHz99dfDvHnzYrvwgfj0ua55bNhm1GGF/s6dO8P06dNj286ePVuJSjNfdeLEiS2JVA90P1P9IiACrSMgYdo6tipZBESgnwn4qXX7txetNjroI6vMl/QRRruQygs7K2CzFjhZ8Qo0VohCzG3cuDEKSERFqy2S8tFhL6CtaEZdvjw7/Q5RDJE7Z86cPlFV22aIVwp261qfPtHPbld1IiACHURAwrSDnKmmiEC3E/DCCWJtz549cZU8ppbxSeWa2jxUK9gQIbRRUMvXL2KyZWQtcMqKvkKIWlsRca2WG+vrsG1P1e+/s/VdunSpEsnNajOjsBCv11xzTQWF8ku7/apT+0WguQQkTJvLU6WJgAgMEAEfQcTfEKFYBIWpaxs99SIraxrbRxmtWLRC0L9qKUuA2hQBL4ARsfynf/qnMG3atEiwWhTSC2GmBEDkpkSttwlswAV8rEhFaoB9nRXLwpQ9o6oQpvx+3LhxlePxZoLRo0fHaf1jx47lvjZrgLqJqhUBESg5AQnTkjtI5omACBQjYBc18Qw7XU+hioVNWLTDRUpe0HLhEBcopRZLeSHKsiHKEJ1FBBLCD3VxKpw5pBBtXMTEspEL29PTE3NAYdfQoUN75a+mCKAeCEEscLLtyXofKb/3C59QdpE22+Pwby4cs1ztYjIcU7ZXYhXrSTpKBERgIAlImA4kfdUtAiLQlgS8mO3vRqB+iFi7GKq/bVB9IiACItAKAhKmraCqMkVABDqaACKMAzlV7d8A0NGw1TgREIGuIiBh2lXuVmNFQAQaIcCV/cOHD+/1TtFGyqznXE69c+q8njJ0jgiIgAiUkYCEaRm9IptEQAREQAREQAREoAsJSJh2odPVZBEQAREQAREQAREoIwEJ0zJ6RTaJgAiIgAiIgAiIQBcSkDDtQqerySIgAiIgAiIgAiJQRgISpmX0imwSAREQAREQAREQgS4kIGHahU5Xk0VABERABERABESgjAQkTMvoFdkkAm1EANtZTpgwoWIxdzrC1ph2VyAewB2V+DdffYS/7U5NtlxbJo6zuxjZ8lK7P9l6sevSrFmz4lfYbQk7E2Hvd78bVN4uSd41rDP16qZU+3EctvdcvHhx4C5MLNO3E99bPvjb1uPZsxxyTNXPtmPnqEGDBvUqH0z4PV+NderUqVgsdpd68cUXw7Zt2yp2wxZsSTpz5syA42g/dqQiZ8sLdt19992V4z1LWz9/y+pD1pe2HPYHf57vd210iclUEegqAhKmXeVuNVYEmkuAwohiyb74HXuuQ7DwnZ+oecGCBXFfdey1nhIeKUFlt9tMiVkKDohJ7uWO41D3jBkz4u5I/B5bfWKrUAo+7isPEWXryRLLnp4Vhl6Y8jeKLZwLMTp79uzK/vQQ9Gwzj7fi3Itev3UoBfTx48fjVqajRo2qCF5y8e889X9TwFkm3nb4En7bvHlzOH36dHwQ8Xbu37+/1zavKc6oA9u2Hj16ND4UoH087+LFi5Xvfd/gVq/4PsuX+C3Lt3rfa3Ove5UmAq0kIGHaSroqWwQ6nACFk49GecFkhahHQjH77rvvRtGCiN2BAwfizkqIilnBhH9DSK1YsSKK20ceeSSkImFeMLNORgHHjx9fiQyivj/84Q9hw4YNsayxY8dGAT1y5Mj4XZaooRD+8pe/HKOv9jiKvQsXLlTEmm+3F5ne5pRQ9d+lRKX3iRV/YObr9UwuXbrUR+BZ272wpa/hK/wGsc8y8WAAAZr6pM7LEv5WBHtfsg6yYB9CNDirf3b4ZanmiUBbE5AwbWv3yXgRGFgCFCl+CtpH3CASsj4o49NPPw0nT56MQhRCBpE5iMP58+fHqKcVNzieH0Q6U8I0S5B48UeRe/vtt4c777wzisszZ86EMWPGxP/bKGBKNCHyN2nSpBhBTE2xpwQVy7GCkZHOvMgnzvPC1AtALzJxDqK0FI3420cVPRP6NMt2L3RTYt+WOWXKlLB169YYubb9IHVe6qGFaQLez1l20w9FhO/AXj2qXQREIEVAwlT9QgREoCECFIGpqfAiU6g4H+IOIg9CcNiwYWHVqlVRTEF42jIgZvyUsq8jT5B4wcpo7fe+973wwAMPxGjp5z//+bBy5crw4IMPRi6MAlpIELRMS8D3TBuggK4WqUvlTVohmLX1adbUvrXN86Kw4zGeVyrCCv4pwZ+Vs4qybbk+1zclcrOi2qkHAOYw59XhH46KCN+GOr5OFgERaAkBCdOWYFWhItBdBBhlYz7lxo0bo7istuDE5oWeOHEiClGKmJS4Sy1u8kIrNaULb6QEK8QRBPG8efNiJJFT7xSbdsrfetQvSMJvtNunMTCv1S6wsmKWdVsRnBJVqfSIatP0VvxxkZJtk2cyePDgGGFl5NanYKTsysp7ZZQWOan4NyO15OjPy7tiWC+Osbm0rAMRWd/figrf7rpS1VoRKD8BCdPy+0gWikDpCfhcRwiFvGlwNsgulkJe6Z49e2KEkgLJ5y3u2rUrrF27Nk4JZwmPVG4m6svKQUS0FpFSCCcsTML/80QNp//XrVuXzKdMCWCfl+nLT0VyfRQ2azGVZZS10AkPCD09PX1Ep2cCTnbqH/mi9uPtTrU168HAllNLDjLPs4zoL+aTIg3EL8iqRfiW/gKTgSLQRQQkTLvI2WqqCDSLAIVF1grz1AIbKyppByOWfoFMVq7kxIkTK5G3LPGYJUi8YLXRWh8ZzJuKx2/40ObUQp+8/FHU5cvPWilP4cU3HDBiiDKyFi0hMpslRH29WW8CsA8V1kf+/JQITXG2byPIekjwfRNMkOcLzv7Bx78ZIKu/2MhvVl9r1jWhckRABJpDQMK0ORxVigh0FYFqOZKAUS3P0E/PUhz6d4hCZGG6HVO1zCPEq4WYO2lzW+3rm7Lep8rj9+3bF8v0+Y+2DP9eTQpIlmGn6dFm++oq+55S2PrHP/4xRoMpqnA8y88TnnyPqLXFM2Lnq/bKK7YNbJ599tmwcOHCqu9wRdlIl4BIZq4nbEHEGG9H4LtY+UYDRJwhju3H+qLoO2J9/2EZKJd1sL32NVmwFZ/Ue1SrpZZ01UWsxopASQlImJbUMTJLBERABERABERABLqNgIRpt3lc7RUBERABERABERCBkhKQMC2pY2SWCIiACIiACIiACHQbAQnTbvO42isCIiACIiACIiACJSUgYVpSx8gsERABERABERABEeg2AhKm3eZxtVcEREAEREAEREAESkpAwrSkjpFZIiACIiACIiACItBtBCRMu83jaq8IiIAIiIAIiIAIlJSAhGlJHSOzREAEmkuAL/RfunRpn33bm1uTShMBERABEaiXgIRpveR0ngiIQMsIcIclVuB3Z6q34tdeey1gn3W/BWm95dVynt1Ryp6H3Yiwg9TBgwfjPvVFPuCDnZhuueWWIodXPQY7eW3dujUsWbIkDBo0qNfxfjvQIUOGxF297LalVSvQASIgAiJQkICEaUFQOkwERKD/CCC6uWvXrrB27dpYKQTbxIkTG4p0YivMjRs3hnnz5gWIq/7+UBSjXraNe9r3tz0QmwcOHAgPPfRQIQywHcIVW7hCDMM/2Fp12rRphc6v5aBWll2LHTpWBERgYAhImA4Md9UqAiKQQwDRxaNHj4bHHnssHoUI4ZkzZ8KkSZPC/Pnzw969ewP2R1+9enWYM2dOuHjxYvweQhbfjR8/Pjz88MPhgQceiP9+5plnwqVLl6IYu3DhQhRY2FN9+vTpUfSOGDEi1sMo4IkTJ+Je69ifffbs2eGb3/xmjBLiONgEe44dOxbLRZn22ClTpuQKX5yLD/Z7xwdtZZuKtAPi+vz587HukydPVvavZ1TZRmbRRtjDveXRnkWLFoU77rgj1o295p988smwbNmysGXLlswILITp4MGDw/Hjx2P7beSZKRKnTp0K3gaUj9SJcePGxfpmzpwZfbRt27b496ZNm6I99PGhQ4cqe9zDVrDqb9GuC1MERGBgCUiYDix/1S4CIpAgABEIEcqpaoo5CElGPXEap5/x7+3bt8eSvvvd70YxdO2114bvf//74Sc/+Umcoj537lwUcxCaduocQu7ZZ58NCxcuDL/5zW+i+PzZz34Wj8U5jG7af0MQnj17Nk6n79mzp8+xfjrcNhHlTp06tZJOYCO5EH9F2sFpf8/JRpphL4676aabeol82OJt8H9bexldhfjmg8Avf/nLKOrxWbFiRVi3bl38N/zxne98J4rdzZs39/odAnPnzp3xwQB+gSj9+OOPw8qVK6OPEMlG+wcyqq2LUQREYOAJSJgOvA9kgQiIgCEAIUSxAzED4YaoJgQl8kM5BQ0RRoGGcxYsWBDWrFkTRedTTz0VI3Gffvpp5RgbqbTn+gimFXsQrRCgiDgyDxMCCpFV2AMRRQFtj81yqG8bjqunHcwvZf4nbIGNsB3RYHzmzp0bBShEMr5nlBWRY5tPmpdfinLQLnzwkABWH374Ybj88stjGoDNBWaEE1FPfGCPbZv1Y09PT0Xkwl+0h2K6aK6tLhwREIHOIyBh2nk+VYtEoK0JpPJLOYVuxZ8XkJz6t8fYRUKMCiIFgELXCiQuiOJxEEwQV5i6hihjZHPYsGHhG9/4Rox4po6FeM5aSORTFCj8KH7t79XaQXttxHX37t29orG2I5CFX2jlRbpfVJWatuebDVKLsPgd2Nrc4FQ0F7/bdhYR923duWW8CIhAVQISplUR6QAREIH+IsCo2o4dOypVIk/S5mNOmDAh/oZ8xc9//vOVPE8KKitYGSmEuEQu6uHDh+O5LDMVLWQUEBFAlImPjTyOGTOmYk/q2LvvvjuKLebHsiGMbmIqGzmyFJYoA+kA+D+ijXntWL9+fVi+fHlMN0CklixS+aWo94033ohT5mg3I5rIYwU75oQyb/fFF1+MNoATbWP+6IwZM2J74B9O5+MYm19KrrAfdiG/dPLkyeHdd9+N5WKxFAW4jVLb9uMYtsn6vb/6n+oRAREYeAISpgPvA1kgAiLQIQSqTYs3u5lFXhtlI6J59Rcpq9n2+/K0Ir/VhFW+CJSfgIRp+X0kC0VABESgDwH7ZoCsxVYQesi1RdR0IN7dWovbEGVGhFsr8WuhpmNFoPMISJh2nk/VIhEQAREQAREQARFoSwISpm3pNhktAiIgAiIgAiIgAp1HQMK083yqFomACIiACIiACIhAWxKQMG1Lt8loERABERABERABEeg8AhKmnedTtUgEREAEREAEREAE2pKAhGlbuk1Gi4AIdBqB1Mv3m9VGv7tVs8pVOSIgAiLQbAISps0mqvJEQARKSYDbdb711ltxJycIQbzMHS9yHzduXOWl8zAeL4e3L8Hnsanf+JJ9vOR+yZIlcbcjbhBgX+SPTQL4gn+UY18gb3dvwjasdqtP2sIdq1i23XKUGxNMnDix8vJ/OsG+WxVbfvLl+r6NrNN/z40BuAMWyrU8+OJ+2K2PCIiACDRKQMK0UYI6XwREoC0I4J2e2MGJ25tCzGHHJewzz/3kU/veQ4ThOJyLz8aNG8O8efMChRiE24oVK8K6desCdlU6ePBgFKf2PAhC1HfjjTeGrN2mUDZ3uNq5c2eYPn16pQ78hvMOHDgQ96i3HwjKDRs2BGyFunbt2j7vK7U7YdmX6ON77mJl34mKOmgLjtm/f38YP358bB/aDI5r1qwJmzdvjn/b8tuiI8hIERCBUhOQMC21e2ScCIhAswi888474dNPP40ikyISW2BOmzatz1abFFsQexSdWRHBrCn4rJ2UIHCnTp1aEZBeqHrBzPbn7YpkxbG1M2vXJxuhRfkLFiyIYhMv4ffT/naPewh4Wybqtec2y1cqRwREoHsJSJh2r+/VchHoKgKMQmI/enywpzs+mNb3e77b6f6jR4/22ffeRyxttBP/zsrpTH3vBay1xU6T2+l9pA1gat2KVkZqrW1eBOM3v9+9F9b+HPzOPe5ZNtMiNI3fVZeQGisC/UJAwrRfMKsSERCBgSRgp8EZAfy7v/u7cN9998XpaApGTJ+vXr06zJkzpxI9hICFeE19vMjDMXaK3J7jI4/4rdo+9qmyUlHKVHQ2JSizzqWw9tP0+N4KVeayIv2BebrVhPtA+l11i4AItB8BCdP285ksFgERqJGAnQanuKLo8vmlNmfSirvUdLn9bvDgwTG3FKKtp6enV/5q1pS3j05a8Xrp0qWYc4rIKCKWFI9+T/mUOPaLqSiCmRuKXFimMVhRDvvtAirfZi+us0R4je7R4SIgAiJQISBhqs4gAiLQ0QQoRCHuIMJshBTCj1PkXOV+8uTJuFof0/kQmHaVvZ9Ct9PgnN4mTHtsago/FdG0q91RDlfu27Ltqvms430ElSvr7VsBmK5gUwfsmwJs6gBs4fHWFvtmgI7uRGqcCIhAvxGQMO031KpIBESg0wjUGzFMRTSbxSa16r9ZZascERABEWg1AQnTVhNW+SIgAh1HgFFGvEYJ0/FIB6jl06pXLKWm9WuxS8eKgAiIwEATkDAdaA+ofhEQAREQAREQAREQgUhAwlQdQQREQAREQAREQAREoBQEJExL4QYZIQIiIAIiIAIiIAIiIGGqPiACIiACIiACIiACIlAKAhKmpXCDjBABERABERABERABEZAwVR8QAREQAREQAREQAREoBQEJ01K4QUaIgAiUjQBfzL9jx45oGl6Yj8+qVav6vPgeL58fO3Zs3KkJH77IH/9OlYPdnOyL7VMvqsfL8/fs2dPndVT+e/vCe77U39ZpX8hP22bNmhXtZL3nzp0LM2fODKdOnap8V+srsMrmP9kjAiLQngQkTNvTb7JaBESghQRSe8Jj56hx48aFXbt2hbVr18Z3l/q97lPvJ7XbeEIA4vxly5aFJ598MsyZMydcc801UcjiQ2EL8QmROWXKlLjzFD/+e/syfZTNLUcPHTpUKc/Wj12tKHZxwOrVq2OdqD/LlhZiVtEiIAIi0IeAhKk6hQiIgAg4AqktRHGI30bUbv1Z5OX2FK6Irm7dujUsWbIkClxbH7c5HTNmTBg9enS45ZZbonVZ31vRCvEMoYmX/k+dOjWKXi9MeQy+h5CFAH755ZeTtqhjiIAIiEB/E5Aw7W/iqk8ERKDUBPIEpo2I+uOsAPTT4Jxut3vR2yl4AEE6AD5Hjx4NmOq34pKi1H9vRSnPo4idMGFChXNqit+mD6RsoSAutbNknAiIQMcRkDDtOJeqQSIgAo0QyNpr3u9v74/LirLSlizBS0GL6f3ly5cH5rTyvOeffz68/fbbfb6nyEW9Z86ciWLWf2ydQ4cODQsWLIhR0lT6AM7NE9eNMNW5IiACIlCUgIRpUVI6TgREoCsIeAFKwYl8zxUrVoR169aFIUOGBEQZ8aEgTOWX2ql/CFkrDCkEFy1aFDZt2hTFIj8+dzXre9SJKX9M3+/cuTNMnz492oYP82QnTpwYf7dRV59Dm2dLVzhdjRQBESgNAQnT0rhChoiACJSFAEQcp8LtqnY75W2nwnm8X5Z3JM8AACAASURBVF0PUcsV8GgbpusxRc4V+ePHj++z6h4CFkLywoULYe/evRXB6r8/ceJEr7JZN+rBgqnjx4/3Or/a2wFStpTFH7JDBESgewhImHaPr9VSERABERABERABESg1AQnTUrtHxomACIiACIiACIhA9xCQMO0eX6ulIiACIiACIiACIlBqAhKmpXaPjBMBERABERABERCB7iEgYdo9vlZLRUAEREAEREAERKDUBCRMS+0eGScCIiACIiACIiAC3UNAwrR7fK2WioAIiIAIiIAIiECpCUiYlto9Mk4ERKBMBPguUNiELUP91qNlslW2iIAIiEA7EpAwbUevyWYREIEBI2B3c7JG8AX4hw8fDtyb3r6oH8fal/Xjb/y+Z8+eisi1x7MM1oHf8IJ/vLSfuzulXviP4/GCfWxtauvLsgXHz5w5M5w6dSpWxU0AWC83CeAWqAMGXhWLgAh0BQEJ065wsxopAiJQhADE5YEDB8JDDz2UeTiE2ujRo+MOTvxQlGJ70rFjx1a2Lj158mTo6emJQtILWvwN8YmtTiEkUYbf8nTSpEmxPOwE9dlnn1WORb32ePzNcw8dOhTNwjnYYWrXrl1h7dq1UXCmbOGWqzje/pttmj17dixLHxEQARHoDwISpv1BWXWIgAiUnkBqG9KLFy9WtiZlxBBT+FOnTu21tz0E3ZkzZwKEqReYFJFbt24NS5YsidP/3Lce+9xT5EJEHjx4MIpUfBANhTClALai0cO0v1n7rDBl2gHss7ZYce2FMeyTKC1915WBItBRBCRMO8qdaowIiEAjBLJE3blz56JovO+++/qIOuSdrl69OsyZMyeKVS8w/e8UpRCxtj6/l72f9s8SxLNmzaqkDqDtfsrepgR4WyiaIT4vXLgQ9u7dW2nDmjVrwpVXXhlTAubOnauc2kY6ls4VAREoTEDCtDAqHSgCItDJBHwkMZW/SYHKqCaFXV6k0UYzvfgkT5+/acVrKuLq/eCjq/g9JULzoq42uooUBOS+PvLII2HkyJG9hHcn9wG1TQREYOAJSJgOvA9kgQiIQAkI+EhnKkKZWvhkp+5Pnz7da4GSX9xkm+nr42+pRU5eqNpzKXaRC8ppf343ceLEylR8yhbbRvs7hOnRo0czUxNK4C6ZIAIi0KEEJEw71LFqlgiIQG0EIPa4Oh3T38jvnDBhQqUQLB6CWIOAsyvjcQCjq7fddlvlt1TEkoVxYZGdPucUvJ965wp7nMvyIYCtbYy4UpAeP368Mi2fFT310Vtvu63Xr9SvjayOFgEREIHiBCRMi7PSkSIgAiIgAiIgAiIgAi0kIGHaQrgqWgREQAREQAREQAREoDgBCdPirHSkCIiACIiACIiACIhACwlImLYQrooWAREQAREQAREQAREoTkDCtDgrHSkCIiACIiACIiACItBCAhKmLYSrokVABERABERABERABIoTkDAtzkpHioAIiIAIiIAIiIAItJCAhGkL4apoERCBxgnw/aJLly7t2H3b+U5R0MJL77mvfa30mlVOrfVmHc93s+o9qM0iqnJEoPMJSJh2vo/VQhFoSwJ2V6LULkzNbFSryy9iKwQ4Xpw/bdq03MP91qn+4KLlZFWS2jbVvvS/SFvsMTt37gzTp08PQ4YMqfVUHS8CItCFBCRMu9DparIItBMBCKWNGzeGefPmNU3clFEsYTep0aNHV7YVrddHtZTjRSyj01u2bOllB8o8c+ZM3KK0lk81EV1LWTpWBESgOwhImHaHn9VKEWg6Ab+FpxctmMadP39+WLt2bVi9enUYP358ePjhh8MDDzwQ/40oJT7c+hJT9djrffLkyfG7ESNGVPZq37p1a1iyZEllirvesrGN57333hsOHz4c637++efD22+/HetC+awXv61atSpwG1L+G/ZxevqGG24IsHncuHHhmmuuSX6/b9++cP78+dDT0xPmzp0by8OH24naSCTE8lVXXRXuvPPOeCz4QJDb8//t3/4tPPXUU4HC0fqA52B70muvvTayJ2ekBtBu1I9j8Jk1a1b8P7Yj3bVrV/jXf/3XMGfOnDB06NDICVumwn9f+9rXwqZNm+I2rcuWLavUj61Yx4wZEyOi3o+I/FL4vvvuuxWeYMgtWeEHuxUqBDBt4jartuPaNoAdfbZjx44Af+zduzcejq1lYfe2bdvi37B90aJF8d9+O9mmXxgqUAREoCECEqYN4dPJItCdBCAsVqxYEdatWxcBeOGI7xDp3L59e/z9u9/9bhRxEEzf//73w09+8pMoKiC8IGwggiAY8MG/IUDOnj3b59+k3ayyUZ6v6+jRo1GAof7XX389LFy4MP4b0UwItjVr1oTNmzdHU8jg4sWLvb4nj3PnzkWBOXHixHD55ZeHv/3bvw0vvvhiPH/w4MGVSDD/jWMg3hkhRrn2/LFjx4aDBw+GqVOnRlsWLFgQ68W/Dxw4EAUibLriiiuiECNn2AHhCbGGf6MMWw+m2SEiccyjjz4axS8FKtsCX6LeEydOVPzEFAgI8JQf4VPPECIdInb27NnxQYQRXhS6Z8+e2N5Lly716VOwj+zBBWkPELys1/oRIh+iGn0NovTjjz8OK1eujDyaGXnvzqtfrRaB1hKQMG0tX5UuAh1JwEa2GPGiqEQUDJFBiCgrnCB2IJY+/fTTKIzuu+++irCDMMrKKU1NTUMYN6Ns2GzrtVPWVijzGCvKIJTQDogsa6P9HmIJQpfRZFumFfcQWhSOsInCFOLLnm+nxk+ePFkR7+xkXrzRPkQ2EfXFh5FVClTYjw/thl8oRiF28ZkyZUrFV7AJQh2RYvwb0V8KdO9HRlTxsEGGKI9tRSQXx+BBgA8EEKsUyRDSXAjm+4Hlh3rJltFbCF+IYETrvciud3FZR17MapQIlIyAhGnJHCJzRKAdCBTJY7SizEazeC6EKwUQRBYECn6zkUQvdMimWWXb/FXUSxEzatSoijhEnVaoIXLKqB8ioVZ0cQocQhQCi6IL/8bHcrMi2PNhPqc/P0sMWy6MNNu6Uou7bJ0UpoyYQmhievzpp5+OaQ982KBoRIR02LBhMeppo5tZfrQMrSC2Qnr37t0xIou0CApasKYw922wIh028EHFCl9bl29vO1xnslEEupGAhGk3el1tFoEGCdjcRhSVyge0wsgKLPwbeZPr168Py5cvjwIIUTwIKggdROcg9uy/IYhsDmu9ZdtcSER6n3322ThVz7rsFLyd+kbOIvI68UGEEPmMyIXFVDJsYeQQ3yOvEykOXmBT/KGsU6dOVSKXjBr6iCaO94u+mFtrcylRFvMrIRgRfaQoBmcIOghG5rWiXJ/rSv/BN/jkLXKy0WqISLuK3/oREdUUQ4p6mxdqc3RRP3NvvXhnGxilh7/Ija+k8iIf5TFVBKkCyjFt8OLX6SLQYgISpi0GrOJFQAQ6m4DPjbVT7+3Ycjvtn3ro8FHcdmyjbBYBESgvAQnT8vpGlomACLQBAZtvy/zNTsthtFFRvSy/DTqlTBSBNiYgYdrGzpPpIiACIiACIiACItBJBCRMO8mbaosIiIAIiIAIiIAItDEBCdM2dp5MFwEREAEREAEREIFOIiBh2kneVFtEQAREQAREQAREoI0JSJi2sfNkugiIgAiIgAiIgAh0EgEJ007yptoiAiIgAiIgAiIgAm1MQMK0jZ0n00VABERABERABESgkwhImHaSN9UWERABERABERABEWhjAhKmbew8mS4CIiACIiACIiACnURAwrSTvKm2iIAIiIAIiIAIiEAbE5AwbWPnyXQREAEREAEREAER6CQCEqad5E21RQREQAREQAREQATamICEaRs7T6aLgAiIgAiIgAiIQCcRkDDtJG+qLSIgAiIgAiIgAiLQxgQkTNvYeTJdBERABERABERABDqJgIRpJ3lTbREBERABERABERCBNiYgYdrGzpPpIiACIiACIiACItBJBCRMO8mbaosIiIAIiIAIiIAItDEBCdM2dp5MFwEREAEREAEREIFOIiBh2kneVFtEQAREQAREQAREoI0JSJi2sfNkugiIgAiIgAiIgAh0EgEJ007yptoiAiIgAiIgAiIgAm1MQMK0jZ0n00VABERABERABESgkwhImHaSN3Pa8qtf/SpMmDCh1xFvvfVWuOWWW+J3P/7xj8OqVavC3LlzwzPPPBMGDRrU61ieb89pBF0zymMZN9xwQ9i7d2+45pprGjGpX8/9y1/+EhYvXhx27NgRHn/88fDYY4/VVD/Pnz17dsWHNRVQ48HoH2PGjAn33ntvjWcWP/y3v/1tWLNmTdi8eXMYMmRI7on9YU9xy3UkCXz00UdhxYoVYd26dVV92InU0P4FCxbEflxkPBoIXhg39+zZkxzn29kntbKvp60//elPw5kzZ6qO19Vsee2118LYsWNjH9m5c2eYPn16n+ulWhkp+zEuTpo0qV/uCfXwK3qOhGlRUm18HEXnSy+9VBEW/jtcBBAdo0ePbpkwxcU4efLkKHqbIUwpqPfv3992whS2Q4jNnDkzzJgxo+pA57sf/desB4VWdm87CGfVw/6H3zH4VxOmzba3iI3NrnOgy8u6IVq74JcDBw6Ehx56qKq5fFg6e/bsgPiwqoElO2AgeHHMGT9+fGWc78a+X7Qr1NL/88oE99OnT4dp06bFw2xgolljOMbNWbNmhWaVV5RRK46TMG0F1RKVSQHoI6EUAhcuXIiibujQobnCtNEm4aI5duxY05/SIdC6UZj2d8S0Xv/X8tRfS8S0XntS59ViYzPrHciyirIuGiFiWwYiAjiQHButeyB42YjppUuXaorwNtredju/1v6f1b4iMzwY0zdu3BjmzZtX94O5Iqbt1sO61F4+RfnpYvvEhkjqlClTojD9whe+EEm9/PLLlWn9c+fOxcjeqVOnKk9jFLaHDx/uNf1vv+cU+4kTJ+KTHD747sknnwzLli2L5b3xxhth06ZNAeXw+H379sW0gv/4j/8I+DenuzGVjHJuu+22SkSmiDBNpTGQh/0NHDClwin2pUuXho8//jjWb6PNqbZjgAc/tAPHnzx5MjBytHXr1tgefKztRSKm1k84n3YUEaYUXPfcc09YvXp1L//xQQE2MkoOm5nuYR9kfF1FfI92Pvvss2HhwoWRCT7bt28Pr7zySvw36icXPuFbsXTo0KHoa7R33Lhxsf8xyoPz4aNqaQzet/CPjRjdfvvt4dprr+1lI/nyukFdeREIMh45cmTYsGFDPLanp6fSh3xfHTZsWOwbNoWjaBmwhX2MwxnLt7/RdxQdmFrGdcKHUBzL65ntw//pe5ZJH/h+64dS20effvrpyJhT+Vl9JTUc23Jsek61vkqf2bqs31Ln2+uVvNiv4Bt7reWJDVzXr776ahg8eHC49dZbY9urpaPUysvaSlu+/e1vhxEjRoQXX3yxMv4ism0jZrYP2/GfwhTpQ3PmzKlcn/Y+wGvWX5tXXnllOH78eK9ghr0H1MKQ9qWu8ay+y/SI1PVZhH1WH0n1PXvf4jWBMQv3Id4v0XaytfcicGA/sOM/+tr69evD8uXL4xjAfmbLY99FsKhaX+JYCr+j7CuuuCJGZZGiV8u1l9XHB+p7RUwHinw/1csp36LClDevixcvxhuVv1HbGy8GxiVLlsSb8MSJEyuiDk1buXJlePDBB6N4uO6666IQtWkCdtoBuTY2jQBCGAPFjTfe2Gu6m3XZqcJqwtSKP54P+5BHS8G9ZcuWGDFetGhRFMm8ceP/L7zwQhRUrBM3ILTXtx32s024qa5duzaK+x/96EdxwIDIRfst0yLCFMfs2rUrlgdBw9ywauLMDrS88eLGhaj13XffHb71rW/1EcmsB6kW4IoPbl42bQCiCyIXNzTcJBgJgKDn96NGjar0CQy4NufO3jzIkgLT31hslMFGeRBVgCDIE4yWm40KYToN/c3eOPBvayPqOnr0aGx73s3OP9wx/9ZGLRhx4UMVBRfqRH/7l3/5l7Bt27Y+Dz+pMhBJ4bQ67GJ/BW/vk6uvvjq8/fbbsVx/U6VAtzc91kdRTZ8UiRhZP7355pvh+eefj3nC8G+qr2TlKds2s/8hXw7XjH+gY1+1vsWYRb/R7tT58FvKLjwApa41n28P39kpXraf4oJiISsdpVZeKDfld1x/GMemTp0ar0W0CzxQr+3D7KcYo8E+L2JqzyND9Ds+EPGaawZDcEpd41a4pfpu6vrE/Q0PwdXYp9rHMY65mXbss/3fCmnw8BFO8ocN7ONMS7LtzBrTcT/iNZkqIyUZrC/RJ3GfwViWNU63co1AMyWNhGkzaZawrCIRUww2KXFo8x+tkISIsxEXNBsDAwRPKmcylb/q82GswMQFigsLA2xKWDYqTHm+jQjRdWDB9iH304th3PxSbcfg5gcu2x3yondFckxZto/u5EUN/RS1/RvRAJvEj/LtYGinGK2AzPO9FbZsu7chJT55Q8gTpnYwrybKeXNilN76Fv+2DwcUGVaYUojzvLzFdSnGPqpJn0FQ2wVkVtDY+n1UB3bYCDZ/R59DZITXCGYg+MH1CEFhy7U+TgluWy8FSDVhmuffvGvFD5V5U9reBhsts771Czn5MO7Pz+LFBYj+WksJ06z80GpRu0Z4eb+j7RhXMJ6hz73//vsRBx5K/JRulhjKmsr3AQ3frmYw9MI062ESotv23azrE+UViTCyXjzc8jrJWrDn+46fksfvCDig7/3ud7+L9yzet/yDn1886vuZFaapMlLywtpjZ7ayxulaF9kOlKSRMB0o8v1UbyrZnTdj+1RHUcKoJqOJFE0pYeoFVbW6siKmuKgp3BDhuemmm2K0FJ9GhSkHb05T+inCVLJ4Xp282abEpBfbqJuDBSKsjN4wCl00YgohzIhr0YhpSnDZmz9Eeb3CNDX4Z92QB1KY5q2eha8w9c78ai9Mi76BIE/8+1XZ/qZG8YCHQi9Ms1Z2++gXr5GUT7xtecIUtuAafO6558ITTzxRSZOoVZjaPoZrpahQ8Lba4TElTFO+tQsqIdZ4TEqYZvXh1LWWEqb2wQvjKMawahH2atdkHq+U31keRRUeJri4tF5hmsUwJUybwTArkugFsxemqeuz2kOBvReAFfuIf4DL63v+GqaYfvTRR+MMDhc3VXvITvWzRoUpBTfuM0XTAPpJhtRcjYRpzcja74RUJM9Oz9p8FJ9vaCMnFHGc7rO5RsxvwjQ3v8cU45EjR2KEyq/49yKO0QCmEvCmbsUbp5TgATtFUm3xU9aqUy+kMVWOT17ElNFD33asWk4JUzvQY5oRT+m1CFN7U7XTNrCzWp6lj7CgLC5Ag7/szd1ODYN9aioQ0Vn6ntOCuGFaH+MY+JpTnZjiz5rK58OQzX3MijLYyD+j2HnRYt8e/A1b33vvvUqEgzc7n26AtuP6YB9755134pskUq//SQkqOxWINvJtFIiY4kMBw6l49DcvRIuUwbLhC+SspXziI6b0ub1xohwexzSMolP59sEL7bKLLTkl6+3izduOpL4c/I2HMNhRra/St6+//nolIm2vGy9MvchjH/7zn/9cuSaqvVIJfkfuIPoiRBTFYTUxXi+vrP7AtJvrr78+fPWrXw1f+cpXIlbfh62wy5vKt8LLcvNCqxkMKaQoMu01nor2s+9mXZ8or9qDUKp9HE8QPEAfzut7XpgypQH5xeCPaHXqYTGLq/VFPcIUzHCdWP9iPEXuMVKEilx7ZVQ0EqZl9EoLbPILgPz0JIUEFoMwuugFFKYKmfNjp+lSC3pwrK2DQhjHIl8SU5O2PExdWOFkoxQ8F+Vh8QiEEKZgGIEErqz3r6amRVNRU5SBMjlIIXLLXFEuHOLUoJ3GSi0+yeKBMnEzGz58eMxlQ7uYAJ+VL2nrQjTkgw8+iK+Xwgcit8g08//93/9FZrQLeZbexzaa4Hla/ogw4sN0Blu/tZXfU+hwAZldXAZ78CAE8cFUEruQwi7GQsQYH/Qd5phWe3+tnfJl/wBnPMjY3Es+bNhFbna6MOs9szbH1Po8a4EFyoQwJsO8hVKpMhDh8ekJbJddoAguvDGxnbDvkUceiQz9IhfYwYcmXmPoZ7CTuea2fX548oss/vSnP1Xe45nqE1nv90y1GXWl+mrKt7a/oH/Cfk7Xst2cJUrZZfu1vdZS05+wdffu3ZEzxjHPNGs8Qh218rKLcMjelu+FGo+xjFJjlx/v0AbmwZMFGHLRol/o2ihDP+bwGsd6BC4OQr/zfRc+9NenzYPNY2/vg+wjeYu+eDxsuOuuu8LDDz8c8drx2t+3vH+RB8zADWz74Q9/GO6///7Yb2w/s/eeLOYpaWDvrfAfxWgt114LJEdDRUqYNoRPJ7cDATtA0167yr4d2lCPjXnTo/WUp3MaI+CjLY2VprNFQAREoDMJSJh2pl/Vqv+fgE2oZxTWTnt0MigJ03J5V8K0XP5ohjVZ0cpmlK0yuotAVh5xd1H4a2slTLvR613WZr+Ks54tQNsNWdY0c7u1o1PstVH7TtiZpVP80ox25OUgN6N8ldE9BJhSV2SntU6mImHayd5V20RABERABFpGoNoiqZZVrII7joB93RNffdZxjSzYIAnTgqB0mAiIgAiIgAiIgAiIQGsJSJi2lq9KFwEREAEREAEREAERKEhAwrQgKB0mAiIgAiIgAiIgAiLQWgISpq3lq9JFQAREQAREQAREQAQKEpAwLQhKh4mACIiACIiACIiACLSWgIRpa/nWVbrdbxo7IjX6qed9ln6nKNpQbbedIvsV2/aU9d2O9bzrtNq+4rbdRXxS5JhG+0bqfLvPdq3+bMSeWvjl1VOPzfWc00hbm31uWa8j206tOq7f63n9s5Vcm30vqp9A9TPBCLvaYctb3L/wKbq6vVljj7WynntI9VZ2xxESpiXzMwcZbD/IvboHysTUYFht33Bu+TfQtjfCjKK8lt2heE6z3pHKfnD8+PG4tWLWNo6+nY2+B4/v2+ymd21yC0GwZL+1N7lG+lIt57722mtxa9aivq6l7FYfW4QX3yfcTX2r1dxRfqu4luleVJQjx69mjcNF6/XH1XMPqbeuTjxPwrSEXm30KRUDCvYTx/7BjURc64ki1XNOCV0QBQo+FNpFbGz2U3c9EdNm2GAjpkXa3QnH+H7b3xHIenxdJu5FeLUyslcmFv1tSyu5Nnov6m8WZaqvnntImewfSFskTBukzxvaPffcE+68885gp7rRMY8dOxYQ/Rw9enR45plnwsmTJ8OECRNirXPnzo3fYatMu1PP008/HVDuunXrwqFDh8KsWbMConfjxo0LM2fODOPHj6+cZ3eUwTFTpkyJYurw4cOxDkQnhg4dGtasWRM2b94chaqdps+LCvqbNSI6kydPjvYyymTrwbQJz7npppvCI488Em677bZKFAo3r08++SQcOXIkzJgxIyxZsiQsXrw4zJ49O065WAaWo7U3r7zHHnss1gVebDvKzbI16ykXdeC/q666qiJMi+zcg2NOnToVPv7447Bjx47Ap3aKjpEjR4YNGzYkfWJtZBth34IFC+J/YHfhwoVe0VNvE/oZ227LYH+w/c23nWXhmCuuuCJOh4GdfYH4pUuXcu2xZVIg47tVq1ZV+jr+hs/BBx/b/6y4KbpzFaNFr776ahg8eHC49dZbe9nMbWhpW7V+i2tk69at0WZ7jdrrNuuaqXa98zxcI7yOb7/99nDttdeGhQsXVq7Z7du3h1deeSXWjzJpDyONvp7169eH5cuXV64jttUypO8PHDgQ+4gty18vON/vlpbXn/AQbHnRHu9jL6CK+tj2q6wxwo8ttY4FRX1XZCzhtZQas7OuIYzRdrbJ+zzvRf55XO04iH/bsTQrqph1L8K9w7Y/azzhPQDj1vz588Pw4cPDc889F5544ol43YPL9OnT4zjAGaETJ05U7nPgkCqDsxmpsRK22fEwzzZ77eFejHPzHqxoy5VXXlmxl/7C/c/WRb72HsJ7ctb1nNWnU6zZf+y9pKenpzKm2vtj1n2zQcnTL6dLmDaA2XYcXuTo4PhMmjQpClDbUfy+7TwWg6i9MN58883w/PPPV4Sk/c0OULhZHj16NOB8u2fzxYsXK0IUttgBD7/t2rUrrF27NrCTQ7Smpg95A4XY8kIa9bFuG6XjOUuXLo31wvbz58+Hm2++OfzgBz/odRH7KSgbqfNswJMXIIQsRZgfFGiTFdXIO0rZal1vj8f3Tz31VHzIQBtsW/MiwuAA4Ympdw5cGATffvvtyoCM8vzUMQTV6tWrw5w5c8KoUaPiIDNx4sTKQ4Yd0MaMGZNrEx5kzpw5E/sEBjyWC/9mDb62T8E2+A43FbSBg7gVG+zTuHnSHsvSDogQQJieRrthE8pk/0P/3bNnT3zIomCieLN9ISsKbNMW2LbUw5u3Lavf2oc3y8pet1nXjL0h2XSA1LWG/ggm+LBO/BvMeS3afob+wQc4HOfHlWpTueA7derUeI2jT6ANfEDNul7ol3PnzoVFixaFTZs2xb6Z1Z+yeFkf86GED6JFfOyH59QYgT4IcV3vWFBtrLY+x/hZbSyhsLfXKnhWu4ayfG6vQwYyUmI9xRVl0n84h/3R+tWP/Vn3IjtOZY0nXkwhuLJixYqKoAM/9i1/LbFeG1yBT1kG2od7QGqshNDl9+BlryXLiuky9tqzwR8/Q2bbw4e5rHEVY4+9nu09JMu3ePhP9WkEbfy1dvXVV/e5l7CvoQ+jLDtWslx73yyac9uALGrKqRKmDWL0QsX+bUUCxYUVipwm+ed//ucYcUjdlPzTnL1JIlLBDpklsnC+t4kREp6TlfOVFzHlubwpUpjn8fBCxj7p40aNAQyDUCr9IDVAeKHlozx+oZa31TLz4seWXa1cluPL4N9IqfADpeVkHxZshM9P79qpoSybEHmgMPUPFrAzFSVJRSp5k0tFTNlP86aqslhAnPJawmu32QAAIABJREFU8GIidWMi21QEJCsHrsg2kdX6rWViIzF510yqzalrjeLSRl69r1OpBambD8qqNpULHniQw033/fffj03ATS6rD2UJZnyPBxU+qNr+lHrosVF4CCorTPmwwhkX/JYX0cfvedPKjY4FRX3HG3veWOKFad6Djb2G8nxeNGKaGkdZB/tuXnpSXj/EOJXl/7z7jxVeRceTLBb2wdbPhsAGjnn4dyo3Pyv3M+uhnWXah9ascRUPIhx7U33AP/jies6672XV4e8lPoLvr6PUfbNBydMvp0uYNog5JcT4VIookO2o/kaeJUz9AJwVjYAwTUWsahHLVlTxJsobBJ6q7cVkUfECh6jFTc+KIX8Rk4e31wvTrKdctB/1cTrIRgZs+/MigogyeVvzhKkXgSnOvuukbm44BhGAasI0xbmaME3Z5KPXWf6ztqdu6hRBRW8kRVkwoomoLNJbGD3BTcYK06y+kLpcOfhCNHD2wJZbT7/1wtRex1lDRjUxnmJkI+xZEVM+nNYrTO14gmuA6Th5N2Mrxm0KQlZ/8mMUBIz3sRemtfiYwjRvjGhkLCjqu6xxz/s2a8z2UcL+FqbV+rEfc2zfsTNxeWsXigrselj4tDRy570Ef69cuTL2vayZQBxjZ7fyZpOyhGnqOsga/21qAtPpKNYhTFN9OmtmLuWfWu+bDUqefjldwrRBzHaqhB0cRTLHyQ4E/lhOETPXcsSIEZUbK4QUBaIVdLxhIPKFgRg3YE4dpqYpfMQUgwundmAvbMJFfeONN/YhkTdtnXXjTg1KvGH4G6EVppxuIAP8hrbdcccdMRcVAwGnubOEqU1nQLv5BoF9+/ZVBHzWtDDORT4UnrJZD/KhcCPn0y85Z72ZwJZtB5DU1JJPHcDghXZxqh8PNZiesoOOLT+rrTZiSr5IC0C5+Bv5vcgf9aKc/Qjf41jms+ZNvWWx5MCP/GpEynAD4lS+fYjxUSAfpeZ1hP/b/GbaDsaIwqN/oA5G3DFVniVM6+m3/rrNumY8j6zz3nvvvSjKOfWWenhJ9Q/6xPoY51aLmLL/Xn/99eGrX/1q+MpXvhIRZvUh/Hbw4MGYPmA/ef0pi6v1sRWmnMKs5uNU/X6MwHXjH3prHQuK+u7111+vOpaQN8c9O2b7iFfWg2Tedegjhd7/8AW52mlnXMsc4zD2gxE+dnqXZaXuRUxFqDae5N0Dsh50/ZjrBaifTfFj5de//vXMtBg/1vlrjylnWcEH356s6wA2Z91DbHusb1988cWwbdu24Pv0P/7jP8a8cc8ausALUetvjpUIAGTdNxuUPP1yuoRpg5h580ExuOlTTGYtlrD5d3bqyufm/OlPf6o88dlz8CSID3JEGWXiwgNO09pkai6ksEnazOdDOVnTZ7ZOHOen++3viI5A0DGyYn/jdzYCw7I4HcYpd5tQbuu0xw0bNix88MEHMaeMLKxtdnqSPPJs9YMWyoU9iCp97nOfiw8KvNF4zqmu49tkB9y8BSSITnOaDPVzwII4ZiI9FpPhY/MwvU0+19FOv+W9g5Z2oy4M3BgQGd3E1C04fPjhhzFXNssez3L37t3RVzjfL/zBd2CM37EQjnmC9Luf6k2lm+CaQR1gxTqszam0hVRfyLtG/KKhrGsm1edxrO33LAtt2b9/f4UljmEeqV8cQt7wCW7G+HDxpO8Hef71Qo2+Sl0veSkg9je/0JOpGT/84Q/D/fffH31ifYw60V/zrnc+oOLYVD5lavGRXfRXz1gAm9BX7LWV5Ts7rvtxz/b/1Ji9bNmyKDayriEuCPI+Z44peGal4liudszxY3eqP+YtEESftfeiLP+z7f4+hoWUmBXAB+3Cg6Rthx0v0VfQN3yOqS2Di3ntWOmDCSgD94nLLruszysXsX7DX3vMMU3d57IWe1W7Dvw9xC/04/WctzjX1+HvCQyUpK4JPvixX/C+WcurBxuURg2dLmHaEL6/5rQUmS5tsBqdLgJtRSAvmtpWDelCY1MRYdzQIRobef1cLSj7u75abNOxIiACrSUgYdog3zIKUz/V0GATdboI1EygP4VpVjSwZqN1QjItwL79oD8Q5eW+9kf9qqOzCej+WH7/Spg24KOsMH8DRTbt1P6+mTTNcBXU9gSyprVb2bC8HclaWW8nlu2n8u0r7zqxvWpT9xHIyrfvPhLlbLGEaTn90pBVRRZDNFSBThaBEhEo8nqoEpkrU0RABAaQgO6PAwi/YNUSpgVB6TAREAEREAEREAEREIHWEpAwbS1flS4CIiACIiACIiACIlCQgIRpQVA6TAREQAREQAREQAREoLUEJExby1eli4AIiIAIiIAIiIAIFCQgYVoQlA4TAREQAREQAREQARFoLQEJ0xbx5fag2Ppt586dcXvJ1Mup8WoWbKGIbSJTW8R584q+H7LavvHcNaZFzS9cbNF3Fvb3yusyvp+2MFQdKAIiIAIiIAJtSkDCtEWOs1uQpbZTtNXavZS5BWYrzLLvbsN2f1OnTg0QzmX/8L2K48ePT25T2Gz7+X5alMtt35pdh8oTAREQAREQARHoS0DCtIt6BYTppUuX+m1bwRTaegWxIqZd1FHVVBEQAREQga4lIGHaoOttNO/2228PEyZMCIMHDw6LFy8OO3bsiKVz2hyRuAULFoSRI0eGDRs2BERSz549G2bNmhWPmzt3biUiaHfPefzxxwMjqX7qm9FWnM/IbN4LhP1vTA0YM2ZMtMPWlYrqok3Dhg2LqQc8F8etWrWql/3WLrRr/fr1Yfny5b2YIL0BnGbPnh2rAjvUP2/evHDvvffG7xixzBOmYPLJJ5+EI0eOBPjg17/+deXcrVu3RtvIxh47Y8aMSl2HDx+O5/A4TeU3eGHodBEQAREQARGog4CEaR3Q7CnMJcV3a9asCZs3bw4XL14Mu3btCmvXrg0nT54Me/bs6SXMKFQhElevXh3mzJkThg4dGkUrysCH5587dy4sWrQobNq0KZw4cSKKR54PsXb06NEoWq2Q8mLM2gthRqFGMUjxPG7cuEobbD4s7EQbICAPHDgQzpw5EyZNmhSFJMXc2LFjo5iELT09Pcl22TYihcDacsstt1SErm8PbMkSphTAVtRbFnxIgO18CPAPAGRo83clTBu8MHS6CIiACIiACNRBQMK0Dmj2FEY2U4uJvGjCNDrFp83tZNQV5e7duzcKUHwYNfTCEtFN/EZhx99vuOGGeP6oUaMqkUgIPvvJiphCDCKiu2LFirBu3bo+0/2oa//+/bF82u4XYvm/fbu8MK3FlmoRUzJBW72ohO0Q0mCRtdiKLBkxljBt8MLQ6SIgAiIgAiJQBwEJ0zqgpU6BKMP0PIQbPjNnzgxLly4No0ePjtFG5FZ6YUphhuNXrlwZj0fEFMIUUcnUQigrrLJEVj1T+dWEKWy09qI9jJ7STjDAh1P0vl1lFKZ8sGBaBblLmDbpwlAxIiACIiACIlADAQnTGmBlCVKIT05F8xgKHBvp88LUih+cx2gqUgHmz59fiU7a10hZMYrv8TfzMN95550waNCghiKmqYguBOnGjRtjPiamxpl+AAF97NixiujmVD4EKNMabLtqEaYUjJx2Z0oEBDHaaD9eoHuusOvChQuR5759+4KNrtpzNZXf4MWg00VABERABESgQQISpg0CfPPNN+MUNxYF3XbbbVEkQlgiYnrq1KkwefLk8MEHH4TvfOc74cMPP+x1nF0khWl4LCq67LLLYhmHDh3qsygKEUoulLKLeZAzig+noTktzal9mzZgf3v00UfD9773vXju008/HbAACP+xHcwzZY4p6sfvrAd27t69O7YPbbW5s1z85dvF/FeUgQ9sp534m9wgSPFBWoHl6Rdn5S3+ok/w4GBzTFEu+dlFZqgb4nX79u3hlVdeiW2lMIYwx6eVr/NqsCvqdBEQAREQARFoewISpm3vwoFrQNGX/Q+chapZBERABERABESgnQhImLaTt0pmaz3CFBFbRR5L5kiZIwIiIAIiIAIlISBhWhJHtJsZdgq8lu1N7aunfK5ouzGQvSIgAiIgAiIgAs0lIGHaXJ4qrQqBrDcJCJwIiIAIiIAIiIAISJiqD4iACIiACIiACIiACJSCgIRpKdwgI0RABERABERABERABCRM1QdEQAREQAREQAREQARKQUDCtBRukBEiIAIiIAIiIAIiIAISpl3SB+wqejaZL5nH33zxPl8o71fM2607sctVo59GysPOTnwRv21DozY1ev5HH30UsMsU+PBF/NZWfIdNFvBJ7WDVaP04P2872maUn1cG2p/aOazZ9drd1Kq92UGL7ZpNX+WJgAiIQGsJSJi2lm8pSqfotK918t9RVGGXpJRoakRIEsJrr70Wd8KCmGi0PO74VGZhaoUqGPzv//5vRPE3f/M3LROm9GuZuBS9CNA/xo4dG+xOZf5cCv3x48e3jGFRe3kcbDp9+nSYNm1arafqeBEQAREQAUdAwrTDu4Tfc54RJoom7iGPfewR7csSpo1igpA8duxY08REGYWpZ5SKoDbKsdr5AxkxrWZbs6KttURMG7Gp6LmKyhYlpeNEQAREoDoBCdPqjNr6CAo4v8c8BQz2k0ckdcqUKVGYfuELX4jtffnllyv7xJ87d67P1DlFl91PHqLXfn/DDTfEvedPnDgRZs2aFcvFd08++WRYtmxZOHXqVHjjjTfCpk2b4r70PH7fvn1h1apVlf3s2Qacz0igF6ZZ9ljnMZqI78BjyZIlYfHixQEMEMn94IMPok02spy1kYD9HukP69evD8uXL49loex58+ZFnmgXPijzzJkzsV02XcK2zfoo1WbbFus/lo/6vDC1x912220B5Q4ZMqRXn0bEb82aNeGee+4Jd955Z8UPiFzygeLs2bOVh5YDBw5U/GltZjmbN2+OdWT5xLJLsQIjfG9/g8G0ncKUzI8fP96rn9F/eSLdRl5vv/32cO2114aFCxdGLqhn69atffog/DdmzJjYdrbb9in4Fekac+bMCbNnz47+10cEREAERKA2AhKmtfFqu6N54ywqTBlBvXjxYpgwYUJFpFkh2NPTEwXdiBEjKuJu4sSJYfr06fF7fFauXBkefPDBeIO+7rrrohC10VhbHqZvbbQWQhii4sYbb4xT/vPnz4/CAzahPTj30KFDUSBAqGbZY4UBRRKEA6LDBw8ejLb6qWGKLpSL45DLumXLlvjvRYsWRRGND75funRpbBPt4/czZsyIAoVl82+fLnHy5MnIGHVB+O3Zsye2DdPCqTZbQYmyd+3aFdauXRtQDs5FCgY+aBe4I9cVvCZNmhT/ndpC1opHK7ZQDs6DfVbQwh9Hjx6N7aPwg+/5YENhN3jw4LB69eoo0iBwGVUcN25cxW74mUzB1+anWlu94LUR00uXLvU6z0Yv89IamDYAeyHKIabRv/hv2E+OOAYc+ACANvA4+EQR07YbFmWwCIhAiQlImJbYOc0wrUjEFMIoJQ4hviiqrJCkYEN0kR+ImrvvvjsKNp7D31L5qz7iiZv7/v37owCFYIHY5E0fETR+fBTWCkhvDxcg8dxUrq0Xj4zmIeqGDyO9LIMikqLYLgTzZVUTphs3bqy02eZV2igc6mWbU7mX5MgorBWm9CmjtvgttbjNCz/7Nx4AECkkSyt0UZ4VyPCbFXlcoGb7CCKO+Phool84ZYUpfluxYkVYt25d7BN5whTnsfy8iKn1M23xHLJEvbdHwrQZI5XKEAEREIG/EpAw7fCekLVYhGIRzbc3c0Y1OX2fJ0y9AK1WV1bEFOKOQgFT4TfddFOMluJjBasVZimh7O1Judbb6NuZEqZ+IRHrtlP+FGlWmBcRpjZlwQpoivSshUAsm1HbVMQUwrTIKvmUMGU0FhHkeoWpjSqybamoLX7rb2Fq7dmwYUN8IMLHR0JT0WYJ0w4fNNU8ERCBASUgYTqg+Pun8pSQ8tOcedPMnAb2U+fM7UMElVPgmP7k96NGjQpHjhyJ06B+YVVWjihTCSjIKBQ5zcwpWOat2ql8b89DDz1UAWzFhJ2yxb8hJrnKOzWVz98wZY4PI8b8nqkHyLGtRZhyKp9te+edd+IbC5hG4dvshTkFo40gwj4/lY/vGPG0b0YgHAhTTqlz2p3neCGJuphOgeilfaixApdT4ZjmZ+4r+gLYMU0BdaE8fLyItvX6BXw2dcFO5aO/MWfY9gumNdirDeXjQYl9G7/ZKXr8DbvZH9HfyNuLaEVM+2ccUy0iIALdQUDCtDv8XIlIsrl+ehg3W4gyLAKx+XS4Odt3cTLfkIIO0+c2B9Eea+ugEMaxyIvElLI/lwtt/Ouq7NQ2opQQEJwmrmYP24v2YUELRA6mthntpL3Dhg1LLn4qsjjJL35CnXZRF/62i5/4N9j6BVl2ypwpDD4yi/MtZy7cQsQYH5xH9nzbAqfzU6+RojDFuRCPnO6ncLb24t8pJqmFTnbRnO0L9nyfgsDFeNbHOAYfTOXbfucXIKEOsMD/LdtUKsSbb74Z0yhQH/sQxTS/g3CFqMWH18TTTz8d+w/+43nMd9bipy4ZTNVMERCBlhKQMG0pXhVedgJ+ur3s9rbCPj+V34o6VKYIiIAIiIAIFCEgYVqEko7pWAISpn+NvqbyQTvW6WqYCIiACIhAaQlImJbWNTKs1QSy3gXa6nrLVH6R97+WyV7ZIgIiIAIi0NkEJEw7279qnQiIgAiIgAiIgAi0DQEJ07ZxlQwVAREQAREQAREQgc4mIGHa2f5V60RABERABERABESgbQhImLaNq2SoCIiACIiACIiACHQ2AQnTzvavWicCIiACIiACIiACbUNAwrRtXCVDRUAEREAEREAERKCzCUiYNsm/WbsW5RVvd8Cxx9mdlJpkXsuK8a8buvnmm8P7779f2QKz2RVXe+cmmaZ2+4Et9hVR3HUI24Dyg52Y8OEOTPZ77sTk24TdlI4ePRp3XMIH/sMWn3fccUf8O7XbEr63u2HBbmzxWa2/HDt2LPidsXiOf/0Vdkb6f//v/8VtTv0OUDwnxcCXk8XS+h7lYYeqyy+/PG71uW3btrirUooVtgH1dfA43/ftzlj2t6J1s33cahb1oD2wbfXq1XEHJ//xO0qlfJLlUxxrbUNZkyZNikVg21XsSOXrtD7g9qusM6+eRq4tv9VsI2VVOzevrqJ25G37WrSMInbiGPioVR8/fhXdzhbHoR/h2mnGp2i9Retqho+L1qXjOp+AhGkTfEwxlLrJVyve7nMOAWFv2EVuStxK1O4LX63OZv7OAdPvdd7MOmotizd3Cgx7Pn9LbfNJQYHjvVDcuXNnmD59euC2ldx/nXu9c8917qeOMvjy/vHjx/cRk7W+2J/94vjx42Hv3r0B+8zbD22HHRTVbCv7Ecug7alz+B2O4Q2atm7ZsqVyY+R3S5curRwHZhs2bKjY529+sGf+/Pm97LfH0D60y4pvf9Orp26UmXWtkQeOgQ3YlnXatGmhiM9TfdO2qR4fVHv4qvV6GMjj867FgbTL1503LjRiZ974zPtGaixqpM7+PrddfJzigmvt9OnT8XrXpzwEJEyb5At/0ytabOq8rBt0qsxmRQuK2muP80KnnjJacQ6Yvvfee+HnP/952Lx5c69IJMTGf/3Xf4WJEyf2iYy888470Zzt27fHPdJT0Ym8NqcE1C9+8YtoB3ZWsmLytddei0Lpc5/7XKHoMgZQ1P3666+HMWPG9LEdYuj8+fN9BLAVzinb/XlZ5aBte/bsqQj2rMiyrS8VlfHf+b99PXxIsIK/3rqLCNNUf6yln6eOrdUHnSRMU/5r9JoHn4MHD4bFixc3WlSv89H38GlmxLTa+NzsyGVTgdRQWLV21lBUvx7aKfz7FVo/VCZh2iTIzRSmMMlHl+y0PyOB9jtMc+7atStOD3MKlU/ieGpfsGBBGDlyZIxoIYJmpxVtpNeWmRcB9lOpPHbjxo0V4cT0hrNnz8bpXUTylixZEm2BnRcuXIjRs3379sVpcBvhzNqRqAhnHHPp0qWwf//+XgKUT8fvvvtuUtxBLE6ePDlg2jdryrxWYYqncdSHDyOZjKIg+moFV15XfPPNN0NPT098ugc7G9ElK5SfN9XnbfeRR/6eEu02asq+U62+WiOmqQiuFzZF25q64VQTplnRrVqEKe2dNWtWTG3wIqeaD3B+PcKU1/g999wTUxROnTpVSSFheVdeeWVgxB3XHB9w+DuuS0S0hw8f3mfGwPZNf+37iDzGH5v+QdGC+sDFXufWT6nUJjDETAVEKB4W8ZkwYUL8P1M7tm7dWmlLlm1Z1xajfSgL/1111VW9ZgBgLz5Zs1d+JuPEif+PvXcBtqwqz0X/9drvR+/uhu6m6aaDV0WUiNwOkkSSEgURPQiSAouSsgpiFQ8hEaGwgCBUASVCsApQMEKiIcccOQH0JiKQG1J1SN1wEBFyhKClBBoa+kU/9vuxHre+f8x/rn+PPeZcc629dvfq3f9SqrvXmnM8vvH6xv98jvuIduMj70tbsX5xwRONgO5/I1x9TQdMQhpp6QRTjMmaNWtYMph1PuvxaNcYy1zDPD3rrLPmzRNtxqLNdkLz59xzz6XzzjuPMdYapFCbk+Y35o2YXwmOzz//fDy/GkmyZeywh6Mc/bzui/5ety/pe8Faa9w++clPxu3S5kD6WQg/9BrftWtX5r60iQa1rRgjpm2CMgthClWV9B4mJewU77rrLsIEgw0jiIBPHvRNFe+AnN50002EBYYN8NZbb6Vrr72WyaosBJSBw+uiiy5iKZ4sMBwA8j1sEnFQ+ZI+3Qd/g9OqKRBRHCCywYgKHO3QBwoWNBYX6pN87Xg21L7NmzfzZhRSjet2iYQK32kSB+IJUqUPZXlPq3Q09r7KvBViijplLFGetA+EPQsx1YQpRMxCqvZQulU54OXi4ttzhtT4go+uF2OFcdCq/dDc1vah+D1kq6qfSbJl9ed4K3VL+/RBHrJzDZl/ZD3I/TkoBEofQH6dIXvyZolpyG5aLlfYM7DOQWLkENPr9PTTT4/tXoHNLbfcQtddd12ixkAuzbIf6bHRdpBaqq3rwxqWdf7444/HJA6HraxP2ZPkMidzRLdf1o2vDsfaCrUtND81zvj9tttu4zmKtuhyGo2HXApkr/TJtrQ1ZNrjm30k4Sr7JC6nob0xJOXFvMAZAEKL+SDt8PFMOpekLbr/IHNi69rsGOu5pu249TijbPQxdBHBOvLPAC0ICY0Z6rn88st5/ofmt8Zfn58QbKSdfz4BRh/kwrFly5b4HNbl6HMcbZWzCZeVENYiQELZsmb0s7L2Lr300ngNa6IqXKBRX9pEgdpajBHTNsHZbmKqJaYgUtrwXS8gveFIV2TRyCHsT0zZICFVkY8+kOV3/zbqQ5WkGhZJjK/e8TdwrTrTmx8WMMhHqH1ZcBbiJxscJIDYFIEVbHFD0rQkaU0jiZfGJKTKF/sl2cQhMQ4dFmnTUN++08ZL23vKc7qverxALjVZxvNZJabNEFNtdhCyDZX2yaEVksK2Skx9k4f9JTH154SWnjYaA7zbiAiF5oq/tvS/9cEmDnb+gSwHH37XBDNtXgrBwd6BwxGEFsTWd+LT44d26eeS1qLWWIQuwL5phz/Wum2+I6PeJ5PKyXKp0pc2TWL0vubvCf4cDPXfb7s/Z5L2xqTLITRHWqqY5aIV6j8utH/zN3+zqDH257b/by01Dl1E0uZP0pj589+/QOnzSiTcgmWan0cSqdWOlrockM+QA1tSu0XiGZLc+nPExzF0nmXxWWkTHVp0MUZMFw2hKyALYQpVlcXGFLfCLMRUH/yQWMoNLkRM9UEk7dK2rddffz2B6DQjMUU5SdIC/NYMMQ21LyvO2qZPzAnOOeccdlyCqts/DLRkQTz05T3fA74ViSnUZ3JDxiGJDQff+YdW0lQUJxw58PVtG99JmyCB1Sp+fzxCB7xvsgBskmxV5YYv0u/169cvsI/VkuekQ1eX70uMpA5NbjRO0odW6m5ETJPwz3KQ63fFJETmkq4Xz4k0SBzm/DFoFzEVAoj55q+nxRBTuSjhoBOpP4hpkoSpGWLqz219YRJVtr9u/DkESbVuW1ZiqgllaO4mzY+0fa0ZYhrCVWvJ0H+tWWoUxSO0r2M/8+dgEqH1yb7fT/1e1jEOEVOR7OGcAwb3338/3XzzzbHUPmvZSWPm15lGTLNosKTfacQ0VE5S+xrNNfRfnEqFrPrzO0RMm+lLm2hQ24oxYtomKNtFTH2bJVH96gM76UauF7Buj09MfckY/g1PZKic5QADLM2q8lshplrNpVX5OLzF1lHaJwRP22glkX18j4NfbuAg6iG7LiG78ryUl6TOb5WYhshjFmKqiZ60LU2d75s5JElMxRYVv+Oj7V8hJdbe/SFTgZD0U0vyQcr8DVfewSVB6vOfCV0IQpJoSI20hLhR3aFLTdJYoj7MF8GoWWIa6pPM8yQtgx6DEDFN8+6WSx/GTSTOGkeoFpslpiEHu9CBLGMDTQDWrFwYktTIaWpvf83h3ygHe6BP5tMknUkaG3+v0FqpjRs3ch2QCuLQl71MLnpwjMSc9k17BHvZK/1yfHOdNIlp0qVezxmtBcJ4673R7x9+A9nDpUGbR0kbkxw8Za3oMwf9z+VyHAaunWMs+4++2Pjt84mpPpfSLrYyZuiPrxGQOeKTS61Fkvl3/PHHB1lC0uUO5DFUDhxytQOpmK7geR9rzDXYK8s+JGc+5n1ofocIfzN9aRMNalsxRkzbAKUWm/uORGlxJ0PidjQnZNCun9Vqd7llw1YNtqV4FypwOPFs376dzjzzTNqxYwdvuNqeTavzxbZPb6r4Dsby2Ix8KZw+CCUmo2/sjw3skksuYXS1A4O0A2258sor+fc777yTbYC0MT8OU1FZSfvwrHwXsgXE7xonUYHIovZtLIEV4q5eeOGF8+wffTtA7UThT6RFAAAgAElEQVSmDc99J46kOKbynLaB0uqbpLi1WoWv1TD6Xd0Gv93AQ7Dz45jKe1p1Jt/55WSNYyrzFvXKIe8vr6RnQt/jOzijyOGVFse0UbnNxDHV6893SEmad7qfOHCw9lCOXs+4IIbmj67jT//0T1liFPo0ip2KA3v37t18yRSsUI7UGYrp+pOf/ITt2GXtDQ0NsXQGn6T69LzEeoSaGGtE2xDK+/hTbG31Okf7zj77bLr44ou5Lt0O3XcdI9jfB/AcVK+4oITq021L8rSX/QJlY8/UUTKS1llobORZKUfbqoqtvd6fMY/EGaxR27XzFy5Lob07RJjlcoC5j/H14/MmrWvpX6j/IQetrGMsvgQgTPhgnuq1pjHE2YM1dM0119D555+/4JwQZzU5Q2Su+m3W9peoy5/fuDhgDoXWRppjmT5ncKbB9hbnbqNykuZU6Hs4vMIMQ5/dMA2T9STzG1FkHn300XnnJ4htEi8Jbi4d9qUR0w4bEGuOIWAIGALNIpCmZm22LHu+sxBoVmLfWa2f35pWzFQ6uT/WtqVBwIjp0uBqpRoChoAhsN8QOJSIaZKZzX4Dez9XBGKqPfGbrb6T8DJi2uzoHZrPGzE9NMfdem0IGALLBAFtenEwpTNeDPzawXEx5XTyu0mmPK20uZG9ZCtlNvuONgNoFH+12bLt+eWFgBHT5TWe1htDwBAwBJY1AiZ1a254Da/m8LKnDzwCRkwP/BhYCwwBQ8AQMAQMAUPAEDAEiMiIqU0DQ8AQMAQMAUPAEDAEDIGOQMCIaUcMgzXCEDAEDAFDwBAwBAwBQ8CIqc0BQ8AQMAQMAUPAEDAEDIGOQMCIaZuHQac7a0fRvuG6ZItAQGU/VaWuL5Qmb6lSlDVKqSbtSst0pDPbhLIdJZWRte52j0srY+tnJ2qlDP2OOTUsFkF73xAwBAwBQ6DTEDBi2sYRkUwLaRlamqlOwmvgHcm+pEPDtKueZtqEZzU5bvZd/XwoBzyyWrQ7lEi7x6WVPodSo7ZSjr1jCBgChoAhYAgsZwSMmLZ5dNstmes0qVi7Anln7Rdi+SFtXFJKwazD1+5xyVqvL+F84IEHOHUsUsY1+wFmjz32GKf7tI8hYAgYAoaAIbAcETBi2oZRFYmc5OL9zGc+Q8hpnBT4GiRpbGyMcwV/8pOfpF/84hfcCpSDnLvIuS7SUE3g+vr65uUg1znckSd7w4YNnOdachLfeOONdM8999CqVas43zhyM/sELykvPNqjAzwjz7LOO4zfUb/O44zvJI8v2nDMMcdwfZs2baJvfvObdMcdd3AbNm/eHOe8xzt4Vr8rQcIff/xxzmOMj0hRpQyU2yhVX7Pj4pNI4Pe5z32OzjrrrDjnPEwo9Pidc8459Bd/8Rfz8hLrfOo6qDRyHv/mN7+hr371q3TttdfSM888w3nGn3vuOe6njKfMBek7vgeGgq3gg7zJDz74IGMLoqvHS5fVhiluRRgChoAhYAgYAvsFASOmi4QZZEDIAUjI1VdfTSCJIKZaSif2lSBmIBxaXR0inxdccAGXoX/btWsXicTt+eef53pvvfVWJjkgPZqoCgFFvULwQmRF2z1KmSA6W7ZsievC36+44gq66667aPXq1dw/kDYhaT6R1lI9YAJC/cgjj8wjX77EVLA64YQTmHxL/zWhFqIp/cBvum49lM2OC8ilfDSZFJKJuvAJjR/qeuqpp5igClk++eST55F2jOVf/dVfMTGFxHRycnIBjnJx0OXh76hbxlHshIHfeeedRyeddBITUz1eftmLnOL2uiFgCBgChoAhsN8QMGK6SKg1cdISPJEWPvHEE3ENIakffkwiaT4xheRTS9OkvBARCZUZkphK47R0EUQHRBIfX8Lqq/J9qSX+DakmpKtoL4gV+oGPxiqkyteEUCTGvqQ3CW+pQ/rTyrho9brfPv1vSLU1lr6ZgJB9YPf1r389llprsuyPGfAXvJPMDnznMV2eEH89nQ+UDfIil5S9bggYAoaAIXAII2DEdJGDHyJOp5xyCquxtWRRV+O/k5WYQmIKKRmkslDtiqR2McRUJG9+mSA6IS/+RsRUiDP+hMoeRPX4449vSEyBCYjW/fffTzfffHNQYuqT2zRVfivjoscoRExFWq3NCaRNGHMhx0nEVEunGxHT0CWiETFdqqgLi1wi9rohYAgYAoaAIZAZASOmmaEKPwiyAIKoJV7btm1j28GHHnqIXxI1MbzZTzvttNjWUqSRmgSJ1EzKwL/FVhQqeSEfadI3vJNVYqrJji4Tav3LLruM+wGVPX7DxyfcIXIoBAy2tlDNiyQySWKKcoXEb9y4MVGV3wwxbWVcfImpmC+IyYKMpU96tbodUmKZC6effjpLnGGWgD9FKi32un6fYY4BKSecvWROoTyJggBbVE0+9Xhpcwu0F2OgLwWLnOb2uiFgCBgChoAhsF8QMGLaBpjF1hFOKZBkwr4QRESrplGNkA5xahFVq+8khTJAZrQ5ANT2l1xyCX3hC1+gF198kQnu9u3b6cwzz6QdO3awjak4xQi5hRkB3vvwhz9MF154IffUV++KxFSXGXLoEbMBlAEbULFpBVGCnecHP/jBmMRqO0tt66r7rfuGNsFGU8pZs2YN9w2kGFJiOP2gb2effTZdfPHFcT/0O0Kg9XA2My6+KQBwATHFB05q0n+tMtdYCunE89r5SeMLqfQbb7wxzyFN+ozxBIaCl7Rdlydl4TuYCMCJCuMm9ek2SHt9wtqG6W5FGAKGgCFgCBgCS4aAEdMlg9YKPpgRyBrO6mDuo7XdEDAEDAFDwBDoNASMmHbaiFh75iHgq8n3FzydSExFiovoCFDX28cQMAQMAUPAEFhuCBgxXW4jugz7065MU1mh0SYY7c5ClbUNSc+Jra9verDYcu19Q8AQMAQMAUOgExAwYtoJo2BtSERAO/i0ki1pOUHbiVLc5YSv9cUQMAQMAUPgwCNgxPTAj4G1wBAwBAwBQ8AQMAQMAUOAiIyY2jQwBAwBQ8AQMAQMAUPAEOgIBIyYdsQwWCMMAUPAEDAEDAFDwBAwBIyY2hwwBAwBQ8AQMAQMAUPAEOgIBIyYdsQwWCMMAUPAEDAEDAFDwBAwBIyYLnIO6KxNKMrPrBQqXmfo0b/r7En4XmcNQnYffEI51HUZ7fbcbnd5i4R7Ua/7qUSTCvNz0uvnEEoK2Z+++MUv8vi88sorhNSr/scvI2vdrXYQ7ZIUp83EONWhuL773e/SZz/7WUIaVL/PuuykOSHz2p/HUpZeK34YLgnRhfS9figsnQXLx+df/uVfOPUvMpHhc9FFF/GfDzzwQJyty4/moNfV3/3d38XZtkLYo258JK2w/wyiRiAzGT7o9/e+9z16/fXXeU7o3/R7oTr9fSSUSU36qMuS/cbPMifPaJz9OvRvoX48++yz9Cd/8id07bXXxviGMqChrddccw2df/75wemLNupMb/5DkrHOn3e6TSjj5Zdf5vmJNSeYJ+HqY59lX2517dl7hoAh0F4EjJguEk99sONgvv322+PUnGlFh8IgvfDCC5xXHsQCh8jXvva1+KC98cYb41SWi2xy6uuaeC1lPfuj7HbFP/UJmxx6nRbjNAumPpnWZKUdh7dgo9OySrvktxAxS3tP8O/r6+N0uEjXC/KqY7r6xF/IbKhP+O3hhx9uuE6F7KH9WNs+cfLXu2CJ57/5zW/yWvZJvPRTt0vqQb8kJa2Q529961sxUff7iLIuu+yyBamABR8pF1hpYu2Xk6UfoYuVv4eFLiz4Drhs2LBh3oVO72ehC5F/0UL9qE/GIQuuy+lSnWVt2zOGwHJBwIhpG0dSDiY5GJolpvr5ViVgi+1OmrRwsWXvz/fbhV/Www2H5muvvZYqfduf/U+qK4vkFvP4jjvuoEsvvXQBGWvUB+Dw0ksv0b/+678uuEiBgPz85z+nk08+eQFOuEQcddRRdNtttyVewNLWl98v1DU+Ps7/aVKGefHtb3+bpW8gR2nSZVwU8bnvvvtiMiz9DxFH/IY2Pvjgg/x8iJiGSCjavnXr1pjMSh1YiyhLyFho7PR3IXxCZet30iTVmjC2SkxD8yXLmgo9o9vj/55E7vfXhb7RurDfDQFDIDsCRkyzY9XwyWYOdF/aoKV7WtWISiF9uuqqq+ZJi7TqTqvC/HK1SkskVbKpQz0LicvatWv58Hv88cfp85//PPdTyoTaDIcjJEDPP//8AhUa2gYCA0nPE088we+KNAhlPv3000zYNm3atKAMaY+vYkxSr2oTiCQ1ZKg9KA8qQJG2oY2iCtRqRmkjSBlMJjZv3kznnXcevfjii3G/9LuCkcZN2iVlAJc0QqWlcl/5yldo48aNTJb0uPmSWY2DP6b33HMPk8lQ9iq06YYbbuC+oMxbb711npoWZZ1++ukLxnL16tVM4qTstKQH+G1ycpIlkpqAiqT2P/7jPxaYo6CtMrcwRiHiKqRPS0z1ggwR02OPPZbXjk7hinWG/qAvjYgpnj3ttNNY0od5LFJQ1CtzW3+XhYQlSSdDffbJb7MSU3n/6quvnncR0OVkTfnbCjFNylKWhZjKmnnmmWeCkm2/jJC2Kks9DTd1e8AQMAT2OwJGTNsIeZrNoV+NbwPl2+WFVFkgFSBSJ5xwQqzmB5GRw1yI1EknncSH6JYtW9jW7qabbmKyACL653/+5/wuSCTIyS233ELXXXddLBHSElM52KQ8kAd8oBrUBzO+f+qpp1gyJe+fcsopTP40aUZ5fntADvCR71GWEGFtG6hNG0AsxOZRv4v+XnHFFUxE9DMger5qF2157LHHGDt8gDdUxSAhIOdJhA/loG8YA02S9MEtxFHKSFMry+ENG7xQn4CBtnPE84K1kIq7776bLr/8cu4H6kY/xAxE+i62ybqdejw07sBRiCjKFPUyyt61axeTdZkTvv2m9AfvoS6R9snFC/agvp20bw7jk0BZO81KTHEZgXQUH8xNkWaeccYZBLKWRkz1WsbfZV6JhDUkidRrWua94CWXG9/EISTpk/760kzf1tbfM/wLXpLtpj9XtVQ2aTtMsvPVlyb/Qo2yQqYUzRBGqTfN/h71hExHmqmnjceAFWUIGAKLRMCI6SIB1IemVuE1KjZNYipESTuc6EMZpEuIXIgYCLETkqXbgoPCl4AJ2RLC+eqrr8bqz5B0LEnKIoeIHBK+WUDI6UsfXPJ7mu2mHH7o0w9/+EN67rnnuHtCnvShnoQf+ulLt9EncbrxyZuvDtTSSGm/L1FqpGKVdkp/zjnnnBhz4KD7hPpwecAlAkQLxNh3ENKHsE+G9MEdknz5uGtiCulryJ4vdHlAPUJMhbhDEggprDiM+fX7ZAplNHKeCpnKhCSmIKbAQkgl/o6PvgQkqfJDc1VL8lGftnnU46nni8YOknWfdEv/W5GY+hJRf4/wybS0sVVi6l8oGtmYLkZiqveskPS0Ea5434hpo1PIfjcEOhMBI6ZtGhdIKCGJyeoRnaYOzUJMk2yndLkgA5pkJh2ezRDTkPRIO3RAbS91hohpUnsghYMUC+r0JImpSDevv/76WOIFYhoq05c4h6RtQgAhacbvxx9/PEOURkyFkNx///108803x5LmVompjImPYRoxDUVm8Ilp0vzw+xbCvR3EVEvVQbohxcV3Pk6+liGNqLUiMRWHKRA/aA1AVvFJi2Dg24nieV91L+Plm534ZEj/W7dFX6RC0lch+VrqHLpU6HfxjpbiJ5kbhOaAdrKSOakl2aG6GxHTpK01C2EU845TTz01LiZpXSbhmqWeNm3/VowhYAi0EQEjpm0AEwcACJVI4p588slgCCFdVYiYimMG7ElF9S7qRn0oS+gV8eLVnvS6XK3aBmHGRo1yIGXVxMWXoCRJTNEmHKgS0kcOD9iBCVnSZNQnpj6plfbAWUbqTCLs+pDRxAJSMO2ZHFKNS5QD3z5RVNkI7QMJn0ifkw5AXa+YUIj0rlViivaK05So6c8999x5qmOtvvcdYoQ8oG0ypv5BjTGXOZk01v68SZL6QYLayMYUbcFaEMmy2O6KWYIm1iGP7CRC1QoxlfbCrERIZCPHuJCkL0mdL+Y1IsFOI6ba9leHxQp5z4s0NM0r35e2Jzk/YTya8coXIq4vR60S05DdfRbC2Ohi6ZcRcuIK1bOcoo604eiyIgyBjkTAiOkihyVke+U7//gOEiE1oTRDVO2+0w3sCnEIipoTz8szoe+0Ol0cmqAixwGFWI9iYzo0NMQhrvBB3fiIbShsU/EO7OPw3o4dO+J4htJeHPYgHuJMhDZBxY62SuxVLVUKOTCBQEtf4Gyyfft20qpt1KVVvujvmjVrKJfLLXDaEjMAkR4h9iPqB/HV+GmyqtWoun1+/EX8W48D2oC2or8gyILb2WefTRdffHGMqT92WqoOz+8f/OAHPAZaha3tFX3TBj3nfGcveVZjqsvVavtLLrmEvvCFL/D4atzF0Q7YwSP90UcfjeeLfse36ws5ZYlUWpzPGsUb1XaKut3afALASt2+KYCOYyrv4xKhQ6/pteVLPKUPaXFE9Tu+rbhum/+b7Av6e/nO70fWOKYy3nJpFAdEwUfj5q/hJAdC9CHJMbGVOKZpeCWFKEO78dtPf/rTeM+RcrLgeu+99xLmaujTjrBoizw27HVDwBBIQcCIqU0PQ8AQMAQMAUPAEDAEDIGOQMCIaUcMgzXiYEcgySHsYOxXmp3nwdgfa7MhYAgYAobAwYOAEdODZ6yspR2OQLsyTXVCN80WrxNGwdpgCBgChsChh4AR00NvzK3HS4BAoygLS1DlkhWZ5mS0ZJVawYaAIWAIGAKGABEZMbVpYAgYAoaAIWAIGAKGgCHQEQgYMe2IYbBGGAKGgCFgCBgChoAhYAgYMbU5YAgYAoaAIWAIGAKGgCHQEQgYMe2IYbBGGAKGgCFgCBgChoAhYAgYMbU5YAgYAoaAIWAIGAKGgCHQEQgYMW3DMEgmHp2tJUuxfrYXecfPqJOlLHtmIQKhNIohnPzUqfoZHTbJz+uun/PLyFp3O8YtS4pHv56s/fLLTsOq1b4sNVZ+Ni9JH5rW3kZpS1vta6P3gMUpp5zCKV074SOZu5CK2D6djYBem63sCehd1vW91Gu205BOw6XdazYNW30GhVInC266jAO1ly1mDI2YLgY9Is4bjg8OkqQc342q8HOzI2Win5KzURn2O1G74oj6+dslBaKfGvRgw9zHZ7n0K20csJE/8MADhPS6jzzyCKem1XnjO2kMhUB3SspMmR9+2tZOwuxQakvW/U3S0ArRXLVqVVthknlq88IReaT8XsyaTRvXUDxpqXM5C7CMmLZxyeIQfOyxx+jLX/5yU6X6NyT8e+vWrfTNb36Tent7myrrUH24XbfCrJIGHNqvvfYaHSySpKz4tDqHO3XeHWzxZdstfVnsuJjEdLEItuf9rOtXasu6j7XaukNNYpqG02LWbKNxzSrBBlc444wz6L3vfW+rQ9pR7xkxbdNwQC3/4IMP0gUXXNA0mfTF7iA7kMBCsoPfxsbG6Mknn4ylqFo1qW9NMomPPvpovsXht3PPPZcggcXnhz/8YTxxQ2WIhATP4gZ4zDHHMPHatGkT3XrrrXTttdfSd77zHS5LbsuysDZs2EC33377vPeeeOIJ0lJGXWcW6WPS8yIRQPmf+MQn6O6776bLL7+c8G9p22c/+1m+IGA88PnIRz7Cf/r9woK+4447CJht3ryZsXrxxRfjZ/W7qAttevzxxxlffKQfUgbwyhqgXvoHTNesWUOf+cxnuMyk8dWmH9psxCdfehwxTqeffjqPo8YHYyqYSL9eeeWV4HeY13JJynIgyaH4uc99js466yzSbRWtAki9nlcYJ9E6QKqp53AjCaeeD35dMk7+2Ptz019nWDc33ngj3XPPPQSJU6N1KBIT3Raps5FaXsYbc2loaIjnAd7RZWVZL2gj5tHzzz/P61T2htAaPeGEE3h9yHrWEh+ZP5gX+O/www+P55DMz29/+9t0ww03xJIiMWf60Y9+RH19fXTqqafG6wB1yBxLk96lzW9/rqIcfy5hjkIqLmOeJsXS2ApO6MPDDz/M++TGjRuD+ISwTBtfvZa1hDFpjcv6whoAvknrF3sV5ufw8DA988wz3OaHHnqI1w3WuqzBE088ka688soYf1nj6POll14aX6zRHpnnUkYjMibP6f1mMeMcGk/MZRl7febo/UzGWfqsMdm1a9eC930TuiySX3/fa3bNZh1XfW5hj5S5nHT2hM5lXQbm5lJfUtpEoeYVY8S0Dahi4IXQtCJel01dmiKHkGyy+lDCJvDUU08xadU5zTXRwEITknXSSScxqdDEKakM2dC01BcbMQ6aLVu2xCpRbBYgK3pRyOJGm772ta/RRRddxCRYFiQWi3y/evVq+tKXvsQba9INT5ejn8eBIeXI4XHyySfzwanLFEz1phXql2As7fcXsdyG5SAXAqU3Kl+15dcdmmL6IqNVzGljo2/m+Ds+cvGQcdbjNDk5GWPiY57UL99ODfNayvaxCvUr6cDHs7CdxCGjDy+Nlb4EyBzW5DAJRz3fgB/KlINWk3a8H5qb+B4HgKwz4CaScH0RSVqHes7g4Jf1mUXaodsH7K6++moeM8y3UFuTJPQyB4WYo09XXHEFfeMb36B7772XCag+gPVcQvvx7F133cUQC+b4+2233cYXC012QNaxJ8jFDxdYzI0vfvGL8XrH87qOLFiE5rdczjF39BqUuaLnkl47WQ5jrEHsiyBoIGX4N8ZeCJrY+go+SVgmHSG6PXpe6jmi93CZh3KhwZ9yKfTXshAz2d/8PUjOJMwnGQvRwun9RuMkF+5miVrSXpKES2icQ3uDNsPR/QfZ9NeYkGxcOPWeL2Y8+n20S76XsyxNO+lj2+yazTqucl7qC59eN0lnYmhvlzJEuCQXynabdbSBPgWLMGLaRmQxYS+77LJ5ksksxadJofzffLVBkg0dDrnrrruObrnllgU34bQy0F69WaNPWiKgb4pYzHrBY2Fpki5912RdfsdvWoKbhJP/vN5UtJmDrxLxpZb+IaT7pTEOHWiabMmmFxoXkSBklZhqCY0Q9KSx+bM/+zM+6GU8NV56o9QSI3lGpMT+ZSDUL59A+NLYtLkq9fkY+oeftvP0sdL1+3M4NEf0/Jf5oDHU7Qdp1xJxlKelZVpSFLqg6N/9y6Tv+Ci/N7qoajw1FjhsktqaduD7bcS//UtbCFdR2aNsPT5pa8MnJJDwyIXAlxyj3DSpb6OxzjJXG41JCDe0F5d67HG//vWvea/ER++dcqjjTx/LtP3dX8vybNr+qwUIScRM9ln/0pY2VklrMO2caNQ3PddC4xN6P22c/b1HS5X1Xibnkb/GQo6aWmOCMrQU3T/L0szmNLatrFl/bEKEGeOath/q/VVrQX1i6peR5ZKWhafsz2eMmLYRbV9amLXoTiKmWJxySEHqij4df/zxMeHEDRwbeegmn7RhAgdZLPj79ddfz5KhRhJTsdXVz+P9kBStETHVh4vuF75vdPiC3Nx///108803s2kANsZ2EFMfF5Fsa69sOZxATK+66qogZj4xDTn4+Pig/aF+LRUxTXJA2t/ENEkC649nFmIaUnmKWhMHIIhaI2erpIsnDptG0mJ/f0kqC1ITfSlphpjKXuBLTH2pItoi5ATrAxKsRloR3f40W7usczXLpcnHTNbXNddcw6QFZhRp+DRLTENz5EAR09AabAcxTRqfJGKaNC9CxDS0fpLWWIiYht7X0mR9lrVCTOX8wJ6dtmbbQUyTzlAjplmZ1iH6XEh6kwWKZoipr6rUB4cvbfJV29omCHWKdEOXgfZKP7BJQ30mZFUWuSZCvsRUq6bE3hL2sTgctYqw0aGlNxm0SZ7HIkS5IIj4ExsrpIQwFdBlhqSWoX6lEVNdr5gNtIuYagku1KKitoWaKjQ2Yje0fv362IxDbJq1OgpSQVHLykUBdcEGWGMof/f71S5iqtuA/uADtaxffiNi2mie+PPNP2h9VT4uOzD90HMT87xZYuqvwxdeeIHXibbzy6K+xjMYR70Gt23bRt///vdZBR9qa9KeonHW6vmQ6Yx+Vl+oMf9E66PtLEHa9MGLNgBDtBVmAljjuDhhPxBpI+xQZdzxJ7yPTzvttKANvoyjP78/9alPxReyLHNVrx0ZkzSHEOk7bGLf97730ZFHHsltTsInixmSjI8eWxB58b5OWuOicvftRGE6ofeiViSmen7reSkkL2Qrn3Z2SXmaqPvjE3o/aZyxr/pRM/Qc1nvZP/7jP8a2tLovIU1NaC986aWX4gtjVudIH79m12yS8MMf17T9MO1MTDv7TGKahYUts2dEnYBu+aoqLJqnn3460bveN8IOvR8y5NcqDlEVagP0O++8kx1dxDkIdlgwgMfHt0nCd7660T/shayKahGHy/bt2+nMM8+kHTt28MGkbb20Ol9UnPqQw3dw0sjlcjE59qeFxsZ/Hhu7tCVUPmykxHlAq1hD/dJYascosVWCLRPsdaQN6DdMEMSoHv0+++yz6eKLL47x1e8kmSuIjSk2Y9TlO7HJuOvvQ441WuUrz+o+yZxC48TZxccHYyH9wnOiJvr6179OX/3qV9kZDGWLQ5KeR6HlLAcKfgNhkTaEHBlk/QBfSK3OP/98LtKfw3KJCtWXxflJ5mdo7jz33HPzHGbELkscpD784Q/ThRdeOG/9CHnB3NBrSK9D4Ijxb2SzJxigjZDgCBkNraM0koVycOiiThkj7eSk16i/94RUnBgTrPXBwcF5Nu2y3tFWEArg9bd/+7dMpjFXGjmpJB0BSY5jeo7IXNVzxbed9cek0ZET2qdD+CRh2YjAhdoT2sP1d8AYxB54Yv1oe/777ruPHn30Ud43fH8EvTZ9J0ixT9bzCu/jAxMh7dSZ5jjm75lJe2TSXA2NM4jiEGUAACAASURBVNrgOznhu9BepvcRWWMhTESg4juqapMeOcvSwjP6/RWNGcY1y5rV+0vauIbOLX3OQOKNtYAy/DNRnBGxT+MjZxaehdDDd/ZstCYO9O+myj/QI2D1GwLLDIGD8Ya+HIagFVX2cui39cEQMASWFwJGTJfXeFpv9hMCvip3P1W75NX46rNWKjRi2gpqi3/HiOniMbQSDIGDEQFtenIwtt9vsxHT5TCK1ocDgkDWTCwHpHGLqBSkG59G8TdDVTQbe3MRzbRXFQIhdaMBZAgYAocGAmIa1koc9U5EyIhpJ46KtanjEchqNN/xHfEaaNLOg23ErL2GgCFwqCOw3LQlRkwP9Rlt/TcEDAFDwBAwBAwBQ6BDEDBi2iEDYc0wBAwBQ8AQMAQMAUPgUEfAiOmhPgOs/4aAIWAIGAKGgCFgCHQIAkZMO2QgrBmGgCFgCBgChoAhYAgc6ggYMe2QGbBUxstZ87aHYPCTB0gQeaQo1R/xxEZmH+3J7QdSbpQ3XAd+9tsjgaQRHLnZVI2tDnEadqFc4FKPBPzOkvnHb1taasZQP3QdixnrVjGy9wwBQ8AQMAQMgXYiYMS0nWh2YFlCLtMyefjN1jl5kb8dGTR0fmHJICLvSYaREPFshiyhDjwP4ut7h3/3u9/ltKNI7bfYD8p+5ZVXOC922icNO5Tx2GOPcTYlfPxUe620Ucp45plnOHtPWpaftItEM2PdSjvtHUPAEDAEDAFDYKkQMGK6VMh2SLnNEENpsp/jWb5PInSI53nUUUfRbbfdRsjrrMljK/WjvqUMW5RVOp3Wdk2i0V6UuXXr1sT0s1mnQ7MSU11uq1hnbZs9ZwgYAoaAIWAILDUCRkwXibAQqOHhYRJJF/KXQ6ro56fVQbBRrZ/nHcFxoQpPymMtpOVLX/oSE6Ft27bFkrWkPNM+WWkUAD2UTz4NIpQnuYshPZQ83/JOq2QpiZjq+KGTk5MELHw8BH+0AZhLHmFIEiWvM3676KKLuJnIZQwJpeQ0FlV81rajTZdddtkCKacmwKJyl3zzkC6fe+65cV56kZDKGH/0ox/lPNgyRyA9Dc21hx56iHPYY7757W00jzZs2EC33347mYR1kZuAvW4IGAKGgCHQNgSMmC4CSk3y5HAHGfja177GpAdkQsjJ5s2bY9tIVAkiITaZvsoY/z7llFOYpEqKyG984xt077330ne+8x36xCc+ERMuISUgRyBdKDPJ7vCEE04Itk2r5qVPIMn6e21vqlX2OvsR6n366afnSQ2zkjt/GELEVMwJTjrpJLr11lvp2muvTcRDv9/X18cqdyH+mjD6Ekr9W5a2J+EllxCQ3E2bNtFHPvIR7iL+jblw3nnnEfoBU4k77rgjJpdSHsZexvLBBx+ku+++my6//HK+7Mhc03WEiGmjeSQEfBFLwF41BAwBQ8AQMATaioAR00XC6ROokAMPiNyll17Kkj047mzcuHEeUdIE6JhjjqHrrruObrnlllglDgKCz+mnnx6XAdIr34cIpJBHXTYkiSBEL774Ytxr3y7UJ0YaHt+Zx5fIaSmw2EdmIXehIWhGYgpMfTz89zVJSyOmGtNGbW9kVxqSmIJsAmM9xmnt0cQZOPmOX0lEupl5tMglYK8bAoaAIWAIGAJtQ8CI6SKhDBHTJK9xcRJClZoQtoOYStmQpr322mv06quvssTNJ6ZZPNpBdh5++OEFqmmfmPo2pyEzgEbkLgn+g4GYhmxxte1pu4ipkNhdu3YZMV3kerXXDQFDwBAwBDobASOmixwfn0D55Az/fvLJJ1mVC1vHq666ir3c9ccnbyA0+AixFNMASDxF6ioSQiGgSSRIlw1VvrYDlbb53ukiNUUbQL7EmcknpiFPeV+dn0RMG3nZt0pMBQ/9PvoBqbLY5Gq7TC2RFEk2zCVA8AUvMQHQY5ZkVwrV/BlnnDHPjAN1a+zSzAf83/R7IUzSTA+yzqNFLgF73RAwBAwBQ8AQaBsCRkwXAWWSI5FW54vzinaIkiolNidsDG+44YYFzlAgSPhokiQ2prAzvfLKK/l3344R6no40+B7EDVdNp4Xdb52rAnBoO1K5Xe/LdIHHVIKpgIoG20FqYZdpP9Ji2mqncR85x9pO0j7jh07YhtTHw+ElgIJF7xg5ykEU8oP4X/aaadx20Empf8+TmkxTMX+9/HHH6fPf/7z3G3YBl9yySX89zvvvJPxwH94VrdbbEf1/BGcQnPtkUceievQjl2+U13aPJKLR8g+eBFLw141BAwBQ8AQMARaQsCIaUuwNf+SeK+feuqp8csvvPACS0+bjVfZfO32hiFgCBgChoAhYAgYAp2PgBHT/TRGfuxMqLjhbQ0pnq/a309N6uhqklTlHd1oa5whYAgYAoaAIWAILAoBI6aLgi/7y776t5EaPXvJy/dJkygv37G1nhkChoAhYAgYAiEEjJjavOhIBHRc1o5soDXKEDAEDAFDwBAwBNqOgBHTtkNqBRoChoAhYAgYAoaAIWAItIKAEdNWULN3DAFDwBAwBAwBQ8AQMATajoAR07ZDagUaAoaAIWAIGAKGgCFgCLSCgBHTVlCzdwwBQ8AQMAQMAUPAEDAE2o6AEdO2Q2oFGgKGgCFgCBgChoAhYAi0goAR01ZQO8jekUxHCFH1ve99j5599tl58VP9UFbIGDUwMEDHHHPMguD/kmIU2YR01icNic5chLKQRSnLx0/HmeWdLM+gPVdccQXdddddS5LMoNl2+6ldQ33I8kyWvvvPJM0FnUVKvyPZqPBdUkauVtrRjnfScM86Jkmpb9G+rGW0oy/7uwz07brrrqNbbrklTjm8P9uQhnvSXoIsaPgcffTRmfeUVvuE9r3yyiuEdM2IEILPH/7hHy4ozp8jWfsValcz7y7V/tAqXmnv+TG8s9SxFOcMxhGxw5E2Oil2OJ5Be3Uqbr+9SZn/mjnrsmDQyjNo+ymnnBKcq62Ud6DeMWJ6oJDfT/Xqza6vr4/TdOIji1NI5NVXXx1v9liUt99+O6c1TcpKJek6NXGRLuG3hx9+OPV9efa73/0uIX3oqlWrlgwRIVRLsXHIBvrMM89k6m+WTmJz/MhHPkJpaVtD5fz4xz8OXibk2UZzwd+4Q/Mgy+aepY+LfWYpcF9sm5p5H4cbLgNf/OIXm3ntgDzbaF412yg52PFeGgHAGCOl8UUXXcRV3HjjjXTPPfcs6V6h+yL7RrPrsFk88HxWTFopO+mddo9rO9umzxKk1F7sOSP7hT77/PbKvitppdPOJClP0lzLu0txxmTFVeZrCKusZXTKc0ZMO2UklqgdPpHwM06BROKD3PP6kyYlwHMglOPj4/yffhcb7Le//W16+eWX+SBJS7fajISgVXjQ3yeffJJWr17d8Lbcah1LIVlrViKSpQ2N5oL/u1xavvWtb8U38E4hpnKYf+lLX2o4z7KOK+bKHXfcQZdeeumSk59mxzdrH9r9XJZ51UqdWdb+UtUdai/a89hjj8UX91b6tNh30jDBunvttdfaJinen9guBpd2nDOoHyR8+/bt9Pzzz6dKTLPMS5TnE1P59/r16xecpYvpf7PvmsS0WcTs+QOCQNpNXH4DsQypqdIajA3j2GOPZameVpFjAwAJhGRDiKlWy6BM3Co3b95M5513Hr344otcDW55eE9LRUQF9OqrrxJuzXhv06ZNLE3McqtFudhoUP+GDRt4U/f7qs0OpL+o5/TTTyeQHrwH6THaB9MGlPHEE0+Qztwlm/xHP/pRNm/Qv4GAPP3003yooO2QVIP8aHWkVpHLjVuIC577/Oc/P096qlVJqA99glQJ7RJ8Q+YTjaQyPukE/vhOS7VaIaa6f0nmH4J90rMikcBzIsES3DFOaOu2bdtiqbU+YPCOjJvUI/MH6lqo93wMQ/NR4x4a/1A7dLulzscff5zHFJ+0eazrw3MPPPAA91Ok88899xyXkyal8dWOIk3R+AADkdCDlMvcufvuu+nyyy9fMK/0GGlpop7rRx55JPcPbYTmxW9rIwLgr0vUc9VVVzFxFClV0hoJ7TfoU9J82bVrF/dfj4ceIz1ngf/Y2Bhfds855xw699xz5+1ZWdaHnhO6bMHkxBNPpCuvvDKeG6G26D1E3sP8u+yyy2jt2rW8ZhczrmlSN6nvc5/7HJ111lnz9jsfn6xjlnTWNHPOJJUhZhlZhBON5qXU4RNTrXkMnR04X/W4y5qV90466ST65Cc/yfNQNJswl0vbz/09E3NpaGiIzU9Qn14HWc/LA0JSApWaxLRTRmIJ25E0QUMSsazNEBU8pKP44GAXaewZZ5xBMA0QYop6cKjedNNNfGMVO58tW7bEm7qQB/yJTVVvxtgk8ZHD09/s0tqsTQV86bC/ucjvUj42BtlAtFoRUmBtiyRtx2YAHNB+9BF2rZ/61KfmkQ/frEBnuNJlSv+FxAthx6Yl6k20Q8i7bIaNpNRpm5XeOJM2xCwHrx4PjRsOhjQJZ9KzKE/mD+aM2AujPCFRwBVzEUQeWOjv8b6ozbW9Mb7H5QiHAi4MafPRx13GSsgi5ops/tIOtEEkGCeccEKQVPmaCn3wyThv3LiR3z355JPjC5OMcyP7PT2/hMhp8imXDi3B9Um9HjNdnswltCt0YfSlcrqtWQhA6H1R68p+IPMUF11ZIyCa/n5z66230rXXXktJ46T7nzQPhVwLmZycnJw3z1Cvnk8hO0a9F+J3vSf5ZlX4bevWrQsus3oPkbmOSynaBZth2A775B3zLOu4po2NvujIpUT6IJdon8hnGbMktXkz50zSOQBhyWmnnTbv7EmyMc0yL1GPf/nBd/rypM8O/KbHHfNG1hQuDxB44JM2f5PsYvV+jLHBuYuycRZp6enBoqGRMTRimpWJLYPnfImZbKRaVZu1m7JhoAwhCvg7PlhoIQIiG6psXJoIYGPyNwX/IJPDBnVoyUlSm0NG6v7NUdehF2/IqUHql01NFr7fX/0uDjNIfDUB0XUmqV78toijioyZSJplQwTZaEatHZKe6k0OEhm5cGh8myWm8q4cuvh3mu2ybOI44OVZYIiPLwX2xwiYyXOhAyakIdD9SZuPmuw0Gn/dDrRHz0ORRDU6KHwCIzim9Tlt7YpNuJAJH5+k+YYy9bzy56tuJ8i/nuvNjo/ffv99/yKZ1GYhOf5+owkBLnV6nELjEZqz/kXAx7HR+gjNDb22tcZIl60vO8ApjeQnERLgKXWFxhUEUj5aI+CPi9/ntHY2O2Z+Xa2cM/5+hX+LxLKR81OzxFQuALrOkJmE1jLIs1rgEtJ6+PM3RKb1PNBYa+2e1NdIW5W2f+zv34yY7m/E93N9WGiYsMcffzzXrCevSHFCdjGi/oBaIPSRDUPUDpCaYOOHI5O/6WlJACQrIYnpUhBT3042REx8dalIkBZLTOUAgOSzETENeRmnEdOQE0gWm7G0ueBv3CIN8k0fGh28/lzRTgfXX3/9PEl61mdD5F4InyZNacRUS/c0wV1qYirmEPfffz/dfPPNQUlWaH0lHZDNElORguMQhDmJzMXlTEzl8gbpkd5vshLTtDm7v4mpXIZ985+lIKZZox2EiGlSO9tFTLOcM6F1JBcy/VuaWnspial/Dug2Ye8Sh2N8j4u5P38bEVO5sMArP0k4tJ/pR8vVGTFtGbqD40V/oYUIlywCObCTpDW6x1pF7nskhg5PWZRZiQCIatLmK5tU6LYqbfSdvOR7X50PFQlMD3wnrSRpDQi42KslSR80qQxJYnwpLYi6EGLxlNVkTLdFq3XRDnHugplDI4lpo7kQcn7yw2yFiGnaJSZNfeivoKRnQTRgOyeSVrlw+Jtvkjpa5hLqE8l1SL2XJjHVB2PW8ddSbBm3kIo1tJPIhQnPS32QSOLiJ+MsZUJtmGQTmKQRSCOmsp7FfhmmLWI6oM1NgGua1DE0b6Wtvj15EgZ6TjciOfKsXjt6voaIqexLWU0ZFktMgbteU9o0Ik1j5NfbiJgKydT9amZcX3jhBQ6pFHJe9fug91S/nVnHLMlJtplzptGJnOVSvVTE1MdMhAQvvfQSX54gGJC1hH6EzssQMcU7cn7gPewVYmv/0EMPMST+npdkxtAIv/35uxHT/Yn2AagLCwAH7l/+5V/GTgz+IearvNNE/tq2RtQ9OCB1WBft1OQ7OsHWB96RcBwQWzfYR/3kJz9hJyqxlfrwhz9MF154ISOGwwyqLKivxcAbt8skdVPIDgrlhBxRUK6vwvr+979P99577zx7NBzCuly/bpEKo42iLg0Zu2uVjoyDvtXjXdx4xRnjzjvvZEzwn9z0tTpfjwHMG3zbJj3l0uaCbpfvvAUHG3yHP3GL9z9paj9/vqxZs4ZyuVwwTFDas74DiG8zCGzgMILPfffdR48++mhwLknbMY8uueQS+sIXvsDzyrcP88vABUakyNr5TZNDtEG3A3NfHPeAEfqOuQ+CLQ43jaQ3spY0xjJf8B3WE/5MihWs5yDKQt2+3bJoK6QuYIMP7BW1I4Z2zBPnrbS5LhIcrC/dVt8uMmQ/p9cTysFaeeqpp3itoqxrrrmGzj//fG6nv0Zgy44+YFxlvznzzDNpx44d8Zr2x0mcMVGeXv8ybpizZ599Nl188cVcp+8MGZpPSfbDekz8vTa0Z+i9C+3W7fD3TTi/YG+UNuICkHVc/X0oqf1CslAHnMCkDzoWsr+3NRozuZjL+mzlnGkUL7vRxTt0PoRsX/3zUjsAptnw6z1WMANOCK2obZ/1/q7Py6TxkHHD3ADJ1cIT7fR5MIWRMmJ6AMiiVdk5CIjkTG6R2HTgoHXqqad2TiOtJYZAmxHIKhlqc7VW3DJAwObOMhjEDu+CEdMOHyBr3tIhEFLtHAxBp5cOkUO75CQ71OWIShZzneXY76Q++arWTuu7b0JxINtnxPRAon9o1G3E9NAYZ+tlAgK+cfyBzNxhg3TgEYDE/GDJyNQKWlrt56tPWylvOb3jO0t2Wt864dKs1dgHk5d3p42ltScdASOmNkMMAUPAEAhkczFQDh0EOl0KmMVx59AZLevpckfAiOlyH2HrnyFgCBgChoAhYAgYAgcJAkZMD5KBsmYaAoaAIWAIGAKGgCGw3BEwYrrcR9j6ZwgYAoaAIWAIGAKGwEGCgBHTg2SgrJmGgCFgCBgChoAhYAgsdwSMmC5yhJs1mm+UIxvNyfLMIpvd0a9nxVR7qeoMIeicDnTsd7ZRoOGs9YfS3UldjeoIDUDWets9eDqHdiigtNSX5IARygONd3Tg6aRn8FxSJAR5JxSEXgfD1vXowOyNxkCPn9+GtLrlPfNKbvdMtPIMAUPAECAyYrqIWSChM4RMph3qWauRA1cftlnezRJKZLmFwtHkM0tKRuAIfHV6yyzYJj0jZNhPkdpK2JmlmEtZ+iYYIo96WvggIXwnnXQShTL1+KTVT6mp56efTvGVV16hz3zmM/Oaq8tDwgOk3ZN6k+axToGJjDdpKVr1GOl88kgNmFZ3o3SzWTC3ZwwBQ8AQMASSETBiusjZsRRSrmYlpn5e96QuNVvuIqHpiNf93M1oVOi7xTTWzwfdallLMZeytGWxElMh/Jo8Jn2XFX+MEVKzgigCX0l5i5zaIs0MpXNE2kpJ3afzuDfCQc+JpLp16l20Iytujeq23w0BQ8AQMATqCBgxXeRsEDJx4okncq5urXbEwfj0008TpFHIYQuJzx133EFHH30057YO5QOWgxc5tvEcclJr6amfS1nnnUZXoJL0v4M0EW2Q/NYh1aiQVl3nueeey3mW8UGObbRNCIfkctcqUK2ule/9vMIi2RTcINWCBHPt2rWxxM6XvoXUtr6qPkkd7JNQX2IqpH7Dhg2cYxrtw0eTLK0e/tGPfsT5w3XK0jRimpT7OoRVGiZ6mrY6VprIafyQaxx1Izc6pP5JQbTTYik2kpjq9je6GIQuWposvvHGG4TxwnfIMy1zMzTWmqimLXWszTPOOINCklapG7/deOONdM899zBOPmFe5FZirxsChoAhYAiQqfIXPQmEtFx99dVMNnGIbd26lUDqPvaxjy0gqiCHQqL0YYu/4wNpj5AWPLd58+b4MNy1axc98MADdNNNN9Hk5GSsqvQPU5AEOZCzqB598oQ6QUhFbavJtE5lqNuAtkmdOn0e1LR+Wy699FLG6oknniCQJRCi6667ji644AImBrruLVu2xH3G36+44gq66667GCvBwlf1+iTohhtuiL/64Ac/GBMZTc5kTHyVNerUZCREqpKIabNYAUPpu8YEUkP5tDpWvb29PDdljul+/PM//zP99V//NRMukG4tndTPNSKmclmRtma9LPiLMImYyoUuRNKxbkLE1Jfihha8Ng1Iq1uvRSGmX/7yl3ne6jFa9KZiBRgChoAhcAgjYBLTRQ6+r37V/3788ccJkk9RLaIqOTwh1QQZEylV0mGr1YUoT6Se8jwkfMccc0zQnk6cNETimqbK17/5Kkp94IecWNAGkE9RvYYg9dvi46ZJuiZASA+JD4hs6JOk1pVnfbLiXyRCRMSvX49hSD2cREybxSoNkyzzA2TJHyuNnYzrV77yFQJZB+GGFFzXK+T4xRdfjKuU+dOImGoSKJigEN8mdbESU42FJv/6AoVn9AUtbZlrx7k0aa1JTBe5WdrrhoAhYAhkQMCIaQaQ0h4JEVOR5IFUpRHTJOeMJJIYIrpom3+YamcOqPClDe0ipn6fNOH2CWRSW5ohpqH6NMGEmUSSZCzJxhRSbRAmLfXVpgpSnj+GzRLTZrA6UMRUX0RATLWEWM/9ZoipEMOQo1kjYirzKcnG1Cemjz32GEFy6RNRGauQaYtIOPEM5o+WeJqN6SI3RXvdEDAEDIFFIGDEdBHg4dUQmRCVY4gIyqH82c9+lg/T9evXs0QVEiaQIagFNRnSpBP1iSpbJF14D/Z2muT6UrNWiGlSeehvqA0vvfQSt188u8UL+6GHHoptajUeabj5XtGa3Ig3tSbcaYQpSWJ6zjnnMO6NJKYwE0AZ0q9miGmzWGF8G5kN4Bn/4pJ1rIS4XXXVVfPmnlweYFZx66230rXXXksnn3xybAf95JNPstd8M8Q0zds/CzFN84zXS1ZsQ8UZSbBo5JUvxBnzSC5TmLOnnXYaadMQ30wki2nMIrcUe90QMAQMgUMaASOmbRj+kINL6Dut2hUVvNhaohnieCO2enBKgR0m/hOHJa3OF2cWvAuS+53vfIftVyEBkjJgswjnEP297/yk2+rXiWfh1CXtg2RJ90M71Ii6Hs9q9a/flvvuu48effTR2MZ0aGiIHY/w+cEPfkC33XYbQZWsTRDEhEHqg+0n+obnQCa2b99OQjZRTloc0xBugolWZUv9ul8oW9tO+s5dfpivrFj5drcaEx0Kq9mx0s/rsfIdnPbt2zdPtS/Yik0u+i3fpfVRLydtzxsak0ZxQAV3PV/9cfXDhOn+psUxDZlZ6HEN1e33IYQnLjtmb9qGTdWKMAQMgUMWASOmh+zQW8dbQaCZEEStlG/vGAKGgCFgCBgChzICRkwP5dG3vjeNgPZsb/ple8EQMAQMAUPAEDAEUhEwYmoTxBDIiEAo9mjGV+0xQ8AQMAQMAUPAEMiAgBHTDCDZI4aAIWAIGAKGgCFgCBgCS4+AEdOlx9hqMAQMAUPAEDAEDAFDwBDIgIAR0wwg2SOGQDMI/N7vn0Q1/K9ao1qtFr+ay+Uon8/H3+E3fIdPPpfj7/EveUe/m1R/LpcnFMG11ObXJ++4JoR/88tNq7NQLFK1UqVqtcqvcb21GlUqFapUqlQqFalcLhPatH79EfzM5MQkdZVK/P3c3FzcN7xTLBb53yhPsNB/99sGrPA73g19qjki/Bf6JL2Dx3M1CuKehIUb0Ry50WrmgzFo/Lyrt/Gz3PY85o0/Z2Ssw5VhDtbnRr2uHOWokC/Q7Mwsl4vxKc+VaWZ2hnq6e2jV6lU0ODhIQ0PDVCjkCZEcEMViamqa5x7GR+Z9pVrh+V8qlahac+PrJmn0cZOH/4F3+P8CTg7oLsSWn5a5HoBR1lJoTieNZT7PKIbn07wGz39E6vLXaq5Wo3z0njyT1K54DIiommViRHuDzA+sM/kI3hjbVatW0vPPPtd4otkThkCHImDEtEMHxpp18CIAYsoHbkQUNQHlszWXiwmpPCcHeyvE1CHFx3t82M8nHvJ1Y1aUSkwLBUcMQUxB5phUO2LJRK1WpXK5Ql1dXbR27Voql+eY5PT39dHMzExMTIXMFgqFBcRUMGOSow5rjWVSGytoSwKZSDr4hZSGcO90YurmUnidCHlJX0UyZ9z8YYJWdaQQv8zNlfl7hC4bGhyi/v5+Ghgc5EvU7t27aeeunTQ+Nk6lri4q4MIVXX5krFBkvuAuYguJqatSSKkmqGhGJxBTbneQAEcMOb481C8RQAHouQ/Wufw11CNZuSFiGpF2hRFjGGEjl4A8X0zdWnH7DNHKlSvpuWeePXg3UGv5IY+AEdNDfgoYAO1G4MQ/+P1YchRLvqIDBZINSDUgmZIDhaUdlSqBqDVLTOXwq0tuhGTUD71YMhVJTtP624iYQvJYrboD0JcaCenGn5CsoW3FQoG6u7pobGyMpab4oAzUA2maSEz1u0LkfTIaE5yEDjAxzSh5kiJi3hCQVHc+MRXJqCNAbjzc39OIaaVSVpLbiJC6N/l/kJIWigXq6+tjUgqig79DWj4+MUE7d+7gxBSVcoV6enqoWCoyycSFBZcTGUue31WMCb6P5mVcXV1imnX9LYXENE2ambYW5FIWT7eIxDo5uutkFlIqq1WorE/UeS3wBSTP+wY/X6vyPMc6Yil3sUClYol6erqpr6+f1hx+OP34kUezwmrPGQIdh4AR044bEmvQwY7Ah/8QxJQCqnyKSF0kMXUCx0ia5FShzRPTOlqJ5FQR0pggJICcdhjjYIR0tE5MnRkB/g1yROe4VgAAIABJREFUzSS0u5sloyDZ+DukpZDqQMImhJMP1Ehq7Mqr8r/rB69Ii9L/9LsASlSDCDT0SREWCzmt4ze/Xr+4TlHl16XVCzucRkyZVMWSN6aRMZmsVWo0PT3NavwVwyuor7+Px7Kvt4+ln9ve3ka79+zmd3ojUuouK46QRkYR8Z8gs1qSKpL2eEpq6Wj0d03OdM9aJ6aRKUGzG0vKJSd0KRPMmZzWWWmiVFua4/rlNgNn8eDMgDTBZ3IffYd1gv9KXSUel8GhQTc+kdR6cGCQHvrB3zfbW3veEOgYBIyYdsxQWEOWCwIf/sM/CNiYykETtjHlgyw6eMQYb74qOwmd+epYLRTVal5fzR/zNO/wdVLJcF0iiRNiKiRE6oREtK+vl4lMb28vzc7NUX9vH9sR7Ny5k4kpCI8mokJqWIpcKMQ2uGIT6ku00qSmfBlInEThXzQu9X7X1ajhEp1MrL02phr3yOay4YKAGUWdRAsxql8+RFK5kFqLfWKsAs47+9I8iVSuxpLTuXKZisUCdXV1M3fCd7l8nrq6Skw+Ya7BclaQpeiy4av0ncnsfLW4MxeICHFMjF07tc3svJb79qXRjWKektwzbeB6ahWW2kalx3WkwZtseTr/rXiNyvTii1H8j+gCUK+ZsYra6N51l4RYYsrrLzJIiS6tTPpzRKVikSWiQ8NDNDAwQN08Jo7QwsZbNBHQVjzy0P9sOHvsAUOgUxEwYtqpI2PtOmgREGIq0tA6mapFxEs5eiib0xokh4Fep5KxDFKdBbQkdjSZT4YcIUgiM5CMskwyJg4i2cHZCGI5MztLPd3dVCp10Zo1h9PevftoeGiQVcBwksHBCfJZd56qS+qEmKKvcsBqCaaWqCY5MqUIRVPoajanMF1AxLPaSkzTcG9EoJjMiQNRxOzY2lacizxnKlwOYmeZQp6J5ezcLM3NzNHaNWv5UoHP+Pg4jY9PEByEWBoXX5wCLRLJZ0y6HMNMVpXjwbrzji7Rke2Fo1mXLAqfY/uFBWtmnjqc+w6i54ipLxVPwhatKyjnonnPwWEvcd3BDjRpJtbNLJyTH9aNI/UoDxg7DYTTSuDT3d1Fvb19rKbv7u5h+22YToCk4j3XqWgGRNWCmP79g3930O6f1nBDwIipzQFDoM0InPgH4vwUnRsBL2stDY0P78iebCGRTCNPypbNezHRRlIO1uggqz9Xr6fuyR+ffJH3vJAg96yoHkEPcKDiIAXxWbduHXtt45DEOQ1Vvqjwned+LiapYnuKQxc2i/gTv8MkYHZ2lv+Ud9Gautp4fofTzBBSh5g9sxd+ki4ES0FM09qXausYUzg1RyJB3ELJuxsvN07d7jIxM8P/hjp4ZMUIjQyP8GsTExN8mRgdG+WmsaNaAjEVWagzRYlcf2JnnKTIBUz9EnEPjkd0iePusXQWT9XL105AMnaMXQ6mInXJsiaoacTUUfbgxEiUzDMWicTUXeBkDsfzGNEmIhKPPmD94HIAu97unm7qKjkyCpMYti9FtA+qsYSbP96lAI5qP/zvP2jzrmbFGQL7DwEjpvsPa6vpEEHghBN/L7WnPuGJvfT3JzGNpFJafS2aRdHl47Dkgz1W79dV3E7C5/7NNqYVqHyLTCrBGEBM9+7dy6p8qHhBUqXfIJk4oDVB1URCDmcJHSX16EM9iUg2O8XmSeG8l53kLSy5c4Q8iXQltSLZTAIYJRkjJhHxOsGqlytYOSKm1PzuYW5YGTah7GyX54vDylWraHhomMfu7a1vs5R0cmKCypUyj5PDPcWrXDASG2muxbUpGaE8US1MTJPRgw1x/Ve50GmprJaI1rGAKrx5ialEbGhmTqURU1yw8uzg6KIeyHiwpLRQcFEPBvpZMsqOkJCmsuofUlWn70ef3KUuz+p7Xjcq3Bb+DmL6o394uJlm27OGQEchYMS0o4bDGrMcEPjd//uEed3QB6dIdfx+ikf0fNWkOEQoSaZ+MQoPE5/+HodiKYw8H3v4RGGsImcVLY3zJXNCDIUAcT+U2rDupOEqznOkAed1v379kTQ9PcXfwUQBamEcriBEUCO7UFF1Vxk8gw88jIuFItun4qPtZAU7lOGoj3yaU+ILxYqO9HlkJ9v8yxEiqWqzQi5zHhGLSGGublvprCrdQIDM1+OJunA/cB6DLWS1CuewOgmpVrRKvMYOXnVhoYtj6gBxETSd9BoOSa6VWpKI8stzczQ8vILjXSL2LLAGaRKTC5SH8E8YIzSE4/HGbV9INcUT342XkK5IbZ4QzyoHhsksM0Bdndll8MOhyuStqGw1taPfNHtltKP/6mHT9Ixxq0wwrFfrt8H/d5341n9x1qGuNN+MQV+s5PIFyXVPbw8NrVjhhjCK6+vWE+x28wwGS0uj0GxyUeHxUfXw3MoRR1L4h7//H9mmsj1lCHQgAkZMO3BQrEkHNwLv/9CH5jl78PErjiGx3Z1WwbsDmm3OoriEmmzGUhE5O2PbQZQL4hEmZjjE+RCD/VokqZHQVKWIGEanocjWHFmMVINMkiKvam5XdHAKURFpqsQwZWu+KAD+2jVrOL4l7E7nynM0NTXFIW1gy8iHLh+0yZ+k+Jzu8K0bMgbjYIaKlQQGUVglJm9s0lClWuSlvuC1iIT73+PrCkg25SjPmlv86SgnAqwzwYhUuiCR/B9HaaiSCwjmpF09Pb1MUMtzjkDCA35ycpzHc3jFIE1NTXDw+q5CL+VyICE1qtTmqFots7qYiT76UMFlAMMMKSTsFPNULOQ40DvbK9YgoS4wCYXT0mGHrWbp6OzsDEu1Ic0W9f7qw1azRHX3O+/Q6NgYO9jAZtgRIKiS62i4v2MeOzJWHwslwU0YZZZGJtmspgiiU7TkLW0a+pIixFAKirs6L3JAfd1iDNFvlnjyfKrGdp/s1Id/Q7oJp7KIRCLZBNT0+I/NKbAuocrX1yxlG6xtq32y6zsIyh4DYvrI/zBi2tKEsJc6AgEjph0xDNaI5YTAsb/7u/M8i3WMyboaP1J1RqIvdwA5NR9LWiQWZaS+i4ViwgxiL2dHCoRMalETygP5AOkoFkus/kPAexxoiC2qD+J5Nq/sZQ2pG4iNy7LEh2e5/neWqBWLLOVD5Qgx5Dyg3TssCerpgdiHxsbHaWZ6msPbiD2pc/RIUfQmOZ6kas+TfxTcmTxG2X4kHqSQhgUENCGTFuMGYg9iymSUmJgyTpFqNeJsTDhE/Qw7wRUjw1QslGhsbJznSCFf5LF517veRcPDQ/T2trdobm6GVq0aodGxfbRjx06anoBKvRhJUStOLe1YsLMRrRCVy1WqlDGnnFw2DzKKv+WJqmCtuRz19fbQwGA/v4PxmpqaZBteiaIAVfKHPnQ87d69h7a+tdWF+OLsZa5votKP541IPFlNHs/QmLw2svlNJKZpF5Y2bxQiZdRRA2JzAMe760YMnqmCxCrV83i2XKZKrcqhtZzNdC/19fZSVxQ6jdXzcsnDxQGZ1HBxjNaCj5mWoErXQ+tGmzUMDQ7Sow891GakrDhDYP8hYMR0/2FtNR0iCLz32PfPy/oUdzuXY0KIwwYETavKnbrVnYT1AOn1uKeOFHipG/mbKAwOiK2oNiNiC0kN6kF9UJFDSonwP5VymT2OY9meSAYjboHDE886G1NXPv4NMtNVLFJ3Tw8TT5ftx0lJZ2dmqFgqOYeMHNHo6Ch76A8MDbFEbmraSUwhPa2TnOjkD8wLhCgKffyD2jeTSJ5iLjOV9MWpqEEKqpQrhL3DY9KyoFBIx5yU29khuqDqIs0TAof0qDXgGL0/MNhD73rXBurvH6RdO3czAZyenuFxXzE8Qkccsc6FBSoVWM0+NjZKO3buoB3b9yKMOo91pQJHMJeRCRcAOCnxBYJTxUYkitkoyFGOndEwTiw958D6rs+OqItJRCRZRVSIGtHU9DT19/dxSKKZmVnO5gXzCvdOPA0jLgrm5qT22r6z4VLnchJk5vtbYhrbAtTNLpyWwtmSiNlEbGWr2lePwwspdYGKvd1UYg96dzFDEglR4WPtYxx03FcJseX0Ee6jHbvqF1n3m29DGyL/w0ND9ON/+IeGQ2APGAKdioAR004dGWvXQYvAiSf9fp2YRvZ5mnDqfO+ifgPxEzW3dFxImBxOIccOHTqJJTGRyYA7TOdnBIpOtthWLcm+1GWZcTaToo5kaWjkzQ01JMgOpG2Tk07qBukQJI/4Hn+CjEJyM7JqFb2z+x2ampzi7+ciVb7YqzqbyOjQjUcc6lGn9ObDWGz2RP3OEkDuoJIUK9MIXag76hXZdxJpEII4aHkCEXKkN/wjMqIvIKZROwuFkqOqCANE+M9R195uotUre1iNv23bDirPwQHJxQMFRxscHKLJyQnGaOXKFYwtiOnAwAjlC0XuCcgohxXLOU95mGTASQmXDXwPCSfGrogYl4USk1hns+r6i7/DSY1DQEHdH/WR5w0Rzc3OsbofcxQXEbTLxTAVW1MMiLMjdTbCjphGnjneZQcXmiT8kompb7qiN4LEEE6L2C3YRMVNtHiu8T/nNb0+v2Jnv0KRveWBz0B/P/UP9FOhu4tqBRcCyjkrgYg6kxqO+cqOTJHtaDS78VxRTHiifsiFS1/EfOIfkq7idajyf/rjHy8CEXvVEDiwCBgxPbD4W+3LEIGPn/qJiANKHvm6pAM2nghSDtLhQsL00uwsMiXlWboSk1KFC0v2QEb4sKuxDaA4C01MTnJqyKSPJrWiukYZ4kTiH3YxUY5U7fPUhlWXRhQZf0Bep2emmRCBcDrpY93RBoQE8RfzxQKhjSBcUCHPs5lje9b66R8HZoftYRQblQmCF3pI7F7r3kd1dStIGj6Q8LHEF3adkX1fPfB7HS2WTifYOkIdG4fk8QCu1pwq31maOuoZB5hnaTNRrtBF1VyBZmYrRPkiDfQXaHgASQRAMtFvmEJAgp6jlSMrnU3u9AyrgeGdPTszTW9te5v2jI6ztLnA5LTGJhXoF+rDvCnPzdL01CSVinmamZ6ikZUj9J73vpdWrFxJ//nyS/Tb3/6WyStU+pCGw/kJf0IqDZKKMcV/sH98z7vfTXtYkjvN0tjJqSmWmIKw4nlnUiBJIiQ8lLORravAnWSfrwQp5hqtLv3k5F5pVsvh2tLMDaBdwA1AHMEkbqhzLKvy/MY4YR3DDhcS03KuRpIaV9aorCloLzC2mJv4ky9+fJnAWNZlpmkE1JegxvuFkj6DmD7xj//YKrz2niFwwBEwYnrAh8AasNwQ+NjHTo2y4TjSJeo+tvXE4VUu0569e1nVt2rVKlbtQUoG4hhLPEXyqQ52nbITBxQ7VhSKkaXjQhShNsehF6sPK5WYkEJ9LdIYaR8IGge3jzy555EKqHgnJ/mQhiofREZUktwn533DpEVUxegfTAigGobzEySrQkxRNwi11KUJqBy+TrIH731HzH0Jb4hUCC4SkicOtRRxJd+DfL4n/XwMZSxC87NSKzIdJUK+chcnk52AcjmamZ1zpJQKVKEi5Qrd1NXdR8WuEvUO9lGp1E3T07M0PQl7X2cfCrtTZPWB5JnHpValudkZmpiaoFwJkrkSdXf1OKKM32EKwlJSqNlzVCrmaHCwj2amJ2jFimE6cs1KypWn6MUXXqBdu3byXEOZhQLiwyKOLCMexYcltoUEyVo9spJ27dzF4+UkpuiXi2Eq8w8SQvzdZRvC77AhkGxVkYFIRJSSiGnzFDIahST1f2wDu3C0ksiczLmk/QeYO094Fw6No0HkIEHuotWrVtPwimHq7+t3YxVFNYC0lE042DbX9VJMY3Ap1XNKrzt+NrqA6cukvsglXSK1ZgX1QVPx//70p8ttW7X+HEIIGDE9hAbburp/EPjEJz45ryKRJsoBgkN9F1J0EtGaNWtYaoXQSuIk5ZNTOZBiyV90gLkYk/DqDdtIJqn6+ECOnKucxMZJUEHa2PY1CsckNqbyzPZt2zjYN5x04CiD9oNs4n3tJCXRACRLDSTCIDkct5SdP5yTlMg5Y7VlJHUTr3+QbkgFJUwOH/JRDMhYxRmpX/E9k+Pog/bUY3DCAUjSPDpprHYyE6euZmbHHBWpwkW5GJkgZ0xOIZHED/kumqvmqdQ9QKsPX09dPf00Rd1UXLGO+gcGaWpihiYmp6hY6KYcFWluruK8t/MuZBSIEJPofI3KuQqV4eGEf+byVMgVnG1rDYQWeFapPDtFQ4O9VCnPUrU6R2u6Z6l7ehe99NIvaWZ2mqV6kICiEOcMB6crFyuTJa+wHS510crhFTQ2NsZECyG+2Eyj1M3SXDw3MTHFlyGo+0FKI3pbd35SqUcxRjJnfWwd+W6enqb5vqVJP5PGNu0dbh8yMUXxQuG8198/QL29LgkEB8Dvxvi56AgsAs1H6WqjrE6S0Yw1DLzGo7ikUTICh5/TgujLmfwdlz9trqPJqZSliTf+DhvTJ3/yk2amsz1rCHQUAkZMO2o4rDHLAYFPferTbH/nUms6SZ8QIagHIb3asWM7k7U1h69hCeTMzLSz6/TUn0LahGRp6YiTprhwM6GP84CfnxmKSaGoxzmEUZSbOyK7IpkUaQ764AKyV5hMQw2JXN2wh4T0VMwK+D12knIEEe+BvIDwgNxAjc+qzMg5itWXUdxTabu0C+BJoH78Foe8gnkB7DYjMs32lorcgExJbFXY60Kq29Pd4xyKiiWOn8pxVFlyDHW4kzoXWbW+8ONCLYnrkv49R7NVFx3T6axhZuFCd/H4QYJczdPUTJV6hw6jDUe/l/KlPnp7gmi653AaHBim0bEJGh+fpO6efioWezhk1BwkyLUap5t0Ekl4eFeoTLPs6Y1KIFktInQUiN3cHOdOGhnqp9F9u6irkKOebkg352htfjf1TLxJL7/8SyoW87R6NUJEFWjlyhE67rgPsE0kzEhATEFAd+7cRXv37KHpiSkmsE693+XGAa5XbB88R2++8SYH4Ae+ExOT3G6YE/DdKLokuCHJQDpbUPNzhIEmP2mS70bEFBJ/rC4QT8x3EPweeNkjNSicnZAaFE6Fc26Ou3BrztYbuIipBPADiY3JJ6+9yAkN5FctYb2eZR3Ga0RFioCJhY8z9hmsT7MxbXKS2OMdhYAR044aDmvMckDg05/+dEwW6167TlLCRK9cZqkU/hwZGeHDDoeaqErlYNIOEKEDNKTmk4MPf2rVf+hg0xJFkcw4Jw0XMcCRI9defLZt28btRFYnSExx2ELliw8OYJHcSPpQd2i7VKWs6pTg6Cp6gEhPtfoy1FYmfEzE3WGP53Xb8D07VkW2qchchO9WrFjBRBkkQkwanMmBk9rCvrOQd9mqNL2XCwAIrM+xXPMjD3eo66MkPpBgwrgU6vVaoZsq+S6aKgzRez/0B7RnJke7p4lqvSNUKHbRxPQMzYCI5ktUZs6pJd/Oy999IM0uu8sEO1yJ05WLU1qsVqmrVqG+AlF+boZKkJ5OTVL3zBtUG/svmpoco2plhlavGqJj3/duGhrsoRXDg2xPCjtnmA+g7Ompadq+fSfVqpCKTvKYI64qiPz4BOKpTjJBBSFD6C/MA7yPkFL5XIlxdHbQLhwShzCj3AKHvnn0Pk38mbARJNqsKrtp/1W9TrLvL04LIGukLuWP7ELj3PauE7EEn1wcWZ2xScJDdXWD6HezjbazSy25eQhi6oY1LkvaKfXK2hEJtLtAKl6qwlrBxvT/efh/Zu+qPWkIdBgCRkw7bECsOQc/Ah//+Medx3QUKkaTPjloIKUCWQNxwiFVt+ebHzZGoxFSzXPqQq0eVH8XQunbpsm//UMX36NNTrLppD6QdkrbkDsd3x922GGxOlgOfbynD2iWRBaLUYYnFx7LDwiOsnTbNDnVvwkp9UmstjuVcFpOKlrhNqN+4AtCylIvZadaP/CdhAusQDzUHR2UdKzuXyJpFvdtqMvZxKAWed2z4LQSqdhrVMkVqVLopnHqp03v30x7Z3I0USlRaXAVUb5A45NTND1bpRxCaFXJmVJEzMT58LsP1PSloosTCmIaBaZi4oNWF5EzvTpHJapQvjxD/V0FKs9MUX9lL/XTKK0cHqS33nyNVgz30eGrhmhudoJWrRxmde+W119jb/+u7h7at3eUtm59m4pFBN6fjcOFwV71tddeo4H+gfgixXFfazUmrAjEXyr1uPi4IMmlLna0goMV4rO2IBRN3QDEaS/0UHoEgHCxkvZzwa+5unmKzGutMteXR7l84TkxrYmfFdMGrC1c8KKIEXLBgiQftsc98OiHhLVUclJWXjtFJqtiChRrM6DBqNacBFaRWbFrBTF97Mc/Ovg3UuvBIYuAEdNDduit40uFwMc+9rFYsudLPIRwiR0fcpXjgIH0CdIoX1rqE1OfyGnJik9Q5bc0YiqkT54RhyY5bNEu8abfs2cP92v9+vVMMkH+QGJgmhByzBKJqUg2fWIaS4w8pw9/XHS/0E6R6DoiEKXOxN8LOXbQYnvWSoXjqA4ND7v0nCqNqXjPO2k2qF5E7r2g/84EQ2XtiiMEwC4XxBRKfNiEupCcIjEtQDKeK1Kt1EcT1EdHHvMhGp0r0GSlQLkuOEH10Nj4FI1PTVG+1E3FLqjUEf/VXQaYJkfOSflclXqKUNlWqcpmGC4ElVjbFnI1GuzrpkJtjmbG97K71czkGNH4bjq8r0QrVwzQf/7yF1SZHaMVA91MTjef8EEu77mfPctEd2BwkGamy7Rnzz6anS2zBz4uPMBwZGQF/fY3v6XBoSEaHxujVTAJQLzaYpEglUZ2KEhZYUfsAvlLyxxnqkcGDa225kWmaap3Tt/ZZDWJElge67rZAEtAYY/L8YQj85JAXbG9d8CSAXa6wAiXOLks8X6Qy9EUm/IgaYUzD4C9sVxusS9I5AR484P8gsQ6UyF3gdLZ2IYGh+jxn/zTUm1vVq4hsOQIGDFdcoitgkMNgT/6oz+KVcVaBYcDB5JSBC4HuUKsTxw4IKf4LaTqFvKlVYm+ZFHIpf4Tf9eOJz451WYCWiKkySwOUNgbgnyiffjzrbfeYoctRBNAGSCuIKZCOqUe/CbEE+WIKl8TAd0GLY0S8qnnjTY7qKtNEYweYZRcMH6o8pHpCr8jEgBCWY2sXMn2lCDXgo8mF/AsZwLKsVsd6fCxEemxEBJWWUdJJOdLTBGgvsZJFMqQbhb7aLTaQ2uPfj+NlotULfTSyGHraN0RR1KllqPtu3bT6MQkzVWqHFLK+YM5m2CYG3OsUlDH8gyr9jkmKqt+JTZqjZCHoK+7SDOTozS6ewetHB6gwd5uKo++Q/2FCn/3zvY3KFeeoJ5ShdYdNkzvP+b/otnpSfqvV1+loeEVTmI6Ok7v7NpDXV2wd4bE1JEwXJre3Pom2+pirCEtB1GC7S3CSkGV/+53v4e9+nfs2EHbt29n/DAnJApDaP3PU0M3sUG4sQ4RWph2hOyB3eNpBDSp+kLkIFjXMERZ2RCLIUpHGs93V4mzt43CabloEiJ5R5KLyJZZSVF57UG7UOqq234rO1Ixi5F57vYIN1/j+LHRhUnW8ciKEXruZz9rAlV71BDoLASMmHbWeFhrlgECJ5xwAh+Ewyytc4elSDdw2OPAhvoez2jbUpA3kQ4KDCK59MmdkCX5XTytOf+2OAhFtpS6TBykWsroCJ0jjqJ+F4LGkp0KnFuc4wYkpvg3fhcJjth6ysEfh2eKOgASI44zTOhU6kWpRxNjIaha0hyH1VEHtvRD3kUdsMXEeyCGbHNanuPA/pCgwoOaA5tzXnMnyRNva+ewIt7S9SQFkF6F4pji/VIpT1PTM5TLl1jSWa7WmETWgFe+QHPVHBV6h6jWfxj1rd5IM/leqhT6aO/EHA0MDbPUdPs7u6kGlT/y20cmGQxblE3KWZXWKD+HrFIIQ5SX4FSOoLJjVpVK+RoVqUzl2QkaHuihob4emhvfRXu2vU4DPXmam9xL5cl36LDhLhrsztEx79lE1bkZ+q//+i2tWLGS8oUuGpuYYi97ODPB3tRZJlRYUvrGli1sbzq6b5RWrlzJcwAOQMj2hRi1x33gODrssMPZBvmZZ57hLmDMMGe0R/mCpV1rXsLZ0vagIgWE3k+S2xZgL5tQYQbXrgVvpkYUcLL5QG3OVte/MLEnPzv7SYg5zFs3j2G3/vwLL7QElb1kCHQCAkZMO2EUrA3LCoFjjjmGiRtU3pwRiR1znO2mxP8Ugorv4EjkQkZNMw4iHdTkE99LelEtwcP3kGTBCQnfg4ChDi0h1ZJYMSXQakC8z7nuWeLjbGOl3Zogow9CajWBlPYKweWwUMrWVSScvhpW7GO1BFiIpk9Mpb34U6SfYkIguPDBnIek2Hm1O9IM29Yqk9WYoDtmGqtB5VndDv67a0xwboIUop65MlMD9mBHGtBqeY69t2cqOeobXkVz3Sup/7CNNFscoNl8P+3YN0czcyCnK2gaUlLEaeVkAC79LBOQmKK4NKclxEKNbFkrsbTUZeWqVstUzMGgoEy1uSka7u9h1f7c5C7at2sLDXTnaGZ0B82Obqe1Iz20erBI7zrqCCrlif7r1d+ytDSfL9HkDBzeXJQGJqaRc9ng0CBteX0LS0Ah7YekHFJ0XLrQWnz/u8cdx98jkP/PfvYznouYc5hHuISFP+LItfDXNHV92m+tbCL+WornOy51CWJdUeuH69MeSRlbxCmmwil46+tIZkZkHsHOXnORDYlIhJ20HcT0f//8+YyV22OGQOchYMS088bEWnSQI/CBD3yAiR2817VnOogYDmo5tMVWEs/i7y40Tz1LlMCgQzexDWJkCylSQ7EL1aRRJJ0+6fMlmygbxBSkUqSbIjlFe4WgiKRUHJrwnqgZ8ZyQO2m/ODtJG0PqcSGUeriFePiSV/ke74Ag4d9w8kCbQYRcPZEsVOzuFLFkFXDQE8dJpLSzkyQI8FNUxqQFEnAO+9VLE1OIBIA0rEWqzM1Qxa/4AAAgAElEQVTRyPAQ9fX00u6xSeoeHKF9c13Ue9hGot4RGq/20TszJarUatTbP0jjkzOsnkfq0DLwFBLswme6RKZs5+o8Zpx8NEpzKlLVapkKtTIVcmV2flox0Et9PSWaGX+Hxna/RUM9OZravZWm975FR67uoyNX9dNwX4EOXz1Cb7/9Nrcbst7JacSaneVwVNMRnsAaxPT117dQX28v7RvdR0esO2KeWQbw/+DxHyTYNf77v/87/erXv2LSz5ETHIAJnxQyxhwsLF/050WWrYJLatILq966cAeSZKnOzDX8jtYQzGs3UrzqeFHqRx1vl9eQpE3li9PCcFF4lYnpL36RBRp7xhDoSASMmHbksFijDmYE3vOe97Aa84j1R3DcTyFlOKzxwYEvpM9lN8pz+KiYmAYOdF9CiTNK7NdEYilkUUuVtG2dts0UIil2pHgXtq9a2qrJZMijXdqEPvnSXflNJJ3Sd21zGyKmMu6Cj5Qj9etQW5DawSQCxBrPIWA8p+xkD/codiznJZcA6E4CGjlGO7LCkqfyvExdLv97XaIamovl2TkmplMzZSp191AFtoTlMn3g/e+nyfFx2rp9FxV6hmjbeJUGDj+KelcdQaO1AdpXHaRZmEjUcjQxPUc9/QM0O1dxwfpj55354aKIZp3pQeSVX+Vc9UJcK5SrzFKJyuydPzLYR72lAu3b9TaNvrON1q0aoPLYDpp8ZwutGSrSuhXd1NdVo00bjuAMT+zelS/SXKVG09NwYKqyxBQYAms4Rm15/XWObgCb6N/5nd+h3r5e2vrmVp7XuBRs2rSRL2G//OUv2cZUzEIkG1h4LSMlZ1hKmEztkp2O0vaLNGKapF7H9/nI+c0vWy6HoTrhMIWRCn2Skg0gXhSSLATLi74UJzzGhudwlHErUNeKkRF65udGTA/mM+RQb7sR00N9Blj/247ABz5wLEuMjjzySCY/sNUD4RNyxeo55QHOgbbZDhUpJp20hb1vIy/tmGiqWIVCGp3zjuuCb58qEk0tJdVqfSkXanyox0HycHjimSQVpyaoeF/KTjx0IyIOkgMiKU5QeFfb1GoCjb7Ib3IQi2c/ypHwVTCB0I5XLuC+a7uTkEXeypFdrQy0HOxOsAVbzfAUEJtY9lCPQmixLSv/Pcee1bAlhfRz994x6soX6cxPf5oq5So98c//ShOzNZouDNCR7zmeZnK9NFrtpnLfCE0gmsFchSjPQZ5olm1vEYjU5U/nBkVqZHZ6YkFZ5JEPx5qouRDOFahKlZkJKlRnaaC7QIM9JeouEE3v3UPvbH2Djjishyb2vE5zk2/T6oEirV81SD2FAp1w/PH0ykv/SbV8jXr6ummmMkOjo+PUle+h0dFRQvB2YLlu7Tp6+T9fZmK6e/ce2rTpKDrqqE20Z/du2jc6SmOjo1Qs5DntKaSt7HTGsW+djSnPN1ZVz6eALuhAGHg9x/yRSZaYQpOQZsXpLiGuRjgkyZpJXv5Yo67Z8208xZYz9KZ7MmFCJWa6SrIvrcfuDZJWtjFeWNeKFSP0zHPPtX1fswINgf2FgBHT/YW01XPIIHDcce9nYrnhyA0u7E5EajSR80mkOJs4aR+xnaKo/iJn7dgJImKh/Afnmw+cgyhfbD216l8f7CKNlDz2IKaSq11LaKWtImUV4pAkmRWSzAQ7CucEaRvKB1mBdFiC5MukEJtSTURFEgyiA6LqMus4L2e0QdrLGZ9ie0DNOJQqWVS5Hlj4p9h2+hPUl0TrfiHN58DAIE1MTbM6HCrutasPo8NXr6K3t75F/+c/f0Mz1RJN5Ido/Xs/ROOVLhqrdlNtYLWTTs6WaQaSUhBOVqfDJjYiViAcEelgKpVATFnNX5mjXHWWuvIVGujKU28xT125Gs2M7qU9b2+lIw7vofHdr9Ps+FYa6c3RupEBWjk4QO8/5n308ksvU6m7RN19XTQ1i4xPk1SgEu3dvdddTKKYtb965RUmpohje9Smo2jDho0cKmrnzp30zu7dnFCAJc+VKk1OOOk1MEUcU+f8FCBeTL7DW4Ligk3tGUle+TGRFDW4MpdxWZoWVuNbirpn3IMgwJzBLMgWMXYJhDuYRUy4ZZicoq5wymHXwlA4LozVMz8zYtrU5LGHOwoBI6YdNRzWmOWAwIc+9EE+MEBWELtQgs9LCB5fAsrSQs6Q5AJnc2YizmFeD0CviRuTtwgo/6zTZNH3ehdbVbwKYii2qVCFw/YVjlOQQAo59MmpT0x9AiqEUZsM4BlIiyGFA0mXUFn4XiSfYqOqpbTiaIXn0G60D/+JzSq+Q1s5E1FEWHGIO0/1OI65QynK8uTzD4epqIfD0jbpi5YIs60wQlPNzTI5Xb9uHfV0lWjvzu20b/dumpme5VBR+b4VtLc6QKuPPo52zeRpvNZD5dIw5UHYanmaKcOu1KnS2fkpGlTxto8HOeeC73MMUyUxZWIKG9PqLBVzZepF6KiSI6czo/to91tbaN3qHhrf44jpqv4CrV85SGtWraRNGzbQS798mQaG+qmrt4vGp8ZoenqGKrPExJQl/LDjhSr/jTfo8MPhdf82Hbn+SFp3xBEc9P3NN9+knbt28nw9Yt062rNnL4eQikBXUtLmiKmTbCZJUxONVhNDQrHqnWPARvJSRRxT06dGERyEuWqpfqLJaiztbnYna5GYBkjwipEV9O/PWrioZkfAnu8cBIyYds5YWEuWCQInnriZpZWHr1lDpRLif87xwaidm5w62eWWF7V+TBxVmCcmmvCWh5d5ZHvKx2t0IDk7UwectvkUKEPe8fKdqMdFYgrVOCSa8ruUp//UQ6SJpK7bfw/PSegp/B1OS3v37o1tbbVDl2639Emr8fV3IjGtE1anvhepMx/1kcQpzrEepR7VJMNJTNOdbcQUI45M0NVFff0DHNN1dmaatm7ZQrNTiBVadFmZugdpvFqifbUBWv++36NtE1XaPUk0US5RqbuP7VLZ6alGNFtxnv3SBphzcJxUF7WfXZ6cRel8YiqZn2pzk0SVaeqiCg31drFnfnVygna++TodvqJAe3b8lmbHtjpV/uoh2rhuLa07/HD65X/8kkZWj1Cpp0SjE6M8T8szVc4CJU5l+HPPnt20ceNRTETXrl1Dq1cfxsR1y5bXWWoK04Zj3/c+euONN2nH9h2MOUcpYFtYXLSaU+Wn+kyl/ZimyZeLXCSpFZLq5kH4RTENEJvj+CKW4tOV4/EKf+TStPDXdqvyV9D/Z8R0mZwmh2Y3jJgemuNuvV5CBP74j09m4oWYj4gDOYcUj1FWl2Qv5eQGxaRP5XMXcuoTUyFu+NNXl8vBKpJU8ZyHah3SS3jzQmoqUleRFopkVZsBaPW+rjPUC7wHKSPU+XAMu+CCC+jf/u3f+D+pSxy3pI0SJUBIrdicyr8h5YXDjXjkcxtA4LQEKZKU+dJmSAJBEly2HFwOnFpWyKq2ydXRCCCZRT9WrVpNq9eso7GpGdq5aw+NTUyzZz7iXoIAs6S72EOz1E3V/sOoe9WRNJnrobGZHM1RL3vgI0h+rtDNDk1wfMJ/mtIwVYnME5z3tYtqmiQxLdAc9eRr1A91fqlAuZlpmt67m7rz4zQ7/jbt3v5rWjPUTUeuHqIVgwP0oeOOo+d//gvq6euhQhfaQrR33z6qzBBnfkJkAvTjnd3vMHFbuXKEdu7YSRs2bqShoUGW7CNu6VtvbWWP/T/+o5Npx/ad9L+ffTYKNYa0pTlOT5pETDPwyAXTqe6Q5xDREs/6ZcOFTdLOe1qToAutf+/e4bxV7n4T01V5xv3s/PFlrPw5gzmYnu0qtEKSiamel9I2IcrQsIRtTI2YLuH2bkXvBwSMmO4HkK2KQwsBEFMEo4d3LHKSI0c2E1Mv5eW8A9KxuyBQLElV6TGFCDrPc5eeMkQOhZj6tqBC1MRjHmp2ED3YpkFiiud1jFEQWPzn16G9k5Ocn1CWZAECkTn77LM5vus//dM/cdYgqUebGYh9rD6UUY4QZPwd7V27dm1sDoB3qkghqYLwg0Rw/nSocXVwf4a6TkzZKzrSzfpOWGiDBIkHPrhsIH7pm9v20I49k1Qr9dPIuo3UNbSKyog1GnnMF4pdVK7laKpWpGqxl6YqBZpijoZc8o6IIhZAuer+k3SkbgKIV35k6cipMZ3EFFmCXKJU9w2cnxC/NFeepu58hQZ7u2iop5tq01M0uWcnddE4zU68Tft2/obWjfTSUWtGqLdYpOOOPZZV+X0DfZQrEjtB4TJVyvXQ3r3OHhiSaEhD3962jR359u3by4H0u7u72LYZ9qW733mH+vp66dSPf4wzR/2vp/9XFNLI2e7W04R6NFQRv2Z2h3njM89m1Pm7aemmK1ecnsJrK1JIRE0QcupWlLR9gS01bGijtbqQmCabIaT3M5mma4Idh4uKImCFTAowT01i2syssmc7DQEjpp02Itaegx6Bj370j5l0wQsd/1WqToomecRDHRTnp9BvWh0fe2rEBMzZSfqEKqSO98sWCSiIKYKmw/4TElNxWBLJqqjSJVi6f1DjOTFTSGo/iDoyYm3cuJGzA8GRRkJlyTvSHpSnSWg95ajLRIX60V6RmMr7TDb5vygNpEhBo7BQPkZCLpxEbz6GWmqKvkGaLLayo6NjNF3uplnqo9LIEVRatZHGqJ/GynmiEtKzVqlURGxXF7DexR+FDSnmQJGzNiGjJQgpbEw5oxNsTIUexaTNqfRdBNMoD5QipvlcjYrgXUxMp6grV6H+rgL1d5dodnQfTe7ZRSv6qlSZ2k67t/2ajlw9QO/euIaGenvpXb/zO/TS/3mJunu7qYJQU10FdkoDMeVkDbk8vfX2W2xT+sabb9IKzONKhWC/2N8/wOYSSEGKFLWV8iyd+d/+G01MTNFTTz1F5TkkWIB9tHN+iwminhzMucNkcSG5rL8Yj+ECR6Y6qZxXjVMtNNxTYoIZhQpjGaYMiGonX+q4yLqTHT8bMcRqribTqWGdC9sZfiVITDFHJPiE95oR06agt4c7EAEjph04KNakgxuBj58K6dEuVuOPrFgR5WJ3sTQhuWvlw4dTQJUfReucR6w0qRKS5ofZEakp/gQxxX8gpoODg/MyT7kz2B3CYsu5QIIUed+H+gVSibJhi4mMWL/61a/YVlFSsvoEWv4NtbkmkiJRFcmpqPLFgQp1Q2LK/YWq3FPpi1M1e2FHDa0/49KQykcTAdjd4j8QYQnsD733XHWA8n1rqDa8jia7D6N9+RGazPXSNCE1apW95REMqpSHSjxyXeJsWHkOC8W2pXM1/hPZnyr/P3tvHizXeV8Hnrv2+vYFOwhwFxetsbVL1GZttizJFkVJVpzEipTImcnU1CypVM1MTU3V1KQy/81MnHEsJS47yVia2GNbkWXRJEGAIilSlChS3EGA2IH38PbXy92nzu/3fd0X/d6DAJqSQLCbBb73um/f5bu3+zv3/M45v5zXh4VwypQqN8r394HpYCnf5U1PEcMrYgQFt5kjoFmq04YTtTHRhMRFnT72BK7bOYW33HYjQge4ZvduvPD8YdQaNSRZBDek1GIVFa8m7DhZbgbrj4+PodPpCkvKOys+zyoAbyrOnjsr3Z5WV1bwmd/8TSRJirvvvlvb7Dps0GqA6SYaUwGL9oAHLhx7DWx2Pcm52cRdz2UvAHCl6/Zin7cN+lEt5stbvB7basFtv8zf+zwNaJZ571FcRGe6BfTcMhmifFz933UPpUKwaVzUkDF9Od+xw/dcOSMwBKZXzrkY7slVMgLv/8D7sLy0JJM3y80EQGSOLLiSGCLTVckCVSlFlzBrGSiRBWRZtK+B64Oozcr0dgKzMVUC2gxYs5O+LU+zdM8SLk0sBKVkBsvb7kVWmVK6Bap2Yrbbt8sNAk2CWTI4O3fuxKlTp+Qft2Ed/oPGKrs+y4xye4OaWB4X10sgTaBkW5Ru6Pw0yJya66tcfmWIupfmyNmznu540yGKYDL0IT3lO+22OOcdv4bUCZE4FaQju6XdaBHWkfhNySltFwE6LOe7oYKbggA1hYsUPlul8rxL5yZlTPkzSTM45lqQ3NRStyfrI888DV93qfsUNpVwlcBPu0A5BKROiio6qOQdeGkL08EabtxRx9zZU3j6yR8haa9Jmf+GfXsxPTGK0Gf72oreKPHacl2st1pw3FCgDpsH+J6HF154AROTEz0w6LmeNI5orbfkBmNufg6rywu4473vwrbZbQJMFxYWEYYVZFkhDSYgchPLnBJLKevIMPqtwOdmkoqLfj2UwOor9TWinzfTq/4CzapKQcqgcbCkv9k+bJ3BuiV5bIyImx/RVrrZIWP6Sl0Bw/X8okZgCEx/USM/3O5VOwK/9EtvkXJoWAkxOzPbMyFRfaYTtbKQNJhwhta4JLYrTXqv2cHhcmUGaRDI2eUGJ0b+XXbNW1Bsl7NmIoJnMoEEpyzjE+wNbs/+fSFY7pfL7QRdNktxWZa+WQYneCSzyfI9mc6ZmRnZRrnkPngxlBlSC04tuLYpAtxXq4VU8N+Pi1JI0XcU9QwsA1pSAj2f7UDZbZ5lduZTukxByFGkEZKogzwr4AZV0ZMmCJG4NRST16LrjyFzQkTyr4KYgJU8qeMpuCfQzGO4RYqA6/RcKXMT6lTYNYomIwI21zeB9v0WpFrCVxuNAtNiU2DKgH5ZvwDTdg+Yzoar+Pi7b8fpkydw8L67MX/2FHZvn8G+XTsReg4qoYux0SZhrRi2yOa32h2JseJGK9WqAFPeSFCOYs+t5/tyA0OpCqsCPJ/LS3N497veIaz4fffeh/PnF+D72l5X8j65zh4wNUYfuf5fHcC0Zzoy144mQm0OTMtVjY3X9MWiri7/63CrvH4Fpo9c/gqH7xiOwBUyAkNgeoWciOFuXD0jcPvrb+21C6UxpFFvyMGRnRQWs9TVSUCdCdO3maTlAPsyEN2MlbHmoTIQtQwjNYM2JN6CR8tUlkvlBI1kIK3mk+skmCyzmly/ZVktsC6fMemIJGHqCrS53wS/BI78d/z48R7gZVyUXbbM+mzFAJVZWY4NgbT0cR8ZkXX3Hfvql7YgykonlJ0j0NNWo+XyrTCQSQ74AeCFyD1XNME5g+spDWA3KbKTXg2xW0Pq1oHqOPKJ/ei4I4hzB93cR+LwvaEwrzRAacv0rARMaQQq4PoO/LCKbpIhilNhPtPcdHySMrWWaY2SUbMGPCncXhYwzReew7tfvwdnTp7AQ987KHmnt7/uBuyYmUStEqAahpiemhQwT5kCr4dON5ICNh/M3yVgXVxaQhgE8HwWtvVmg8CH48+UhZOnTmLu7Em88x1vw86dO3Do4AOYnz8P1/XlOlDz0WUCU3OeLusb4WfImL5SwHTLxk8m4myz472YrEGX32ia4vn53ve/f1nDN1x4OAJX0ggMgemVdDaG+3JVjMAnP/XrwjZxwifgI8AjmLLddCphqIyU7/eiaTjBUKPXA1V04pt/1hU/CD75N9dvlyv/5HrIgNrwejuwZRe8BZtlkEgGjPtJXSX3r+yWt40CBk8St2X1p1zGRj1xguR6+PeRI0d6MgGblWpNTeVjLmtiLVAuM6vcZ9tClcc3GLCvuZ9GJSiaTv3dlvsto2VBPhnDkKC6cKQLk+SJMvPeKST+id2YksJH5FTRdRpwG9OoTe7Guj+DFupI6K4vXKpJDduqLV3plicYdPIEXpEhcApUaz72Xb8Xjhfi0cceJ38Ol8yiyzB7Gr4UaJgKssYSOQSmaoDarJS/FWNaab2EN1wzivb6Kn702CNgb6mZyTGMjzQw2qyjXq1gx3bm7AZYWV4R5jOKY6RZAbKiHFfGnLXaLQGhPBfct8D3MT09jYnJSbkpoCv/0P334LZbbxbn/oMPPoS5uXlpsRr4gfEIXV4p/2V9CbwKgOnFjmvLMn9JVz74/q3kDvzcPfDwEJi+rOto+KYrYgSGwPSKOA3DnbiaRuCuu+7sHY5l+3pFPEOblAGYMqQ0b6gOzwI1+7tdhwWJBBMECuWWo3aDBJn2X1kfOigBsEyqbedJkGjzRi1gFc2jBXclEFwGyHZf+ZMl9nILVk6QBDhnzpwRAxS1pWQ5uWw5yspOsBaA22gqAli7PguK+T4FSfq4ANSKe31j+V4CfGi0MWypbM+aVvhkDnSiGGlRiPxCAXmKPMvB2KfErWMtrSBvbkMwthORN4p1bwyxUxd21IJasStpPwQEVAQwfzSJBZwGboGZ2QnccOO16EQpnnrmeZydX0C9OYYkA2K6oCRPtc+amiMEfK6ZJqcBjSmXdymEVfNTjRrTooMgbcNfOYyx/DzyNBbWlOX72akJOEUqwJQ3TswfDcJAboioYSYg5ThzzOV6KHLEUYxu1JVh5bhIhBS7bplGDGTlyZi+651vk4zTQwcPCWPKSC1x5kvFeyMwlXPXyyG48NO/FXNuz/dW3xX9aKqB9RkWvff+EojdqiWpLlu+/vvrLO/fhirGFkByUJJT/mzb1/Q5HZmy9GQrALp5q1IIo/3Aww9fTV+pw2N5jY3AEJi+xk748HB/9iPwmTt/UzbSi5ERcKdcGDNNyzE5fS2l6vEGAST/JtC0jB/BgQWR9jVuy4KJ8iRmS/F83coDyr/bkrvdZnk7BL9clwWndtnyeuz2bVA/943MGxk1Pvg818Pn+D5qQm0HJfuzbKLqgXhjWrKMqo2OKsdY2eMsA2MbOF6O87HrtEH5sk6JtiwEeBKQxVJWj5EVBYLAE9AGKeHTsVRB5DTQ8caB8WuA5g6s5XVEXhWJ8JDqpmfcUw9YFDl8OvGLFEVGxjRHJfQR+g7ibhsj4xPYs3c/jhw/gbmFZTgEv+z+JOvoZQboCrkedq/ajDGl8516VmFlY9ScDqpFF37WxkjnOBrd04i6bawuL6JIItSrobROJRNMI1YYBvCDwLjnFYxGMdMQdD9ojLLnluPF11niJyjlueaNCLWmq8vn8d73vBPX33AD7vmbe/DSseOoVmrCmGr/+ssFpgrONntcDLRaN/3g+3RN/fX1rzN18m/ZXtS8R8f/wofy8uYUXbACGz1WXr5/TjfTaZeBqV5DFx77VsBUO5ZtHKfx8Qk89OiwJenP/pt+uIWf1QgMgenPamSH633NjsDnP3+XcR2ruUnAHKcQa7s3IFWYPLI35vVyAGJ5cuL7Ce7IZhHckYVkObv8sEanQeOSnegGAeAg4LQAhD8JQLgN7oNlVK2ZqVza5++WnbUldW6PzCjfRyc+wQuD9alZJRjlw267DMLt5GyZ3AsBpxpNyrmq5WO36zFRsQpDLDOtf8hzBBh0ldt9YFcilq45vytrmMsyvkeNKJsakPMMEfnjSOs7kY/vRyecwnJSQeF7KKTUr75trkNYWfKARQ7KQh1qVXO68gsBhI0wRNxqCU84MT2Lk2fOSgg/9a3sBsUYKbU72VakpvsTweem5idPMlDpyveLRIEpuggITNvHUW+fEI0stbKd1pq0TA1cF77HeKx+Qrvr+xrvJM0QKCvQyK3eNWNvfHqZpDq+vFkig9puLePd73w73vSmN+Gv//q7eOqpp9FsjkoWqoKnywOmF/vieHlsah98lkFp2XG/+Tb7xsMy9iyzmfZ9Zeb0Qha1v21b4bDv6V//PPW2SYZcsKVr+GLAefO9JjAdakxfs9PPVXHgQ2B6VZzG4UFcSSMgwLRUsldgqiCUnYguYE1MyZCgVNmlzR8shdM5PzU1JeVwAj7LAlqHu4Cvkuu8zCqWQaAtxdvSvQWgdj1lBqfsjresqd2OZVS5jAWNjMdaWFiQfWQA/o9//GMBpASm5UncAuHy0Zb33e6vBUeDx7jZsurDN2VQgqvSyoUFNVO+gC5GcJExNcH3aa4SCA4f4aHnFMgKD5lTRV6fRT6yB+3qbqxgFCt5Fa7HtqLmxkMiOUtggliTXb4IUrNEQF7geWiGFdSZgZoVSLIcK4yhos6YJXJKMLg3DGi34NT0eKL5iiatrTSmEheFVIBpzYkEmDbWjqDZPY1QTEsZovY6ok4bRUYWN1ODGvW4josgrMiWCDJlmAbGrn++tRuSlVdYA12nvYq3v/Xv4B3vfKcwpj/+8RNoNkcQRbFp93q5wHRrMLYlML2oxlTX13vvJepRbVvTwfamm12z1iAlQFxlyiUZjN4IXAyYMrGh3F71YgB8EAwPfmOM0fw01JheSVPCcF8ucwSGwPQyB2y4+HAEftoIfPaznykxHqa/ttGeWbaQznwWCK3+kcAmTQiMLswotRMUGUh22iEAvPbaa8URbRnIrfZn0PleZnrKoFUA24D21eaIlt9DQML94Gss5dpuT5xweVx029PkRYaU+8jnuc/UvFlgaRnRck5p+Zj1dwPSrVzUAgnT4arfTejCI9ee8spy8UEWyjLIXXGcb3zQVhQJ6MuANEba7aBSqQNuFeuowx3dCYztRMsdxWpuIqHcisRGMWKK2E6jg3Lpbc+Sey794XVbfXc9wWqOZs1H4Vex2k6QFC78oCLMI41SBMNyRYgRy6OqVASrrktZAP/SCCk+xF5FRpIu/ozh+jGaboRq0UaQtFBdPyKlfE9iq1IJ6fdo/icwNT3WSdYaLllancp1kOu+W/ZXzn/eTzrg81mm55tyAMafra0v4dZbbsKvf/KT+M5ffQdPPPEkfD8QULoVY3qxHFML8n7a5+yC1y8RbA6u82IA0ObiDrry7eelHBtll+Fz/GwkSSxnv1arChsfx1Gv3a/edCmDrzeqZJY3j84qg9VLGQ8uP3TlX8pIDZe5kkdgCEyv5LMz3LdX5QhY85MtR5cPwrKLF/Si50QvIsUBNtVoLbkeslnnzp0ToHX99ddL+0i7jp8GTAeBp2VM7fsGJ2e732W2kstal34ZtNp1WXkBgSvTCGy+KPfbBuqXj72sVR00kHCi7rHHA11+COY5oW8KMg3gskkEltG1jPCm76Gpi25zJ6QHx7sAACAASURBVIefpWivrsH1KnAqYwJG85GdwPhurLsNrGUBUofu+wCJAEe9tVAkpxmkdPsI89ob3P6+VvwCzaqHCAHWuhniwhNgSkbVSWNIFycCW+E4ydayiT2Pl6Ynfc1CSQWlyrJ5To6wSFDJ1lDN26gVHVRbL6ERnYHPvFgBvQpMyeAKcC7zsgJQdT/5mgQbGMAt7LmRo8g5M8CU+0z2VHXFK9i3f690f7rvvgN47LEfivlJ5QFc6+W68i+/fF2+xi/nS+NvC0z7Gk/dZ557W1mo1eqYnp6Sv2kYm5+bE6BOYF++MePnnozpZo9LAab2Zs4yu2RMD37vwcsZhuGywxG4okZgCEyvqNMx3JmrYQRUY6rmmnIJXSZ+4/QVraOAhhwpA87pABcn80bG1Or5CEzJQrK1J0v5lg3cyhyxWe6oLdOXHftlgGrXVQaOVr9qO0n1GUlXWFu+TjDKf3TSW8MTpQdclgyONTtx++WYKG7bHke5e5QwbYYxvZSyJtfDCZ/DV47IshrYrdbBvvUxTU9s5YkCrdVV+c2vTaLlTyBp7gDG92DdbWI1Cw0w9ZEjRuHQIGXYL3Hkc4cZWG8kGdKKU45Q/j8Suhiv+WinzD710MlcxLJsIaDUKwgKpaCvbCgITF3m/WsZfwMwVW1rwBQAcrjJCipZCw03RnX9KGqdU5sCU5uTSoGJbp26WJMBS3AvEldlSS1jSkafuaabAdMoWsf4+Ai++He/iB88+phERtHIdzFgKkByC1f+lcKY2s5PmzGmZeNR+XPI4+ZnvN1qSztXyllYRTh9+oywpzKOBuD3pQJqMny5D92+a0xywPjEBA4ceuDlrm74vuEI/MJHYAhMf+GnYLgDV9sIWGCq5VDlVKzmjOHtykaZ8qjWA+0SWwJTMo+MXSIjecstt8hPy0BuVdq+WIh9WbMp+2gNQqYjU3mitMBUS5S6XZsCoIAwE1BqwSfBKZchkOaDuli+l8tZnd1g+d6W+HvP27GzeseSU3lLkFkCOroeAi5Ft1tN/LkDRGmGPIlR9Rwk3VgySd3qBFr+JJKRXcjH9mDdG+0B08ylbrPNjAU1PYkqVWOeJCQqlTRUZcBFcqgUpNNdQ7Y6jzysoz6xTX4yaN/hDUmRAFkCFGQzIWws9Z8oPCpMwdapG4Apt1U48BhHVcRogK78NippGxWW8rdgTC3hLMBUOjAZVathfGV3pXxvwFKuYEpYvk0Y0zTtiNzgS1/6Ep5++hkcOHC/5Jjy5msrxlSHZ3Pn/ZUCTPWTaysZff12uYRfBqUEh3ESgznFvEOKulFPTlJunWuvSUoF9LPrIE2169vGx6Wyx/3leCN46KFhXNTVNq+8lo5nCExfS2d7eKw/lxH44he/0JvIVSNoOKqS21lAo3lNCsLUOZJtKQXr2zK5LUWzpSf/vf71rxeQUDYdbTqlbZGD02PCBrSlXMfFSuxl85ONoiJQVdOMdn4iAJXQ9pUVYXW53OTkZC/iygJbHptlTrldC37l+Lke07p1s+NSYKpMZRlUk4G70PLUf7fV9g6ujxCSrOXa8qLEOs1MTSFOXSRuE2vuGOLGThQT16DljWExcSUiygtrQNaVOCiNipIO96IN5T5VAg2nd7IMge/Cdx1kSYyGG2E8TDC/FmF8x17Mr8dop4XERaFIRGfKHABhMBnVxVI4XPipo8C0UI5TpBbMCDU5pnnUllJ+0+1qKR9d1NaPomIYUwJarlebBoiQVG+MDDBlmZlKEmHT+axh8HvucKMx5cFlaao3F3Tquxqt1Y3WEUVtfPkrX8GLh1/EvffeJwA9DCtmFZdnfrJgbwuY1s9pKi0gUtgtdJoXl39szVQ6WwLn/oYHZSiWrVc5jLlO5SLt719Zz60AXeO7NntwHb0bhIEFtqqUDM1PP5ev+eFGfoYjMASmP8PBHa76tTkCd33usz33vQWB5XI1S/epYR7VBKLxPGFY7QFTW3K37yPoIwM5Pz8vsTwX003aUd9q4rJgbsMEWQKmGw1JCh7L+2X3wTKzNmqKwJQpArb0z17rNnu1zPRaGYAFxBZos7tQPBCHVT4mYZlKznF7HFRnitN8k4cN7R9kWwvHRVI4WF08DzfLsG1mBknqInUbWPfH0a1uQ9zcgW44gfWigrjwkbPdJrvMqy9ILUkG2PGvIklQDTwELPUnHRRJFxXfhROvYX3hONYjYMdNr0erYEZqICYoiYNyVF2qOKYPTN2MoFQZUwtStLCvy1jGtJKqxnSy6ghj6q8eQ+ARGPPE0tSk0VXSUcAU0m1p2QJTvk6AV4jm2RitKEmRJhAKTPlPdJFifmL2aQudbgtf+cqXcfTIS6IzJUhnjqmiyFcQmG4VOsobhFccmBpEuekV1Wcoy5+VQYmMXm8XpgJs9rnbqurxcoDpsPPTa3PeuZqOeghMr6azOTyWK2IEep2fNKNGA8zJjprIIjKCBKcW5CkSoZu8H7BvwaOd9LgsHe6nTp3CW97yFgF60oXH9Kff7MAvFZjabZV/bjWQFigrI1TKumSqAJk0w4RSV8cHJ1xmr1q21Tr4Lchl2Z/GKa7Ltlcl4MmSRLSV+jANCkoyA2sKKQPNnFFLWwBTstG94yvJAzLHRZQ7WF2Yh5cl2DY1I73rM6+Bjj+BTnUaneoM4soEIreBGB7ijDmnBF19n7yeZc0MZdi9k3YQ5BFqXiq/d9eXBaCSlZ1vZ9h5/e1oOw1EjoJdTROgltTKP1xlRQUAc73aktTqMqV9quSsOqi4BfwsgtNZEFZ292QDwcphZPPPS1yUAtNEwv4FlEqJvh9KxcYCIkkwqQIiQZHrUTXQWcoSfi4GHp4X0ZrSdOW5CDy/BEy/gmPHjuH+Awd7ncw4UlsB05dTyt/ympabhIuxn5sb5raShchVJ2/ZSm5g0jbsFdpLgvB6gf39z7dev/bmyHzcL8gr3eq4ytWNwc/kxRjTB4al/CtiLhjuxMsbgSEwfXnjNnzXcAS2HIHf/ntfRBInUsrmIzSGIOXBHAWlNDtIT3ZmHKoKUZ35/YedlGzZfmlpSSb+22+/vQfmONltNbleDJjarZTfewFQ3qLMb7WgVnNo5QZcX1laQMbUAtNGo3EBMOV2pMtQFPXC/G2LUgGuBLg0iRljlI19svts9aK9fTfO/ZxE6hbAVIxoCk0vMKTljo/MDbF8fg5uGmP79DSyzEHhN8WV3w6mkNRnEFXG0XFqiAUM0uBCMMksUIV43K4LMpIJ3KyNIO8A0QqStfNAtIpqUKAa1FFkARY6wPbrb8NyVkXk1FAETS37Wme/YRkZCcUYp4JlfgN67f6rOUo1pgH3KOvC6y5hPMxxzewonIVnEZ19GgGNMQRs1LCKs5/Hr3mtlhPVLNc+MOUfvRsiAaYs39Ogl13ImAob6yFJO8qYfvnLOHHiJA4ePITMXMtbAlPtCnvZj4sB061kHJe9kR7Y/CnAtJQbrEB2swPSFAkL8uUaLGfemm1t9Rm+mCv/YsD00IMPvdzDHr5vOAK/8BEYAtNf+CkY7sDVNgJ/7x/8fenUtLy0hKnpKWX8TPccTkACvsSdzxJuP5y9DBa1vK8gih2KuAauk8B0ZmZGuioxK5GARmw+JfOS1YkOTlzlyc+anwafK5ciN5S9SwakHjgsRVyxLMxkAZbol5aXhWFj/NDoaFP3kaYpAi3Roqr2MokiNOo1CaTnhN1aXxOwx05IGjmkzzvs5S6h9WQKbeajCTNn3Ce7MDGinm1AjeGpd12ZGB+bG2uZXilNC2NZx/raqmR8Nht1CZxnuH7q1+HUxlFUxpD6I4jdGpKcpX8XOVt5egyb59llqTtFkXbhZBE6q4uI1peRttdQ8xyMVENkcRfdKIPj15HXp1Hffi2WijraXgNFdQxpzuxWa5LzkZO1pTOLGlOa8yV8X/Ndybzz/CWtFvyKDy+L4OddeMk6ml6OXdNjCBafRnr2x2rCotM/I7jlGGp7U46hJhho+DvHJE0J3pkpZeIQ9OIUQKqvaxnfpk1UGMwvz7MrWQdf/epXcfz4Cdxzz70CZJllWsgxEAWrhtKWtm2KlIDJEp7TwrfeQph3yjnXRbi0ffbSvzUuxoratWwG8vR9mzGm/Xxce6MgN2yeNXwxEkrZW2vCKwPMPttvgG+pQcOGoypJVhT3mrEwY7YZFh7GRV36tTFc8socgSEwvTLPy3CvXsUj8MlPfxqdThvtNsPaQ4yNjYs2cG1t3bjT+20/eZiJmezLWYa96bBgCTARdpHO9+XlFYyMNMEOS2QZRSpgAKxlPAVwZZmU0bkMf9pOS9ZkVO4aVQZqZRNSGexyP62BqGxOUbsMARPbe+aYnp6RjNWV1TWst1pIki62zU5htDmKLE1MfBEZ4wSB66Die9i5bRsCn/3pGbOzDj/wkeWUBShwd8i+Cag1GMYYd6QUbCrFElZuEg42lD/ZiYlmKtMK1kIcTU1gyDld9mpOydipic96HtKCINRD7laRezWk7AIFXxjTDrNnnQLcbWaEioYzi1FkMSrsKU8oGSfIEyaect8crDtVzGcBTq9lCGeuQSuYwGLsouNWEaW5ZJpKB7CkgO9XADdAtxujOVKTHvbUw1LuwXERFpnxUlkMN+0IMKV0oOrmGK2FCBafgbv4nHF9U3LBMScYLcSQxd8JdglUKZngzU+SZPD8KjMAejc7BKEEo3ZMOeS8dii7qFWrIlGJ43XEcRu/+9XfxfHjx3H33fcIMA2DiklFECpbGdpeAkUJefa47N6tWQ+rSgB9L3CLYonLf1yMdeTNVF8xYgGwAsqLs5j9NqK9zwXBKQ1pRlbA8yQ3U1IRMdFbPcK0/7ddfrMjs/eCFoDKHl4ASjcC5yEwvfxrZPiOK2sEhsD0yjofw725CkbgPe+7Q5ik5sgIom7X5HS6mJ6ZxtrqqgBUTlb1Rt30Eyc7yO4vViNnwobMBMQJMopjAQM0mwiT6LqoVitIE8NiGXOKBZCWNWVMDZel6Yj/yqV4glauk0CS+8POTRbEDoJSvm5ZMwtyRU/KDj+MT3Id7Ni5C3d+9i4Bw+fm5vDd796Nxx57BLOzU5iamECn1ZKJmrpH6h2ZlVmvVLBj24zp6a5scr0SSC4nQ+WFaXYc+AxzJ4JS+7X67yWLyUzULkPyA7gSOl+a9I1WME5YytYStR0/RRAxvLwtbnXpkuQoiBNTEDWkbEsKHyl8FE4FBUPvnUAzU0U7zF3o60shIfmKHbJE45U8aodzYNFr4tn1As8cn8fY7hvgT+3GYidHhymqrLaza5AYikKkCY/PQ7XeQKuzDi+gfADC5pIlj6IuGtUQTp7AL2KESAWUViSMP0U89zyK5eNyvSgjqsCUxxwE3B/tAGW7G9GMFydk8j2EQSjvs+e7YOvWUlqCXI/CdNdBo1rUXROd6eUAU8fkpm72cS+zgHITZM1DopDd2uC21VfHRYGpcc732c0L2/pu/XVk0zY4tsr6EkTT9GU/e/wslV369jO1QR99ka5V/X0vma164HRzRncITK+CSeQ1fghDYPoavwCGh//Kj8BnP/c5HD9+DAsLi7jxxhsE7FEfShMQwR9ZT05S7CfP1wgaWP7WbjCGzzNtC3vOaANaGcHDEn6324Xn+6LxE2OKMVNZYGozQwkSrSO+7Ey3WaRcjlpYAlTuE/ev3NfeTtiWQeLyti2pvGaaAtDE9P73fwDvueN9WF5ewo4du/CDxx7D17/2b4RVDANfwBSZS58lZIlQoiEnRaNWQ54mkv/ImKUijVBDhDzuCltH04+wpTIGNiqqb95RcOrCN5mfPI5ybqlleKUjE0Eux81nuTxHnMaI8kgMQb7HiCM2OSBATrS0LQDKkxag7FnPf2J6Eh2slVEYM1HBEjkkJqndjdHpRLK8H1ZkXW0vwLIbYL6VYvu1t6AysRNtluzdUI4zibpor60iiVOEYQ2OX0E3SZAWCSanJ7G6ui5AvFKpIokjNOtVYZwrPuAVBKhkoUlpJkBnGUHW1hguYetMkL+IS3m90KWfgwoKHiGvDQJTalbrtTqqlarKSJivaXJM5Rox4fBcXhhTOOhGqy+LMZU8T/MQJtBU9aWzl7CMphOaio2NPlhsX5f1ob0YMBWwaJCwVsrtTWGfPd24MQWl/SQGdkXzTI6vMsrWlCilfKvfNW6+zYx7lwKqL2BL5az2O4GV3z8Eppd1eQwXvgJHYAhMr8CTMtylV/cIsJQfhgGeffZZAYUMmOc/TsTU5bXbLZn0q7WasEGMuREtpTXmlCKkWBLlssq86GSoJWdlsXo6PDOh2knRtka0DKllEcuAjc9ZNpUxVPy3e/du2VcLYi2oUwA9CAiMaatg6dnHxz/+q3jbO94pGaYEzS8cfhH/359+EwvzZ7X0LPO+9MWUaZV5n2kSC+vI3wl0up0O2qvL2DM1KqXxLI5FI1kJCMAIwjMkKUG0IU+NlIAjERJ09srFpdKpSUWwZdvymKQsvVabql4U1os/9XcFYZosQNaTgFR8RNLgyTRIIAgRNpFZoFS5OkiyAnEGrHcTROZ3L6xI1mervYL1xMHUrmsxMrMHy+tdVGoNAZNRu4WjL76AZqOJD374I9h33Y343kMPY37hHH7tE7+Kc/Pz0lGIubBzc+fw1E+eBLIU9SqZ4kx0rHTfUyJBKC2mJ8VzxvUvHn9z/WiCggXX1Dy32m0Bpjz/0pnMXI95qoBeGNQkEZc+r48wCOTvJG6h213HV3/3qzh18rRoTNkfPvA1bUHGjRrT3s2Wg8zJkTps3+n32GUSz7xxcT1fdjmhYY0YlXc2JqrMZ+vWEqC9tG+KizjrS9B48FcyoBd7lHeDFQ+b/KDsN29q7Lv1WtkQCWWkvLrUFvtYWkbZ4z54polNPtel9/J1dn4atiS9tCtjuNSVOQJDYHplnpfhXr2KR+Czn7tLJuTDhw8LYNuzZ4+JzwFGRkZlUufEZSd7O2ldaJDQAHmd4EyepBhNqANUk0XPwS5B/VrCtm55AlOysPZhdaRWD8flWY4lC8Z/dNGT1d23b5+Yq+xydts2QL98WqxFhbsXhCHe9/7344473ifAtFKt4plnn8Of/advYPH8uV6uq8yrMg9Tn0k9noJAAlOCErLBaaeN2WYV440aQpads1j0lJLjabWSZIrFY666S9cP4YIgNjaGk37EFDenQHuT7En2omf3JAILARe6bzQHSU4nZQoqjhQJAfM9BQwEDlIypMJWK4AVKazjopPkaMUZzpxfQjsDulmBsN4Udph5qWcX1zG5fS927bsRi0urCIMqkm4L3dYazp09jX379+N3/8v/Ch/8yMfw0COP4uDBe/COd7wNExMTsu3ZmVnMzZ/DH/yb38eRw4dRCXwZCbKbBKMVnneXJrEyI2nAqcFAZGjJWtvuZARGK2tryF0X22ZnTSB8LufNBuqLdlkMUH1gSoY7z7uIoha++o+/ipOnTuGev7kXnU5XxsTnvojxSa9PxVAOMjdD6qocgs596nBFqkvTEG9eeG24PjIavngTwHPjuAip2b1ILNSmXxsD0o5L/Wq5lFQLu0wvxaDXhnbjVv62iQIbt2UaShiDlOF6MT4xjvsf+N6lHuZwueEIXHEjMASmV9wpGe7Qq30E/v6Xfkcc+SdPnhSQxN72dNQzr7MP8BRMWj0jJ904jnqgSnRq4qJW8wTRmzJWaa9sKFiJVm6jnVS8p8YnC1ItIO1PnPq6ZUIJImmq4oP7SFMVy/kEqwS2VgZQNjzZ82OBKRlDgtx3vuvd+MhHP4ZOuw3HdfHoDx7Dd779l3AZVVRietRbr8fD4xOXuQF/PKYQGUbzLnbNTmJ8rCk60DyNBJiS0RRBpuuBGCZNOTYePD+E41JDqdtSJslGIPVTCziOlgeTsj7Z2DTu5cALo9szl6iPn4kA4rOyXisHaOexAFO5cbAsKvfQ8ZA5PpZaXTx95CgSl+1N6wgbI8KMrq62cPTEOUkD2LH7WsRxKix6EXexMHcOSRph2/YdeNf73o+3vusOnF9exvzpY1hfX8HePXvkXLNhQbPRwJ/+6Z/iheef6zVoyEzElrCQJChNybtnODLAkGNOsEnQLUDQjNPK2iqcwMPs7KwAVl6bHI+UXazM9Uf2lM8rYxoijSl5aKPTXcOXfudLOHb8OA4dfMCA9UI0yBaY9j/XvPZzeAHlCyoVCF1fDGJpnAnzLF2teP1VK6AdLWF1gDcKGaUdl8KA/u2/RbYyP212g9MHnQq1ezeZJf3opQDdi+31IDDVmGQjbekZxBwBpvcdPPS3H4DhGoYj8AsagSEw/QUN/HCzV+8IfP63voBuN8L8/JyAzxtuuEEc+gR5LPF3I2oaC8k3tYyUNRSRYeJz1qxk2xqSea1WawIK+JptYyggz5Qc++YKZfUILu16rQnDMqr8m68xsJ/L7t27twdECVQXFxflb+pgLZgutxA1SFNyNvkQVs31RGf6tre/Dc899zzuufc+zJ09Bd/R/u8q5yPzRSc4gSnZUrKUKhMgGOLvdSfHRLKCHZMjGGlUpY88/wVirFd9JEvDjkMAVhHWVPC5a3Wn2klLesAzsUBEfjpzW52ehacEu75Yqfh+R53vIry0DJ8EKCkoNbFVBKMsRbP8bTWXAk4NMKU8YLUb4/FnX0BlfAIjUzPw6w0ZS5rfXjx2Gi+dOIdtO/eh2RgRcNeshoja69i+YzvOL6+gkxW4/e/8MkbGxlFFIi1TyTCPj4/JDQwlDy+9dEzOH28M+JAGDsw3lXHMNWbKsoXSLlXHQfTMSarjnsqOy2vLaytwK/6FwJTSBMopaOaSHFM1UanrXkv5npdJKf+LX/wiXjx8BA8++JCUtYXdZxqCYUytkUm6RhUxKk4XzVoDtbAKL2eMGBW5HpqjY1hvd3Di7FmkvDGrhMKcMnlKQ/QvD5jqfd3Fy/KbfRttDUxLELukSdVnjQvfjLuteuh92db7cCn7NwhM+3pr+XT1KgLs/HTfoQeu3i/Y4ZFd9SMwBKZX/SkeHuDPewT+wZd+R4AWGVOWyK+77jqZoBkdRdaUXZE4ydNkxMmGRiYyjgQKDKMnCCWQZeSUZfio2SRLxvfx/XxfrVaT8qaCT9UMEhBY1lTZUjJc/cB0y6Da3tzcP65n//79sh4aodhhiu1P+TzBlO3MNDiOlsm1QkbGRXEdLDlLjuvyCurVCgKt2Ct/R8bSAAVtLoAeW6oudwcVmn2KLnZMjaJZDeAwPB6MXdKQd2Hz3AC5EyDOPfnpV+roRmnPMMMxEO7K9CAXvaABxGXWlGA099RO4zGuibmhYahjmsQIPReNio+zJ44iKDQxgGBWXO4G+FpHvXZicpE5HpbWW3j+6EtoTk6hMT6OxugYJmenMDkzhbA+im99+26cPreMsNKES1bVcQQw/sqvfAiPPvYYVtbW8cGPfBijY2OyH+fn51CvV/G5u+7Etm2z+O5f/xUe+f7DOHDgAOKIOl1XNJ1ybK4H12MJPu4x3krhOcKQisSDmkcBsUYfy3Pf7SCshmrKM5pnvk5gqmY6bQxh2VRea8KqFgzgj3HnnXfiyJEj+MGjj/WuWzWsy5ntnXc+E2QxmkiwZ3oWMyPj8LNCADqX23ndPrSLDAce+T7WoghOQK0q83xzFGGA3JiIBsFc+e8yqBQD2+VhWbmOLBfZu5Z6162CfF6L1E5zTPmZ5VGKfKIcNXWB4/5iwPSiXKm8aDWm+rkr3XTobZ9ZgQMC0wMPDBnTn/f3/nB7r9wIDIHpKzeWwzUNR0BG4Cv/+B8J2FxcXJKJ65prrsHKyqoAPEY80WTCknwQ+DLBEQwSmBIEUIOqwLQl4JSZnhZEWpYzjhN5L13+nLC1NSmzUek296SMquH7qmOVPFCTtCTubLJ/JaaT62X5lj/JlJ45c0b2nwCTIIbrsBO9LekPggLLqhLQlY1TZHRFtmmwgeStyyxLYGQzKtkL3pbKC/hFijG/wLaJEVR9ICxiNCueMJtxN9IycVhHlPtoZz6279mPt7/n/WiOTcH1K7K/Vq5g2VjbEvWCS1Sc3zmSPJFA//MLy4joTM9yTE1NY/v0BPKoBXTX8Off+CMsnzuOiptJiL4mfRIcUMtJQKIGH0ZMUTm5uLqGM/PzGJ2YQKVex9TMDOoT4xiZncH45Ay+/of/HmfmVjA5sxO5U4HjhVhda+H219+OUydPSCD+7bfdgmqtSsQs5e1aLcRHPvIreP3tt+KHjz2Cv/7Ot3Ho/gNIolhim3wvEJDkuT4CGsniRG6GxKDEVqKMrqKJzgB0kS0Y3SjjtAi0atKlzJc+93Yc+Zq4zI3RRllYU0YuCkyMjYmB7d3vfjdePHwYP/zhD2V7vCkQgGuYanHbW+Yw7qKWp7ht/3WYrY+gaHXUWEVIOFbHulfg4A9/gNz1UanWEdCMVbjoso2CGOlK65KV9qLnezKOfoclzVHd7KHX8eavUT7Q749lbqDIrme5JEiwMQRv7KpkdHlTFidwadS6fHL2ot+cW7GpZZd+eQXMTT7wwMHht/FwBF61IzAEpq/aUzfc8St1BL76T/6JGFHmz58XgHft/muF/eRkzlgljSIi46YxTwSlzCkVtrCiLKoak5RF5QSv3XeUw2FHHQJcriuKlM0iAKYMQPrMSwA6wYSWay0w5XiJM71nQlHHOR/UlXJ9ZEtZHuY+0ARFIGOBKQGnzWa0z1k9q9WilmOrhMFVrswE29C1brMXlVlSLk2BqRhgigIBUjS8DLtnJ1EPXeTdNVScDKGj5hsps/t1ZF4Vq1GBye178KGPfgLh6BS6BC9dss1dGStl9bT8b2UE3Kg1LTEhgKxukuY4v7iE3Xv3YW5+XoDVDfv3Sh96dlT65h9/Dctnj2Gs6iOkozyhA14BWi7h8QSoPE7Vma60Ozh5bg710VHUR0Yxs20bqmNjGJmeRrU+gj/84/8Hi8stzGzfI6wpo6GOWVA4zAAAIABJREFUvHQM3aiLa67Zi0ajJk0HajWG7xeSgcvroVLxsGvndsRRB8deOorDLzwrOk2W1cUFb8vnnofY6EB5rASbEjEmchKVkFjAYzWjAlxd5uSquU7zT/UaFblAqQtRj5EUYDoqy1KywhsbVgrkWpN2ptrO6sJgeF4XBfbs3omPv/+DuG7nLmStjlwrXuij6wHH58/hm9/6S6y2OgiCiuTTUn4ANgcoAT9bHeexBEFoukOpbqQvRaXJS6/zwQdv5DYDfjyf/EyohljHgFpbNokgKA08Hy8efgErK8vy2aTeVrS7bLywhQb2YtKASynlWymGrl+v7c3UAQSm939vyJheqfPDcL9++ggMgelPH6PhEsMRuKwR+PI/+kdSpj937iyOHD2K2267DfUa2ZU1ARqSocmMSGGx1NVNIKTAT93UfK3sJBfjk2GtWNaXyTEIDNNKsOr1gKk1PjGyh+vTCaxf/pNJO1M21XaAYkQQ/15eXsbZs2dlf/icZUxFA2om3DKDaiOkuJxdprysZUxN0qcaW8g6SXyOAabMNaXuUNjVQnor1dwE1+3diUbVR2d5HkXUQtVnTyI+XLQps62MoJW5GJ/ZiY9/8jNAcxLt3Bf9JXW8tnzPUjSTDMje0XkvliYyhWSU8xwVpgFkOeYXlpAW2olrcnIcO2YmJbS+7qb4k3/3+zh/4gWMhsxLZf5qrHDbAlPDmjK2KikctJMMJ87NI2w0URsZw/TsNozNzGBq5w4sr6zjm//pz7Cy2kG1MYZqfRTVehMnT52Rbd96+20YGWmgUq2gVq1J4gC1lWzjykYA7H9EYLq8tIBjLx1B1OnKsZIxZZmdZiruB1lgnl/GS/3ar/4qbn7d61BvNBBHzFeVlFBlsk2ag1b7baC9aWYvCQWq2ZXx2uSTwHsb5rqyYQQfrADw5kkaQpBB3OTB60FyEpIUcauNQBjhmkSnrXc7qI+NYrXTQbM5iihKkSc5qpUKkqyLgvb9XiyYykQUqBldcOk1eSVXVnvT/RDAvflrWjrXGzmbJMHUA5r77r3nXhy49x6JOGMeL8ecpjyOkR/20zDKa7aflc22tiFKyixUTurQg+6/uxwTVV4ngenBB4ca08v60h4ufEWNwBCYXlGnY7gzV8MIsJTPsv358+cxNzeP2267Vdi6dfaBp+kpVC2gRu1oD3RlZYzLW4xLBK0auG8zEaXtJ9uXGpMQWTDLYtqJjWyXjYnqv6YZqL2yZUHdoHaB0uiqArt27RIgQeMTWVOCi+npadlXvk9BBlNCB7VtF7ZvLMdScb3sZMT/xILE1pfGyc4ZVluOsjOSox2P+DczW4sENS/FtskRVDwg66xKJ6gqQaXRSiYI4VZHsNLNMTK9A7/26TvhNmeltG+PybK4ZJ/tmFi3vpSzTamZ5e84zQUotbqRlM/r9Zr0e6r7BcYC4D9+7V9h7uizGAld6bJU5DQEZYY1tcwpdbQeUngSEXX09BmsRRm6rIJTgxiEqI+NyXGfOn1OAKlIACS438Xy6hoao6PYuXsXmiNNTM/OCAuYJKpp9dhlQHrcCy+LleVFvPDCc4gIBMl0ujz2TMrwdMOz+QH1yASmv/3bv42bbr4ZrXZLb3As8DESC1ueL9ehFQMZJGS0kgrVLkRIBG28NglgtYOZ/uxdMzYlymZusgeA/HPQqFUltorNFyg/YZMDvp/HwAQDAj6XJjcaqHhzFWTIBZianFqr4TRtQPX6LH2LGGCdc4Plp0vHtdnzCkQF1co/SWXgDZTjoLW6hsd/+CPJkT157Bjq1ao0JCCjLSB+K8bUGPGMDNVICEy2xSWYsyyratlnXrebgVNqTO//3hCYXg1zyWv1GIbA9LV65ofH/TMbgS99+R+iVqtjaWkRCwsLuOmmmwSAsuzOyZdgj4wSAacCTbKXWoLn7wSAViPKnWQJ1oJMjdPUCcm2auQyWuZnBxrfuOs1p1QNUVrOlwAhTo6mvSQZKjKjBC8M1ufvfM/p06dle3zOajP5Gve7bKzqOb4vYK80S1UZUe26LiQfXdXM2hS3PKN/VEZQ0MyUsfu8IwBFYuyzBI0gw0SzinrFkx7wNB4FBGSmk07mVpF6VQmrJ2P6wY99AtWJPWjFnpTDCbzJvtmGA1aSoGNRSjKQBgdAxJIzdZq1mjDPQeih4uXw8wgztQDf+PrvYf7oc2h4OarIkEmIkeouuQJNASAwJZubo5MDJ+aXsNiOkTg+4oKgnIsabaTnY2RkTLNYGZPEfUhSNMdGRY86PjWFsYlxwUZ5akvqibZO9YA4amN5cQEnTxyXtrfSUctk2xKgauyVK3rmyakpfOG3voAbb75ZEx2YPmAgjY3U6llnxEFfitcq/W6BkQX3PQ2nbQ9rl90kIsmmI9hrhtFQbu4gyVNkboHUIdvIRhOAX7iougG8wkXUYVQVu5eR1U5RhIUBpqZcb0Cy/Vxs9qG2JjUlVkuwuo8Q9W0bpAo8ELLERpdNqQHPYxzj8HPP48TxYzh6+DBOHjuOcZrUBPDz/G5OwdrPhf1MihnNmBO1NezGR/laHXx1KwA8LOX/zL7ahyv+OY3AEJj+nAZ6uJnXzgj8w698GfV6XZzt1Nu97pZbxJxiGSQ7wVuGVCOTnJ4ukhpAmyFpnyeI5fO9bjzGtCJu5VTZT4IvGlUIAmp1dpXql2mtPtVO0pyEaZ5aW1uTCZUGLRo5+Dc1pnzwuZ6L3/ROL4NRxZuluCgD+OyEKVpF0ZlqWZhl/JTdanpdlmhK0Q5F0vZeDFA5vCJFtYgwSWDK0rkA0wQBOzKZ7lGpEyJxKoidCiojk/jgR38NzW3XoZ2HwgiSjbbMIMdGtak2gly1tgSTDOf3/Qo6bAmqyB7smVqpBKj6BcI8wmzdxze+9ns4f/Q5NF0C0xSJkypAEjSaCTiVXx0XUeaglQEnzq9gNc6RBTV0JYCfDm6NXSI4b9Qb2t5U5AMZ0rzA5OwsZnfuxOjkpJbdk0Ti5wm0k4SaY+pAgW57DYsL53Hu7Bk5Ns9hmb+fS8pRZweldqcjAPdzn/88bnrdzVJqtka03k/z0RQmzrrTLFG6Cfun57ev4WRp3UIx1UH2eTy9Pmxsl4I/jr3PG5ckQTtP4DWrSEMHS6vLiKMuam6IyVoTTb+GpMvKgQuXEVdMqc15Q1DaRmlbW5XK9Zrvdy2z1+cF8LG3HntcBMCmlavJh2VcGGsGvKYff+xHOHbkRcxOT+Oe794t2l6eT34WtwKMbLTRarWxuroicXJCAIsunJ9bjeQafAyB6Wtn3hgeaX8EhsB0eDUMR+AVHoH/7p/998JYnThxXEDevn37jWmJrnmG1rvSspOTDo0TNm/Uajc5WYm+1AA9aib5u+RGkmGlQcj3BeAI+JN2pcp0KejRYH4yoTQ0Md+SkULWTMUJvLW2Lpo+MqQs9e7cuVOMKwTTbE1K4wezTe0ka/NQy6V6CwQGHfv2b8uYikaP7KjD4rc2RCfgJtMnMUk8BmN8IkglBKkXMcZqAUICsbQjpfyKp/mnjEOKCx9REcCtjSH3qvjAR34VY/tvwUruX5ByYCd21R8KLVbSVDI834GfB0gITHwPOc0wvotqLUSNiQACTD1882v/CuePPIcRAlMnQ0SGz1GNah+YFhIVxVJ+O3dxemkd65mLxKdJKxWDFUEmgSTHjrpjmoN4g0KjEtuZTm/bhu17dmN0agr15oj0r6e+kmNFYOp7DnzfQae1ioXzc1haXBBAT3AjDngCYOnVznK6AtORsVF89q67BJjqDUKu+JMSEpukZLSlXmayvcxnogyyeoDOso72JwGcdEjoO/V7DKxhuEWOogsoMGV+bBZjHQm6AXD43HE88qMfYHFhEdtGJnDj7n24cc+1GK2PwPVCkUIkeSFMqjZjMOdSf8hjS2A6WPY377H5tr2cW706NNfVIYvLq1VlAzbHVhj9vMCzTz2DRx9+CG+47TacPXkaDz34oOhNtwKl3OT4+IQxPjL5Qdl8Si94E2plMkNg+gp/GQ9X96ocgSEwfVWetuFOX8kjcNcXPi8TDYEhgR+jmKwJhUCVz/FvLqMRUlWZ1AgiaHoikGTJtQwECDAJsqgB5U8yssqS+jIhUxPK8j8BMUv/bC9K1pAGJvbO5rJcp5S0AdG7SkJAkoqmklq+9dY6lhaXRH6g7u1QzEJjo9RFkkVUxpYPC/hUIqAB+71JWcBHLtsMXF+0o6T5rM5UWn+S9rNMFkug7AJlyvl0vQdpG1MjNTQrvsRFUdcZECSYUP4YAdqZi3BkGt3cxfs+/HGMXXcbFhLbQUuD+znOScp+7mSkCGqtuUePhOXioAg0npzAlCVVFwgqPioEpsgwQ2D6b/815l/8Ccb9ApUiRkxyUdGQtiqlbMAwpu0U6OQe5lY7IKSm5GClE0mp3kopuBeNWr1nwmKwP/+NTU5hevt2jE0TmDaR5QWSKBVDVxS14bsOAt/F+uoSzs+dEwOUmLpMLJi0++SOsO+8r80cGs0GPnPnZ3HLrbdKEwECQ4FbBpxagCqyCzXRX3DtWcDZI0975XBbFu8zpFrmLzd410+qMql9fbJLWUaeIvGBOHDw9LEX8PCjj2B1bRVpK8Ls2CTedMvt2LNjF0ZHx+BXqiJe8VJHQGL/JqMPUPvtVe23Q7lsP2CYMiD5gvK+ZU2l8xSQkBEnS686AZGZsJSfJwlOHTuOb/3Fn+P6fftww3XX4f/9xjflJpOfR9vwYPA7Sj4jGuyqMhfKSkSz288Z3gBMSw00Bl/b0vxEjekwx/RKniKG+/ZTRmAITIeXyHAEXuER+Kf/zX9tZmMIgORjbl4NRexDTpaEpTtOSmtrq5JxylDzbdu2ycTca5pJNovAxAJKx8GJEyck23Tnjh0yCSow7OeM2rIlJ1x2CrJOfk5iZOcIeiXrlMJFAxSUuTEh/TQheZqvKrpWT//mwlnCYqp1aWuZU6JrjOHDdqQSoMocSzJyaY6Mwemc6Blfxe0Hnkz8oa+dg9KoKwxvNQhFY4g0wkTTx1SzhkboCWtZpcaULJuYfDy0C0/0pfXJbegUHt77oY9i9sa3YCXVTEmy0vzJmC6G/feihAzTJgDR7DexZS0MUKuyAUIg+0oYQ7LPd4FmmOMv/uPXceyJBzFdy9F0Y2S5wBRJNyAIJwvJUjwZUzK4q1GGc8stEECnXgXrdJaTMc7pqGeL1VwMSpRn+EEooAscg2YTE9MzGJ+eQq3RkOdarY44v1OauCgzCDysLi7gzKkTWFtd6SUvsHTP8WUKAwdYpCImXuw3fvMzeP0b36CJD7LPopA1D5VaOJItS01lv5zduzliU4MtetRrFJPNdb3Q/NMvm/fBKp+TGxuX+t5cNL2dJMLps2extLoi54vX7tTEJGYmJ9Gs1rWFrUmSMOnyF8oHSrKSQWZXz+agk78Pqns+qBLg5qtJlmnWMI+dn0G9Z0HCJhRnTuO7f/VtGat3vPWt+P7DD+GlI0dRazRFnrHZo19hUDDdA+wvsyvUMMf0Ff7iHq7uihmBITC9Yk7FcEeulhH43X/6XwjgCMJAXcUuuztFwpCq+1hLuQw/J0u6urIiHZ9mZmYFmBJ48UHASDCr8TvSjxNHjx4VxzKNSZYx7Wcg9rsqSdtHj2H7Cjoto8n1aISPpgBoRqV29BG2je5vMrG+glMbkE5QG4orXzWDvXxLY9hSI0e/I5I1VXlwMdJoaDQV9aM0ZxnwR0Cr7udMNHpkwljWrwYOss4yJhoh6oGLMO0izFOEEoJE4OMg82vIwwbSoI6VbirAdPr6NyPyRzTsPE2EMeQY8zhWVlY2v7wKB2FYE+MVs0kpl5Cis6NJBgSmDT/FDx/4Lo48/gCihROYrHIvzA3BFsB0PSlwbqWFLjtT+VV0qMwwNwQry6sCTOuNpuTWkkQTKxuPvdnEJM1P0zMIaxVhTLudWEPyowghganvYnlhHmdOncTqyrLoFNneVnJs6YwSls3Vdqw8h56PT37q0xJDpbpbR0CptdBp0ChlEtwLCgo2YUwvCkz7IfWDGmQ76INg0V6z1NCq3d0VIKjxVdpdSm9CXGEp1SEvvPaGG7ENTOKA1EBBaRkIljNOzT1kmQWWUj41wXqDI+73LIVPMF0UiFotLMzN4W+++x1kcYR3vuPteOLxx/HC8y9I5qpeGxsftrmFZTrLZf9LyTEdXOMQmF4tM8bwODZc28XFRDHD8RqOwHAELnsE/sf/5X8WIKn6Qe0kRGMRS/jXXnctom4kYJOlchuwTyMSw7lZshUHMh3ycSSZk2RYuT7pbX/6lLBJM7OzElFDYNMDhaarky2zs6TP90lyqGGbtPsONajKqFHfJoYYAxKtPlX0r6ZTkI0AojbSxizZiCsLUDXCyjHmK81lPXXqtMRA7dqxU7ZBxpTAtFarSK4ol5EpnGxjFIs7n8C0Frhwk3WM16nzdBBmXVSKFBU6+WmQcj0kXgXtwkcXIfzGGN77Kx+DO7EXcTgu0oNGo25arGrQPsdeH2Xwzr9pGCKIZ6/2VHS41WoNJ8+cwVNPPYWo08ZYBZis5PBa53Dy2R+imrf7mspNgGmUu+gWPs6vddEtPKRuKMCUrU5pmFpdXpW+8ASmZHKjmIYeBaa1kRHMbN8hJijmYUYEpHEu10G33RKgXA08rC0v4uzpk1heWhJWT5IeGDBvujkRpNrOTgSmv/7JT+GWW28RLSv/LkxKgrGTmfxSlq0N+LdayxLI29pcpOMqp3IgLqmceTs41YikgNcswajRSEsDCGbvmhQJ0ZNmvBFiekMu+z7IcG4Ffvvb64lSN0gULtg/PQA9Dv5n8CUzWlnKDyhHyVKsLa9g7vRpHLr/PsSdNu54z3vw/HPP4idPPAmHiQjmxnLDZFvqoDaYT7oVMN2QY1pa6RCYXvZX8/ANr5IRGDKmr5ITNdzNV88I/Lf//J8JeOQky1BwthklSKTjneV6glKWK238Esv6dPRSP0rwSdaLfcu5HJlMAlMxMbmugCW+zi47nHgD0Z7S2W1c5hKoT/2aJyBLAW3W065yv4QdlTxRLccLMDXsmtWpSu6nEFnK3pKBZAma79foJRs/pe9XIMFwdXa40qioM2fPIu50MTU5pQH3zFithAgrBFAs98diZKE+k6CUirvQZ0wT4CctjFZ9VNwcXtxGkDO5VDWmBO4RAkROiKI6Ar8xjt3X3oBzUQVxMCpGrv379wvGIENN0G+BtsgPhNnVYye75TihdPQhKGutr2Pvvn144cUj+Is//wucPX0KXtrCL916La6bruPkcz9EJWuZeHgyadSWKoOcSnncxXpcIHFDLHdTdHMfMXy0U7rhHZFGcEyzVOPDCCTJrjNGiyCRwHT77t1igvJY4o4itFoRsjhFmkQIPAeh52Dp/BxOnzyBTrul7UgNa8qxsQ0VyH4TvHDcP/Xp35CAfeptmW9qi9vKQaoJSnowmBD9ngnokoGpfj4HNaa9iKkBoCtgVLpl5aLNFMaWHc56bXSVgbc3THqzRXOXYU2NHvRSzFmGbu3tn91PgdOl/NAyqyvjwZsV6V6VakcyykOSGIvz81icm8dzzzyFo4dfwPvvuANxt4v7DxxAuxMhDHmzuPHRlzUoAO5pcUvtVAffVVLJblhhWfJTfnHYkvTVM1cM93TzERgC0+GVMRyBV3gE/vn/9D9ICZJsGNksAgNbHrV5iz32yXTeITCUnvdSSvewtr4m4JXGKL5G9pTlfnZlOnnipGSjUr8aVqsCMmwGKg/FAlOCTHHrizNaC4i2TzpYNjUgTZlT+09d/XzwGNTtryCB67CMqcZ3ZjJpl9uQ2tB+gmF2viKYnZyYEF0sQTSBKQfDaly59jxNBHDUKH/wPRRJF00vQyOgYz4RYBoSmEqwPM0/ocQxObUxMRcFzXG8+e3vxtlOgLZTx44dO3DttdcJa8r95nlYXFzoddeyp1v9OA6q1YYwyCz7q2Oe+kKOeSxA2U/bqOUtHP3xg3jk3v+MSrrOlkVaDKccwoB7AlRqTBMBooyMInPqISqYIuCCvdf5HzMI5HwbMxS1plLOp6ltdAzbdu3E1OysMKgEpt1OJt2GGKVFYMp/ywtzeOnFF0XaQPMaj4XlfLJ1jIqijlcAleuIdORzn/8Crr3uOvlbWqcaHa2R3KqmtidQ2BxUbeXKLy+9GWMqQHAAmBKGW5OQFOeNs96meVpXP99rE6wESBZqXtuoI90oP+gB5VLkVf99ulcajB9rbJPkBydot1pojDTQ6rbkMyLJETQqFQXmzp5Be20NreVlnD51AocO3IePfeTDqAQhHjh0CGvr7S0Z0/J1Z9Mh7HNbM6YlI9nAaZH3mAHT92s1gMD0vkP3v8LfasPVDUfg5zcCQ2D68xvr4ZZeIyPwv/7Lf9Hv1U3DhGF7RGfJQG3p8KSlbzGqGKbJhuizpM/YHLKU1VpNwF273UKj2cT5+fNipLr1llsFqOaOtp68gF0ygJLlaxsoT+ZHuCbTv16BKcGB7o99v+0yJcCU7nlbYpVQfp2kbfmTrKMNCKdkwc6SNsuR8VOc9MdHx0RHKMYcAequBuybsjMYnJ7lCFwPlcBH1WODnw7qXgE3i+FGLSnlVxmVxBB+L8A6sWxYx2riYHRmBz7y67+BfGQn4kATBGz3Idv9ieBZ82J5w6CxXdTaEhCurK0Lg0y3O4EJs03hBmi3O6J/DbIuxrxUgOn37/kWakUHjkPzGEu8Wo4WUGqAKUv5dOUzNSCCj8QJBJgKo5rTmU17jAbgcz+ZYUotKbM6RycmMLtjB8ampkR32elGaK3HIv+QjFeHnbIKMT+xHSl1v81mQxMG2JLUfMZ47tJMUxh443HX5z6PfWSRBd0RmEpsvE1dugRgqtpPe62Wf75sYGrkI5Jfa8CpMOhWD2pAaTlvlcH8WwHTwX26AISWnPzl5Rhjxuua1++RI0fwxBNPSrXitttvxVt++c3C5stnI03RWlvFU08+idbKCiZHR7G0eB733fM3+JUPfACjI008/NBDWF5eUznFJo9BUHwpGlPL7G+2PmXG9ZUhMH2NTC6vkcMcAtPXyIkeHubPbwT+z3/9ezKZaUxRYhhF5aTspMhJnkCJAEK5qkLL/4Y5bXfoTPaFNWVJn6V8ggxqTOfOncOtt90mwJRwkKDGPoREMewJga5qSom7tHwtwJTsqYl3Eo1pCZj2mqEzG7OXj2oc7Hx/aRgtO2YBqj02tlPVaKt1kTCwCxaBqWgHKQUIPDFAUTfJKKlaJRSjC6lKtqRshD6ytQVpB+oJMG2jUiSo8P0yCbtoMTaoPoaVuEBtfBof/9RnUN1+I7LqRK/LloJm7a7FB1kxmyOr7JIyTuudFpaXl0QP26jXUanW0WpHwpjWaCrKupgIcxz50ffwwHf+DLWizU702h7UtMIUBpAsssN2pM6mwFTbcFK2oF27CCz4G13yXcokwhATM7PYvmsXRicnhCnsRglWVzpIIsoetBmBhwwri+dx/NhRYXrZdUhACiUCYmKjeY3gPEUYhMKAE5juveYaNbqRAd8UmPKdvQLxBR+YMhMqgKoUbD9YKt8McG1kTNV8ZdlSaof5u0RBmdadwuqS7LdtU+X1iwNTu9MXlviNdHSDKQrodLsYaTaxtLyMb33rW7j33ntF/vLOd70Dv/V3P484iWR/yJgmUVeA6cK5c2hUq8iSSAxQ1JhOjo3j4YcfxvLy6pbAdNCVfynA9FK/tYbA9FJHarjcq2EEhsD01XCWhvv4qhqB//trfyDsEkuoZA/phNZSuGo1LRAUkMjgdxMALiHprivZkyzdEniS9WQeKkEidYRnTp+WEHyW8lm61ZKspU2UnbUAWPR6A8CUAyl96Q1Law1QljFNTGleQILpJmVBSdmt3QcAAkd7phcuS4bX6mRXV1aFmSTbS/aXIIMMI5M06TQncBqp1yWKh6H/1OpRY9p0MjRDh2FLcOMWwpzBSyzlq/mJjGnQnJIA+9r4DD7+yc/Am9yDtaKijQdoPjNMchCGcoNgJQ1i1HJcMY4FoY8o7vRCzgnyHS8QxpRAOaQmNGlhPMjw3KP3495vfRPVvNMzbREo8j8xmIny1EHqBOhkrjKmRSCRUXHhIRGjGfNeNb1I9JPam1XK+kGlKqYnmp/qo6MiEeh0Y9Etcv/lhiKnFjbD2tIijr10VDSPbJDA46W+NE3tDQ/jlVKRJ1hguueaPaI3pkRAzU/cB7127G3T5lyfaiKtxGOwjM7bqjIgLJuO+hpTo6vsmYtsgJPt+KWgtC950SxR0cIacMptEJhqAKs668tZnr1tmep3bz9sNdwuX3ofr1Nm3FaqVaytruLZ554Trfcb3/RG1BpVyQYm+K9XK+LAf+LxH+HMyZOo+J5oTu/+znfw7ne+AxNj43joew9ieWVNbr42e7wcYHqp5qchMH1VTRHDnf0pIzAEpsNLZDgCr/AI/MG/+7dlXlHLtXRXJ0kvC9KajXrtFQtIXiWBJYGslJ4JdLIM3W5H4qaYsXn+/IK0Ob3++utFQ+kxDsm4fW0ZXst7CnrLE7gNIOezgaNRUixhCuPJWCkTLWXNS6InFdZUwa646G0wuNmmBbRECWTjCHwEquY5VtfWpBRaq1W1hF6poFJlJyqWT1MTgM92mo4wpzQS0QFN973X6aDmFah4GRCtohkWKJKWlOEJpp1wlL2gsBa5aE7uxEd/7Tcwtvd6dL2KGnl8X0G71riFxUriFJWggjSmfIG2Jxfd1hoaFZbZGVpaReFXkAizCfjIpBVqHW1U03W89NSj+Itv/BHqHtumVpGnBIoxCidF4aZIi1R0pJnri+mpmwWIigpSUAdcQZxn6MRtpe/4j/FMpgsWw/WbY+OY3rYDI+MTCGsNiayK0wTnl+fQautYhoEnprG1lRWsLi1jeXlZ8j6rlZqATEdi4GkSyqTkz/ND9vTOuz6Lffuu3GVhAAAgAElEQVQNY8qxlg7w7IbFRgf8XZxPygSXgGb5o7GVxpQMMNl9gjwF29SA5sI2smMV2XE1Nhlds0gSyF6z9S6BtNPTedpGEHY9App5DJ4nVYOozZQFvb5lOzZJite7/K0MtMajKUuueanmutyENZUMV1sOL+mxeWPD57OUmcMczxx5GuFHP3gEC3PnMDE6hgP33ou3/dIvo9lo4tD9D6gWWKogGx+SxVoy34nC2Uhj7HEK+KbkRBpQmJu4kka2vNayK38ITF/hL/Hh6n6hIzAEpr/Q4R9u/Gocga//0R/2GCaZMCSsXvNEL4zPsc54hQLUEXJCttFLXJY6R052ZFHJ5DB2amlxETfedKOUyAm+UmocDSvL92ibUm3BqWBCe5VbxovMFC0y+h7+6wNT/i3TvkO3unX4KzC1+98zahgWzW5DGgfEcW+ddOjTQEVgStDL/arWa6gacKqdbzT1UVqSilOeYLCA22lJ608fCbLOEpoBgWnbtGLN4QQNAaarsYv62DZ88KOfwOxNb0bHa4Csr+O5Eo3EuCUykhqdxBxKoFFrSMm62+4gDAhwUsRphsINkLsBYjYFYI4mgamTiKa06XRx+vkf48//5I8RFgz8T+DmeqOh/C9AO1TiuD3GlHKDduoiyrkmBcrS5cfAKfkpwIS42cPo+BgmZ7ahPjqOoFKTdTJKikY4yh4IRGh86nRaWDp/XqKiGLA/NjqKepXAVBlYlqIdMr5OoDcAvos777oT+/Zdg5Tg0AC4VwaYOgLQpcCuobSyfV5/CjgjkbRYE5HttMRoK98P5Zpi1q8Fvbz5abVb8pxqhXMxAPZa4ibaGELVrgStpuGDlZ5Iq18CZP1sWRGmNVptBq6tKdBE9JpkAb0p5E1ZkTPDlOCbG4zxg+8/jHOnT2JyfAIH7zuAt//yWzHSGMHB+w9ifb1lbuQ2frPx82F1uhZU2pxgm0jAY+vpws3ntlzyvwCYlkCtweryY2h+uhpnldfWMQ2B6WvrfA+P9ucwAmRMpTzPsrC0wNQJVIPs+0HfUiI3y3G3pJVkqec3J2ZqNJltyol1cWEBi0vaMvTmm29GvV4T4CX6RtPlx7rmtTf8hR18dHv90ilZUmE8ZZuW7bTtEZWR0t70Vh5Q3veyC5ogQM0xLDkzNJ2gl0wvdbO1akUneUZBVasSF6UsLLtTuVLClZaP1piVxsjWltEMHNQIBqJVNIICaWdNXfs8Dq+O1AmxFjuoNKdwxwc/ip+cjfDw0ydwfmFBtuMFvuwLj3F6egbXXXudSAXWV1Zw6sQJYYk//OEP4pfe9iZ0E/aqZ+yWK2YkgnimALAVaqXoYCwscO7os/jzb/wxEK2jni8xsEo89mnBPu7MK60idStSum9ndOUD7awA+TZRuRqwbyLixXBlZRAcm/HJSWzbsUsYUy+oSAtT3pgsnlsQ6peSBAJ9mnDOn5+TcP1OZ12bADRqaDaqwqhSqpEVbKYayHkgcU5gunff3r7GdDPGVBg87e614VHSlA6Cu9CryI0XzylZfYJIjSrTaDHJkGVXKdMWl8dNAPfww4/I9c3YND5EOuK60nSC77E3Rjt37sBNN92MWq0mNy/mzsnc5JmWntQHN5qyHwzqp6FJYLIp29sjGtx37WZVYkx7kVea2MBjImPqOcpAF1mMxx55GPNnTgtTffCAAlPe7Nx/4H60W+2eYXBwDAdbj2qDCwXaTFawpkjLospNqskm3uxri8atfopB/5wNgenP4Ut+uImf6QgMgenPdHiHK38tjsDvf50aUy1BDpbqrJ7UtgO14JR/E5j245a0pEpAy0laS+Y5xqlle+ghAVy7du2C47Msa+ZqKcf2sxmVnTWddEolTOmJ3mNMzQROk5B0BSJAsNEzxghjmBkxalmzj8k91S33WV7LmpI57TGm1YowXGTSGBclpfw8E9BKUELsKeH6lAlwn5Mu3K4ypgESFJ01NAIAMRlOjUEqvKoA0/UYCBpjeNcdH8Lzix5++OJ5rK23UKs3hIWkgYlyhFq1hhuvv07ao442G1hcOI9zZ8/gfR94L/bftF8APrEMh4mpCATK9dBHSBd81hHG9vSR5/DN//BHiNaX0fTaCD1mk1YQZyHivIbUrSPzGojcKlpZgVaSopXG6OYpCHvJ2LqOL5pFAmz+VNVFLgzh+MSEdH2qNUY4WIiTTG5KuqtrkmNKba1tvtBqr6PdWsfZsyfhuzmqIRMLuI0EVea/+jW4DoEp3wd85rN34pp9e5UxFU3pJqX8iwLTklte0V5f35l7EuF18sRxbUoQRfB8F0tLS/1Cu0MpSCzXwI033oipqSn8+EePS2tdGvmok7WfFQLabqcrEWkPHHoATzz5JN7yljdj967dWDg/rzdzJjJKQvol3lblETt27cb0zIyUw3kepZRPGYeVmAyU8pVV1c+MtX3ZzxMlAcKYMt3AoTGP1+lGYMpSPq+vA/ceEKCtLXw3PkRbbTJvuT2OBa9/fuapy7Y3rn2trK1ybHKjYLTWwlJb8G2ObQhMX4uzztV1zENgenWdz+HRXAEj8H/83v8ljB3ZE2aNMlxe+qObMrl0YxIjlJb2bRkvjhIxsfB5C0aFbaUJptMVjR3L+QSmNEaxNFura1anjYKyJX27TjsRWqez4CA4wlQS9NIcw22pftSTiZUsF7WcZHBYFuc6lP0iqDL6N8sCGz0sj415oQSbLN2urq5hbW1VgCZL97JO6mHN8XD9lZA5rwEcyglSAlMFa0hj+HEbI6GDgsakzipqTo4a53thmHIUXgUIalhuJ/CqDdzxoY9i8vq3ouNPCtMYVmqI2QaUbn8ylXBRCQMBwNUwwOrKEsLAxdHjRxDlMfZfd60AGAJ+7jO7dvnclW5HSvZj9SpWFs7hT/7Dv5duP3HcFfc+3JpoSNuRj/XYg1Mdx1I7QYdMKQ82cOXmIXdU15pSwJpT15ui2agjjhRsCzByXYn+InGuIfiOGHNCJ0NKiQRvJ1xeO8pmh6GPkWYNlaDAWDPASMNDlrSxsjyPdH0FlYLSigj1RhWf+PVP4ObX3YxO1FHdLRMBHKZAsFStGaoqO9Gbk42PfhvPQdYx6iQYH5vEM888gyee+DG2bZsR499jj/0ATz31E7mWGs26XL+89m+55Ra86Y1vwBM/ehy3334b3v72t8t1x45bNAfywc8AQdvBg4dw6OBB7L92v7Th/Tpv+lBgbX1dqghsz8vj4eet0RjBpz79KbzhjW+UBgY0C+ptk96gXc6Di4uWmddjQS49RRp3MdKoSsenlw4/j6nxSfzoscfwjre+TfTKP3j0B9JEQ9oHbz6EfRBsxttKe/j52+pRBqrlG4KexnQTYHrggYOXc7jDZYcjcEWNwBCYXlGnY7gzV8MIsPNTvVYXY4qWUlX3JyDV6D/JLLIrEYGf5CjmuRgo6BQns0RgR1BBsMSJXYFIRRz6Tz75JGrVKnbs3CHrZbmXAG90dEQAASc5bovbtg9tHWrD8GkKYZi4Mko0KonkgMDMho3TrGK0q1a7SKCgDJ8pIJr2k+IvkuUpKaAkIJH1cP007EhoPXLZ/wqNUKJ/1ZgqLd+rzlR7ozvwCASiNUw0KvAJ4lqrCLJYyuoEpszuLLwQCTysxRncSg1veMsvYWzvrahO7YHnVwGXbvscjldBktHE5ctxUv4wPjaC5557BqdOnsDTzz2FoBbg/e9/n2yf4IiAfXV5RZgoHgcd13zv6ZMn8dhjj6FWa6Cd+UgKGs8CRAzSpws/drC41sXhl05idGIKlTpTFWKst1uSKcqoKjKjPMY0jlCrhgJ6xsdGsbq6gnqjITcxZ+fmhcEdGR1DWAlQr3horbfQ7sSIksIcT6A3AUkHyBi+38XsVB3X7J5BNSjQnnsJWD+PhCA/8PGxj38Ut95+q3bcIuAiq+f6PWBKEKzsm7UTbQJNN2MbCfoyB416U3rFP/Twg9i+fZtc58eOHZNr+aGHHpRrYe/e3RJ9Rsb0TW98PQ4//6z8/p73vEc+I9KWl53PXE/Ye17/hw49IAB3x/YdmJ6Zxn/+9l8KyGXCw+TklFxTJ06exOkzZwRgf/JTbL16m6yHpX/NsWWk2uV+s2g+MHFpnvFmhc0UYlQCF/fe/dd46fAL2Lt7D554/HExPxEkPvzgw3LjyG1u9RBQb7Tf0q3NZLmKcawsoTBgs1xx6b13C3OaQeEYGx/DfYeGwPRyz/hw+StnBIbA9Mo5F8M9uUpG4H/73/+lsKMEl3Nz53D27DllfHbt1g5IPsuLZIU05J7/keHh5M0cTf5NsMlJXV6XEHbN4tSyXyQgkDmhLFmS5ePERjDK9zBHlIaRlZVlYTEtU8X3a26pGrHI4vLBkif3haCX4FNjqrrCpEq8kDjHOcGb/TWTq2X5NLSezmtlfzX/VKOvqINcX1tDWK0IYI6SWHSI9UZd51GW9GnYIksZE1RHcLMEQdbGrpkJjNWqCNIINWSoOEQYqZb7XQ9J4SBzA6xHCQo/QNerwWuOY35xBaPjM3jXez+E0YlZfOvbd+OJnzwtzBnble7ZuwtHjhyWsaLbfW1tRaOrKhXMTs8gihK86Y1vxi233o577j2AQw88hCQp8IY3vgWz27ZjabWFNmpYiwt4HN9GHdt37cbE9CxOn5vDequrTG3uIk0yZDYFwNPYrJnpSQGlSwtzePaZp+X3VmsNI6MjwoAvLi2j3ekq4ycGoAytdowkY1xBFVkRgB4gPlhergYZ0mgVcfs8GhVgdnoEU0GEptvSRIeog3e/59245dZb/n/23itMjvu+FjxV1VXVuacnR8wAGOQMEBQzmMSr4Gt/175yuP52X/y+j/uy+3K967CSZcmWbF2Ll7IsS1S0KEqkJCowJzCAETnNDCaHzrmqu/c7v3/VTGMIUKQuJYFktwRiMNPTXf2v6q5T53cCTJuPqct26wHLMwopl75cc6z63N8NMCVfGMDExAR++egvsGFkREbzvLAhW/7UU0+JLjoUsrG8vIxt27fh0P59+MlDD0rLEvcJzX087niMtBr5eHHHY3LXrl3o7evF9773HYRjYXzy935PLv6oRyVIferpZzA9PYNPfOKT2Dw+Lhc9Xd3d8l4TLedVgOlqqsRbXq7qaOUFG6tgA2wdo/624eKnD/8IM5MT2L1zJ958/Q0c2n9A3FjUmBJ4+6UU6x/yaiYmdT8/AsvTcXtZrqoUwssiXieh8B9v1YzoPU5HRwKPPtlufvqAnE4+lC+jDUw/lLu9/aJ/kyvwmc/9vbTHUA+6srKM558/igMHDwjrI2H5QXtVW8aec47vCT5Vz7lqH/JzN/34KIITnqRUDqpy0jOKx2dd1MBSGUEEwFJX58VT+UYQAY3srBeXOl32dRVP5dJkU5K6U56MyVz5AEEF9qv7k51V1aUEqGs5pzxxElSv1aJSK6uML/U6K5oaYtzhttItT62qaoqCjKrFOc4JNxnWZh1BunnKGfQkIuDwn4yp3XAQMQn2FAurmxYqTh0wGcMEVOpNNJhXqht448QZNPUgbrrtHvT0j+Dnv3wKr75xHOFoDMVyWWWoujV093RhYX5WRumUEpCtpiGKXed33vVRHDh4PZ574SU89exLWFjOYOv2vTh0+COouk1kaxqapg07bCFbyKK3n0D4FmE9F+YXEA5GUS7VMHluCufPXkQxVxTzVzgWwfDQALo6O/D6qy/j4Qd/gEg4KJIKXiBIrJEAfVvuz/rQfKGGWEcPOjr7oJsRlCpMedDkooNK0UatgKDpQq8zBzaDaMjAQALoj6vYplKlhOuuO4TRsVFJkrKDIZhWUHJTDYMVsZ7c4ddkTE3dRrOh4eLEBL7xjW8II0gNLDXGvb298tp4MUKQyQs1Rp3defuteOKxX8r4nwCTFwnxWAzFUmnNgc9+esvElvEt2L1ntwThf+3rX5OLmltuvdVjZgMy1v/Zz36OpeVl/MVf/AX27tsvF1kc76sLqrW81ncKFuVd5CUmMFg/YDTFZObWynjoBw9gbvoSrjt4EMdffwP79+5Fw23gFz//hbxvrsaYro3k5ZLMkxeo96s/0l+VSawCUz/2zTMbtjZjtegT1GP7laRtYPqb/HxvP/ZvfgXawPQ3v8btZ/iQrQAZU46ryUiSuXzppZeEFeIfGeV74JAmCRmPe8YQAg3/Jpmgkn2qTFCKhfGcDi39SwRUfue9n47jA0meJH2Nqd+C5JEu3jheaRj5cHyexcVFYV39IHCybWSbVKwTEI4wkkhlRCrg2hCwSv2pjO1bQLF6HUwloCbVUC5pL+OSBJCvBpDvrQb0K9CrNRwENQdhrQm74UIvF6Azw1Rn5BTJqToafvxT3YDGP4xmClgoGzZeePM05rJlNMJJxvOjVqeb2kE0HIQjr4k99XWUKw7C0QjVhCrAHhqCti2ASg8AZtiGQ50nQ/uNGHoHd2LLtuswMLQFIyO9GBnuw8hgF04cP4W5uWls374Flmni/MQEjp84jXMXLqFQYcYpHfKGSBYiYQtdyQQ6ExEUsyt45slfoukS+CgHOLWf3OPMVWW2KWOf6tSuahYGh8dQqtYRDCfgNjR5DVx/MnkNGsbgwKkUBESN9WroDJeEieY+271rJ7ZuGRdQTzZXD5gCTg2L0goWCqjsTW6HKsTyWLrLANRasP0asKLhntmqdUzPzOBb3/02iuWilANkczl0JjskJcAyDGRXUijnC7jxhhuw97oDeOiJn+HsGyeRDEVRyuRkhfh+qaAON6DBNZoIRsMYGh7E9q1bsXlsI6YvzqPu8CKOEwKO6gPC7PPCiqz97t27EY/HZaROUEyAyikFX/eVbn4j1RV/yBxYYehVagQrYRmq/9X77sX8zDSO3HILJi+el4sMZpr+7Gc/UwUHXs2wD0Qv+/tKwHJdUUDrtrxdwL7/Pl2/7TQ/tTWmH7KTzgfs5baB6Qdsh7Zfzu9+Bf7m7z6NoB1crSI9cfIkuru60dfXKxpGNfZWIzrqDtVYXwWC+99fC+Wvyc/UyFGxJmvjcl20j75mzY/58dkTn5VUCQFqhK+anRpiGOHzqy5u5fznuDUWi4oRhc9HtolaVJ9RVdvmaUy9bfErUAmG/cQBv/5UoKnIAHTRQwq4lspJusf5vGq+ugZMVY4pganVqCKsNxFs1mFUizCcsrjgdYPVnwTBKgFV94CpTo2naaNoWDj6+ilMp0tohjsk7L7e1GDRgFYpQ2u4YpIZGRnD0MiYXCSsLC+IPnLm0ozaNwZD2mtokkml9s+IIBjrx8jGA+gZ2AK3EUQun0IyGcPgYD8K+Qxr7bFhZEiA0GOPPyFAlPrWhmaKJrSh0blOwWIVqNcQC9sIGg2cevNVAdxgOD9lGA5NTpoas3sGJTRteaz+wVFE4p2YW0xLTBX3K48fAlPqHwOaC6eSl8rS8UELvTEaahqi8d2zaye2bdsKja5wSa4KADSzBWwZ6xumKdpOg8B0NZN0DZz67iGVQ+o58j1DUYD5r5Sb1B2cOHkCpSqZ/Ibkpwozz2YlPj75XdfF4MCgRFexCpZgtV6pgUvgOfhQ5zpZATQMgNW81OPGQhF0d3ahgYAAaVXSoPJ7efOnAP5onn+T+Sdg5T7+dYApjwOunS69sw0x6bF166v3/U8szs3i5htuwNLiPJLxGGLRCB79xS/huI3VStL1wHT1k+kK4PSqY/63Aa1qP7z1xlF+W2P6uz8PtLfg11+BNjD99deu/ZvtFbjiCnz2Hz4vTBZZRYK6qakpYUZHNoyIIYMGGD9n1D+h8gTrg07lBKYrWGk/V0PwvV77VW0ZjULiOFeOajFVezmM/IJAx7/5Oao80RIKBixbcZqsEK3VkM1mRXbQ1dWtTFmOMuv4bKjSuyog6YNncdh7rnw+DtkrbrtktbJIiYYjDs75M3a5w9PKElxrLGTi90RoKgBbVYi6Ah7ZTx8hMG040FuAKT07ZEzpKKc7XYCpq0ETYBpEUbdx9I2TmE4XhTGt65awj2QCm64DU9fETf+RG25CoqMbP/3pj5GMh1DIF7G0sKQaocjwEr5ZAdQNHSXHgB7swsathzA4shNV10KukJP0AWJt6ih7e7vk36+99io6u7pRKFVRb2gI2BEFUMVJz8LSMoxGDdGgKVFYp954BcFAE0ErIOH5AdMQoxaZt3ypjEKpgt7+YQRDcURjndCsEC7NLqLeNBCORFEsliQuygo0EQ/bTFWFFdDQF60irKUFiNZdRzGmW7d4FwS8YGAVakAAsGFZYOC9aIM9tpT7ca3etsWR70OhFnAqZiWHNbAE47rQ4TW3BumZlYxdVzHrBtu3amiSaeex0jRkn1RLJdgBSj0a0o5FYFr3dJXEhGYDsJsGAkwRCJqoeVWzfqKFbxBS8hRXHVfcBqcG13Flu1Rm7Ftvb8eYEqRTOiNENn+V78daFV/9yr2SY3rLTTdBxvw6wxcMPP3UU3AlUkGxz+uBaSv4bGVCVd7w1WMDrvYz/wJ0/atqa0zbJ6b3+wq0gen7fQ+2t/+aW4HPf/ELHsPZlODsmZkZZDNZMUBRJ0cto2J81lqWFOjj2FWZodZYUAUeVSSU1+DknZj5OwSlEoLv6UBVpqhiV3lS9U96rSdC0X+algBXNZZ3hSUla0oQkUqlBED7jTs0Uyl3MzMw1WifzCLBhTj3GWruOqv5jTLml5xS9tWrsPowHdIEMK4jEgV/Owld1kb7MjOFTta0VkREa8LiKL9SgF4rCbMYCGjQjGbLKD+wCkwLRgAlw8QLb57FrDfKr8GQUX44GEQhl5WRcrXm4vD1N2Js81Y8/NAP0dMRQjadxfzcIsyAjVg8Lm52gfAc7TcCKNct9Axtx8DQVjh1G4Uas1QNGftzTfr6+2S0vLC4JG5uaATploBTNknxcU2TwfNpaG4VibAtrVbHX3kRmluB1qgJoCTTrnSRTVVvSmbbDMIKRaHprEs1RG+azuYRjSeE0ZPKzKaDeMiEobmwAxqGk0DCUqN87tPdO3dgfHyzxGWxEYuSAd2wRKsrjKmwkGR1KQ1YO55ajTXrY6L8cb6w4R4YpXSDoJTAliN0VYlqCFbzjzUy9cw9ZRWWW3NgeoC4qTXB/AYHTbhycaZBb2iw+Keuw2hoKDUd1D0trESkKQSoWqL4fvLi17hNfi5vnccQEe67BKYat8d1VO4sCysadTiVEr5y75exMDuDu+64HXYggGI+C6dWxdHnj4qZ7FcBU/+9uPqe/DVH+eo9/9YXlUi0NabX3EmhvUHvagXawPRdLVf7zu0V+NUrwBxTf0TOEzOBHhnJzeObJbuTbmvJ7/Q0ozyZE7RJy4znmOfv80ajkB9av2aQUCBWwK0Yhi7v3FZb6JuV1AhfKhl9Vka6uMnKKQ0rgQuNKQTMjC26cOGCOKSHhoaFTeXP+RwEFhztS9C+F+ZP1zOBB0emAk5qiiUmsGWmo8BpSRbw9KhkykAGVZ1UxUxVJ5Pox1Ap532YLGDDgclQ9loRAbcCQyNAVl4duvLR1KG51JhypK+hzGB208ILx89haqWAmh1HramjwmQBriX1li41mjFs37kHO3btwfe++y0M9sWxvLiCbDoP22T9JYF2DToD9sNhlF0NjhZEZ99m9PRtRFOPIFVU+amMgXLqLgYGB+XvpVRKtJtcX9Gy0pHfUEAsYLDCNC+5qLGQhaDWwMvPPQm9XkU0ZIsOVvXCE9QyZ5T0pYGq1KUGkEh2I2BH4TYNNLSAAEyCf5POsXpNNKb1Wgm2aWDrcAS9saa8Zl6AbBwbxV4aiCIRhCIRuMJqK8ZU2FOJJVMXGz7b5zPjrY5xlSal1MQKqPLYg9fe1JQEhlKp6B2TvpRDMZmUddhBZYIr1RyAa8JNr1Zkn5sc3+tAlXFhdlA0tE7VRcSKwHA11CuOJAzUeeHiBeJLKL2w9YbIRXicU07B1xKV+C1qoCkzuQpj+jbNSmyr4rFJtlXnc2hAtVzCv/7PL4vG9OP33INkIibJEwtzszj+5nFh8f1yqqt9UqwBUw8sv81ovzUuav3j8QLG01V4+m41Neno6MAvHn/sV39Qte/RXoFrdAXawPQa3THtzXr/rsAXvvTPsvEqO7SOdJrANIexsTFx5YfCIdG/0SijxpGGMrFwDO41NVEHKuyijPJVg5QwT6y35EjRc8FzLKpimjwNp8eY8nd4cpZmHNaV+tWLXl4pu+B5Hz4vwWgum5MTOs9sBJl8Po6oCShoiFIZpxUf84rrn8CYQIYAxs9rlQpVVpEGAshksrLNBAd1hw1EKhWAoJTNRwSywu7SZe8FzIvRq+nCcCrCllpuDaZTRsBlZI8DjSBMbyowRWBaV3+oMS2iDi0awWtnJzGxnEfnyBZYsQ68fvI0qmXWo3oFAQEb23bsxoGDH8H99/8benvDSC2nsLSwgmS8E8V8AZ3JJMa3bcb5iQuYXlhCKNqJWt3GxvE90Iwo8q6BcKIbZTZLBQzs2rtXvn7p5WOIxxMileA4XkbcOnNomd3Kms6aSBVMabVy8fpLL0hWK7WLQalq1VFmjJfO+lauu2KZyZxGEqwqjQgwlXxWAdwaTKMpjCnH+ahXEbYD2DKSQDLCi5E6qpUyNgwPY//+fejt7kY4GhXQR3AqIfsSSUQjnq3KFyQgXukrRWvsMal+1qavdVYAlQC3AcsOCGAt5PKolsoC5rifRQMtFyfUNXPfKX2qQ8MdjYCMSAsEECKz66iLoAqPVTuIcqOJco1pCVFBuBK7Rdc73zO8Qmk2lVymzjXW5YKPx9/S4qIA1e7ubnmfGZQG1NdkLa2fLFePi1Ldvf5FkwRqNeoolwr413u/jKX5Wdx5++0Y37QRpUJO8kxPnTgp+01Y07e5vVfA1GdMVXmGunzg+5Y5pr984vH37wdoe8s/9CvQBqYf+kOgvQDv9QqQMeUJguCSJ06ypfzDzu9QKCxxURxtU8PJEyNZSSybgVYAACAASURBVIIP5jEKeKLhxjvpMmScJx0ZmzcYOu54I3eO1RlhQ6BH0wrBhdK2iblJmDeCIX6HrJb6uf/Y5WrV+3dAGpqYuTo7MwOOAfkr1JmSuZPtCioWkYyWWI48IM1HZm0kt18AkmnK15WqaqliRiWZODJcHNnK83vMMIGpMMAE3V7qABkvkT6yRYqgtO7IH8WYlmVMrQsoZRWox5iK+YlaU455q9DCNk5OzKGoBfGxT/1v2L7vIP7jwYfxjfu/IUDLYn6nbkom6c233Yl7v/JljIx1Y3ZqBqmlNCJWCIVcDnfdfgR/9mefwsuvvITvP/hDlKp014exaXwXKo6BdEWHZkdRdR2EojHs3LsP+WIRx155VRzvKvrLgEaakDpJAXsuGgSnIldwkYgEcf7USTEuCeAS4E4G00CThqKmivQK2QExrdkc5wfYNBVAwApJUL4Yy3QCUxdBD6BGQxbGhmJIRCinULrO3p5u7Ny+Hf39vTAtW4BuwLQRsENihNIEfFrQxaQVUEH8AkwVG+lHIPngx49S4h2dZlWMTpQJFDNZVIslGGwL03SEKIUolQRE8kKGTLRoqW1GewE2G7YqVZTmF7A8OysXELHubvRs2IBmNIoc30MBW8xk1MQWs1l0JBJygZdJZxCJRgR8MjqN28hM34WFBTm2ent61EUVj5mmF/y67s3+dhpTsqy8aJLqWIJw15Gx/X33fhnppUXcdMNHxACVz6bx8EM/wvzsnBizfFf+b5oxXYufWpMp8H3YkexoA9P3+kO9/Xi/1RVoA9Pf6nK3n+zDsAJfuvfLqywiGZwcgV82h56eHukIpymDukwCVHZs8+YbpWiSYu4jgY3Sb7pysiVDSrCp7seRMA1EOkkdD3h6geCrkVKQkH4FSr3gezGgEBCSXVKSAolG0nUUCkXJMWXUDkPQ2XOeTHbItsm2NBoSkE62luwmx/7UEFYrVWGpBCR70T0+KywygEZDufzrBEkqeF+xadQgmgqwiBGK7VgEdJrE8rBOU0CpU4VRKUJ3CXZqAkyJUdYYU3+Ur8PRqqjpDTE+zWYrcOwORLt6cXZiSgAet48FBsupLEZGN+G22+/GP9/7T+gfSaKQzaNWdASY1quKdRwbGyLswtTMLGIdnYjEupHNVbG4UkTD7kDTjECnyU10oDYqlDpYQRnlcn25bwm0CMqvP3wddu/ZiWwuhddfewVvvHoMQUNDPp1CPBIWneXBQ9ehu6cfzzz3As5NTiEYigmQb9SKEj1GENnUbdQ1E5YdBVlvgjwypoZWR8jSJAg+EQ1jeCCMsFUT6QXTCNguxbiooaFBxBMdyqSjB0RfKn8HTGFMhYVe1WmqiyT/375hz9c6r+qXzQYMS0e96iCfTqPCWs56E6am4ZUXX8LpkyflmN2ydStGRkbA9q+AZSLeEUdCM5C6MIlzL76M3PwCbMas6Ro6hoeQ2DiGYsBE0TDRtIMIxTtQd8gsU6+rLup4Y8wac1L9CcXs7Kx8rTJUbUly4J8r3eQxrmI8YkIE3z8iO+F70akhn0njvnv/BfnUCg4dPID/dPfdWF6cx9f+7asyFSDY/22N8ldzi1elAGuj/HbA/ofhTPPBfY1tYPrB3bftV/Y7WoF/u/9rwiBKNJPrYnFpSTJCyeBwTEpwp5goldtIxocgJpfJyQmVYfSsHBVDR0PVfFInKA02Eq6vxvsS88Qxr/d1K7PF+5Gl5QmcN477y+WKaD8JaEV/52WqEiSn0imkVlKiT2NsFMEkQSpvBJg88fP3CAoIVOWETX2jZ3DJZLOoSHg9RKKwCgN0rBqkBABIxSNP8o6wx2KCYm0rwXJAufrJThnMMuV4ul5GoJKXcb7F9h22lqsyeTW8FEc/q0odlNkMJUH+Oiqc3FpRZGsNXJxfRs0MItHbj9mlFEJWGL2dvRgdGMaDP/gRYsku1MjyWgEEUEcus4zORBhutYCejiiS8TA4qWakE1uACPgLeidqVgeaVgiZWhML+Soc3UakoxtNGp+aQIjsZ6WCjlAI1+/fj7vuuRVnJ47jmWeexZsnTkrFqGWHYAWZDws5Bpj9uby0pNq2ZPwPVGoEPIqFlRs1j550gwUGBERkoOPxKBKJuDxOT0xDZ0SVGaRSaWzavBk9PX0Y3zyORLJTmGxhSj0mnX/ze5QliGbZM7jx93kMkimVEb8SA3saT7U53CuUcOrUd6aWUUqnYGlN6PUaHvyP/8D582eFgR8cHsLQyAgGR4bRNTiAYEdSgGluagbnXzqGzMwsIqYJhzb3SATx0VEEe/tQpmPftBGMxxGNhCVSTOQt/B+PF69Ygsc8j1UWHNCMNzw87B3DZPmv4BLymtCujEvV76yO8jUgErSlRvX+f/8aSvmcGMr+y+//Pk4efwPfuv9+eW9I9e2v+Nx5q4nM261+xe+qjnctfP9qD6kyhqlrXYtfSyY78dhT7ean39HHf/tp34MVaAPT92AR2w/RXoHWFfjSl78kAJBaTTKcNBZdvHABW7ZsEXayyrYjjtrFGa0LkFA94XUBhAQdoRBbeZSZg8CR7KliO5WRhBWOdNFLa5SAOzW+J2il5o7/5n0FCLuuis+pqd50hskrqUFdtpMnSoJYgsTevj5hSzn+Jaj15QiMjVIaTaWf40mb7C5fDx+fj+UztMJS6QQ07GRnjSb1gwqkixGLwNwbQ8saqJL21RxX4pKmUwGH1gJMyzkEagUECMgErOlq3C3uKdZEOtDqDkoELGynYnRUlSxeBG4wKsBxJptHrtZAgLFLoRgG+waxOD2HiYuTEpcUsi2sLM0jErSwMDOJ8bFhhAJANGggahuwA00xGXHbuK0lPQKXLUxOA0u5CrKVBsoNHdW6gVA0IfpPvl4Z4Fcq2L51HH/+v/85zk6cw6OPP44LFydVFik1ntCF/aThjMyoVLgyn5R4jxcmkrDAYHxNwuqVTEMTIx0TDgjkqQdmDShZ+Xg8BlurItAsy9qWK1Xs3bcPPd296O3tRzQW89qe6CTzm4XIuFNH4beH+XFR7JknCFQxYf4I3zcf8d8BUyUJcP8U0imUs2nYBIyM+mrWMTl5EXNzcyjVqjCDNgaGBtE9NIRmKIRQvSl/akspLExNoZhNQw+FUKjXsVguw4glEOnuk1SCulyWMJlBXdD5TWRk6Ple4Pc40l9JpeQYHd2wQSYUcvFzlbiot9OYqvXnszIxF3KMnD19Et/8+r+jVi5hy6ZN+NQf/SEe+uEP8MqxlxEk40zpisfkvuVTsSViyy+jWEvf8pI4Vssm1L9lna8CqkUSIRcYXpqHh7B5HLQ1pu1z0vt5BdrA9P2899rbfk2uwGf+/jOi0yMoJevIEfmxV17BoUOHRB/HExed+gSuZCipgyuXymo8Li7iQIsLniNW1Qi11rikKkl55mL3vLqphp9VVpVmk0ZD6h4FCLLC1NOV0jXNbSAIIhgi4KDOlCCjp7tHtosnPRXI70guqTBO3ozSDzWX1ioan6h/tG15TL5ubr+fLiBWZqYNEJSyxUpj2L1qvFJjVBKAdOZ7mtlAALaMn/OwG1VYThFGKSsh+yahCYFcQ0eTxhrBiHU0G6w9dVBhXJBuotkMoMJvGUE4Zhj5ZgDPvH4cS8UKNm/fg2SiC5vGxvHcY09JzE+yJ4lNYyM4e+okujvimDh3Ct3xMDrCFox6DVHLQNgyxLBEoEXAUqPkkUwnQ59cHQ3NQtXVkSvV0DAsWOGIOPoN28L88iK6errwyd//Q7z86nGcvzBB7YLoRPOFMjTDxPiWrTJ65nGQTqWEcWX+qITuU2fMNRIHuWLGVLGCkkGoZAOuwxqbrkvnlcesA7jzzrswOjqGjmSnaEzpHldwy09D4L8ZxUWdq2LCuR/J0vKCSI4Hrz1pNXfTC3h3xFynsj6LmTRKuYxEVskFAxoSHyVGPkG31M8CjYCJphlEs1xFxAggxgumcgmlQh6VZhNF10WuWoNuhhCKJOT6I5/LI5/LSNatsLpSFKBeg+/M59+8uOPxyKY1vr8k3/dqOaZvkyHKuCj+nhifmk05Lk+fPIFvfv1rKBdy2LltG/7kU5/CF/7hc8hlMnIR8HaMqW9SutxJ7xULqEuzy+PdvCq3K0VC8TXzPaYYbwVMBcjqGsiYtpufrslTQ3uj3uEKtIHpO1yo9t3aK/BOV+Azf/e3cqKgy52ggX8zZJ8ny/7+/lU9qT/S4/cJEMmasRmKLKaATpqKNEYNcYxLZsQf2/nsKMGlIw5lAYMuazbLqJQrAiipa+3v7xPmlbICjtoJOghCeT8CVQLESDTqRe2wBtWV75N54/hYgu+9EWndVaytkhbQiKSpaCNvSip6RA+oEpRL/JDFukvf/KPG+ApQkQlSTVCEFpcVDTQcBHSypRUY1QK0UhpGpQCLWlQCU4IqYW55Ql5jTBk6RRayXqchJwBXt1HWbOTqBh5/5XVUEMDQpq2IhuPYsWUn3nzldSwuzKJvsBP79uzCudMnMdTXjaWZS8gszqM/GYPuVhDSgZgE4jdgNBuwLAN1q4Fqg6avAAxC5hrgEHkZFhyNP7eEEUxVyig1GxjdOo6bbrwdTzz6PCamphGKRGGYQaQyWYRCUezasxf9fQOoVasCTNmWVCzmUSzkBeBRekHAxQ56ywzIPl5ZXoJtqWNDzG8eSOHfNZF4NGUfWLaNT3zyk9i8aRzRWBy1mou6OOqVVECBGlagygIrQEoA6eXpktWXggRh7tbKHGT8L8BWsddcfRqBCrkMTJESs6GLDVAGXGaAkvW3VaNVzeVlhQmLjDvNUYyLCjCRoIJ0qYAaUyNgwDJsdEQSiJphNN0Gik4RtbqKJOON+k+fyeX3fBaVxyL1xDzGVJ7v1eKi3m7wrtIspCegwRIDA6dOvIlv3/8NFLMZHNy/D7/3iU/g03/71/JzjvLJlF8xXNRL6VAgWv7r/X/t+X1wuarhvVq1k/dBxAsVX//rfzZx3yc7k+3mp3f6Yd2+3zW5Am1gek3ulvZGvZ9X4L//5f8tIJDjdgJOjhg5buS4nOyojNCDQYQjEW/8zmgnCzOz8yjLKF8XppWjWv4eH4ff4+Mkk0kBk8JaSq2oIQBSGpi8kStjmmZmptHX1yfLyO9zNE+NKaOcqEcLhmyJboqEI6ujQD6XnNzpKKeD2nHEFEXGjt/r6uxCNBqTRAHRt1arq87tbDYj42ZqCcUpHjDB7xVKReimMmnx+wTd1KASABOcqpOxGkn6RhuyoKGgjmTIQNxowM0uwagVETLIztZhGKzRNOX5lJGKjukKKk5DwuiLxaq41xt6ENVAEEslB0++ehwudaY9A4iFEziw5yBef/kVLC7OomcggcOHDuDCuTPoSSaQXpjF9IVz2LJhCIG6AxtNWGggFrIRtky4tQrqIQ0lp4wwq2crLpoOtbh1hCNxNK0gFgoluKEwKqYBxzIxsnUr9u7cj1eeO4bZuUVUag4isQSmZ+cxunEzduzcJRpQglJGLrnSWlRDsZCTkbhBzaZhoFDIY252RvZbRzIhGZoEs9TI+seEMIS6CS1gy7FCYPrxj38CmzdvQaKjQxhTEq5SfSqjYF4gEFYCpq2YbOqgudYqEUJFkbU2LckIXHGsUm1K+QhH7KnUskQqOQ5H66awrATJwsSK/heS96o1NBiNACxKOSTSjHIVglcXLuUqIk9pQncBu2EgpBPEBuAGDRQdVZnrHy+S7KC6cVfZU59FVZ8jarrwq26rTLB3R+p3JYqNF05gO5eJF557Fg/8x3eh1V0c3L8f+/fuwb/9631StcppgQwVWrajtdhizUWvtsm/MOWmKTZcsaat2976++u3378o5OOo3GQy6U3Zx88cfe5Xvdz2z9srcM2uQBuYXrO7pr1h79cV+Md//Dt1omw2PUBKU1MdkUgU0WhEAIQal5qruksCrarDFibV1qTieVQ4uhieaBhim5I465WBisAhFo3DMumWV5pG+T1NE2BMJpaOfgJL3pff58lTC9AsobSoShtaFEaM+lP+juhIpeNetT2RHSUAYR6nMhytnQilRtTLXPVPvHxdfBwyfFPTl1CqlCQXlCfNcCSMzmSnnOxVtqcPTFU2pV9RWinnEdbrsOtllBan0ShkYBM/1b0MU43by/QCepIYt1RFpaFBt0JIpwuosdzIikCPdmC57OLZ195AtupieNMW0Zhu3bgFMxencObsKfSP9uL66w7i5PE3MdzXi/TSPCbPnsKWDcOwmg0EDSAeZLc9dZNqlF9s1NDQmwhbNkqFovTAU2YQjMRRcpsoQUcgkUQ9FEFJ09E/thHD/YM49txRiXky7TBC4ShOnD6LZFcPdu/Zi4GBQaRWVlDM50ViQP0oGVMG59eqZWHQa5UKjh07JsDv+usPyzpy7M41FxkFmXWN0oIAmprqsOc+uu3IEQwODiMcjiASjakgeG6zp/FVwfBsm1KB9erYUCNz/9gQ85NU5fLYUfIQpYFUWmhuRy6XRk2Ao4tQJChxYpJfKgYdFWXG49cKWALowXE0pSKeMQ68IJIGKAXQAlxHaX7SZI2rloGaF7Av1bEtxj9fYvJWc9GvB0z5GghMReRARtQycfS5Z8TQxXiug/v2Y9+e3W8Bpq3ygsuAqWfSugw0e3IIlTCwjkV9m0aoy4H35cYuyheefv7Z9+vHZ3u72ytA6cxVsjLai9NegfYK/For8JlP/z+KNaRjvc64pLKwUvFY3DMUKe2f71CXalECBLq4/WB+ajI9EwUZIQUwlWmKt2KxKDrVTRvHkYglVjWhqq3HzzOtC6OpclKVAUqyRE0DZpAjeHVC42MRdNCERcBBJpTPIyDVG90ThATNoLQZienCKwPgY5MlJRtLYELgISarAA1cIUxOT0lcFt3gHLvyNZMtdhgi7+liCXSlWtXbbv6b4+pAvSIa0+LiNGqZZQSpTaw3kM0VUHXqYmyJhEMol/LCKnJUP7OURm/PAP7gv/yxdMo/9vxLqNshvHTiFBazeYyMbUYsFEV/Vy+aVQenz5xGIGZj184dmJuZxshAH1KL85ifnkRXLIKIZWCgqxOJSAjFXAYFJh2wJMDUYUuofB2LCwuyHSGOjk0L1aaOeiCIhhUBgjGUGjpGNm9DIpnAm2++hprjSri9ZUcwNT2LoZFRbNu2XeQTKyspkVpwfTjOLxSyaNSrLU504OhzzyOXz+LIkdsE6nA9xYgmelMFLDkmZ7MTv/SB6dDgiLD0HPGrqCnFlqoYKDVibhKI+YUN3vFiWl5LGS9sKM+gBtqrxSXoJPtNqQiTG1LpFZQqRThOBcEgLxxUvSp5R16YMF6MxxBzT2HqaNbqwobaBLeuC5ePpzfhajR9KbDG9Fz+oZClrpuo8SLLG+MrN7qKdPI50fcKmIq+lFQ/F6ZRF43p888+jR8+8H1uOg7u2yfA9KtfuU9SJnzG9GrA9DKj02pzlrfuHgOt6NI15vTtPoD80b+UsHlNWLz4JDB98tmnf63PrvYvtVfgWliBNjC9FvZCexs+UCvwd//fXwqrJCdMCZLniZ/jRhW3JODTM/tIOD6ZKGrhxHDExidVE8qvxeQhJCVbbgguVf0jx/uLC4sYHRlDKKgkAT7w9EeSUgO5GkFDMKnGsWxOamhkbRmmbkogvtInKoe96Pc0NcKV5+W/aaxosked9/P0hl5NKYEPx/IEtL4hw2d0llaWUHWrGBwYlDIAal+lRlOarlQzENurFPNGSlQBDakQpTO/WUVleQal5XlhTAN6AOlMHrPzi+js6kZPd1JakzoTURQaBubSOczOLqDZNJDNV5BheHtTh2taKLkN6AyXL9cElMasMGpko4MBiVpquA66OhJi3qEDv1GroFEtI2KbYuYJmoY4s01dQ3csgqBlIJ/PYmZ2Gn0DvUj2dKHKdATdkvB9p2khEOpAta5jfPseaEETb5w9IU58AtOAFcSlmXls2LBRzE/d3T1YSa0gn8vBqVTh1CooFHKoN1QjEo8ZGtOmJicRDofEdc41DwVtFdHl6SjJmho6DXNq/1HycKswpkPCmFIHKZFbhHotwJQA0vV0i9x/PujzJRcqGYIyDzXaV9pW7kvm0QIEsCupJeTyGVkXJgecPHFSZCTRSAzDgyPo6eqV+1f1OgpaBZVcEVZTR0gLoCFZsyaazEQ1NDRNTcoZmPvLKlCnUsOZExdQLdVgB4NiFiOY91vU5H10GeBbhaq/1ihfZQATlPIYdUVjSmD6ox88IJKOA/v3Yd/uXQJMKbswWUMrVa9rkoJWxnQNMHvo099Wf5Tfsu2t4NS/gFz/ISmNbh7aFUmFR5wSmD5z9PkP1Gdq+8V8uFagDUw/XPu7/Wp/Cyvw93/3VyqGR3RvHpvhMRoKaF6ev0gmSXFDarTtO9oFbIrhSd38iCeCAYKQXC4n8U5iY/HYRkoBpN5UKkQ9x75shnoUdZLz9GjeedsHGWp0r4xVCtCumazUeNc3kLQaYHxDDAP9S/IcZNX8BIFKpYpUKoPR0VFhZrlNZFJtS4WkE3Bx6yQzcnUsqwtLGKhXEWxUUV6eQ2llAbbUkGpIZ4pYWsnAMG1s27oFTrWMTaMbkK+U8OqbJ4R5ZjZptQ6Mbt6KWLIbxWoV5y9OYGrqEsrFgjQt1WsO3AZQ11SQvKrgdBC2LYQJ9gIGero6kIhFpQs9n8sKa8ZsS+o7wyEb58+dQbWYx9bxMUlcIFTQzCAKTgPBjh407AgKDnDopltRqTo4d/686EsZxN7UA+LQ37J1G0bHNsq+vDQ5Ke56SjEK+Zw488mgdnQksLQ4D9etYWVlSQLzI5GwsIi82FGtWYzeMoTBFOknNbl1CAi+7Y67MDA4gmAoAssKimHJP7J8+QQxVYMmKq/pSdK4vLgy/0JLjHaeXMQ/RmhKkn3ecLGSXUGOLC8zZ00d0zOXcPr0GRndHzpwCN3JbkmDsEI2qvWKHJeRUBjTU9M4feo0unt6MDg0pN4/hiH6WB9s8mLm8Z8/Lhc4PGYJtFk7yu1gRJYQm5dFNa3pOP33x1vZ1Kt/IPDCkIx0o+7ApClMb+KJx3+Jnzz0QyRjERw+dBDbxrfg/q9/XSK+bK5BXbHD/jYrn9PleaStF4v+9vjbvX775LPiKrZ8xSivfTbI+xsaEskOPP1ce5T/W/iobz/Fb2gF2sD0N7Sw7Yf98K7AZz/7V6sg8LIKR/bc0yFMrso3a1CvKSAQ0l9O0KlMHQpECjvpmYTIjokRKWCKFpUj5NFNY6v3XQWu3qh1DYj6j+Uxpl60jH8S5O/xOf1mn9aTu5xEPe1b64lwvQKI/5aGJw9MS2OVjKJLmJ2Zw9DwsAr2j0XFPEWWleNXBUZVzI3S0nINeDKuQ3dKMJ0SCgvTKK8swSZg0k1k82XMzC/DCoZxYN9e5DJplS+qaUhnszAsG3v2H0ShUhMAa9oh1FxXjFyMY6pUiijmcmIYYlQT00YZ1SUYok6dri7jem5YsiOBocEBAYqzs9NSr0kgWKyV0dfbg0sXz2F5YQ7joyPo6+kWdrlJRhAGoj0DQDiGnNPA7oPXo1AoY2piSkbRGtu0YAhYJjAd27gRvb19mJyYEGBKTSnBDkfEqm5TFyaSxqJsNoXh4UEBrTTIEfSpqldVg6rkFsw95RgfApZuu+NuDAxtkAQAFhCIWYb7SnUeiAxADEosdmDagseKqz52VR3rS0vkuGwxG1ENLXW0BM2ZFPKlHJoBIGAH8C/3/gvOnT0ncpPD1x3GQN8AGo5qPRsY7kc0EsXc/Dx+8uOf4PiJE9iwYQMOHjyE7q4eYU/JjDKXkyCcgPvf//VrWJxfkKnBgQMHMDY2pkopTFNG2DQIUoLiv2fUe2Ct3OndAVOCTOqpHRndG1oDjz/2czzy44cw0NuFXTt2SJbp9779HaRXUojFonAdpb/2gen6sbw/fpeLPg+wXum91PrpeVXG1GdLV4Gran5KJDrw1HPPfHg/gNuv/H2/Am1g+r7fhe0XcK2twOc//7drTIZ/ZvS+w7HmWlqM52r22nRMk3WWKp6JbA1v4oj2R+qO0pjyJJzN5nD+3Dns2bdHHPT+mNUf5xMU8gTtg1N/VK74TcXi+CdQn8FV4fm+sWnNxexLAOiu9k+460/w/Def02dpxSgDyHZevDDpAVNWmdoCNsSZzxB6OrSpxxUW2MuNFJBaVcDULaO0NItKegVh6ihhYCWdx6W5RWH/brvtNuSzGWETHVaJhtmelMfhj9wIMxjCSy+/gjffPI49e/fi8OHDCIeCmJy4KGwkgWkqnRXdoorm0iV1gFpJJiikM1kxr3EfkM0k6CErzPsGrAA2bBjG+TOnMHXhLMaGBzDQ2yuxSHUafQI24n1D0CIJFOvA1r37kU5lMTs9K4H5VEm6dQ2TU5cEmG4a3yJj6YvnzwtTrRz5edGZSuJC3RVgWirmUSkXMbZxAzJsWDItJYtgqoFO/SdH+JJvJGPoelMTcEpgOjg8imAwAiNAV74yrdGRRJApffCGLrWqhpdhKiYqOvRdR4AqwaAqJfJYf5kCMOnJlYsMAtNUNoVCuSAaXCto4jvf+44wodw+jvG7u7oxMjyCzq5O9Pb3SNf90uIyXnzhRZw9d062JdGRRH//gPxh+gCTKBKJhGhUJy9M4MzpMzItYHIFx/hMvuDfXV0EsFHZT0rC4OWdtrCO7xaYKt0u48to0Krj0V8+gl888mNsGh3B2MgIdm7fjkd+8lNcOHdOmF8VL9uSDnAlp73voG8Z3a859i+Pj1IfDVdurRLpS8uPfJ0pXfntHNNr7azQ3p53swJtYPpuVqt93/YKvIMV+Pxn//qq9xJWsEX36Y/qBJxZQdVs5IVnK1e0F6BOZlEMU8pZny8UMDk5KcBUgIyYTyxV66lpKJVLYmbyb+tZGQaGq4gZBTIkFsczwfjjfKVbVe55aXJaF7nTejIlg7vaAuXFVhGkLi+tYGJik5YtOAAAIABJREFUSioxadLxGWF7NZaIDCmZUI6dVVKAKrpxYbgV2E01yq+klyVaKGBYyBermKKOVA+IAYij9fTKEuKhMCJ2CK+/+QaGh0fksahn5BicYGV4eAj5bBZnzpxGlYY0AudCAQ5oPGNDFnXBQDSeQEcyiWKpjNm5BWTzeZTKVTEtUcfIE/+uvXsQiQRx7IWjmJk8j9HBfvR0JinEBcUJdcNGuLMHeiSBmmFh+94DWF5OCTAlW8rxulMHpmfnsHXbdoxt3CTB6BfOnxVNI6OKitw2uvNrrG+1MTc/I6+17tbQ2ZmQ6CiCS2obxWxnWFLz6lfGclsU9tRx5M67MUjGNBxT3xONqWyuCqonL64BJco/PDbU37/r2XvRnHqgiscPj0cyoDReZXJpFAlMDQ2mRRZXw9mz5+QYIuPJv/v7B2GQ4jaUXpqgtyRxajkB4Soj10AslhDJhw++uJ1urY5ahVODgDD0fH7mdvJ9w4uG1lpef2TuX6z5F1Wtf7/d21lMWtJ66wowbTZqePQXj+DxX/4cu3dsRSwcxu6dO/HyCy/i9VdfU8BdrifXRvnrtaJXY0xlrWU6oW7r369X2k5qxFtB6xowTeDRJ9uVpO/go7p9l2t0BdrA9BrdMe3Nev+uwOc+/f+ua3G5QoZi67d4TqLjGGQUqf9TtaM+QORKKL0gw91NqRSlS581pzt27YBlW3KSNuUkzy55VflJJsk/yfn6zdUxvTBhyt2s7uP3r5OtbEhMlQ9alXueQaQqK5LjYz4OgSd1oxy15vN50Y5yDMzt40ibIKNYLOPsmXPYsGEUnZ1JYRuZ5crROIP95TROI41njOLv6gQ1zD6tFRHWXOTmLqGwvIAQDT4wkCtWcGFyBlrAwp/86R9LWxCZxCB0FNJpnDp1Chs2jAgrKxFKOh30FsZGR8XoNXHxojChXONULgvNCgpIZ2sPMz4Dlg09YCJfLGNpJSWj8CBNQ/UGCsWShNPfdscdCIWDeP7pJ3HpwllsHB5AZ0cc1WoZmrQa2Qgle6CFY3AMCzv2HUQ6lcHMpRk0yFAGLCyns8hkchIVNbxhVC4QUivLKBU9QEodrOuIKYgMaKHIfFNmljKL1hXTE9u0JKtUShhYEat0phzjS3MR+5+aGm69/S4MDo1KzirNTyKf8ECpGNvkPxrsaET0zopR9801akTsfdszEqmLGQlTYisSt4UXCOkVlMsF2V7KCagxZa4u48qSyS7RhZLVdBiS7zVTEWA5NRZA8BhmJq8yARoBUxhh0Ux7Gmqa38ic0hBFWQbZXMuyhYlfTXW4ykeHD1T94/1X5dHIz2kG42upOwjZAfzg+9/FsZeOYt/unXBrVezfvQenT53CC88/L/vAleKAqzCcniRHtqOFNf1Vn3StLK/PoEqKBcH9FdhUjvLbjOmvWtX2z6/lFWgD02t577S37X25Ap/9279cDdD2WUkV8N0SibTulbE5hwygnJgZiO9wbK60fMwv5UmSoDMUDq3G85w+fQrjW8ble9SfrmeLCADVudU3M61VHpKFUyyn0rEq8OvnQqoEAV+z6udWEviyAIAaS4LShcUFAXi7du4SgEo2kSdOPi5/zhNqNpvH6dNnsWP7dnR1d0tOJ7eLrF4oFFQA3Iv74XMSpBD41pwqLDiIaHUsTZ5FavYSwpJooIApGVMGu//xn/4JKqUiXKeCi8dPIjU3h3K5hAMH9iPEmlTKD6StycKmTZtEJzkxcUnG/QT3mXxeQKgj2taAfM3aTGakFspVLC2nxKxEY1GJBQVVB8FwGEfuuUfG0MeOPofpifMY7E4iErJQq5QRCNpo0oDV3Qcj2oGqFsCOfQeQSatRPqEOwe9KOifbsXP3HgFs3J6VZQbUF0XrSrZUCgvYR8/2LuaD1h1UqyW4dQdB2xJWlaww/wggpamJ2x9QrnkmAJAxve3OuzE8MoZIJC5aZi+t7DLGlDC0zuNQjFMqG1UuiCRo30t1IBT1HfkEwYYhWaXK8FZDJrUia0B/FK9jjh9/Q9IjLDuITZs2o6evT/Jw3WYd1XpVZa7KNICP77VNqfAw+ZkP8nxQyQsuaqyFwfdaycTo5Wmxr/aB0QruWgHq233AECBL4xqheqMmOubvfPt+nDn5Jvbt3iHRYXt378bUxCSefPxxhIMhqU5VmRJvvfm61yuB0qvpSP1tbWVQV8f7nrly/TOR0X/ymXZc1Pvy5NHeaFmBNjBtHwjtFXiPV+Czf/PfV2OaJNKFjSzec1yN1RGbBasgvWpRxirxxLyaGenpLyWax3PZnzx1EpvHN6Mj2bHKksqb2mNRrvY3N4ZtQQSFfhi+vwR+SDlzSFUVqQr8p46Vo3E/lkq+p7PpJyWgj8/V+jN/tM/6y7Nnz2PLli0S78NmIwJc3qR1SLnDFDCW6CKlc60zoN1oIhZoYu7cSSzPTCEWConjPlMo49L8EmoN4L/+1z8SlrLuVLA4OYHC8rKwsfupvSVIrtXkNfJkzTrOas3FSiaHYrmKTK6AlVRKoroI6iSHVNdRpWveslGp0QGfFrMSY4By+TwqlZo8zkd//w9gBTnKf1ZaohJhCyGTUgOOqHXU9QA6B4YQTPag0tSxbfc+YQ7nZmZljG/aQaSzBaSzOWzfvgO9/QPCei8vLQkjSqkFdaYE2WQNpXO+VhEmsu4yZ9YVFji1Qp2pAqYc5dMwROBGxClRRwSmMHDkro9ihMCUQLnmXBWY1ohYdQLhgDSKcdf4CQs8luWY8jSb/vEV70jIxZFTYU3qIirFgoA4ilJ++OAPcPLkKYSjUVx//UewYWyjSg8wdYTjEdk3PNapy+Tr5EWYIm8ZdeVlel5Gba7l9PKY8Y+5qwE7dVwrc+F6kLc2EbjyB4DrNiRPF001yq9WivjWN/4dSwuz2L5lMxbnZrF/717k0hk8/KOHEIvF3jrKbxnL++ZCNc5XY/u33+7Lt9kHp2vyH4n+f8vGU7ry+NNPvcefau2Ha6/Ab28F2sD0t7fW7Wf6kKzAP37mr+QkqBgdFbnkVxD6jU7rl4KMqUMmjfWiDRWM79d0Cojz4ozU5aSKkHnjjTfQ09uNnr7e1Q57/2TLv/0RKEElwQpZN3l+1olWKjLKZyi+r9cj+8ntJeChpIBjUgbnc/spISBbKu1AjmJb44mEtBORAeWtWCqKhIDPTZClQLiOc+cuYOPYRgwNDYqpiN8n6OXfShdrigRAWqm8LFUynYFmDSE4mDt/CiuzU4hTmqCbSOWKmJpbRNVt4L/9+Z/JyLhaKWH23FnkFubF1HT94esEmJLJ5fP0M8MzFke2UMbJM+dxYWoapYojzCBzVAuFAuLxBPoH+sWcZZo2ypUylpZXBJzTaE1dr6qZjeKu3/sDGLaN1146KqN8E3UEUEckHJRueAc6ekZGEe8ZQLmhYfOO3ZIKsDA7J5IAAt9UJi/mq/GtW9GR7BSWOZvJiP6VCIesKfeBFB84VVRrFdgmWW0XhWJOGEkajzjeVrWhZDiZK2qpOT2ZvlVgejeGhzciEr06YyppERKKr3TKviREjjdfU+qZ4yRnVwB7HQHGa/EYqNclIcGtVmAZbGpq4iv3/U9Mz8wgGAxh6/YdGBoZEQ1vOBZBrIu1u7bs+1pVHVM8FhlnJVprL9teRa756QAt5rzWYPm3AXlXAqT+995u/E95AY97anqDlo5iPotvffPfUS0VMNjXjempKVx/6JA0V33z/vvREU94+lIV+9aqJ+Xa8r3Xytb62aNiILss5uryT4dWtte/8BQJxaqT8fL78yLsiTYw/ZCcbT6YL7MNTD+Y+7X9qn6HK/C5T/+lnNirbO+RmlBVIcoTPPVwKh5Jnbx857CMJ6VrW7ml+fsS4cSTmTd35claRvZi1HFx9Ojz6OruQiIRF1DFutNSqSwsG80+wkIahrBSvjFKgCv/RyDsqEgnggoynz5Y5O+IUSkQUNmjDM4XvaFiz6glVS03BKBl9PX1y+8T3PFcSeaoUCyI5MAOhnDh/AW5z759+0SLSke1//o4zicFTCDLG/WyMvIkrHRK0Co5pKYvoLgyL7mimh5AoeJgZiEFp6nh45/4hAA5RizlLl1E6tKkVG6OjW9Gg/pKPpZhIp0rYm5pGTAsdPUOIBLrwJkz5zA1NSWO7pHhYYke4tq99tpr4t4Ph8LifOfWsLaVAJ3h97GOBK47cicSXd04/tqrOH/qJJrVqgCWWCQCk3pHO4jBjZsQ7+nFcqGAPQcPid52eWFJ8mDJDC+vpLCSSmPT+Li0glH7mS/kZR/LPheyr4lIKCiaX46VmaPKOtKZ6WkBTZRViHFJNIuqntQmsGPkllwYaGKyuv3ue2SUb9M53lS6UP6O3yPPgbUweAJKveawVcOdYu4oS+GxQTZdAJ3nOOf2ElDalin62Fq1JF/z4oL7cmFhAel0RvSX1I0S2IdiYZgRUx1Lponjx49jYmICw8PDUs3KxyMLLPKQVW0mUHeacKrqcX1d6a9iPlvH4DK98NhTtbxX0H+rqz8FhpmS4dYQDhooFzL4xte+ioDeQDQUxCUC08MfkWzd7373u2I8M1mY4ZkF/XrhVlbUNyjJc/v7bZ2psPWjy2dH14CuZ5CSDxHFXq+/MU/3sWfajOnv8BTQfur/xRVoA9P/xQVs/3p7BdavwBc//zfyLT+CiCCkWCoJuCMwlZOe9NHTaEQPN+RETGZO3NU8KZtKR6cAQV3119NFnsvJzwhcXnjxBTkvjYyMyOMQ3DIyh4+jxvAKMPA5CVTl9ziCp0SA1ZnVilRgEtiSzaNZis/FiB4/aoqM2Pz8goBTx+VY3JIcUn8MyfB33j+TzXrFABwTN0U/KuC8osbhvmOfo3NuA4EegQdrRQlk/bQBbidNSFXHRaNSgOmWgHIaQepNg3Ro68gWqphdTKFUq+PI7XdI3ifd6nY5h0C1hMVUCtt27YERDCNTruDc1DRqDU2C72HYmJicFqaSLns+H6fvIplo1mUsfucdt0uA/avHjolekgBwcWFOtK8M2Y/GY+jdOA6DTCZBJIF7uYL5mRlk0mnEEx2wYzFs2DyOYEcH5laWceORIyiXKjh1/JSYvmjcoTSA29Db34dEPCGAlRcClSpjwVTjF290+xMg89aZ7JCLhjNnz6BcLIrOlNtMTSlvKgLMT1tQzU4NzcA9H/8kNo9vQzgaR5mVs3IceKYm4hvBZxJm6oEy9TO/ucjHQQqwKUAnCROSR8soKW6DIVWp5XIRts2wecZIURvrgkULjkOWXDG6hqlBtwmQG7hw8SIeeOABAaY7tu/AoUMH0dXVLRcpzDnlhZMfP2ZQeVxTpr1WCYls/VVilfxRfisQ9QHp5YH8l0FCid+iphcNByFLR7mQxje//lWEbBNa08Xk5CXcesttoFzlgQceFLmCzve46Hw1lWnrSV7U+241/+AtgFj97K239S79Vsb1ap+8ZEwfe/rJ9gdzewXetyvQBqbv213X3vBrdQX+r//z/xBNpphEAgFxHDMOR2JtdJpFXKXX9HrlZWwvoe6sB+UJnF3zAS+jMSpjWgLbYrEgo3aCUOrx5OTKeCLXxYkTJwTgbd++Hel0WljJlZVlARlk2pRZRI3hyZgmO7uEreLoeITVluLqNwUwcWTf19crzyFje9fFyZMnBbiRkfPjg5gtSaDM18FMSbKvzJzkfXijprJadRAJxwQAcvvIrklRgMPvh0UfSxAs4/I6Q+HZ+tRAOp1FUGsgrDtwsgtAtYBIkCNqA6lcCXOLaRTKDu64804BzWRMnfQycktzUgu6becuBEIRnDh/AZodwsYtO/CDh36ClUweumHJuJjsK1+zrqusTgJP6jqZ6fmf7rkb3V1dePKJx4T9i8diuHjhPErFoqz7wOYtIg1YXljApQsX0dfZiaH+fmQyaRn/G3YQw5s2IxCJ4OLMNO7+2MflwuH46ycEtM/OzaNULIlOlUCCLC/3D41EvKCh8UaOH11DB1uNxADXlG2JRiKYn59XLKrO8HvqMhWQ5X7mnwwlAawCjcYQDMfwsU/+Z4yMbRJtq+gSJSKM91UGO9mnTV4wKVmFPzr332M85lSMk9/65fVGUYNKht/zKWUyKZTKBZGD8CKHDL6aCjCTV627r4E1TAjzPjMzgyefehIL8wsC2gcGBtCZTMrxwsQHHlvSzEWZiRkWhrJVbykXb9Jrr8D5leCdT4yuH4u/PWNqSE2tjjpsE8hnlvD973wTiVhYJAsTFydwzz0fk/H9t779HcTiCejcRspDRPKwVhPs14fyglIZIsmIew1wnlTiasB0/Tb7APtq294GptfqmaG9Xe90BdrA9J2uVPt+7RV4hyvwhb//a2GLCD4JTLOZHNKZjLjSOXLnCZ6aUgK/td5x5YinZlAMIJ4j39fXyZhd0wRMEtRJgammo1xRNaAEe2StCChyuewqS6oYFqVzJcgkc0WgQM0f/826yM2bN3mgg2ytISNsAkYfLHJE/8qrryAej6C7pwuJOE1ENdEYkjFl/zqf3zdl+S1OImPQybDGBCzzPgQaZLoIrKinJeAjCCeDR86I98nl8ogEI4iaGiK6i1JqFk4+hZBFDaqJbLGCuaUM8qUaPvaxjwtYo0klpDVRzmVw8sxpJHv7YAQjmJpfwKEbb8bx0+fx88eeBAwT9YaSCsTjSdhBEzWnJJpOgtNoJCxu+Fg0gk98/OPClJI5JVO5srwkwIwj8O37DgjrPHnhAi6eO49qqSga2M2bNmFuYRH5cgWDo6OIJjsxMTODuz/2MQSDYZw/d0GZfOp1ceQvLC4hYJnCRAv48mK8JIVBnPEBJGIReV5ebNDY1dWVlG3gvmK9Ko8Z7mP+29cV++Ntju0ZF3X3xz6BzeNbBUwr85MCSLywoelMaVSVVMJnRf2YMP+xfAZ1jbVT8gHDCkA3GemkQYBpqQDLVnWzly5dwuzsnIy5N45tRiQSE4ApwfX1GoKsfrUsxRQLq1oTuQePY9aM8nhfMw1xi6inVcw/19AfdfsylHcLTK/+liYtrAkTb2hNWEYdmdQCfvjA99CZiGJ+dgaTk1P46EfvwcDAML74xX+SiwuD+8VrIZXSCy/qirIWro+6ifhCvhJwuUZHv8NPGHU3XshdSYjQBqbvahnbd74GV6ANTK/BndLepPf3CnzpHz+tGnM4XjctAYLTM7PCznV19YiRRhz3pqof9W8yVvRiECXU3ouDIcPJGCWORQlaaVriSY5/i/NazBOKgVU3ddojcFQnbvWw/De3hcCArmueOLOZrIBQAh2/VYqMKZnBeIK5nDVhY3fu3IFkMo5sNiOvS7JHGWFE2QC3yXEFOPExaCAioCADVirRLJRYlSNI1qmmCSsrGaN0ZTuOmKgUe6mjUq6inC8hYuqIBeqoZRbQKGfRdBnVFEWuVMXUzKIwpjfddLOMtgksq/kM4Dp4/sUXcfAjN6Dk1hGKJzG2ZTv++d6vSEVpKJpAzW3CcZsCzgMBGs6aAszI8nFUT4aZus6bbrgBw0MDeOD7/yEjcwJWGsQoiTh8w83CRk6cP48Xjx6FzqB508DQ0JDoNFfSGXQPDCIUi2N+eQW333WXgLKZ6Vl1YdJsolgs4dyFCwhHIiqqSpp81AiYelOuL8f0XV0dsn28QGB2KXWlS8tLAijp3ufzcvsIbgWw8FigHjRgyJiZa3bTrUcwMLwBJpliMeH4+kqP1ZPjRJnVfKe3YuT8vnnFrIoucrUgQh1rLtlBFUwGx+WFT0197dTwD//wDyIFGRgcwo033IzBgSGRY0TDIfR2d8rxQkDN7eWx6TeHKVOeOh5WARyzCerU0aocXYJRv1CCv9f6Xrr8E0QB6LXHWdOWKp1nQ45DXzPL94lEV4lnsQEroMHU68hnlvHt+7+G3p5OXJq4KID7lptvxa5de/CFL/6TrFvEttHwkix8XTefl+H/Poj261xXa14l9UJ9DijoKrEb3r5UF5VXkikoULv2fve/FmDa1pi+v08iH/KtbwPTD/kB0H757/0K3Pc/PidsqdKYcpRu4uLEhDCd4+PjcvJX4HQt11RYKYktUqaVy05EHqMi7UjCfKqMUIlWkiiqVrDgAwn1ulbNE57RgqBFutT9Pm8vckdlSTYEFBFg8jnYPc6T3aXpS9ixY6e4wX3zE+9Plov/5h+OXfk7BA0En9w+grhCoSSgIGgHV9dDIoK4NjrD+plNqkAxtbB8jQTD1VIVZqMGs14SYMpRfo3RSXYI2VIVkzMLcJsGbrrxJhn1cuSamptBLrWCdC6HLTt2IVUooui4uPG2O/C5L34JFafBAnfJ9bRDEWF684UcLJOmtICAYzKPND4R6F138ABGR0fw/e99TxhZGnsEDBkB3HDTLQiGwliYm8Vzzz7DEiM0mnV0dnVh48ZNmFtcQiyRFBPUUiqN226/HdFYArMzcwhyfRpNMT6xH54AxrZDwq6TShRTGhk2tnyRMe2IKSlGvS7MLf9mhiy1voSK3FYCVkpBuO5+rBeBGgsBIrEErr/xZvQPjaCp6Spgf/WwV4BS1dT6GtO3dsu3mnB8sKoAKtDgL9NsJVICFeyv/tbwk5/+BIsLS3JcdXX2oK+3X/SjZN07YlF57VxTAjfeCNJ5fPA1Spe810ym8ngZI0am2FwFmf77hI/x6wBTH9z6oNXXVvOigdIDakxZsDQ9cRalfBpPPv5zjA4P4cK507h0aQZ33Xm3MNH/9tWvSRZu0AhIOoGvAyfg5gWXTBS8m7/NSj+uLiZ9AN5aQeqXF/AC0gehq91Q61nWltYoSmzawPS9/1xvP+JvbwXawPS3t9btZ/qQrACBKSkP6U0XTWgDFycn5ES7fdt2cUUTHPCk64/y/ZPVakahmCHUid+vBVU99qp+VNhR7z5rrJbHnvioQz2Ed1uL2RGNm1dHym0SEwv72Bn9Q+NRTY1TeYIjEzU/NyeAi85xjtn5PYJO3o/sHbeDOk85wXopAvwZN57byhtPzmz2Idsqxi5NFz0tmcBVdpkndWGXyrjt1tthNKpw8yuiMXWLGVK+MoKnkensxUuo1TXccsttYt6qVSooLi0gNT8Lw7LQ0dML3Q7j1RMnccsdd+GV46fw+olTaGoBaIaFTLYgIDoSYdSVeu1kJ8PhoNSW9nR34c47jgjI+MUvfiZue8oWclnKJCzcfOsRhCNRLMzP4dlnnpYKTrYRMQt18/g4pqZnkezqRjzZhXyxhLs+eo8A4eeff1ESCLg+NIal0mkEQyqeisCUUVNkwnl8EJgQmHYk46ssOJMJaFrjY1CjS2BKnSn/SOuTd1FDUEuQx1IA0w7h8A03YXBkA6o0ILU4731Xvs/UyUXLFbIxlTfHH0VffvFDWYoCVjyWKBNQ7V1kQiW0qt5APl9EqVSBZdqIRuNKq+yF9vOCwI8lIzDkseIDxcsu3hjCz5xfL7VCQLh/fJmUDqw1mV3+UXN1xpTH4srKCh555BGRHbCE4ciRI+ju7lFmLQC2qeHRn/8YTqWAi+dOYWigF6dPnsDc3DxuvPEm7N93EMdeeRUzM3NYWViQY4YXZ3xP8b3C3N7LWE8fRLaAydb3v1rpNdZUAKrH7Pp1xpL16ksD1lWZtkf5H5ITzQf4ZbaB6Qd457Zf2u9mBb78z59VfeUSTl4XBnBiclJAx6aNmwWgsuaSJ3uO5y8b43nZjP6JWcaLYu7wWVHVkuN/T5lRrvw6W3MT18ayKpScuZF+XA1ZWAVMGyqiStdFE8qv2dRE4xa1sa8ce036zFUvO1uGVFOTH9TvgwSeZIWBFVaXMgRVXSkmGAIpAUYKsLQ6q8UZL9FMFezeuw+bRwYQ1hyUU7NIz6uAfeJxjvBPnZuACwN33nmX6FarzGDNppBfXEC2WETf4BD0YBjnpi6hUgf+8E//G1449hqeee4FFMjGWtTYqpxKFSKvIoh4ru/t6cGNN3wE4aCNYy+9gPTKCuKxKJaXlwSckh2+6ZZbhTGdmprEE088Lo/jNhzJQN2ydRsuTk6hp29A/uTyBdx65HaEQhE8/PBPxIVO4E+gyrD+cISuc1W9KTm2khWrZBgB00AsHpXKT6YPTE5cFDkFdaoCBLnd6iDxjEnK/MQyg23btwngpbTgwOEbJNy+WlNMJMGkukm1g/clTUWtEUQeXPUugJTjf+1Cp/Wokyx/ryFT01W4P3+NgJPgjK+HjU9kvOnKp9mPz015wtzcHObm5+T1dnd1ixyCEV48Fgg2aczL5wsoFIuSZEBgyjQHmqSknx40hdmrIPWt74arA1Me49PT07jvK/eJmYnA9FOf+hS2bt2GasWBGdDF/PT4o4/ANpp46YVn0Z1McOYhUo6enj6MjW1C3W2gu7cXLz77HJ558kklu/CYcSWtaCgW1ZtQtJq3/O1dBaeCTNfW/vLrS8WZrhqf1oFS/iqB6aNPPfG7+fBrP2t7Bd6DFWgD0/dgEdsP0V6B1hW478tfWK3aJBNHV/7M7IwAOZ74iFgFuHknGLJbBKcSISUjy4b8W8buZM682Ki1thg1ahWHL4VwHJ16UTRrY1aOB728Sm/k2prhqDIW1woA/JihQr6oAvyhobunW/JJqUMls/fmm6cEYFAbSmCh2FyagejK5mtSXJuSvXkVlhItpEbHfn6rhKd7mkRpSuLXcuI20ORYt1jA9q1bcMuN14kBKj1/CfOXLsImA9fUUCzXcPzsRdQaOm657Q709A1iOZWCXc4CxYwA6d7+fmFOK66LS3MLWMrk8Pt/9CdoGCaeef5lTEzPIZVRIJs96FyrwYFBXHfoILZv3Yrz587ijVdfRS6TRUTYLxfLi4teLFcAh264UULyz5w9jVMnTwg7yAajREcCo2MbcXFiCn0Dg+jpH0C+WJba0a7uHjz00I9x/sIFL0zeEn0vGTXTUqN4YdeExVZF9hL3FbKRTHbIuPvkieNIp1YQDkWUs7vZgOEB6lX3LoTSAAAgAElEQVQhJSDu9t1796C7uxvlSg033HwLhoY3oCYXBwpBvpUZ9d3ua1c6Vxo7X/ZuJ47V6cznZQJgMjeX7C1bt6o1LHkZprF4XNZDiiJE06n0sCHLxvzsHF568UUBczt27cKGTRvFUNX0WFjKPoq5gtSvXpqbw+LysjSJbd26VS6MePjwokdyWz0xqSfVXoPR/vev8DdB/9LSshzHBI9MlqARi0YwMtFOpYSJ86cBt4IfPfBdRMNBmAFDamQTHUkkO7vlfdHT14/l+Tk88uOH5YKOKQ/MNOV7mMfH+tH8Kszn/ltDp/IeWpXyXOWqUz1WQ2K+/PebvKeaBKYJ/LwNTNsnpffxCrSB6ft457U3/dpcgX/64t/LiU16tiWrtI7lZUY3QQLElbZMMUr8WkLwGVUkI0qlJVRMkOqd9x9DuaM9MChYjuNeGfB7hhS1Hv74k+P2t4AIDwwL6PWAL3V7vuaUI2JWMTKuiDFSNEEtLi7i5ZePYXklI/pYf1zsu/Bl+Os5rFY1cP7JVSFoAUF8bdQ4+oQQv9R5Zm24wkCZBLuug2opj/7uJI7cfAOiQQv51DIKmRUBkARqHHOfOjeJiZlFbNy2G1ogiHS+hD0jnYjr1N8qLWYkHJJMUAIcOxKVcX64oxs79h1CZ/8IMoWSsFrRkIVELIZcNofXX3sdZ8+cFlBlk7102WzPTXSRkhYoGns0pIpFOLyA0HVs3bJZ9LXnz5/D6NiYmKqmZ+cxODyC/qFhlB0XA0PDGNu0GQ/84EGcPXPW0wcDHZ1J2ffskidbqlhjD+R7BjMrEkI0FoNbq+Hs6dNYXFgQCYVcjBCceBcC/JqrK2y2GcC2nTtE08xw+9uOHBEDksPXQ2MPgekqOG0BqeL4ucLNY+2v+DMTknFr0IjV1BBk5JRbx9LcAv7HP39JSgvGt2zBwesPI57sgBYwEI8lEONIX9Nx4rU38fAPf4TllWXsObAf2/btRjARgxkOIhaNIhIKw9YDYvT67g8fxMT0NPbs2Y2tW7bCsm1hT9XFHSOsvKIA7yDzL5T8woL10UvC9ktFLitgWYahJgaUWrD+lhdOwuM7FUxPnMP3v/1NNNyatItt37FTwGg4GoMVDIum+NWXjuLJx36BaDgCt+aAcDTAtAMvdcK/GOU7Qphrj632c4rXj/Tf7hNOV6EK6mLWA6X8mqbFR556/Nr8cGxvVXsF3sEKtIHpO1ik9l3aK/BuVuDeL38RVWFclB2eJ435uXlpQ9qzZ6+MJmkGoc7ONz9Q7yjgTWcLEkGtISdbGqbEfe213/jxUQrcklH1PNEtU1afZFkLR/dG/54EQG2RSgBQ7malXVWGppKKDdJ0aeBhPBGB6VNPPY18oSwd5irnUrGq/s0/Ma4fUXIJxM3tgyA/a1K+L4NNAaVs2NGbBNoN6Az5D1rYt2snBno6UeaIPr0MnQDWi2uqayYuzS1hcHQzXnnjJCan5/Cfbz+MXZsGsDA/K6AymYgL+OZaR2JxxJLdKFbrOH7mAjLFmrj0+VpofmKjEw0qbCVicoKYtaqORH1xXxK4E7hwi8uVKrLMe6XZK2BgdJQAvoCFhXns3r1bIqBW0lkMbxjF0OgYltMZdHZ3Y9fuvXjo4Z/g7NmzXj2lJmNXpjOwIYssItlorhWn5lw36k4JTCml4Nj+zOnTmJ+bhcUaV66hV4Kp0AljmDRhLZ1mA0Mjwzh8+LBICW648UYMj4zK46pVf++AqQuylYBJxpIpAKxIhY6VhUU8+cSTSGfSArp7WCTQmZQ/nclOJJNdCAdsXDh7Fi8+dxTZXBaxziTi3Z0IdsTU/To7EWPhA+UfTeD5Y8cwuzAvxjwym9Sk8m8ypywp4P4kIy/HqHd8tpqM1gNTLpsfR+VHTkllLvc3Na0M8g/oCBrA68dexCMPPYhyMS+NZ9u2bRdmPt7RiVAkhkSyCz99+EG88sJRDA0OStVtrVKFRV1szRENs5jFPLOiD05lP65esLXKJzxV71VYUx+YtoJSfk1t+E//f/beO8iuM78SOy/HzhnoRgfkSEQiB4JRwwmc0YxGYSRZ1kqyViXt2us/XHaVXeUtb3nLVV5XSVqv5PVKW6vVSGuNZoYzJBgBAiAAAiSI3I3OOeeX83Od893b6AFBiRzNaBheVzWb6H793n3fvbfvued3woVzH+dPVumxpRX4RK1ACZh+onZHaWM+Cyvwb//43wjE8OJoV44yt5P6zJMnTugCTLBDtofjOD6GTuO85UDmSJMMSiBId7s9kjfsqsZ8NjizQteNG9piJFecvoaJJTPLC679abSfysExLCdBUN5sAzWXNB75fH7p+JhnStaVI+Rr197FcoRjfiYH/OiF3zZprb5AGsLKcmqbjV4Jdrf1c2Q2UcyDpUX8KfJZeFwOhPx+eF1urFvThPXr1iIdW0R0YQaOfFb98RyNwulV7/3jR45jaGwKb1+5hn072rB9w1r0dd9HWTCAxvoaMZ38JND2+kPwh8pRdHnhZsbp2CQmp6fh8TIlgbrOHFweL/zBkEazsXgKsXgS6XRO/faAS/uMmuGZpSVEYlEVB8iBjiJqa2sQLgvLrZ1IZwRMGWo/ODKKQCiExw8exutvnEVfX5+1b8huVQhUGcbUAFOuFV9NkVys+gwGUFFVyUww9PX2yIzGmxU51pVn67CYM7YwOQVMC04HyisrcPz4CURjMTx+8JAkBqZalvD/JwdMCw5Go2Xhc3tAS5OzUITf7UWBkVdOp44f6kPTLATwuOEPBuHyeAQcg14/XAUIuJGNjiXjiGZTgNeDYHkYAX9ArKrExXS4BwNKXbArbDmG52Nk4LPkI6YwwAA8I5mx592rYqKskb5tSlqdOmDrt92+APLZLLy8eXEWcOPaFZz5wfeQzSQVHbZp8xbU1tajorpGcpLWjg503b6JMz/8PiYnJlEeCuv33Q4X3Fbihp5bCQ6mGtUIesxNiH3OPPz1UVFR+h1bH/MQa8pR/pnzZz8Lf0pL7+FzugIlYPo53fGlt/3TW4E//ZM/MmN2BuAnEwJ9ZB1peDlx4oRcwGTnGDrOESP1eYxKsm0oNLnwAkZdHi9KNri1o6QYXK6xuGQADl3QVQ3pMu1OBKT85GsYnSmNwjRgGNeyzbbajK7JkDQZpzSrmGinrDJKuc1ku96//r5hTMWm2oypYd8exZw+GEkWjQ7O0sDaX81VmEaunIApPznG93lcGqun4ylUhgLYvWMrCukYIvMz8DvJYBU1Gs0VgKVoEgcOH0PB6cGZ196E35VCmd+Bmclx7H1sp+QAqRjD+n0aq1ZWVgNON+YWlpErOhBLpFTPKXGk0yX9JX/u84f0/IvLMSxF43Lyp9I5xMmCO9wyPRVdTgxbffXUnzKQv6GxXvs5nkgiWyhiXWs7WtdvQO/AgPSoh48ex+uvvylgSlaa+ygQDGkETWBKtzxZNeWMEuDRZOZxw+P3KRWBwGxgoB8T42NiTMmWrwamNBxxjM/1cXpc8AYDOHb0mDS3Bw8dRlt7hylncJhRfsHWJbNJyWblrPiih88O2yj3qLPG7XMJfBKEUjPqyJvoMTKGBNqqJGU7F4rw+LxwULJBZpfHPG8GCoDL0ommshnkXQ7SlIrOModJEe6iw+g1CchdTlNgodB6U+FrH9e2jMXWXdrAdDV7av/MBoCKvVqVOaDvU3vscJmqW7ayOQq4fvUyvvv/fVvHKsH/hk2bBEy9gaBY03VtHVjf2oxzb7yKP/sPf6a1IFta4HZypK/UCTPC16f1/x8XmK7E9K8e5a9oa8mYVuLM+Td/en/gSs9cWoGf8gqUgOlPeYFLT//5W4H/+9/+X5Yb2dRvUi+6vLys3E+6fQkkeXGhEYQjQT6GTnWOiMl2kE3lz6id40WTOlP23hOMsjfcAE6nzCJszqG+0YBVE7pv11LSyKH2JQFV50qwO/+fj7c/yABSPmCyR1Nibzk6ZmXm2Pi4XOrvXL2KhYWIwNPq0HNj1DAg+VEf9rjZHuWvNty4PTSGZDTKdxOE5DnudKGKesp0BrlkQjpTVyGD2YkRhH1u5DJpoWFfsAwLyzG0b9iKmoYmvHHuApz5BNzFNJKxCA7seQyVIT/yqTi8LgakO02NK9ulsnmkMjmZghLpNFK5rNhqjW5d7HH3IVtwIJHOysFfdHrA4CD+HnNBK6trkCkUEInF5ObnPmxqaNCAnOkLBFxkWNeua0Xb+o3oGxwSQ3j4yDG8+tob6O/v1w0EXfnaNx7jVicYUnsTjUFWwYKAnMeNuro6AfzR0REMDQ7IWENTEJk4EyPKyCiWHjgNcCcn6nLh4KGDglxHjx1Da1sHUsrW/clqTI3m2Ox9bqNUxDaLt/q4sIoeRPQxlYGtU2yOIgFuhcUzEzVHgtRp8lH5fHpMwTCEOea5Wq9l8nvtFzMFAI/6MHmrZoMe/vphbKSAO98JG9fowPe5BUxf/Nv/gkI2g7KyEBqb1ki3GwyXKxeXzOn6dc3IpRL4j3/+5xgaHDRMb74oIMv9Y7OkktBYGcQGmFra69UxUXZV6YewqXxuW2O6+n3zb8jLb5WA6efvyvPZecclYPrZ2Zeld/IJWYF//b//rysRShyTM9+S7naCkLJwmQLQeeUOhUKKxcmkM5hfWMDScgRr1qzB3Py8wB9jiXipJdvJph+OjekEtkPJx8fH9L3KynK9HgGrySQ3Jipq79iZzosvQSp/TiDL12V1JEEsNXoEKmR27czVWCyOsrJyyQmGh4cVy3NeETgpq6GIjJ652EvJZzUCfQgqWDE/2R3ttnefofYEpqx8pPGJJii/x6Vu+DSjgRZmcezQ42qAmpscRVmAkUA0gzmRyBQwNbuIto1bsXvfQbx29jyWpsYRcAGRxTns3bkda+qq4HXk4Srm4XVB753sWiabRyQeV5YpWVBfMCggqWxZamjdXjCLn+A1mkghnSsKlJL1pPYwEAqjyN77ri695fq6WlRXV2J+fg4TkxOqpqTJqKW1He0bN6FvYFAGLHuUPzQ8JM2qskvZ7sRaTp9fYFSMp2KFzLquBqZ07U9OjKGvp1fvQ2NixRlZoFTufJNpmsnnkM7nsG/fPkkzTj/5lEb5NIPx5uLjm58sg80jdrKkHXY+/+r7k4dw4uofEZTmHAW4yZZajKl8cA4gy3sUZ3EFmOoxBLxFB3Jiej/eif7jAlNGugku5rMoC3jRefsGXn3p+5gYG0VtdZWiviqqqlFeWSWNKfNifW6gvWUtLrx1Hjffv6F943MbfaxYZFtjuoo5FaC3GdtHgNAPZJzaALwETD/egVB69KdmBUrA9FOzq0ob+mlZgf/xf/gXSCRZQUiGxHTUExQyn5E1hmQr+W8CQDKhZhzpQTAcVrwPR34Ekhy7soVJekIHgVVApg+apwhEmTXKnMvGxkYBXepBKRMYHBzS61ZX14jNM/pSY25iGH11TbUAkALJHQ5p9PjcvACSJWXrUGVllR7f1dWlpp6e7h7EE2Ry3WJ3HgamH75vaLIyoe0PA1OCKgJTjkZpMHEWC/B53aguDyOTiGJkoA/7d+9CVTiAhdkp1FWb1iOCvv7hcfQMjaNtw1Z8/Re/hTfeuohLb7wBP8FyPoMnTx7DlvUtyp7Mp2J6/rq6GkU6zS8uygTE8X00znF+VgYwpiI4PV54qVmEE9FEUpFSqUxWI/6WdW0Il5eL0YxncpiYnkEg4FO26fTkpFqk2EJF9pVs7JrmdejYtBkDQ8MCpvsfP6RRPnMzjenN5MCqkpSazKIZxbvY4GRpdN1eL5xew5hS8zszPaV4KrnPWVbA6C6bLRXDZuBfOpdFMpPG3j179fxPPkVg2iGNKd+39sfHceX/HSefgaUGWdng02ZFVzOSq9m9PIEpeNMAuAsOfdXWE5iigKz1YE0WWNhlj/tXMaZGI21t2ErF6gc39McFpmJMKZEpFhDwOHDz3Xdw8/pV9Pf26Oappq4OlVXUFVfAHwqLaefN1I6tm/DutWu4evkdBGlqcziQTqYMY2o56GVAW51Buqp2dPWa2fIdLe9DoLXEmH5argil7fy4K1ACph93xUqPL63A37MCf/b//olyPwkg6SomMGCuobzw+QLmF+YFVgn4OK6nO18mJ5dLmk47E5TglUDM7qW3HfvTU1N6LNm2RCIucEIgzAswZQCpdArt7W0CMmwJoiudesR0hs9XUCd8TXW1npcxVgTIzGM01YmmkYjbU1lVJbDLx126dFlmIKfTACF+2FE3AqofMsq32SADgkycu7nIUipI45VhTDnCpyvfT2BaWY5ULIL+7k7se2wnmmqrMTs5IWBKvSJZzZGpOdzq7EGwqh6/+d/8PnoGhvH6919EamlRI/zf+NY30dpUi8WZcfhcBbGoWzZv1MV9bGJCbGg6m8PcwiIKBWaQ5nUjQI7MISOaA5lcAclsXnrRJDWq1TViTQlgo6m0MfG4nLjf2an4oMoKglaP9s3CcgS1DU3SmA6PjStSaN+BAzhz5jUFyhNR8b3w8WTeOManlIAsNcf+NsDjDYubGtPqamlv52ZncO/eXY2IefPBJihqLzXGtyJh6c5P53IyYO3bv18M+YknTqGtrV2doXpu6ictNEnO9UF2vs1nPwilN93u9hjcys/U6NmYilayTu1jYmWub+/9FdxqdNF6r3nJDRinxE85zAVMi+A8wbIsGckLHyM9ZRGmFsLSNj+kdf6RY3DV8WhAoEmhMFpTHndGA275/wTYqcc2GlCTI0wGm6+p/qpcBpcvnMfEyBCGBvolPWnv6EBtXb10wty/Hp9P+2f7ti249PbbOPv6Gwh4/XDzWOc5IgPdKlkB5Qy2xEBRcebE0BlipV7Yem6TxmErZS00zpuMRyhoaHo7Uxrll65Tn+IVKAHTT/HOK236J3MF/vqv/nIlTJugIBQOaVzPC151VZVAKcEiAR1BH40c/F4oHNSYn4BTeZa6aJmYIl7A2C5EDShBphqTnCYjkVWfdpYoR/ccd9MhnkhQA5lX7SZ/Pjk5geWlJcXqNNbV6+IfTyRw4/2bkg3EkwmMjIxqtF9ZXS3W1DZSvfjii8hkGOZv55D+qIv4w/cEL6Y0klgXYTtqimPnIrWlReWT0uviQF7h7PV1NcrevH/3Dvbv2oGdWzZhpL8PlaGgtLBujw/Dk7O42dULb0UNfv6XfhXLySze+OGLiM3PoszvwuE9O7F+TS3S0XnUlPmRSUQQDDD702mB0gKyeY7oc1ojpRcUGJvlECglZKJlJZHNI10A0oUiGptbUF3fICmAQYFAPBbB9avXUCzksaaxQUw4wSvZ1rVtbahpbMLtzi60b9iAjZu2qPlpZmZWxjdKN3hDUF1Tq+OBLCvNZWp/srJMaYxiY1QwGEB9bY32353bN9V0FeAxwBB+RUQZfSnHxRzx09yVyRdx8PAhhMvDOH7qBJrXtSCjpigedy5kyAQXacrxoMixNWOSiiZeizmpPAapY+axaTJWXYbJZ/SRajZZZcuwfLcFbA1KWjHHqQHsQV4vf0Z9Nd87XfUmLs2GmeYIsvXLZp+YmzJ+GPNeAW6viVgTeLTSIYSP1aaWs5rULGnBqoOSLHaecV8E/w63vrItSq/hYm5pCn4/WWsatRLw+b26sWTsmMfpUrLDKy+dQWRxCZlkEhNjY2hra0NdfR38Qb+yQ3muDE9MYuuOnei5fx+vnzmj3wV138UCPMxi5a2ZmrceOmOYKLAqSm0FkK5iglduAOz800fLuqVTL2lMP5nXhtJWfbQVKAHTj7ZOpUeVVuAjr8CZl34gLaYd0cSLOUEDzS7KSnSZyCU7X9G4gh9YbHmhJ5tDQGDnnNrtULZDnxcpXVTpVLaCwe0++kQyrtcLh0NWjJRhgpKpJOZmZxW3tLaxSQAkm8/hypV3MMfw+GwGFRVVaGhoUBC+gHGR4ek5/ODFH6hjnttl818rxNiHmE74OIOtCfQsfnUFmNIMz9E1R9IZeEhQFXMCpuypn52dQeftWzi4dw+OHtiHvq578NoucqcbIwSmnT3Iuv144Zu/Apc/jDPf/Vssz0zC7ypiz7aN2N7RDGRiCHkhOYCiplQsQMbOaEipucxYwNREa9GrYoBpHi4k6CgvAMlcHm0bN6GhaS2WojG9H653ZHERVy5dQtDnVZ4pTW4cxaeyOYFSXyiEd2/cxKmnnsLa5ha8+OJLmJ6aUag7e+zLyivQ3LJOwI7GKpNly3YkmrHI4rkQCPjFelZVVCimqKvzrmpSg34/aGBXqD7zO8n4EZgyIqtI81YKjz9+AC2tLXj84ONY27LWBMfr2MrLpMXfzqRpkGObF1nUgph1NSk5HIrHUoSVVfZAoEhQaVfJ6jEEyNrZhpm062hNIYTTArNpfeUxTROaGEzrd34k+9ZiBik9ISOsfF9FqpkbNta+2g1mNlCjNIaPZ1kC9y/Bsn1OmXxek9NLIOzz+pHPmm20zyUja2FxAnXGNCJS31vUcS9FgaKq8vjb73wH87NzaG9rw/2uLpRVVKCxiQH7IdTW16mOdmpmDlu27hD47Lx9G4loDMloFP3dPTpPPwyYGv2piXCTedFuR1sFPh8GpqvTMFb/cSIwfencGx/571XpgaUV+KStQAmYftL2SGl7PvUr8IMXv4dQkP3nNNpk9X7kjmecDi+eFvtjs5H8N7WPBKwColaYPseNzLEkHlPGJo0yBLmsv8xmkUwkre+xZ53RNuZi63LzdfwmgJ+xOqxE9Ljg06g+jVg0ppzQkbFR9Pb1iZF95+o1lJWX4eDBQzLvMGifWkqCHTYivXX+PGGkNf5cCawx40erROBRO86YsczE0YyQHzBqHOGTeCQwJXPKUT6/Ry3ozPQMuu/dwY5NG3H6+FGMDfSjmKWj3MT4jM3M43ZXH5YyBTz/1W+gumEtXv/Bi1iangCyCWxqXYMDOzYj5GEbUUY5lGQVZRwrOhFPpqUtJSBMsh1qFWNK0Mr3Sm5xOZFCivWgHh9aN2xAdW094tT4Wq1Py0sLuPL2JY3UO9rbVvS8mUIR5TW1gMeDK+++h2/9+q8jEAzj+997SQ1HBFyM5CIgZIc9ASqBKmUC3CYCxyzHzU5jXKsoL9MxRckDs0xHh4cRppSAQF+1pFYWJoGYxbovLS/hscd2YH1HmwAttbCZLNMdXIjG4qhvaJJhJxKNwx8Iy2gVrgir6tPIOtIyx7FpqqvrPqanp3VM8xjlccyIKL6Gm8y/PSS3SgEI9lQ/ajUrUcpC1pXHLc8DgjgCMf6cx6ydJ0pQxp8F/DSDOVTwQJkDUwh4/LBhSuDTAnKmIMJU99rSEq4XTYX85P7mvxnjxSxhsrXstQ+HwgL7PKdqaGQKBTExNoK+3m7k81nEEzG917q6WsWnEShOTEzo/Nu+fTviiTgSqTQa1jTBHw5iXWurWryWluJIJjKILi8hxsrbQhFloSDu3ryF6NLyI4Gp5Apkq1k/7HDodflvgne9L2vcX2JMP/WXhtIb+IgrUAKmH3GhSg8rrcBHXYGXX/q+Lqy8oDC/kRdpeW1WNTgpU5QkqRWMLwaUjIkVGWTYO+Y0ujTC5795Uddz0NySTiufsiwUkjOfH6aTm9FDHgFKxkiR/VIHuNejliJq6cjccNx7r7MTw8Mj+h5Z04bGRuzZs0esHXWndXX1YvaoQ7158ybiCVPHuWLCWGV6WWFvVplRbGZVmr5HMKYcbxozfhoe+ruKBO9F1NXUCET03e9C25pGnDp6GIvTUyjovRRRdLoxNb+M2939mI2m8OyXv4rGlg6cffmHWJwaRzq2hLbGGhzZuwO15X44c0mE/W4UcgSCLjjdPhMXlc4KCBJg2MDUZkypLMwWnZhbjiDjcKKith7NBJCVVRrVx6m9JfNdLOL6u+8isrSI6spKoyMu0nyUR7CiAnmHCxffeQe//bu/i2yuiJdfehWRCIP5ye4VBT7plq+vb1SmKo1nZP9siQGzPAn+qV8N+H0CUAP9/Rjo7UE4FFJlpoOZuXZdLfMxeYOSTSGVjOOrL3wZj+/bg6tXLuHmjffMzUkmi7KKSrzwta9j687dmF+KKaN2cXkJA0P9qKmt0fGr1ilr/4+Pj0u/zNG1dNOBIPr6+3RcpGJxhcjzGCMYpEGvsqJC2mpGJvG9zsxMIyAgzTIBr56DU4Cp6WkBXo7N+XNKXRoaGsXa83hnKgRPFEpNeLwvLBpmnzdTlL2QPbVZUf4/wSZ/l2P2+rp6gVyPx4W7d+/gxg1KVip0DNNkuGZNE9Y0rUFdba1qRi9dPI8b711DZXm5dNjRVEIymKrKKkQjUUzPzOh83LBxg0xw0XgC4coKzC0toqyqEjV1taitbgIKTgR8XpUNDPUPiFV/5+1L0tJ+GGPKs5pSBD6C62gDVXtions6W9ttTVjsicbDf5dKAfsf9S916XGf1BUoAdNP6p4pbdendgX++q/+ky6YBBgcqfPiThOLYUOMG54/M41Npm6UoDSVyoBNNnys3dDEC7k9+ifjxN8hA8rn4Gv4vUYLSGBFhoVjUqeLeaaUAeQFaqnrM9uTE1hg2HwmlcL7N27gzt270nNSu8nXJkAiQCWTR4DKrnI2Vb1//QYI1si22R8rNaRWi5QJ+TfmKIIKBfjzUiwDOi+8ZACNE11jS6v1SSP8VaP8hvo61Vi+c/EiWhrr8cTRw4jOzyG+tKjRMt3P0wsR3LjXg9l4WoxpRV0T3vjBi0guzcODHKqCbuze3IH1zfXIJSMIep3w+zwCRhzV5woOgVOCUo7zFeNjjfLJmJJVTTAuKpWBOxDSSH9sekad6Fu370D7hvWKAKurqcZAXy+67t5DY2O9xYYX4fB4ESgv13O8ffUqfuef/lOk0nm8+sqb0m1KZ8lwf4dTI36G8VNSkCQba0VXcZTMGxqyoozWIjDl/qCu9b1r19SQxeNJnVqipTlyNuH2hUKOjQX46peexyxRsdUAACAASURBVOkTx3DjvXdw5ocvIuAla5kTcD755DM4+eSzGJ+dx/T8kraHsVdkVQluTfyYMeso6qysTLuexxMBZW9Pj3JbqaEMqVKVzG45mtas0c0SR/43btzAunXrsLS4KGBZK7OfB/UN9TrmCHgjy8tiYKuqqwUWmaFLYDwzO4ubN25oO5jfS+DGNjROF2yZiw3WbOaUa8vHnjx5UmkVfP3I8iKmJsd1I9C8bp3MZqwTZZzavTt3kIjFMTM5gamxUXgcRZQpPizLFH14/X5s3LhR+3p6egaZdFa/v669HdFEAnkHEKqo0OM2bN6Eqqo6lIUrpUMt0oAWieHK22+j884dNWOpEMGgzJVEAcWCuSztrKWftRP/f6S84uEs1g+Yz8y+KlWSfmovHaUNt1agBExLh0JpBX7CK/Af//xPV9qVePUhcOTF2B6DmkpQoyXjh0aaZLlsbZyYU/6ex+SM2lIARQm5xcAS4PHaxqgnun150WbOJdkoApNUOqkoqrKysKVdo4Ekp+cj8zUzNYXz5y9oJEmTUzAURjQWFWhZt65VMTgEKtxGxlJdv34dcHjgZM6nrRO1u8h5saWJi0CKZherflGSBDKcVpMOt1FAi45nxUOmEfB7peYkOCVrxegoakwZe/XO2xfRVFOlUX4+mUA6HhNjxbijybllXLt1D8vpPL74899E0e3H+1cuo5CMIhNbgreYwc4NrdjctgaOXBIhn9sAU8olitSYGmDKUgOyk48CptmiA5FkWuanUFU1JmZmUVPfoOD1zVu3mCiwdBrdnZ1yY7c0m4xZOvwNY1qJSDKJy9fexe/+/u9jaSmG1199S1pfsoh8HEPwq6qqZYxiFBdBMllUspoyJ9Hc5KHBLa68VDKeoUAAr736ikoDCExN+BMPJANMTTwXv+bxpZ97Bk+fOo6um9fx2ss/RMBjtKTLsTgOHDmOfUdO4P7gKEamZiQf2L1ru7SrzM01NzRFJOJx7VPbZMfjmEwpiwIIQMPBEIr5vNhJtoXV1tWKibx9+7Zuata1rNPxwbQIGo4IWDs62jE+MWHKJZwu3RRx7ciQ8jH8kKnKGtUTROpmxgmTLmFJKQjq7OYzmaPcbrS0tODgwYNiYnncRiNLyGUMI1vf2IT1Gzdhx86dej93bt3CxOgoZiYmkE8m4RcLTsY6DWfYD4/Pj40bNmJxYRGzs7MoFqkBdsscGCwrx9wi2VIa2Grw+KFDyBDQ84YnFkXA48Xc9IzMcdPj4wKfvFfTTcQqYMq1oY7XliTwBtPWmkq3a7VxPVwOYP/9sP+G2PpeRpa99vb5n/BftdLTlVbgH28FSsD0H2+tS6/0OVmBP/rD/8NoMe1KRYFTxjsRFJiOcxuY8vpkLr5s6vEoR5SsGVlHXvTJENqsqsbQBH1i0HzSkVIrR2DKixIv6HxNsqUmiJ4YzikgyvE+X5c6w7t37qK3u1ssFYEREwNouIlEo9pGxliRWSVQoq6RLBTH/i43tXakNs142VwQ9d+VcSrBMAEqQQa30ZBDToEhMl3UZlJjKPbYCQR8HuQySeRpOnEU4HU5UVlRhoWFRbz3zmVUh0M4cmCfgOnS3KyADzNGF2MpDIxNyfz07Je/hkzRjQq/B/XMQI0voZiKwptPwV1IAdk4nPmMgCkzYsmGElzajClB4KOAKUMIIokUIukMDh07gYnZOdVP8nc773dhYWFe7ni2LpG15Li9dd065Z4S+FXV1+v337t1C7/3z/4A4+MzOPvGRVO+wLXh7/FGw+3Ftu07pEG12VKO9ZXcQI2p141UMiEtJLNfKd945/IlGaD8Pq9em7c4CuSyQQxo3sngC08/geeeOIHBrrs4+8rL8IutBpbiCew9dBRHn3wWM5EEeoZG0T8wgKaqKmzdslktZWQJyT4SEDHGjP8meGIeL9Mcbt+6pRslAlfqZnk8cf/U1ddjx44dkoAQGJJFDZeFddPD98PkiOPHT8goNjY2ahVGGDMUc3vt3F+CNZ4D/kBARj5uB6cBiVRCmk+CWT6WFb7UclP/yRvAk6dOoXltM1577TWVHizOzyGTSsLpdmHr9u04ePQYyisqZWBiWUEqHkM6EkEukYC7kIeP56rbhcV8WgB0/fr1GBkawdTktCYKoaCRFVTXNaCnr195sK3t7diybRvKqqsQKAtjcW5O+6mn8z6uX30HOcpFeI4/gjFddSKtxG/ZN39/FzBdce5bf1f5N4BrRGD6yoVzn5O/tqW3+VlcgRIw/Szu1dJ7+pmuwL/5P//ViimJFxiyhqS0yPbxwmnGo6adyYwiCew4ES1ovMkRPM0xdiQPmTMC0vKyshVDFX+PwJTfUw2kFTFF4EBQSgBgRvleMUoEpnxdsp99PT0yYojB0oU/iKGhYbVPcWzJrm268m3gSVBC80i+qFL5FVCqgHAyogQMTodVq5oUUCEzy9GvpAga37uRtmKyyFpyLZhh6vO4BEydjIpi3FE+K4c5gdHlCxdQUx7G8888haDHjeH+Pmlip2fnkMwB8UwB7nAFTj/zPODxo8LvRbnPjYAbCHkciMyOY3lmAgF3EV5n0QKmLjGmJqc0j4RMUIYZ5Cif5U9kUwl+mWHKUfxyIomv/9Ivo394FHOLS6itbwA73d9777rG+OXhMLKppJjqI0cOK07K4XZjbVs7RiYn8fpb5/F7f/AHGBubwvlzb+t12PqksgK3R/t9y9atGhETuuSYn5pOr0SHFbg1DkhTSnDN/vWx0RH0dt+3gKlJOBAwlcuMrUkmheG50yfxhdMnMdrbhfOvvQK/k0ykF2m+5q492H34OJION6YWoipTyMWjYmY5ao9GY8rJ5Q0RASePucHBQZmeDhw4oKKAW7dvKcczFo8LcOeyWQHJ7du2ob6hAWfPntXjOV4me0+g2dfXj1MnT0qPe+fOXf2MNz/Ly0sar9vHO8sheHxRWsL4Kt5k8ZhdWl7WjVAwENBXfo/SA4LaY8eOYuu2bXjrrbfEQs7PL2B5cV4qZ0oMTpw6hbqGRnR2dWn/EdSTRU5HY4gvLsBTLMLvdiutYimfRv2aJmzdvBV9vf0Y6B9AKBjC2uZ1qK2th8PlRjyZQiKVUuxXx4b18JeF4An4MT46KmB66/oN3L7xPsKBoKLdPghMzfkv0GpNGpS7KhOblTRr3eDamlLb5KWbPlt7uupOsbyiAi+XXPk/02tA6cX/YStQAqb/sPUr/XZpBT6wAv/6X/0vApD8kK6SY0m5643DWmBUAfMWaONonrFP1BZaLn4+jgyQyWw0jCQ/bPaUF3h2pdOkIdZMsUIB/ZuMFAEcw/VDoTA2bFgvlozsF5//9q2b6L3fKZBAQFHf0KjQ99GxMWzavEWMKZlauaAzWYHE5WgUBScd7UaL+cApbBhR+/3ZoJvMJAFKRRnBlFtja+JzusEZ2k/tKy/I2WwaXjebceJytkeXF2HgrwuXLlyEx+XA6VMn0Fhfh4XZWYGchflFFBhD5A0IYDZTn5nNo7bMB3c+jejSApKxCIqUBtBf7ygiHPCr/YlgheuvwoF0VmP8RIpOb3aXs43I6EuZYcrIJ+lMkynsffwg1qxtwb2u+3D7fPCVVWBgcAi5VEo5ojRWxSIRmX/IdAbC5Whatw5d/QPoHhjAf/3bv42erm68d+Wa1oFh7Gqacnng8vqwtqUVdfUNgpcM9mfYPt+rcm3dLo3++TUcCMDv9SAej+LOrZvSMdKRL9ZWGIfjfA7yC4hGl3H6+GF85dknMT3YiwuvnxEwJWPtdHmxtn0Dtu87BFe4EolsEYMjIxgd7RNbz2OlsqpS4I/jdqY08Canu7sb7994H4cPHZbB6P79++jtHxRraB+7fDx1pTt37kRfbx9i8ZhuWnijRGPU+PiEft7S3Iw7d+5gZnZG437KB3gMkw3ljQxvqHiq0ChFkMZ1ZR8pb3wImCmB4Fc+fyGfQ3NLC5599hkZnXp7e8UccvxODfWWLVvxxBMndcNE3emtWzeQTiWwbu1aOCidiMURWVxAIZuFz+WRxCXjAqpqarBlyxYMDg3r/GD+KOtjOzZulGmN2gLW0HK7a2prVTlstovH6QKuXLmMWCSqdAFWwyrizTIQGhc+NFnQscBJxCp5j7npo23w0R8Gi37wpwT6Z958s/SXubQCn9oVKAHTT+2uK234J3UF/uf/6b/XBZDAj0BSJFahoAutOs7zeaOLY2i+xyMQwIuWxtRWlJRqSi1waoft28HiND/x96jZ9DMOx+0WO8aLf1MT60kh/R9rLGVccbp00SdoYtPU8uIiBvp7kUmnMTA4KPPN7Owcpqan8NhjuzXmVEyV04lEglpVMq5+pPM0aVlB+XaEjcXymDQBt7bLmLQcei+MfyIDSuAija22zqH14Vg6mUyA6ZkEjT6PE7PTk+i5343yUDleOXNGoOv0EycVLk/DFt8L61EJ3jZv3ab4JoK7gcFhLE0OIxOZl3aVYLQs6EdtRTkqQtThMsSf22eieAj4KHFIkxVN55BVvimZRgNKM7kiMoUCYqmMHhOurMKe/QcwOz+PvoFBuHxBhBmrFYvqeemMb6yvV6zR1Mws5peW9Ts9Q8Nw+rx4/stfwZXLV3Dv9l3JJsgyci1ZRcoa1Jq6BjSuWWvYTDnOiwKEPEaYPUp2nOtKFo4GJpqb7nfewzJZPsaI8eaGzBvfhxWdFIvZwPQ0pgZ6cP61Mwi4HDpe+J7aNm7Btr0HEcs5UHD74XC7MDY6gLm5WY3ZCewIIHkckzWntpOs4YWLF1BdVY1jx46JFb9x+w56evrEvptmI96IubBp4yZpLycmxjEyMqJjfP36Dj03P7Zt24a+vj7V9HJUTyAnSYrPJ10ngTGfi+swMNCvG7dkPCUDGAEeASuff36e2s8inn/+eb3Wq6++Iuafz3PlyhVppp966mmWXqGnp0fs/9DgAMrCQbS1tKhyNJtKIbKwqEiyoC8gkJ3zOFDB16iuRmfXfRm+vH5Ka5js4MHBQ4dlprp957bO4baODlWPzs8tSFvLmLX+/j6xrLyJVAawgvSNpUk3cVblFo89SV4s/bYYfDtn7eEwfusP348AU9sYBYCM6atnz35S/zyWtqu0An/vCpSA6d+7RKUHlFbg463Av/jnvyt2yQamZLrIIPJiQ2aSF3N+Emja2jjG75D9IYo1OlIzSjdOdyMBsFlJxkARhMr5zgu53yedKEf49fUNivQhKJwYn9BIlmCJ7meyOCZaJy8GhyYUjj83bNwk/eC7776L1vYOOcbT2Yyid9ghzwt8a1sb8g5T1bmaLTXbSkaPDnFj8jLZkQSALrGgZD05olbF4wpLTCDL3wUK2YyqSAN+D/p7uvHHf/iHqCyrwNsXLyIY8OPE8WOKJ2IVK4Gpik2dbuWeE5QSWPf09MKZWkbYlRd76Szk4HM7EfZ7EQ544SoW1eJDdllB7bmcUhDEimaLyLC2lRd3l1utScl0TuPuSCKJ8spq1ZKWV9Vg+46duNfZhZmFZQTDYaSTCeWGgsYyr9dkf/oDqiT1BoNiWzdu3Yb6pia8+eZZDA4OSaYRLjexRS6PV9piXzCMda1tKK+skvEpWzDud0kzaGzTDYgHQZqEPG4B+YH+PoyPjqhdiGtMwMNtoRGJUuBEIoonjh0SYzpJYPrqyyofIGOXyuSxcfsu7DpwBEvpHHIOL3zMSfU6MDw8hKnJKYErxjLxBocRUjzGaGjqH+iXFpqRS0eOHoHPH8Ttu/c0oucx2dy8Vqwnf//48eN6rrv37gqY1tfXo76+TnrTxoYGSUt6+3rVaGZ/EATTnU9wScafYHNocEjHUzBgACx/zlE/j7nKygo8/czTkhlcvnSJ7iK0t7eLLaUzf8/uPbrxIuilnODNN9/E0GA/WluaxZjSREYpxuzEJKILi8plTWVScAX9WLOuRc1t/f2DWIpExKzzBoHHMkHp7t17VK/KCDCe22Nj44jH4noc8STPN+ag2iN3O0ifBkb+TeA+5nnI9yX61EpBkBGKBi/mwlpmwQ/8FdLgxZRzmLxgkxbMG8tX3yppTD/eX+3Soz9JK1ACpp+kvVHals/ECvz6t74hcEYWRfpKjeqp+TSjerqDqZkz4ChlGnYIPAmKFLPkFNAjuBNzo0pS4zjmY/l7Mi6RYXEUFa3D11M4uY+mqIDRolquaoJOskQ2i2mFOKFBFZoZTM/MqiZzaGgQOx/bjXBZmcamzDHlz7kNa9Y2o6yqVo1Cdr+3bcQiYDD6wYAlVTDjfYJUVTpSO2oKwGX6Icgy25JFWTiERCwiYFVbXYHhwX787u/8DhwFiJ0j+3Po0EFlU1JLy9cYGx3HtXffE9vLcfKzzz6Lrq5u5JenURP0wE/g5nKCxZ5eF+AlS+iARuB+xnFxnXN5rT0rRxN55o6a2lcCXYLCeDKjnFMwuosJCm7KGBwCj+xF7xsawdzCIsrLwwj4fKiqqkR02eh2y8rKwURKxU45HNi8bTsGh0dw8e1LiMbjYkVZYqB2I2pt4YTb68eGTZvR2Ngk7SsZYYJcsqUEKAL7XgJTv8w5oaAfoyPD6O/tNaN8y/xkprt8H9C4/4ljB/GVZ09jsr8b51972WhMXW69t7ZNW7H74DGkHB4BUwJzt9skQjAQf3R0TLIQbgePR+4D6lDpyLePbbKqjx8+In3sxYsX5V6nWahpTRPu3r2rY6C1tVUB/dFIBMFQEFs2b8Hi0hJa15lCAh7PPEZ588TjlkCc5RG8qeJrMqFBE4Z8Ecl4wtT05rJ6LLfr+S9+QTddly9dxnJkCZHIMp544gkxstz+RDyJ2uoabNi4HpcvX8bLL78koEg2n6CUsVtkoeNLy0gnEgiyqrRYRNYN1DU2SLrCMb4kLFxrt0c5tv5gCPsPPI6t27YqfP/K1XcwOz2rmyhTqVpAeXmZQLxuWlImJYPufO1XK8VC0XDWeH+lzcqK/dJZ8yHNajZjakd62W1XjNt67ULJlf+ZuJh8Tt9ECZh+Tnd86W3/9FZg66ZWgVGCRF7A+Um9JUeo/J4Z0ZlsSH7woks9aIqVlAW76cVUTNpg1I7HEcvGetNQSCPNPJ3u2axeQ1WmMPpAtURZYJXPT3BJYwlBDpt8mBlJQMCxKtkeuozJkLKByNRiOqSrI3hraW4RYC2vrjN1nQ/XJ1pAmiCB708yBDdf3wefxy3TB6UBNPuQIiXradqr6JT3Ip9NSYtaVVGGuZkp/Fe/9mvIZzIYHh7VePj06SelHySYqaysVsxV5717AvMMP3/66adx984d5JZmsLY6jKqKcuTTSfisVqnyYECMKZlGAmUT20Vgmkac0T75IvKWHpitUnyPsXgKqWweXn8ADqcHuaKpKiVTRqe20xvA+7duYXRsRO+VrPXS4gL27tuHTZs3C1hm80U0rW2Gx+vH2bfewp279/R8XAcftZROVmyysdUpMNzesV4aX5pqqHulCYjHRZ66UUohXG4FtzPPlA1Q6URc65BLp5DLZFSgwBseHlus1szlUtizYzN+5esvYLynC2+ffRVuSho8Xr2fppYO7D16QqN8d7BcgJi/Yyo/TUwUszsJGk19Z0G5t2Q0KQshK8r/b2hag737D+j4uXXrto41SkampibFWjK+ieCK7ChvLAgsPW5OFILYvHkzpqamDZtfLGj8TSaUuub16zegpqZaGlF+ECAz85SgMpmMY21zM44fOyZm9oc//IH2K6cOO3Zsx6lTpyRnoamqvbUNj+18DHPzs/jOd76jG55gwIdCPot8NoN4JILa8gr4KHGIx5UNzPOk6HXBHwpq/XkzRA3wzPwcfAH/SvYtiwooIcjksrj09ttaL+5Xnoe6IbWApbThJOTtKDUeTxYoN+c21dCr9KJ2m9rfUUm6qk/NMlTqrkTmxVcuvPXT+wNXeubSCvyUV6AETH/KC1x6+s/fCvzGr33TZJNa9ZC2blQ5jJbBgQwKmU2ajDTyYy1pKvkjzOpKEL/TobxSA/oMY0lQRiDAUR4BBJk66tUIGHiBZnMSx5n8f17k+Vr8Gf/fBJTnxGARELDJiK/FDwbOk9FsbGpS+xPZv/KycrmUiy6f2D17ZMiLr5zEiq/iiNxtmpVWAVM/0wWkO2Xwv524adaBSQFsLlKeqc+DcNCH+dkZ/G//8l+qUYnAgrWZJ584jdr6RgwNj+q9U2M6PDSkkXVTQz2OHj6M96+/B282iebaSlRXEpim4EYehWxaGtNMMiGQTL0f10LvNZFANJlE3IrrUogX2VQabBIZrQWcbn5T43bqQWmycnu9mE8kkWRUUSyC2fk5uL1s1cpj9949AjCUQFBq0LKuDRMTU3jz3FuKWCJj7HJ5FMhOgEqTE8Ewsy9D5RXYv/8AqmpqsRyNi3VmtqwajqysWK5nKOCDjykLuSz6+/owOT6GAPNTM8wENcdKNpdELp/Cnu1b8a2vv4Cx3nu4dPZ1uAvUJfuUt9nY3IY9R04KmDq8ASQzGTVxEYRK6+h0aixNzSmd8Dy+FhYXxEL29/VbkWBesa800O3dt1evzf02OTWlGw9iLcpVqqur0NTUpN/hscmiBjKgW7du1Q3C6Oio9gmPT+4XHtusRiWw1Y1bJq04NJqxxsfGUFtbI40rixguXjgv0EwWkq781tZ12oZr167hmWeewf69+1EeKsPZc2/iu9/9W51HzIOlwKQ8GERkYQHt69Yhk0hgYngYNZXVSHEtwwGUVVboRqq7t1c3Scz2dVHfTUY7k9GN1i9885v6WU9vD+7euad1UpJBliUXPGOM3lpaZEWtEaQaQ6P521AUC7tSWGGN81f/5XyYNTVZyDxgTRLD6rKLEjD9/F1zPmvvuARMP2t7tPR+fuYr8KUvPKkLE1lSXkg5zrQ1o/b/rzQ+FUy/PUFWPpPShZn/5miYo3ReuDT+12jfMhVZ4eL6d7FgmFhmOmbY/c6RP13bMelYCUb5Qa0ex9gci9JhTX0kL6BiU/MFLC0tC0iQMa2uqUV1bY2AKRkuMl3v37gJtz+sC7FqSRWab0QB6vomolk1jjSRUKZDnZ+88JJtpNfjAUA3rUZuRwGZdFKGJY71L154SyUCQ8MjWLOmGVW19QKEi8tRPQe3NRGLie3avKEDj+3aiSuXL6HK40ZzTRVqqiqQjEdQyKSQSyVQHgrIYEU2kf3yxh1dkLErnkoiQeZM7ne3ACjzTeOxFKLxpEbtfn9IrCdfm332fMxSLotEzgTgzy/OC7BlCzl86YUvyygWjycRDJUp9/LK5au4du1dhENllnGG+8swpzYwJXxh4sHWbduxfsNGMag0MSVYLJDJaLzNdaPJiTpTv98rU9n05AT6e3oEtAqKayJz6kGhmEW+QMZ0C371G1/FeG8XLp19TcDUNj81trRj39FTiBccKLoDiCWS8DBcVp30WQXQS+6QTGjsTAaXofUEmDyOaGgiMKRqle+jo70DO3ft1Hh9bHRMjn2ymbwRkMGPDLrfp9E2I8rYKU9jEuUAk5MT0mIuLS/p+ORNFY9vmpXMOWMixNY0NSGfy2DXrp26SaF8YH5uVhrYp596SkC+r69XiQDvv/++HPWHDxzEwuw8zrx6Btffv46GunoxzmSec5k0dm3fjtjCIgZ6e+XQZ3ZbKBxGqpiHN+iXwWpwYFDSDZdVUMCUCeolWE7x1Z//mrTaPN8vnL8gPSvPf94wklWmcY1DEq4hceRKa68dt6Z2L6Z4GMOTHcG2MqK3mtUe/J4BoqvNT6ujpCoqK3GmxJj+zK8DpQ348VegBEx//LUr/WZpBR65Al//6hfENhEA0CihpiZFRBlzg20SWm1wIvNJ8MSLNlkiuniN6aRWWlNzkTJuZ5pn+FWQkI7ibFYMUzAY0LiXwIA/IhOj/6dcIE19G4PBExgdHUfT2rUCzWRsyeIRgPCDbnE1NjkcGvHz3xzl3rx5CymSqg7DiD4c7m2DTeMqNqyqYYuc0tTxOXnRpftYRA9fg6FG+RxCAY9AJoEpW3qYDcrQ9LHxcbS2diCZyWEpEtcY3E1QuERTTgaxaASP7diuz6tXL2NNVSUaqypQFgwoMsqRz8LjBBrralFdXiYHO4PWCZIIlmi4WYpGkMylxWZK6eek/o+mtDzKy6vg9QUwNTsv9jQULtf4meaSnN+HC9fe0Xq2b+igYBG3793B+o0bZJBat64NLqcH9+514fKlK1hejoitZSyBGeVTf+ySqYqMKVeKpqeaunrs2bsPVTV1ivLiPo7GY+YGgrpKFi9wnO8jE81xfgL3uzoRXV6S/lQaZe0mHhcJ7N2xFb/6jRcw3nsfl86RMc0KoKfSOdQ3t2LvkZOI5orIOTxYjiXExtq1udI3s1YzkRAo5T67/t57iMZicteTmSN7OjQyKsaXdaFcWxqOGhsaxXJytE/NJ48JHn987Ug0goryKjidXoFSGqLu3LktELdmzRoVTLS0NItFZdwUX7e5pRlzs7OKGfvCz/2cgOq5t85hcGBAjyVQpeaY7O7evXvkpCdo/cY3voGG2nrcuXELly6/rfdCSUs2k1JcVFV5uUxQ/fe7MT81jWrKQLI5Aeh4LiPt8caNGzAzO4fO+91iRsmYM2eW5017R4cC/am7PXToEEZGRvHWufOYGB/XOvCDcVHUlnItyW4+SHky57R8gUpU5elsqoVtk5T5sYmXs1lTA0JNC5b9UQKmpYvRZ2kFSsD0s7Q3S+/lE7ECX3nh51aYRDnqXQSorBI1cTG8OFPvaMCcYT/Y0lMomnE6jUpkjXhh40XUBoImJ5Lh7CZ8XxrVLOAsWlFNHFFqTOkVINbI2rqIycmuMSJzMnPq+Q6HAigLBVaC7Tna5IWQUTh5hxuL0TiycMkIdPtuJwp56l7ZYOXSWJ6OYX5Y11arMODBLjDsD5/TAFSLW9VXyReKtAgRnNLwxfGnA9HoEqYmJ5CIxBWOTvDD5MdonBpEo8vjunFsTfd9MdlAZQAAIABJREFUe+s6bNywHtNTk/iFb3xdRqR5rt9yBNXlYVSFwyj3+1FZFsLM5DiW52fh8bgUT8S1SaaT0pfS7BUnO5jOKFc0VF6Jytp6eAMBNT453F41Ok1OzyiHtbIsgKGhAXznez9EXUMdmta2oKVtvSovm9Y0i0EdHRlFZ+c9jdrJKHucbjgLJpmAjCkd+UwAoHaVLGwkFke4vBK7du9F49pm7Tr12ifSYrNZk2kYcZrcjESCpPXQQL/AfHV5uRqgqDdljG4qEcXB3TvxS1/9ImZH+3H53OsopBMaKaeyWTQ0t2L/sVOIZIsqLGAUlsoOnGb0HI1EZWoioCIDWlNbJ30mpQmhUFDB+NSSunx+gTRqgNn2xBsyrsNavQcHpmdmMDk1qXOCbH4kFl3pdCdLyqaprq5O9PX2Ktu0o6MDXq8b9+7exfj4mG7kCF7JlrLAgC1TTJCgC183bzU1YvXpiufxzzpSAlzqX48ePaqYMUaQUU+9uDivCCfm5pJxPnHsKHrud2F6YhwhJkpQL+31ymmf5s1ZPI7mlnXwhyvw/s3bWFxeBnWlPF54I7hv316dbz099/Hsc8+itaUd//k/fRv373fJBEWWVDW1bKbi1MA+YwhQrRG8Lft5dF6pyQzmGbOiQbVPOOsm7+E/emRMXz5fcuV/Ii4GpY34sVagBEx/rGUr/VJpBT58BV740nMr1x+b6aDpgRdCgi/q8Mj8qG7S0mRSnxiNR9RvzwsqAaTdD84Lk8wmVlao2EYykvkCcikGrLs1LuSFUrpVr2G9OP43YepMBqCD3zCdOerxaHTJpJBMxOBzO1AWCmqsSbBEM04yk5djndmlZNJ6+gbh9ZeZtiKXa6VW1DSSWpdUK59RjKsFiG0jjQGjq2QA+jUGjJNZJctHnZ0NTCeRTaaVB0mTVyZfFDAlyKFul5IEVnTms1lsXN+ujFO+32/90i/AyRzPbAapWAyLM7NIRiNY21CHHEP9uQ4OE+qfTidNrJTbjfKKKkxMT2N2fkGyBqeHwNwpg5DbH1TffTyZ1og/XF6ODRs3YteubUgk4/ijP/53uHe/G4lUFvVNa3H85CmVCZAJ5D67dvUd3Lt7R4ajQq4gcEo23esPSrPK1+AonJIBAlTqNenO37Fjp0xoXOtkPIlMNietJvNLyZSZzFhGbFGXO417t28jl06rYYgsusORRzoZw/6d2/ALX/kCliZHcO3iOeSTUQFHAtOmde3Ytu8gRmYWUHD5ZMhyIGcF2CfU/ER9Mdec0WO8SWBeKcGnTHxWWgBjtELl5QKI/B6ZTrLaHNfv3LlL+5CtYswr5WFBoxB/znOArP1ju3bpOakTrqyowPbt22X6IqNJ2QANTGT0jx45IonKW+ffwsDAgOKqeI7QFEXgR0aWH83NzTJccRtZn9p59y7ef+86ZmdnkMmk9FjelO15bCfqampw4dxZxJYW0dzYCAdH9IW8buxSDmB6bl762a07H8O58xcxv7SkRAWy2/UNdXju2Wfx13/1lzomT548ge1bd2JqcgYvvvgDJOIx3YDxRpIa8tUjfIJSc+qY/9FN3CP+pKxMJqxcU7vAQsyrfb499HtMsiiN8ktXqE/zCpSA6ad575W2/RO5AqePHDTbxRpSualNZBRBIl30Yky9bv2bF0ACBROonVPgvIL4+Xi5jBPS2PEi/IBsYUi3AZzpRFKQjxdGXuQ5zvUyq9PpVBQTGTXqOAmGDE8J0Eoj0OWCDDSUFfJxDN53uFyoqq6F1x9GPJ2DOxBWAP2Vd99HBh7ARROTDXIfXFglS/gAMOUFNy/W1MgOrEVZYYsMMC0SmDoMYxoRYzrJXlA1PFGvyaxRAgEiMjLJYh+l4Yth29ZNGsVyzLtr63oE3A6xpjMT40hGowh6PGisrZErn9Yrgg7GVIl51H4xmlKaWdQc63bDxTgrtxfZYhEefwBLsRimZufEaPqDQTStWSv2kkDu7UtXcL+3D95AEJu37sCXvvIC0umcJBIjI8P4wQ9elJO8oqJcI132rBOdeXx+3QQwfovvi/pSl8cnnSfZxl2P7ZE8Q+3qBYcYOrLqxh3PDS1ov4ZCASUY9N6/j/GREe1/Hk8uZxGZZBybO1rw7IkjWJwcQdfNd+FzMl7MvA6BKUf505G44qJUguBkteeywODCwqJuckiME0hWVVbjxo2bknhw28QCkl0sQkwzo50IBCvKaZYrqBlraXEZ7R3taCDAjMbkZifjPDwyrOOcwPfA/n06xt94/XUdw7t27VBjEo9hbiuNeF/76lfFkL762it6XY7qCT4J/rkmBKcEr3we/j/BKeOiCN5ef/U1dN29J0BvzIN51NVUY8e2LRjs68PYyDAqQkGE2HbGdAOXS+anos8nYEqj2qnTT6Ozuxd3Ojt1TPLmY9Omjdj12E78P3/y77B792OSE9RU1SEYCOOVV17B5MSEjnm+D8laVsc+WdWxK+D0QyKh7IxSnTkWsrXPY+XnPuJDzU8XS3FRn8iLQ2mjPtIKlIDpR1qm0oNKK/DRV+DEnp0P5ts0/ojpZEwSGUOO4t1m5JpnAaYJPGd8EQ0tqiy0sk9Xv6JdSWqimozWVHFQ+n2IEeWImnFIZKLUBqT4KNOhbof2E8zQwJRjzigf43aJRWQWpuQFNOEwwsjpQdHlhcsfRiyRwc1791EMVqKwAkytMb7F9JiYUhPybl9sDYCy+rwFsGxgWtQYk0CcAEujfDZECZgua5TvKjJeaEkjYuoXyTcpP5LmsGxOIJaGsea1jVjf3obRkRFsbG1AVdiHmspKLM3PIRmJopDJwM92LWut+Foci+fzdJ5zn9A05FBqgMNlTDw5dc07xSqHKysVuk9QmkxnTGwT61TdLkkAhkfHcYdrAxcaW1rURkXwRZZsaGgI3fc74fN4Ua5CBSPD4B5h8gEZU6ENanJBxhQC4ARCjI2iAUiaXMZVqZIzuwJOyZzy2KHpiRmcc9NT6O7sEotMcIdiToz47m2b8NSxg5gd6cf9W9cF3LmfKUuoaWzG7sPHkMg7UfTQ/JRANhOXHpmgcW5ufqVuljdI4XA53rnyjkxxZIQJMAkE4fJoxF3f0CDASoBIlrGSbGYqg7v37un/29vXC1DSMHW/u0cgkZrqbVu3or29Da+//ppkL2wv6+/vVasWwe6XvvhF3dMwPH96ekrrwH0nUGxFnvG44L8pQeAY/7nnnpPjn/roi+cvoLurS0vNiYTH68aObVt13N+5eRPJeAxr6ut0jOSSKeXgprNZZFxOLMfiilI7cfppsdwvvvSSbhj9gRD279+LaDSCrs57qv0tryjH5o1bEQqE8dprr8m4FVKmsEeFFrzZNOcGx/hGJ7rCkkpz/cGPFZb1oRB9nVt/xyj/lRIw/eh/sEuP/MStQAmYfuJ2SWmDPu0r8NSBvdYFiCNVspEcoRtWUkYoYThzGSIoNR+sDrUvTdSCGhBnfxXgkwHCNh6Z3yLryZB9gl658xki7/OYdiCPywKupoVGr888UYIj6t0KeTjYLOWk25uh9G6BI3bFOzymgjRXdCOTB4YnZxBz+ZF1WLE2hhBe2R5j5HpwoeX2mjpWU5PJZHICU1NOY12Ui3kBTLqsCbTcHidYozkxPoagN4DFhSWN2pNWLSj/n6CHbnUCeILMtY0N2LJ5E0aGh7ChrRF11WHlpjKPcmFqGkvz81jb2IjKsrBpaCoyoier5+HF3ef1wwmvGDACRGXBMuqH6NztRkV1jUDK9Oys0YWy3crrRSyZVHUogcuN23dNmD6cSKayRnNr5bUaVtasBRMOgkGTkuDxMTaKrnzD1BJ4UnvK7eBYl8xjx/oNaoJKZphj6qQaV8HylCLwpoYrztgoF3XDySRGBwdl8OJrct/Eo8vYsalDjOnc2AAGuu7Ao62EwHdVfRPW79iNjNOLLDxiTHPZhH6Xa8PSBY3kVa3LXF4/rl9/X+H3BNgEeYpFIkaybsD4fW4jzWIEp7U1tcrMnZmdlTSAgJsj98GhQWV+Ml2hrrYWx44fRVdnJ3p7enVukBVNJeP45V/+ZbGiFy5cUOh/Jst817QAKI9lu+LXNmpxnffv34+TJ0/qMQTOZ994E/du34HP7xUbTKazo70V927fUjwZJR1kTANMucjlVwohyJhS4pHNFbDv4CGsaW7Fd198UbW6TIvYuHE9bt2+hcjSEqqqKpSh+vwXvox1za343ve+h+GhYcv4yFPNPvjNeWuP8u2/dcqqfcQHzYzM/LXNhCplsHKEbQmNfVNoA90SY/ppv4KUtr8ETEvHQGkFfsIr8NSB3RYwNYYjM+U2sUkEh+JGNPY2bKcuVBq5PxjXPQClBqCaxxjzkvk03yeolD6T7UYM9Wc+qpeg1GnVgTrNyJrA2HpdMoBFakVpRuHrWsCWAIdbpORFVwBZuDXipcZzaHwacW8IGcbaiPIx7KhxChtNKeOjjO5N0MYkCShk0WQtmv81yQQGvRUEnqkxJTDle1iOLGq06nG4Fba+tmUdGpvWKtuzeV2rWLqXXnoJfb09MqmEg35s27pFkUHrO5qxdk293mc+k1X3+fLCAhrq6pCMxxEOhhCiczwQQFl5GYLhILxuLzwOL3LU02azYsfI/i0sLaHodCIYDikmaDkaRV19vfSRc3MLCIfCinEicLlztwtOj09rRybSzZB7e5/ZAJ77iE1YTBZwu00JAkEccywVVcWIJ2N2Isii85v6ypbWNsAdgMPt0fpSgkDgx/Ui4OfXoI/RUU4M9/djZmpK7n+G7ROYbmlvwZG9u7A0NYqJwV4gmxSQJagOVdeiY9su5NwBFN0+aYuXF2d1vHIbI8tRxOIJMZHcXxzrC5gmU9Iyk1UlECwQUBMwMc7KS9a/gGgsjsqqarMPqflsbcXy0rLc7a1trWI1e3t70dPdjdqaGhw6fEjA8+b7N5CTEbCAp598UpmkVy5fwTilGczc9Zh8UNXxWnWdfF1b4kDJC7NLqT0dHh5WgP/k+ATud3bi1q2bYkt/7rnnMDkxhhvX39W6OdnQFAoImCKbkxacQJHAdGZ+HsuRGNZv2oI9+x/HVaUSxLF12zYBxlfOnNEx1da6Dr19PfjS81/B5k1b8frrr+PO7dvaF4p7C/jl9rc/HgamH6YxlQSIzWmWW1/tUzIUFvV8WgMG+uvcLQqMk81+7fLbP+G/aqWnK63AP94KlIDpP95al17pc7ICTz5uA1MypgbACZAKlBpAuuKSt/z7GmUTmBoIuqIn++D/m5/ZANUAXRFqyqDkGJK986wBZZ866ysJ/nixNYE0HNM7NaYXACHTKtBsJ5K6UCi6UHT7kWepp8snI1T/6ARi3gCyylu0tkEtNobBVQD8ClC1zBwSbRI4m+c2bKmlkBNINSxpURmdObjcTkQiixgdHpZJaHpqBqGyMpMtms6oApIXXmZGZlgokM8pYH/D+g40NtSjcW0DHG6Hais55l+cncf48DCqKyrQUF+vnMxivoDFpQXMzs8qjomGpGyCo/2CRvmsi62sqlQVKjWk7I+PRKNynJdxfJ1KahRdFSrT2k1MzeBO530B/aKDWmGnUg9s4G6UE2a9lGTg9qhaNBwuE/PK6kqCUy4OQQdZYX6l+YdAsLa+AaHqBoFdaYcJUsTZmUQHxUaxUGFiHP3d3ZJyBAN+ZNNp5XEe2rsLh/fsxER/F4a678GVz+hYpMkqXFOHTTv3oOgPI+/0oeAAgj6a24weeGpyWrmlhgen3jOgKlhWaxJYm5QIqH6VB6DWrrJSkWWsXmXG5+TklMxTqUwGGzds1GPY9FRXX6fUif7ePtWcPv3MU0oZeOfyFb0/ZtPu27sHFy9cUFg+M2cJzAkCyRbzte2EBrtBiewoQ/f37NmD9957Tzmm3/zmN7G2aY2mAVPTk5hnGYLbhfNvncXY8JBqankcMU4s7PfDkSMw5c1ZEcliUfpiHnv1Tc04duIUOru7MTo+jkOHjuB+d5eANfXiu3buwO3bt/CtX/41NDas0WufO3tWznwCeO03sqb2jehDc/tH86X2sWNu/FY+CU4JQnNkv2mQs85BK6KNx+lrly5+Tv7alt7mZ3EFSsD0s7hXS+/pZ7oCpw8+ZujBAsGDuWgIoOj6zUuJYTkNC2qyX4zK0AJxlk7Tzi00QNRwq6tZSX6fIIbjadWXOp1qN/J7qR11qk2JX/mpPnWxsnSAkwl1SwLAbSIwdTn4GBqqyNy5BEhzRepM/TJBdQ+OIEJDEEvYrcpS6Vat92czpHbd6gp4tQC5AaQSFBigyvF1IStdaSGfkUOfbFY8HlGzTyGT0yif4I3VnnSs2807XAeayNLJpML09+/bo3/D58HRkyfQ1NiIxbl5UDThcTKuy4Vv/8V/lqmKIKaiskoXczKP/HkumbEqU7kHiooKIphihmxbR7tar+jYl1M7Rbd4CkGXEyGfH1Mzc7jf06ss0lzRKZlEko1RNnhXJ7sF+mka402D2yunOt+bafeya2gJREwGrMxOzBHNF1Hb3AZvMKTfYUwUgRXBIzNgI8tLAqCx5SXElpdRWVYuoERwTpf+0QN78OzJIxjuvovOG9fg4ppTY1wsoqapGTsPHIYzWC52nJWk+WxSGlxuB41mS4tLAvBsZyIwvXr1mhhTjtdpMpL2ma1FlEEwQzfg1zGRzeetuCgI1JOJdru9aG1tRbi8DDPTM2hobEBVZSXOv3UejY312LFjB65cuqxz59ixIzKNXb70tiQQHOFTF0xmdPWNmd2exHOFZqfHH39csVBkLBm79pu/+Zuora5BPMqIqgJisSjq6+uQy6Zx8fw5OfbZuLYamJJRViUpA/gpl3F7dc7s3LMXS5Eo5hcWJbM4d+5NMfgN9XWorq6UdvyJU08iFklo3734/e/L8GVXD0tX+iHAlIOER33YGaarc0rtTGM+n/3z1b9LxvTlUsD+z/QaUHrxf9gKlIDpP2z9Sr9dWoEPrMDpAzv0PTGIlvtn5f+t0a75tzXit4CobY5aMQxZ436bcbRZMvN7fAUaY0yvvc3KUnNK1sxmSsmg+jxMBDDgV25/azRIho+B+eD3CFoJjuWOJ7AoouDyI+3gpwfv3elB0sGRL/WG1hYpccD03hscbkL17Ygog6QLKDryJrPRMj/Za8HHMRDe7SajaOQI6UxKwNTn9Mj8RNwdS6SkYeQYnEH4BD5kBWlaaV3XrCzKivIwXnrlZRw5dhR79xqNr3SIiuNyafy/sDCvKC5e2G2DGWOcuO78SrDKn9kAi3FD/DcBGMEO247IbtJ1TskER9Nr16zV7cT169cxPT2LxsYmgRXDaFOmkFc4vWpdCeKo/fV6pbMkS2vHidnxX3y8uQkpKh6KbBu/SoPMSlcCesv8w3G7neBAJlLRYE6nYpsoVZhfmMeB3Ttx4uB+LE6O4ua1Kyikk1o7srqhiirsPXQUeY8PTl8Q6SwBMlMUOBLOKTyf4JQ6UAJCZnJylE+DEvcbx+3Gde4QIxoIlSMQLsf07BIcHi+On3wCd+7ekZmKuaHOYkF6zk0b16Ntw0ZMR2NobGhQosLoyDD27dmjPFYywJs3bkBX1z1Mjo0ZVzsb0HjzwUArC8hT+0r2nJpKSgOYX0qJwblz59Dd0y1GkRpValyZtpBOJWVWWrumyUhIshnMTk3ixrtXMTY4CL/bBb/LI3kLz4lgdQ0WI2TLI4inMjh45IgkJdQDT83MiiFtbl6D9R3tMt/RoV/MFnDrxk188fnncfHi27h165bOCea+Sh9KiQBPW+sc4lie62jA6wOJjs2O8ly097sdFcXnE7tu/Q2xI6fMja4DzDF98c03S3+ZSyvwqV2BEjD91O660oZ/Ulfg9IHtBpOtqujUqNxmQq2f2aPvFS5RYlQDOC2vk6VDtbWchmk1z2uP5W1gahhZggSypj4xpS6N9flvAVOyo3Y6AMeB6oF3K0NTxigBU14kefEvouAOIO3w6fO9uz1IImhc+TI6mfdjYrB4UTV1igKmVnKA3okjp09r+mwxpmZb+A7oIjdtpgXlmBL8zExP0Z2D2dl5PSaRoubQAFMymmROo8vLaKyvw3/33/4zHDl0EO9eu4q//d53Ud/UKGaU+kU6tW3TSEvLOoTLwho1a6RvgVOCRDJdBA38SoOPwuU5vl9cECAl0OQnWTC+X46xGcXFsPnm5hb86rd+VfWc3/6rv1YoPYE6R/R28xaBKYEvKyydTAdwOlFeXrbCphOMmu3kJ4Gpoc/EmgqY0hxm0hr4afrVWUVrZAFMKSCo5nuprKiUcSqdyyqu6rknT+HU4QNYmBjF1bfPIxVdNqP+fB7B8irsPXwEeZcX8ATUcqTaTEsqEo/FDTBOpfQ1Ho1pRM7jlq+pmy8nXf5etUGxOtblCyJTcKC6tgG/9wf/HH/zN38jQxY1wOMjQ8x8QNDvxZ7HD8JdXimAy4grht5zf1KCsDA7i9rqKoyPjYgRpoWPulNl8KqO17SPEZhzv7B+9ODBx8WsdnZ24urVq2K2efPwheefV4Yq2e6ammpJCLxeFxbn57AwN4f66ipUlYXx3jtXcPv6dYR9flSWl+nxy5kM5peiOheY+1rXuAY7du2Sce3ylXfEXG/dukWufLKwe3bvxoVzb2F4YFiNUwT3fP88plbG+bY+22pPs41MD0yNBpzarCjX1y7YsDODNSXh34FVWag2OLWB6fdef/2T+uextF2lFfh7V6AETP/eJSo9oLQCH28Fnti/zYznLYPSAwBqnmclat7SZFrDbcOiPGSOMsNvG9SuBqxmHk4ntcb7lgyAIM9mS32MtfHy0zi3iSdpirEbqDh+toEpf49ZnwQOAqYEru4g0k4/Mg4frt/rRbzokzbVBk58L2qB4hOLMSWTY0ww9oWyiDy95HBYrnyzLgaK83nokOdr2+YnMkrzc3NwFmAC2UHNZl5pAT5fAClqS4tQLSfjhLZu2oCTJ46jqrICL71yRiN5RgSR4WO7E8EyGU+ygPwgwBNTaWcIiL1yCjiQiSRAIMAzgNWUIKwAATrjC6z6zEgPmUol4fcF8PVvfENVnWffPIeDhw6hu7tb43qOsAkeuRZ04HPM7/Z5dQRw3Eo2jK8n447SCwxTaZgz077En6XYTpXPraytGWcbQMhtJEtos6QEzzQcEZjG4lH84tdewME9OxGZmcSNq5eRTcRkmiJjGq6sxr7Dx5BzeQCPX3muDyQmDtWt8rVy6azkC8tLS2pcEkBU9akBTVy3QCCE2fkltG/aAm8wjL0HDuHUk0/hL/7iLyU5WF6cR193F5zM6o3HsHPvXmzbf0B61XAohMGBft1AVVVUYHZqStt4984tVa76vT4lERDwc9+RAWVaAD9objp9+jRqqqvR09uLV199Vdm/ZKQJTl944SvSCLPHvrKqQo/j8ba0uIC7t2/p/GhvXou++90Y6L6PgNuNXDoj6UHRH0A0ydf1qKGL9bFHjx+XcezO3Xvo6GjD1NQURoYH8Vu/9U8wOjqC82+eQyqeFGv/5JNP4dvf/ktMTE7qZoj70OBSc0PHm4kVbbGygW1jo7nxk6FQ5+2PzvlNqAVPOHMc2+ec/VeKDPJ3Xn314/3RKj26tAKfoBUoAdNP0M4obcpnYwVO7SMwtUb5loPegNEHF5jVbKnBo3YIvl2mbWlSbd3pimbR1qGatSoYesvoVy2t6YrpyWJMefE1znyHsk5/BJg6PYbJE2NagIMRTk4Rlih6gsg4A6uAqRcF548CU5vFExjVWNIe59ttUPYo3zI/Wetgh4RzdMztyVNnyuj/QkF95wG3H8PDIyvh88SSzPck+0iwRCDKfvhMOomvvfAVGWW+9+KLyBeLK81ZZKr4QWaLIIUXcOojaSwi2CTw43iY2k37Ak/ARZBIFpjvRQCQLV12lBTzTdNpJOJR1NZU67bh2WeewZ07d3Dr9h184QvPo7enBw2Njei81yWdo9ITXCaGik58gkkCJ4Jku5SAOMMGojp2pDWlAz+vGk1qOvk7ikcq5AV42U3PtSC7y7E7wTXTAghMXF4PliNL+I1f+UXs3LQeS1PjGuXnUgmNtNVOVVOL/UeOo8BEAbdPwFRMnLl7EhvJETrZUWpWKWWgZIHyCK2T3OGMQioiEAwhlkyjpmENGtauw3PPf0nHEMfqBINz09MYGuhBdHlRDWNVdXU49MQTyjFlzuv8/CzmZ2exgwkLs7OIRZbR23Nfx0aIGtNMWgC8vLJS75lRVqwupQO/o71dWakvv/yyGqSqq6vEXJNx/ta3viUn/8TEBLrv38e27VsV4L+0MI+L59/C/Mw0ogsLcORzYk69vPnIshHMg7TThWQ2h1g8pVQEli2cfOIJFQfMMHjf58Hk+DhOnjyOjo52vPrKK5hjZW0sqVSAr3/95wVcf/jDH2qduM/MNIRsr6n2NSOSovarkX+QFV8NRB9MSwwgfXDzxwgqPtLWKBsJa1HGvb85c+az8ce09C4+lytQAqafy91eetM/zRX4ADC1taSWacge3RvW0HbqG9e2uXBZhiibPV3BqqtMU6sc9jRUGdDLoKeiHPnm04z1aYIiw0i2lD/na9J0ZDOmDJO3gSlBLQnQTK4Apz+MjMOPZNGD9zv7EMk5BWAI0ozZyaziagbVxEM9aIRSgD7j8cmYWs1PpoPKXHyVX6oYJBO2T8AzPTWF8mAYY2PjCpx3ur1wUHbgdFpOcIckCblsRnrA3/onv4k1TY3403//7xWEzzB7ghKyiBxN86I/MzuDurp6fY/aUYIchrfX1tWqpYnfY9sRGUECMo7wecEn+0Yg+v+z995Bcp33teDpHCfnhEEORCKIRDCIYKZkmZIsi5aebcn2e7afLdvv/bG7teV69v6xf3plWyVVSfaWvJYtWRJJkRQp5kyACRkUchhgMIPBDCZ3zr11zne/7gYISiarYINEj4QazkxPz73fvd333PM7gYC1snZTAAAgAElEQVTHgFQCc+5+SRFAHJ1vv/NO6Rl/8IMf4o47tkuDSh0iA/b37d2n/YxEGpDieDkU1nNwlG9KEwwwsWN8NQQpM9RsE7edNxNGWjCrz9wuy7iRZeV/E6wx3N6ajygaJpP+1S8/hJWLF+DiuTPY+/ZOxGfYZU/JiAfhphZsu+NOuEN05fvECJZZeeow2olkQqCUADSXyQpkHdi/X0wtdaPS4zKMPpuTaa7s8aGptRNbb/0UOnt6cW50TAUBZD/5J4eHTuHMqZPIZVLwhUO4/3OfV/A8TWyMjHr3nbew8cYbMTM9pYrVZCKmaQEZ02g0jHAkrBxYMtEcy9988zYZpkZHR/DMM88q0J7je+43AT3XmWYoAlEC5J1v7tANzV133qn9PLBvDxYPDGB26qIqSf3MnuV6Ut9bKKK1fwE6evowMjqGoeERdPb04N77P40D7x3ExMUpyQvIylNPeuDAPrzxxusqhgj5QzqHbrvtVoX8/+QnP1Epgb3hUD0wGVMnas3qh23ShjU62scrkovaVGlLq8DUxk9ZxtT+jMD0sTpjejXf4uvPfZVXoA5Mr/IC15/++luBjwxML9GY2vG8oynVMla1ZQpoIoBl97oDLNWRTmbG45IT33z2IOT3K3ifAIcXQzKixq/kETg1GtOyRvleN00VZWWXEpjK/AQ/DhwbcoCp3wGmxuxkDVzaOgep1poxuI1kQj8sMI0GIxrly/gjUGo65gnKCNzkpKIes1zEn/z3P0ZHexu+8w//KPe8TQsg+OTHggULsHHTRv0uR8cEdzTNEHgRZa5euwabt2yRhODJp55SUQF/t6GBffcRRRxRQ3pmaAiTk1MIR0LKj6VrvK2tHZ/61KewdOlS/PP/932EQmHlj3Ib+FgyqUZW0KjYIY6FCTjJatrIMIJTgl/+DplRsm0EpNxOxhuZUP0cMuyEz+Ur+thqQxjlCjkEggEE/AExsv6Q6bL/9D134rbNG5CYmsALTz+JdGxONZ8M8ycwvWX7XZcAU47drcaRjnK54fNGezp5cRKHfvELbVs2ndF+SfPKStJMDr5gGN19C7B2wyZ4AyHkRQi7cfHiuHSbrlIeY6PnMDk+hnQhj23bt+tc4s1IX08PdrzxOlYuX4Z0IoFd776DfJZSiQB4u9bRYSp55+bn1VV/++236x9vIJ566ins2rVLx8xqilV32tiAm27aiIDfi/n5WZw/P4o9e3ajra1Fr4dVy5ehORrF+eGzSMdjGuMHWIBRLiOZzmDNlm3YsHkLLk5O4+fPPodwQxO+9Fu/hdfe2IEL4+O6Sbr33nvkyv/GN/5GbGYkEIbf41O1MJuwPve5z2HXu+/iwIGDjuTGMTw6GlkVXogdt9+vZgPX3vTVGp/MdKIsNrv2hsZqjxkXVdeYXn/XnU/SHteB6SfpaNb35ZpYgY8KTMWUKPfzCgH8lwNTAT7OfBmu7bAvZRZ3GsbUX8uaygBl2qDIlFJDKmBKUEpwetko30WOk/k1/ggyrgAKnhB+cXIYs9kSyl7H/MSRvTPqrjCmNRWLFXCq7aRR48MxpmF/EOPjF40Dm+52xk25WdvJUH4G4ucEuhOxOfze174qoProY08oe3R6ega/+zu/g4ceeghvvvWWaizHzo+JEWUofigYlMaTAI672dTSoqihk6dOKrqos6tT7CMBg41E4hiW2kaOlDs6OrB50wYcPLAfT/zsZ/jUp+7ArbfcghMnTuEHP/gB1q9fj0gkinyugMOHD2NyahJ+XwA5Vql6fQgGLTAlCWzC0S3rZcf5hjllzSxvPEyVJnWPBFwc4UrX65iU5NpW3alPY37KEAJhRixl0dfRinvvuA1LervxyvNPY35qQgUDbo+3Akw9YTKmpvOeNyU2IWBufk7aUoJhAlMF1TO3k38nbzSvAqn5IpLpLBpb29De1YeVa9ZjLp5EIBQx5rVEQoUPZLe9rjImLozi9PCwgCmfKxGPY/GihXjzjTeweOFCZNMp7HrnbYSCfhmjaHQjyMzmyFzP4LO//lncd+99inR6/vnn8O4770qOQYkGX0PcLuqMyY5v3rwJszPTeO/gfjQ2NQjgppJJ3HTjOmSSCZw9fQq5VBJ+mowY3ZXLCZzyNZF2+bBq3Xrcedc9mI0l8N7hw6qc3bVnr6QDa9asxq233oJHH3lYYfpNzY3SRkdDlIa4MDc3i1/7tc8qf/bFF1509MqlSm6tNXBZM5dN17DMqbnZs29pVYmMNUYRmFrzlAXk3HcC0/oo/5q4FNQ34iOuQB2YfsSFq/9afQU+aAU+CjC17IgBpeaZKy1Rv3SUT+BiNKK8ihFY+NxsgTKMKYGoNKeMkCJrKm2bw5hWzE9GCECNKdjA5GYtqQNM4UfRF8GRoRFMJnNy5SsLtWaUT02cvYBW2VJn1O+Eln5YYBrw+OTKJ/jgtlBjSjDFrwnWGLDPkXl8bkaj/Ew6hTd2vo0lS5dhxYqV2L59O5KpJF55+RUFuBNAMQOUwfZ055Op45g+nkwgmc1g4cKF+ppjYWpTyVDyMy/01Kdy/MoLPp3+q1auxGc+fa/MMy+++JK0nwS2y5evwLPPPqfnIXNKow4ZxpGRUTnG1YLgcjuMaaM5xko4cEwvlDQUqSstCGAacxHH0nl9zbG6yTY143XF3kuTaECq6kFzOdWFMis0FAkhMTOJxf09uPvWm3Hy8HuYn7qoc4LSiGhLK7ZtvwvecIOAKZlP3rQQ5PLvzMzOqG0pl83p3CIw5bhc2khHQkD2N9rYjKnZecRTGTS0tOMLX/oyLk7NYnhkFPOxmLaVRrx8LqWWKr/HhcmZaaxYt1Y3AGSeVyxfhldffgmd7e06d9lhTx0vb6aYNUtNJtnblatuwFe/+lXtI8fze/fuweTkpG4EuO6qIVWNbQZLlizBmtWrMXzuDN47sE+aXhqt+vp6cMOqFWJi333rTeTTSTSFw0Ahj0I6o0YxllBkPAFki2VsvfkWbNq6DTPzMaUZvPTKq2rEuv/++3D27BAe/slP0NPdpRsBVxEIKnrMI/3s0mVLcef27XjuuecVV2YBZNXYZAxwev0rOcPUF9fKY6zc4xJTYdk0P1XeN5wKYP4eb7q+/9Of1t+g6yvwsV2BOjD92B66+oZfqytw5wZjfqpoxmr+WyaYmguP1VpqNK+gT+u8t/WeZpRvMwv1vJZF0fMYA4VpljL6VGaRsrvGNj5RU8iInCow9cLrJntq8kvZ8o4yW2RMtSPbh+Cl0cmHTMkNTyCCk8NjOB8voujjGNtcSBWmf7nG9ErjfEdJaY+XCQY3F2KCFu47wRfBB//+2OgYPC6fXOC8GCv2SQkAbrmbZRoqlzTmJSj7s69/HeNjYzh6+iSC0ahG65978EGxpRzBMxeV9ZR8DoIsAjuyhox9ohaUrPPmzZs1diewYdsRY6VolNLfDAYVME/mlVFMf/3Xf41oOIRHHnlY23vk8GG5vteuWYsVK1firbfeBKOWyPayuejcyIjAKw1HDLbn3+Xz10ohTHuP48Z2dIQKeacOlc1aJQNYTVd8TtWlVptI8GzWpSRWsamxSXpIPv/M+BjCHmCwux0RL1nBvJFBMPaqsRm3bL8HgYZmlLysRy0g6HEJ9PPvUNNqIqNMfijjsUZHRwV8mDErsO8PwOs3jn5mfja1daKjuw8llxfRhmbpgmm2am1uRDoRw9TEBTnhWfW6duNG5XtSQtHa0oITx4/JwR8JhTBxYQwT42NqelLiA81JLU346le/puIDjsfpwOcon0CZTLhJSqDEoIju7i7pO1tbW3F66BQujI+pWGB2ZgYzU5O6AYuGghjs60NDOIgEzWPpFCLBgIomeFZmvT6k80XFk23aeguWLFshqQhd9tTUtrW24Kc/fURmraZG5tJSL81yC7+0t2SweaNxzz33aDtffuUVvY55TlN2YMsUCKgJtBULpQIO82HSHHgjyUYx+/5QfdfL8QZF0hzn5sRx6FMO8m+PPnatvj3Wt6u+Ar9yBerA9FcuUf0B9RX4cCtwlwNMDWgzzU+Vbntq2C5hROzPCNaqxYT28qS4KGlIq05dm63P568wbgS0bjOKJcDkZ+pFyYARmFJnJwOUMk29cMOM9TnSdwvoFeFy8zk4LoeYIm8wgmzRJb3gyMQ0Tk9nlG1qHcRq3XEia2y26RV1ppUaVrOOiraqANiSCVB3cjrJ1J07N4KgP6JxLJMG+gcGZGhiCLtAKZ+vXBLAozP7059+QH3qO955C/FUEtu2bcNXvvIVPPfccwJSdJNz/E5Dihg1n0/7wA+v14d16zdg06bNAjqnTp3S98kERqIRrT3BDrdrPjYvcHj3XXfJ0MPnIWjdsWMHLly4gN/+7d8WwOXf5ePJmO3btxdnzpxxGqyKAmrhcMQAU4JyxwJfO761oMQyZNxnqyUkICWbS7Ao85H2g599lZpOjqt7+hdIG5uJz6FAE1E+rTrS5kjQgF1mqbZ14I57H4A/2owC28CKebiLWSfWqCxnezyeEBPJv0/N78jIiNhJRlKZoHg3vL6g5BbT8zEMLl6GbbdvR9nlE2NKw1c0HEZfdxempyZw6vgRZFMc8wex6eatOh68Aenv68XJkyfElpIljs3NCcAS1PKmgj//9V//LFYsX2HqPl99FcPnhiVbYIwU11uvEw+BcBbr16/D4iVLtJ3nRs9h6MxQ1fzHGyPWmmbS6O3qQFtTIzKJpBhahevzxoDZqYEg0rk8vD6/9isQjqqqtL29E3PzMRw7ekRMPWPLKBcgiG5qbFYBgUCpwyqvW78OK1euxN/93d8JyNOgpu3luRAK6YaF62RHJfa480aV7WA0dFlHfuWdiOUW/Bty6bMwwqZ6ANGGBvzgRw9/uDet+qPrK3ANrUAdmF5DB6O+KZ+MFbjzxlUGgDmu26rb1moK7X5aUGqbnIx5yUDQajOUsgzlSKlM+W0OvxiWSlyUAKkBp0ZrakazqiX1G2c+R6NuNRJBGk2ZnWSaIjPHOs6ytIZFl0fANF/2oLG1HbF0Hu8cPoOixzjFuQFkgyxr+lGAqXHwm6YpgiWr6SQwzeXI/uXE3rVzvOvzKpqHukE6wvn1X/2v/yXzybPPPIt//v4/Y3TsvMLPH3jgAfzlX/6lQOT+/fvxne98R7FN/JpgtrOz03S6M7OSkTtuL1qaWxQpRGATCUcEmMjo0iRlay/TqbTc/T3dPYqn+tJv/qb0gwxR5z8ytYMLBvX44eGz2Ld/v5zsjHIiQ0YAwsgobgPbeQxDbo6tAH0lx7LCmQmQkCG1YFURVw5ryiQAaVE9jB8yUUQE1N1d3Yg0Non5DrjKCFL4mEkiPT+DsN8j9pGa3ZbOLmy/7zNwByPIcHxfKCCbnJPmk2A8FovrbxeZ0KBAeLd0rkwiYE0pj7+0tEXIGMRRtz8UxeobNyIYbsDE5Iy0mJRQ9Pd26wYonYyp/IHHvrO7U2N4an8HB/pxYP8+6W8bIhHEY/MCpvkcj7UPmzbehGVLl2BmZhavvPKKALLJmWUzEk1xBGgmo5YxWsw3vTgxIYZ79PwoYvGYXgPGMEejX4ntDigX8ogEAkjFYojNzWrS4Cbg5s1LYzOa2tsRiyV0oxaONsp4xaKH4XPndM4ODPQpVYDbqfQB5tYyiUAxoyUdD24npSUM/ueND/eRP7eRYbFEgvZARzNczTOtvKbMwa++OTrvB2RTdeNKLTKLG1gFmzf1un/7zW9/Mt5M63txXa5AHZhel4e9vtNXcwXuWL+yAkwNYyqUWrmIGE2hswXO9/mV2+VUVNaAUtM6asf65ncqo/wKY2qrTau6VF5glV3KUH2ypqzCFFPIHFOvxoNWh8rHEtQoJ5/5nS434pm8RvnhxjY0d3Th5JlzODE6pZYgI2c15is103D0edkI/xJn/gcxpgLbhjWkucbGHo2MnofL7RMwYgA/n1tB7vmcmFPqHvl7999/P5YtW4qh06dx8MBBdHZ348677sLnP/8FLFm8WCP0l19+CTt37hTT1tLaIhbz9NBpxT+RaSI4DUdM7zsZKK4NQYwNQTfpV2XFQZFB5ch86dIleOD++7F8+TI1TD315JN47vnnBWj7+/vFrLJmc9fu3Q5zVnJACIG/YXqbmqrAtMqaOjckzrlhTS7cNntzYwP+TSGA0ZzyfKrV0La0NCMQiQqYhr1uNIf9cGVTmBk/r1E+dcasR21p78JdD/waEDDAlP8bOXtSEU5cGzr9lWTAwPlUStIGAnyadcjYEphybJwruiQL4A0NgWm0qQ35EsS0M4qLNxKsxo3PTSMVn5epKRIOYtPmjZJNcHcXLBjAmzt2aCTOn5ONbIxGDCBdtkyM6fiFMfzoxz/GueFzTiyWS8CZMopMOqNt4XnChATKEHgTQ53pCy+9gFK5qKpTgUeXS9tDgFzIZKR7ZZB/IZtRfW+J61osY/CG1Wjv6hY7mi2UBL5pXktns2L1yWQWC3nl2TJZgOypbkbLpnhA8U1O7ujmTZtVE/vYTx/T9xgfRS0sm7uiTU1wB/zmNVQTwcYbI3tDUnMrWzkXmEucTaUldeH7DFMZCIK5Dt/4+29dzbe4+nPXV+CqrkAdmF7V5a0/+fW4AnfcuKpy8ag1OVjgZdnU2vGtIUSNy1agiCNK5ZOaa5VN/rRZhvZ3VQfq5J2asb/Rm+qfvmb3u6kntU1GBKfhUFgjfp8qRU0uJxm8PIk7thYl0mhs6wT8YZwfn8To+CRKgYi0g5WrZw2zW8PnOIfcqUylG98Z31cvrmaUrwuvom84njdglwDr9NAZZHIERGaszAu5YYwNu0oAyG1IxGOKZlqyeIlqSOOJpIAhm4C++MUvKu/yjdffkNv++LHj+nuKm3K5lUFK8MA4qkDQRDyxb33swph0qQSoXC8CP7JeAodqgWIVqBd//Ed/hC1bNgvgcox/6NAhsaPsRj996pRijcg62kgnAWvG+5QhtpY6UBN9xaggsxZWb2zWyUldAD05phnK+bYpBqAJymmM0udSWbmdNog/EI3CQ0axmENPaxNKqTji0xcFTINBP9KZLNp7+nDDjZsQbm5DRlJbN2Jz00jEYmLiBbyUQ2qOoOQM8zEnxmpWjCQNaf5QWGNuRowRmPpCUbR19qC5rV37S9ab+Q/5TApz0xcVsN/R3orlK5aJ+WSdJ0EWtbmtzc3o6enC+Nh55LMZPHD/fVi9ejXOnhnCCy88j0O/OGRqUBkjJVOUV/vNNeS6LFy0UNppSji+9rXf043D8y8+DzcNX46EhH9LCQEczBfyiAaDyjBlPFW5WEDA64PH78dsNg+vY1rrGRhEZ3evcnU5jyAbbooGchjo79M+Mn+VRQO1+b48NtxGZuY++OCD+OEPfygwblMY+PM0kwCiEcliuJU8x3mTxPcLm00qxtq+FzhGpyCzY2mWs61g0iEXlff640fqGtPr8drzSdnnOjD9pBzJ+n5cMytw67rlTpWgMbOI9eTIkaNjMlwV13018kf5o16jtTQwwNGP8sout73RqlaAqfNz6ussUOSl6xJgqjYomqEYO+QRoOLPCUxpOrEA1kRImZEoR5a+UASJbAHpogsTMzHMJdLqQC+6vGJTP8yHJYFs1aXhBN8PTG0FJ0HGqVNDatsxjJMBrdIyOiN/g9FKYvbY+kN2lADH4wtg6fLlAk5f/q0vy/zy+BOPK+SebCdBJMfxZKkIPO34vKe3B5/+zGeUd3r40GG89PJLApsEwJY55cXfmn3IeJLB+/znHlRHPIEs/ybje55++mmcOn1aEoDKsZdu0oybuR7MKaWBqBaY2rHtldZWwLOm5tWwpnn9Pj/43/wn9jccltPdH4nCyzEyCujvaBVjSod+IZ2UvIOygs6+AaxYeyMa2rowm0xhLhZHKc/KV47oI9LCaptlxipLWsEILJNUkMOFC2Pa77LLrX8sZejo6UdDS5vC9mfn4og2cD/zYuc95YIY02wmheamJixfsULr3NPdrTisnTveQHtrK7q7OmXUu2HFMkUyHTlyBC++8AKGz1Kr66tKXZw6Xt3EORKJJUsWS5LR3NKCzz34Oel9Dx85BF+ATD+Vo5Dhj7dXJiytZLJLWdOaSeszmVU2PxX8QYCfiyX09A+id2ABUumM2sUOHHhPzDNZ0p6ebrGslB+QfRfD75Qx8MaHjDFd+rxZ4rnCkT6ZXp5bvEEiMC0yz7VYqBxTvdYdhMtzo/b8MNIeN1zU4+j9wRgJzftDWcD0u//vP32Yl2n9sfUVuKZWoA5Mr6nDUd+YT8IK3Lx6iUZrBI2W5RBgJMPDXErtZNUQpa/IbHpNgLxxnRtdGS80Bkw6v1cBKAZMWie/np//c7vEPpn4KANw6UYmGOWF1OhejRaVzBnD1vl9saWFApKZHApwI5EroeDyYy6VA3wBuHwB6U+dwsrLDlO1Bery4/dRgWk8znE9l8DoKLndymeV4YOj9byCzXt7+8QsEzQxFH3djRz9LsUXfuM3BAh27NyJE8eP45133pHWkxd4MpaMc+IFnDo/LUYZGolKC5rPqYudwMCYeyh9MLWmHBnz+xzfPvSl39RIluPt5pZmOb737tuHN3e+iQxZQg+73Q14ZA6qqWstvx+YyrzywYDfmJ8MONR9jthBAxBt0gCBHRk3rgVvgDzBIDz+AFz5DLpaGhByleAt5RH0MpKqILAVamjCgmWrsHjlGkRb25AliMqktP/MLuU+0JWfzRp21hi60ibMnyN6PkYu+KzyYItlN8gsRppbpTulxpSjb5nveP55KOvMIj43q/N5+arVulno7+tDJpPC66++hrbWZixfthRrVt+ApYsX4uiRI3j88cdxYew8ujo7BcB4DBifJQkJDXjFglztW7ZuwezMrLJjv/zlL2PlqpX47ne+i/n4PMLhkG6IeKh5K8e2MR8TLFBWhmm5UECBAJJpFhz5M+2CIJN5pukMuvsGMLh4qUoScoWC6mdDgYAYUwLrfC4jAxSbvayshbpPvobJtnPNKP3YtGkTXnrpJVWqmu3meUHZQ8B57VcNkNxHqyM29aXm2AuYktGWrth8CLwyD5epD6Ewvv3df/wkvJXW9+E6XYE6ML1OD3x9t6/eCmwlMHWaXSwQNODTLWNJrf6yuhUELU4EECNnfGxq8gloECSY8HAzztaVjON+1RpWs5gISI0EwDCnhMX8H8f1NH7wOU2ge5kJSXocQWkwYNqIfP4AGBqVK7uRKbqQLXswPhODOxhGJl/UqLdqv6pdPwO4rvTxUYDp6VNDmJuJaf/I+PICzQ+yaNxdgiTmRg4OLhBYmpqcUmj+2ps24qbNW+XAX3/jekU10RFPwM31IHghUCSQ5KiXbB971BnObo8J26D4nASsXEs+nt+zIfb8Pp+f1ZbsZN+yeTN++thjcvxv2bwFf/P//A1mpqcFmPz+gGKwOMLn+nLtyEC+jzH9FcCUNw221ceAE9OZbsL4KQ8omU57gitloJYEqDwBP4qZpGKigiiioymK3o42nWeMO4pnskjmy2ho60RDWzvyxRIS83PKL+Xa8Pzr7OjS/pKJbYg2CvTSrFQqlhWhlUolUS7ldJPEHFNvMAx4/Kb5SeZ/jqMLyFPD6yohEvSjmMsqFWDpitWYnJrCwsFBgeXXXnsVDdEIbly3DqtWLtco/+WXXhRjGo2EdfwJ8AhqVYWayWrduZ6DCwfREG2QlIJmq69//c/Eov/Lv3xf6QReP5MoDDClxpRZvwz7B+OpWP/q9Shcn01iBHxkTBPk5V0eZZb2LliIlTesEdNMcLp7zx5NIHiDNLhgQOanifEL8AdDWiMZEjV+ZwavOTZMmWBaxNDQEI4dO1apvCUzzXNUpilHjsPjbMf9tr7UsqgWmKoet9K4Zm53+bd4rL7zj9+7em9w9Weur8BVXoE6ML3KC1x/+utvBe6/bYupCSVAdJgwO35T53WNUciADOOiJ4vDC7yG3WTDnBxDPg+vWCbTkOYlT6VrOxTyiyEVl2mBqUxPbrF0hqnlmJ6A1aNt4hicvfR8Hj6Gn02Gplujem8giLI3gPGpGby9ew9C0UaBFl6kObJ9/0cNMLXtT1WhnQmWdxz49rP2Vxf2gkb0BFmWoTxzdhhTs3F9H+yFLxcQoUkk6BNQJUgZHByUDo+j1TPnzqGpuQXNnT1I0LRVLsmVPXJuRK5vMlbcfwIYfibwshd+rYvXjUWLFsn9b9znLszNzmN2bla/M3b+gnIoaV6xjmtWraZSaWzberOqR2nU4vYfPnRIGZ/sUTcNW0auQSDJJSkUyba2qUWKbCPXwLJg1UCwS1fYglJjjnFocMcnQ+CrKCkHmBLgSINKRpFlCqU8Qh4X3LkMultb0NXWIkaU7LcvHMFUPAlPKCqHPmORFg0uEEuXyaQF0JPJlIxP3FeaiQhSzQ2RW4wz5Q4Mluc+kIVNptO4MH4Rk1PTSDrGHLKVERq+GhtUisBoMg7VWzu7BNa49tQZv/7aawiFAli6eImC8KcmJ3B+dETgm9pZ6qBLhSIaIlGtKY8J/2PRooUY6B9QAgONa2vXrlX71u7du3Hi+AmVDRjgxxscE8tGjSlrZaOhADqam1VL6kUZIb9P7CmB6dpbbkcim0M6m1PKQSgcRZ5rXS7LgEU2nzd53C8ZkTJpiQMYuVabUmF1ogT7GzZsEEgdGjotYG/PextfZtM4dAOifF8Dak2hgpNp7LwP8PXMdeex5w0PQSkNaWT9/+5bdVf+9Xfl+eTscR2YfnKOZX1PrpEV2L5lgwNMzQjdAkqN35xQeH5PneZ+v/6RfQkHQ2I2GTnDkSUvPPwZwarNKrSxPdbV72V2qcL5DYtaa7bheLeao+qE9KuliWNhAidmmZpcU0fVqoYlGj/g8WJkbAwvvPwKguEwcgqi9/9KYPq+HFMlCpA5crbRAagEmGS9ZC5yPltgevbcCCbmYmr88TD4P5dG0FVCe7YZj40AACAASURBVFMU3e1tWDDQbwDm3DzcgSBGL4wLTLuCUWSKZYGYW2+9VYwTx7p0UBMc8UMsKWURLjq687jttlsFIDna7+rqVB+9GZ+W1WdPh/ehQ4fxo3/7sYABcyrJYCVSKTFjt996u/YvGjGg9eyZM0oCSCbjyGXT1ZsAyijcHmSzBbR3tKOttQ2pNIPVfZUblUvNT9WT2YKXWp2p2DMQlJiYJAKYPBuiBExLKCiXFgL1IWpcs1l0t7Wgo6VFf5MRRcGGRoxMTqG5qxsdvf04fXoIv//Vr2LRwoXaJq4VP8gSK7XAMRpRH8mv7Y2TDFJKBjDjZjL8vDngTQ9BLSUtZE5tEDzXeGpmBsdOncbs7AwWLRzU/cqbb+5UesSG9Tdi2dKlaGhgjqyRscioxhB9jxdzM7P6b/s9HmejiQ1rm9vbOwTryIzrRo4RToAzheDXFL1wZF5EYn4WPpSw8/XXkEskEJLeoIhgpAEbt9+DgtuDDCcWlLmk0mKCBc69XpRKTEQwTWsqQMjnUC7zxsZrjH02vUJgtqR1IWhsbGpUti5lEtQasxTBTEMMGK1MVJybVv6uvTkxbWAmr5Wxb85dj+PoN7/LQoCv/f4fXCPvhvXNqK/Ah1+BOjD98GtW/436CvzSFfi//+r/NKN8XhTVUe8zLltGyFjdosN6Gq+wGc9bRz4vUnaMZ6QAhlW1bJ4FJTJMOT33ZoMYsu1knjpGCOPet3FV5ucCpuW8M/anIcoZ0bP6s+ySm9vl9eLsyAie/PnT+poVjYzu/1Wj/A8DTHlxJRtkgSn3gPs4TKZzbl4SBBRyMu40hwNY3N+H3s52xQllsnmkMzn4WGmZTGHzzbcg0NiCpo5ujXIJvo4fP67RLllPVobS3b57z24xqTSlMIj+D//wD3Hx4rjyMRmO39zcJP3fhQvjCmdftny5JADf/ta35fCOMJLI5UFrR7sqSm/ecjMWLBhUfenRw0eRiCcwOTmBQ794D8PDZ5DPMzjdJB5wfE3J6RWB6ZWVEM6xN3mxWtva1i9nrG9zVq0hisxZrkD3eBHlfA5BJjTkMuhpb0dXW6sBQW632MCc242G9k6MTU7Lcb9m5Urcd999ilkSC1oo6ObIAtPa89KacghKJR9wyhYIksns8sbDng+V32OjUi6Li1PTOHT0OKZnptDf34egP6AyAoLsG9etx+obbkA0GpEUgoCfgJXnHuORwsGg5BGMhCKzyyxV3kSY8gSvviYo5ZpTTkEAqAmGY/JTCYXLZPeW8lkQtr6143UU02mxpgzeD0UacNfnfxNln1/aW7Km8ywbyObVJtXa1oZMOol8nrpUGgyNdrtUouPQarnNoEBTEqYmBPyYm51TcgTXYGJ8QpmrZE5pgrISDXsD4txr6hzQ+ikf1TDm9jV7yWnjfMGb39/92u/V36XrK/CxXYE6MP3YHrr6hl+rK/DwT35gJq4a4VqPvRP6VAM0DXNp2BBedExIuhP5ROBqDTGVzFAzZq5tgfK5Oa433zexUZcOhC2wFWx1/jZ7bYplo7v08CKqWTO31aVxrIch/B4vhoaH8TA7t2UAYnB41Zhx6dpXR/kfBpgSJIsx9fuUVmC1c3QuT0xOIRz0y0UedJWxfOECDPZ2SxOYY3c9JQiBIILRRpwYOoPm9g4sXrUW2+64SywngdQbO3bg5IkT+vrI0SNihwlgCBQItjraO7Bs+VKMj4/h9OnTaO/oQHtbu1g+jucJfOjUb25uxc4dO8W+SttLE1sgoJuPaDiCT3/617B06TI898xzWLVyFSLRMJ782eN4+62diMfnFTxLPa8Y09yHZ0yt/OMSYGqPp1N0YI0yllnLFXNKNChm0/AzbiuXRW9HB3o62o3RjSDH40WOmbX5As5PTKKlrR3pRFKaT7Znbdy4UceEYJHrSRbZJgko3KxogvfFHpJRp37TkSbwa/6M227BGZ/LyDeKuDg9jf3vHRIwpXmI+bSsdk1nUuq3X7t6DZqaGhwG2DDYNLMxwoovLjKj1JeSHW9sbNLpSBaVYJbtWDEG9DMGSlmjzrYorqugW0EqLPjP7y6jkE3j5eeeQzYZB1+BnnIZbZ1d2HLPA8gzbYByEp9fzOnE5LRyU8kqJ1MJgVO2kCl1QsYksru+yutRINNhTLnvNNix4MHv80vGIJbbiTAzhRM1QWGVhLBqVJhz/1ltiTI6EXO/4nwWMP3dr12rb4/17aqvwK9cgTow/ZVLVH9AfQU+3Ar85OEfV1hOXS8qSaROrAsvY5YBE3lFPappYzIA0oDISne61WcqjP9SN7+HF0JbeypkWoWmZA0v+bDB7cqiMno1+j/0beIHZ3RIEMqGopOnT+MnjzyqKzjZr1I+p7pGC7UvwcC1F1HneczOmGYqe+E222M0tbxgG9e6cZNbreXY+fPKsWTwecjvRmdTI7pbm9EQ9BsdrsuFVCanMoCWji6MXJjAfCKF2WwRv/Nf/wi/+zu/i3QmjX/9l3+VTvTOO+/E4489LgaV7KlyLx0QwBrO2dkpxRVxJayTnjcJBDq6YfD5tdUEpGRMKX1IcAzP5ymW8Kd/8nXcd9/9eP7Z5zE4uBBPPPE4nn325+p6p0wgw3xMShLcXjUukTHlduSyOY1klbygBq8rn2fUENrwdaszrNxoqKPAjIq5ltbFnS1k9XzFbAqeQh7eQh59nazfbNI+JlJp+MNhTMzHcJFGp2BEcVsBn0+moq1btmD9jTdKAsGmJ95EVGOrjAGNrnIxdwTHMr85rL7NnXBTIhFyHks9ptlB3owQ4B0+dkzHh9FRXA+ahy5enMDqVTdg4003KdIszXWm2YmxTSxhcLuVn0p9LtMVpD11GEXuF4+tzXg1ryFz06XJvdOIxqU2rCkVoUXd/LzywvPIJhMCpq5iEW1d3bj1gc8iTVkEUyE8Xga9YnoupgQI5t66XDxvXUglEgiHAjJ4uTw8V4zpqQI0ndc6X0ME0yxp4LrwmE9QbuBowC8Hpnol15wT9muz5ibyS/vI145TD8zPBKZf+cpvf7g3rfqj6ytwDa1AHZheQwejvimfjBX4lx8YxtQaXsyV0QBKo5ejecRcuPi4Sk4hNWPOxdQ4eonrHDZUeM4YL6qjPtaO+i/RkdrRvYxQTsTM5avKaB+GOaqvnsCUTA+/6RiW5Cp2uzB05qyAKRlWbVepoPE6/75lzrh9BE6VKivL3jjbq3gpC0ydDbE5phxnWmezBYS6WI9fwMToMCIBH5qjEXS3NCHocSHgdql3nWHmiXRWRQCZYgmz8SQ7JDFfcOHTn/9NLF++XP3qL7/8ssBTY1OTHNtkq6hD5GeCTpqAeIzcnmpcEx/PeCCO5nmsqEPlhZ56XAIjjvEJktI50xQ1dXEK/+2//SG6u3pUjUozUDgcxDtvv4VYbFZtWulMUn+TgIaMGk1WBFV6Po9znH9JPiy3yRwqZ5TvMONW0mEZScu+S3eqO44SUrE5NAb8aPT70NHcpMxO7nOWmtQyMBVPYCadhtsf0gia52Vneyc2bd4kFpPnW2tLiwAgmUILTk0dpmFTDUvuxBg5oEmsvgsCuRxh87gSTDJei+N3AuOJqWmx0wS/nR0dSCYTOH36lMb4K5YvR5m1sE7uLt34/JsT4+OaMpAZJVNqpwrUZlu/nTS3zhSC+mzVVNQAU37hUgloSTmmhXQKr774PIqZDHy8USwxj7UXW+95QI1YBKQlnsMeL2bnY5I8kF3ncebxZWEACyxUTcr6KxhzIqU81NfKLOY49HnDFI1EnZQGiDUNhoIVGYRz3+a8zh15hJNTWjsZ4eNoYBOL7aRW8Oc8n0LBEH79sw9+Mt5M63txXa5AHZhel4e9vtNXcwW+/68/rD69Qy/Wsje8eOjC7gRlm68ZMWPc8XakbT8bjFc1RVw6LndSUR02qnZ0/4HZmMSgAqZOvamAKf9Z6UEZZbcLY2MX8OOHfyJHcyDoFytDhojApwJMXU6bEkHw+0BplR+9UsA+gRYBjKKwnBgoMknJ2Bymxs7B7yoLjNJN3hKNwF0qICzA6MFsLKFs1dlESuC0UHZhaHwWTV190izS/UzTE135dG9z28lwkkUmADKtOmUEg8yRpIwAcvJv2bJFx4K/e+TwEXXCt7S0KgiezxMKhgV6FNju9uDC+Qvo7enF+vUbsHfPXoE57tfoyDCKjjOf42rGKlGrymPczdF1U6PYMzX9OPmypmHp/R+/DJjq3HAMM2KgncxThrXzPqecz6ItGkHE40Y0ENDX3D+OpwlMJ2NxzKQITINweXxYNLgIXd1d6OrqruicGcWlAPtIRICaRiObz2uYbga9G7q/yvqZrxSzVTams8mLF5FMmZsDpjscPzWElAL/3ejr6dXYfv+BfVjQP4Bbtm2T+Ynje64bmdPx8Qk0NTWa6CrGeTnZsmrjcuLVlFBQActOVS+hqRrIOBYwpidV4ZaLYkwzyThef+kluFgEQL6zxED9AWy8815T1coOerLWLrdKCAiu2eQUCgeRTiVMO1uRUW98XfAGlEpVM5Go/VBGbiGvmxfKDHjcecxMpahLYJZrIbZVN6EmyYHrW4kCo2TCudFlrSxf42zB0s0TNczO977w4Beu5ltc/bnrK3BVV6AOTK/q8taf/Hpcge997/tmtx1mS2yJE4BNNlKmKDKnNv7JYVFzDH68DGBaAKCnc8b0lkXlz3ghqjpi/n2rrTB0pxXKgFMLTE3DFC+E3M6JyQn8249+pNihvv4+NS3RVMIRNHu5CVAJWsl6OlI3B4lW6zR/WY4pL8zJREJZqmQRCV7IquXSSfS0ROHnhT6TRlM4iJZIGIVMWiCAPfOpbA55uJGHB+l8EVQOHjw1gjNjk+pW/6u//muBml27dmHvvr1aItaEEsQwMosGHQKhDTetx/obV2N4+KxuCghqCW4IPs6fP4/GhkasumG1gt737N2LdCojDSMZZ7rRQ4Eg5uZi2LRxM84MncFNG25CsVTAyRPHcPrUCTVuhcIMoyfD6pfGlMCDI2eeFwRUuXzORHt9QMj+LwOmV2JNCXYy+SyijREEqKUsFhB2QYxpjp3wzFblaePzIZ7LI1ksIcCMUl8A4VAEAb8BOgSgNOfwazHajKByuxX51NbeLnBF6YBtVLLtQ5XkCDH+LrGCiu3KZPWclDKQhdyz/yAmJy8KdC5ftkwGoB073kB3ZxduuWUb2lpb9Pzz83M6N5hHaiO/Ll8r/h1qiCvudacVSjFrcMOraYTD7DKxgKwpDVDFvG6EdrzystqgaITiKH9g4SIs27gV6UJJIJ4GKJfXp+PHVAGO8oMhv9jf2alJ6aQV4+bmM9hItUuhKW8WeHPD84qv/3Vr18lI9cyzz+gmha59MqqpZEoAnq8Fnms8T410whQt2PcWSllI2RKQ8nyifrqzqwsLBgbwzb/95r/vzaD+qPoKXIMrUAem1+BBqW/Sx3sFfvijh80YXlmmlzOgRhOm8b2TdWpAKy+c1XYXuwJWd1lx5EsS4BidXC45zSsXq4pp2zBv9rLo9AU5oJGh4QDb1+0YXyySMwd1DPxiaxhp86Mf/0jbOzAwIEBD1otjcAJTggbr2jYA2TKu1c8GC1h4LW6vojGlZjOdSilUvaerC/H5mJqACqkE2oJeNCi3tACfu4yg3wOUCgpiV0mAWL8ySm6/jDz+YBju5i54G9vlxO7t68fwyIhA0emhMwK+U5OTAogEwqlkUtvxxS9+AR2d7RgdHRH4Wrx4sRi6melZnDh5UuBg86YtAgXPPPMMTpw4qTE/o4I48m9ra0d3T5/Gyvy799xzjwmEj4Zx9Mhh7N+7WwxvJpOEPxBUzic/CGz4j+CeYf+UNRin9fs/uLbW+GRd2UZr7JwLzrpb9zc/y5gVjQCFLOIzkxrn97S3IptKiDlmrSaD8GOZHBL5IgKRRri9Abh9jCfzCjAzS9SwzF4EFWXmF6Cy5xvH+21trQiH/PD7yPYR2pGxdPSuxaLWPx6La/3IEre2tEoSQB3o7j37MTpyTmCsr7cPixYN4tVXX1Xm6R2f+pSAKmtPuZ88fsxRtdWrXCX+HTsmtxMF/tzcfJiphDNYlz6Y2bPSmVIbqsTRMgIoY/rCeeze+abG+oyS4uthYNFiLF6/BUm9vspaL95YMM0hnkhqWxoaoohEQmoWa2RaAw1uHp901TrTrYveuank9jD0/91d72JmegY3b7sZd915F5586knl4PJGTbXB3G5Hd2xMlDYPuZqLzP2VFlxpGWWB2fHxCxgePifG+Mh7hz7eb6L1rb+uV6AOTK/rw1/f+auxAg8/9oRAockbNLo9CyYrOjGHTTIZnwZEslRUw1Bjsa1q5tTsY2o5a8GIYVB5Ia1GShlwaH6/Cm6rX2tEyLG58y2jgzXh3eb/JcVbEShxxPjoo49oDB3liJpaRycWqAKQnG2qND9VxvmOfpYSvZJLoKCikWR8EgP2ycLl8kCpCPXykBVi4H6piK6gB16Wo7KhykMAQh1oWV4q6TKZveryqvqSTHMhX0Im0oplN23Ff/nt38Ho2Dheee11BENh5XNSc0oQzUB05k6yGnPp0iW49957BQwJiMlS0ZVPZi6bySFO/eXMrHIrm5tbsGfPXpwZGhI77CdjWmQuZRTNbW3S+9287RYF0k+zmtLvR2x+Dm/v3IlwMCB3PrWWRYWmF/Rzfm2c7gUBPoKnK32Ysq/L4qKc86cSsu5EElmAxuflfwd9LuSS82hrDKOlMcJOUOlmmbrg9gcwPZ/CbCKDYLQJ/nCDnPq2tYxAlMwp/3H7uM1cG35twZJamDwcpXukFY1GG8SkkkkkKKWGlI8nm8fMTr4mDMh24dCBQzhx8oTqSPm3Nm/ahB07d+gx69ev0+8RXFM+oPOWI3tHAqM10cie54cxD8r8paIGA0wrf0uvRQ+Kbp6MJBnLYkf95TIaPW5cGBrC4f37VSvKJjCm7/cvXoqVm25Higy3pgjm9ZRIxKUx7enpFnNPYL5r125TNexyIZPPaYphddhkSXUDKLOSuZkxN5sMmChKOkIm/82330I4FFIGqc3RtZMWOvj558meWqDK9wOuubTqfD63S5OMs8PDMoft273rary11Z+zvgL/IStQB6b/Ictc/yPX0wo89rOfV8PuHcZUY07HZVsZ8FkHfcU57HCbta52MUPmgms+LnXlm1YlB9BWHlFdbWsIqYJCatdMq6nVrzFWyNQhmos/L/TUfZJ9+tmTT2jMSJ0hmSQTf2NyNY05y8BqAzaqI3z738ICBKbO/xxFpHFwWxTNuBx5dcpq9mG/e1sA8KudihFDNHlRg2ec1YogIrvs9ulfscSLfgkjiQLW3bod//1P/hQvvfIqdu3Zi4EFCwXROdKn25+6z5amRuQyaXR3dQp8z87TpERgYwAiY5C4O9ST2pgkjqBzOf7cIyOV21VENpNBJpOT9pBZr3/253+BQ4yUkoPfjWw6hWefeRqZVAqhgA+FUkGmKTJn0hgqiYHsZo17/AovFOkmPwCYcnytY2IZOucGg+CIID/kc6OQSaAp7EckyFYjU+lJGYI3EFb17Hwqh2S2iFgyjcbWVpO9Gwgo0sg2kZFBJYNJVpSAmnpJdrIzM9bvJ3AzY2aakFhWwLWMxWJiXglKya5ym7hm/PB7Azg/Mobjx44ikYxLLrB5y2ZlmZKRZ6YsWWeyiDTzEMzTrObz+PR6MKN8k/fLv0lG12g1q7FoFszqpqnsQonnj060Mrzlkm6A/IUCYhMTOHviBErFPLw+N4quMnoGF6G5fxniaVO4wNefZYu5HQsXLhRLTs3ryy+/Ugn8VwaVIy0Vc8zj60S8cV35PJQ0kIWenp7BsuXLBE7/6Z//Seca146fycpLP+rza9/4pMw75XOR0ecaWG0tbxz5O3wcZQ8Xxi5g9ztvX09vufV9/YStQB2YfsIOaH13/vNX4LEnn9a1Se0sTuONjXG63N5Sa48oydFrPi41ONW0wdTsHh9Npk6/ZbWpzn/reWsyU2uf0whCDQtk6hINy2TNM2QVyXTxZ888+7SAKdkyNaMqe7W6PTYFwDB1lY2v8LVVYGpipgxANuCAbn4v5QwEE8xPZcA/WdN0Ah1hF3yuouKhmK1OYMprPselhMSqhiS09QRUCpArFJENtWDV5lsFIJ974QXMzMUQikTFdlIfSVDEWB/mThbzOYQCAWSyGRTLBvQTTHEcz+1iFA8BgM/L1AMDvpXLWTJsF0qmZSmZysjjHW1sxJce+i3Mzs3hzJkz6Oxo15rtefddDJ8ZUtC+i+eDMwon4LAsW0UveWXvk9EWfgAwrf3d6s2HiW/ijUWINvNCBs2RAMIBr5IVyEQm0xl4/CH4w40oeSkxyGN8ahrpfF7nLEEYwZOYXLKoTsoDASlBNQGnigw06nejsZF5oo1O3BZH+QSS5OXLJp6rXK60RWnM7vJgfmYeIyPnxEISeG7atBHnx87jwtgYNty0QWxpIpkQOOPfM3FYVtPM88EtzSr3h/tKdtsAaR5Lc16bWzn68l0o8UdUhNCRX8jDXSwgQpZzdhZjZ8+KSQ2GAsiVC2jq7IavsVv6ZX5YEMjTV/rQdeu0TTRivfjiiw6YDCBbyEl3zcdZI5puSdUOVYbPT/MdUyHykrEsGFyABz/3IA4cPCAZA89vY8pj8H7GVAb7/JLskMEnYKUulX87kUhoIsPXJ28kuQ6sjo3HYti/Z/d//hthfQvqK/ARV6AOTD/iwtV/rb4CH7QC72NMxZraR9dC0WqTj8Fq1exDM8qvgj0LVB3YWgGBNDGpbMZmR1b/ULXa8DKgay7Uxi0tYCq2y7CmzPXkUxgXcB4vvfSimC/F9sh5byJs7PZYI5bVHV4KqMmWkqSyjGmNDlWZkoCXYI8jSgIOhf0zezOJ1kARfneRHiN4XWWNzsmeGjBdRsnFCB8P3IEIcoUS5uIpzBS9aO1fLKNKPJkSi5ovlmRk4gdBS0tTk0a2ZDBnp6dFOOfIIno8YvYGBwfFGPJ3YvNxjeYJJAiyTH2sAa5eN5njIjI0w+TySGUyaO/o1JrOzc+pnYiAu1jICwgziJ0Ly3sPSiUI8MyI3oyda01ul59Xlh2zrHbtsRZjXQmWNQoOG0NGMw1H+aVsEhG/GyG/RzpKspdZaiddXuRKbuTggS8YhdsXUHFAKp3WMTc6XJjxvZNoQLaXoIrbRCBK7WdPbw8am4xLnmBJNzU1gfvcX54nBJIEsrpJKpaQTWUwMnoOsfl5jbM5vufWs/Oe+k2CLa4PDU9NjUYKwAxb3jDw3OSx4JifAHlqalppC2Z8b6YMAvMltdfD6/aaJAovdaBEjQWUs1m0hYJIzc5idOi0Cdxn+oQXCLe0YWwmi7KbwNCr1xeBMSUKHOHfsf0OB/S68Oyzzwp4kvUlkKYOlcfASgusrIdpDnydBJmOUC5Lw832sM9+9jMYWDCAf/jHf5DJi0w094HHgdFkPN9YfEGtbjgcQXdXt0b+sYSpjOXfoZmPN42UCvC1uqfOmNYvUB/jFagD04/xwatv+rW5Ao8/+XSlNrA6wnegR02rpBl322+YFiYLSCuB6o4ezY7LrYbQAkBqFhVBeoWlqIz/L2uGcbHPm9SRRvBGY2qYU44eqakjiPOox/ydd96Rk1hMlFhVM8bntldMGdK5mYYfa7Sy7CnH8y6m88gFZT+qjCmBhovGqWIJvPzzeYuZJFrCRQQ9ZbXw+Fw0P3nhd5qECoUSSgQabj/cwQiyBQNUZ4oeuCMt6OrpxdiFcczMx8R8Wl0eR55eyhQ4Wg+yHnIGPT2d2LBxAxLxuNzxNLVwdMzczHQ6K8BDkNbR0YmJiQnMzs5pnE/mkSDF4/XD6w8ohL2ltQ2xeFygjNpDYsbz585h/MJ5NDc2qLQgmy+a6KVwuMakY5jYD0pXMCCnanIz2mID0q0pziZA2LF+qVgWuxgJ+YB8GmGfC02RoAxk/H0yzIFQFA1tnfAEoyiBNbQ0RZnRMzXGrM+km55AW4DKaVIii0dAumjRQvT09gpsxpMJAS0CU97UkNHj4xnrxK/ljtcEwTRFsfM+l8liaOg0YvGY9KhLFi9GZ1cH3nxzp9Zn+fJl+rsEpATyAr0Msw8bljQSjaCttVX6Yd482NcE11KxSy6X2ERP2TR0FcpF5Ep015t2p1I2o7SCYiqJ+akpBPw01GXhJrPsD+HkyIwMYVYTam9OVq5ciZtvvlnf5zlBxtTqcGnk4uuD200Wl7IEfuimzgGRXC+CTZ4rXKMbVq/CF7/0G/jZE0/gF4cOCYQTaPJGicwpgTjXkY+lSerUyVPGLEUW2YnH4uO5zjT3MSf1vf37rs03x/pW1Vfg37ECdWD671ik+kPqK/BhVuDRJ55yXPlOc4ttRXKARA08qzytybw3+YcG3Vm96eUmppqsUTJDFe2meapaZvVyFtPqPlk9WiyakeeVgKnVmZL92b3rXVVzGlbP2Sa1P1Vpump26vvH+b8MmBbzeXhVNkCgAAFTgrpCNoHmUAFBmp7KZfhdQNhHMGMYVYLNQtkDX7gBWXiQKZaxZMVKeJu7gVAjAsEwdr71tsbVjc0tmJubE4CgwUnTXOajshWrXMS9992NT22/XcHux44dEyhYtHixjCQjI+dx8uRJMXNf+cpXMDFxEY8++lNMT09plB8KBuDxBkzGZdkFfzAoo8ydd92pPFMWAczPzODnT/1MLC1BLDMxqS0NR6jDNHreqknnymcZRQsfFpjyPoE1r352JRRz6GiOyPzEzE6CRrK8/mAEzR098ITIoELyCMOAm3E1AWQ+l8N8zKQlkNkkWFqyZKm0kWT+KF04dXoIo2Pnkc5kzGhd7n2fgCPNOQSZlj1saGgU0OS5VMjlMDExrqQHxpANLhyUM3/v3n26Gdq4cQNmZqbB3+HPqKedn53FwYMHsW3bLWJ+yZa+/sYbaG9rE5NrzgXgxgAAIABJREFUzU/Wra+xeSoLP1u33GWkC1nV8Qa8bgSYXOBxy5mfjsfh93v0M/jcSBXKOHN+Fl5/2JEnFAR+29s7sHXrVqxevVrGrf379mvbqYUl00kwyg+uQ5Dnh8crxpVgnlrYSIROfgdYRyJmH4J+dHS16nzga43jeH5etGixfp/6UY71eW5xG5579nkcPXoUHj+33LlBMeJaAV6ub32U/2HeseuPvdZWoA5Mr7UjUt+ej/0KUGPKj8p4ttLYZFjF2hD8aoUoB+wO9LuM/jTT+UvDuh0YaphK66i3rVA2CqqSi+kARoc5JYjKFezzmUByjkzFmhaLyOWzAku8IO7a/a5ilvg12Ub7tyxrWgHCFQnBpeCULqsPYkw9LvOcZEwJYOXMJ2ubSyDqy4gxJVQPuICI3we/cT+Zi7HHj7zLi3QRyBSB9u5erNh4C7oWLsObb72NfQfew+q16zC4cDFOnT4tYDU7M4NkIo5sOok0R67ZDB566ItYvXaVWLfhc8Po7e1TZNTU5LTMKXNz82JM6d7n33744Uewd88etLc1aUyfzRYQCIcRaWjE3HxMwONLD31JRquZ6SkM9PbiFwcP4Nixw0oSKJSMNpLAVH3yTitQVaB7+elPRvzDA1PS6ARpfiL+fBpdrY1oa4oiEZsTu8c8Tm8whGhLJzwBsokeVbwqPeESc5sZwZOxZDID5QzUfhI8HTt2FIcPH4Hb64PHS81pUM58ntM0DBF083fSqbRA2oIFg0o4IOianJhAKOCX8YmSATKz0YYo1q5drepYhukPDPRpW031aERgN+bcZDCrliCa8VPU9J44cdw0QYnZNzdNxqmeRS6ZgafkEhNadBWlKebNiadcRJDO/GAA2UQcbo36Abffi7lkGqfOzYhV7uvrU6A+JQoEl2vXrcOSxUsMWI/FxB7TEEVgaUxiRodLUG7zR6UHZ6WqxyOwzwQI6kZpjiqVC2jvZIxWULFP1KiaFA4Tts8iBzKu/H6xUMKu3buwY8dODhlQJhhVVJsRePB1yZzZuiv/Y38Zua53oA5Mr+vDX9/5q7ECjz7+hPO0hs2wF3o77rbA9JIcSoItJzv7EiOTDda3wK9GQyq4WskPdRzzjqPfjvxrY6cq+k8yk5INGHDKC7UZPxJUlpDLkZ2BLqB79uwS28gAcV5oCTgMGHZVRpZmpF+VIRgm1rC+LgKCIsEVEXl11C9XPn9P+12kUA4+xvIwPimbQEu4gICbA+Yygm4XwgKm5udMIXD7w0jmSih4AgKmmUIZD/3Bn2DbPffjpz99XDq/1rZ27DtwAC+88CLOnx81Zh66yn3U2JrYpvvvv1fAgEBhZnpaWaNknAp56glNSxJZKgIqRiENnR7CqVMn1R5EkNLQ0IRAKCTwwOD1W2+9FbfccguGhobEqJ4dGsLJE8cV4E9gI8a0Mso3DKXVmOp41tyU6OhIhwAwdsgAECOhMIfOYTj1i+Z7Nh2BrDLH+TQ/lbIpAdOu1iYxpvx93pz4wlGEGltR8gSQKxGUeZHNZQSubDMZWcDWtjYBLY6lORqn/pZMJkf9HCHPJ+gKJzArCgySBeRacRMpCSBkWrNmjdbwyNGjGL9wQRmpQfXa58Q2zs3Nim3cuPEmjI2dN4H82QwGBvqlMSVjSBa3tblFDCzBKwFjR2cHzp45q5soPge3nQtRDaMvo5Qr0CWoGKh8Kc8SUjHxbMHyF4toiURQyuWMzprtpV5gbHIGZy/MoLd/Ae69517cvG0bxsfHceLECbHGfX39On+VUuD3C2zzfAoG/TruvDfUzRtj0Shd8Pl1Hpls1TIy6Yz0qNxnfu0L+lViQZB95sxZNW9dvDgpdp1rzLVn+xhzSjnG57aKgXdmKzJbOucSm8p2vf3W1Xhrqz9nfQX+Q1agDkz/Q5a5/keupxX44Q9NJeklzGjNmL0Sll9rVFJ7N+GSzSq9lCWtHdHXjs5RdGKaLFtaYU2rIMVAGANyrAa0RBEAI3TEspgqcTWIFwsCBB53WXFHRw7/Qt31vd3dGOhfgOGzw2KK+DwK1aeZJ2DC9sX+ahRMzSRrFPPwlNim4zBx3ATlmRoEJoZH+sOyAsqbolGkmQM6cR4twQICLhqgOMb3IBogMDXI1jCPHpTcAfgiLYil8nD7grjhlu1wRZvx+OOPi7Xq6+vBLAFPLo/xiQuGjS0WVQ7A5AECT4JLgiMCP4JWbjuBAP+bZhUCLhuUTkaQv0u8USzn9Ttk81QFKWNMBnfdfTd+//d+T7FR/P7u3buln3z66aeRTMbh9brkzG9saoLH7XVyLalB9BqgI8c6kwoI2o2sI58rCORQ/6m7F2JQmxImWp6smyOvcABrMNQAvy+IxOwkPMUcBrs70RoNITE3Y1qmqHP0+OGPNqEcCAnc+wKMBDMGHYJLVqeyhpQmMAIvajyN8YkxXmateDNDCQO/R8DKJifmfGo9shnpHe+8c7vAIsE6AScBHIGprcBluxTPFZ5XmzZvxhSfIzYnrM3jY2562PjViL7eHgydPi1A19/frwaql196CYsWLRKAPXfunNZUzC2BcTaLdCKJHOtfmVDA5wy4dcPDVrEwPAi43IgykopVu9RLe904PzWJ8bl5lFwurF+3Dps2bZbrn6zt4IJB/V2dB2yGymX1N/m38nk2OKV1k8KvCSj5mfvH3ycDzBsksqtkc3mOkfUkW711681inR955BGZ7WTyY0KEkhKYjuDR7/PGyUZV2bQDMrc8z7iGBMIH9u2/nt5y6/v6CVuBOjD9hB3Q+u7856/A9773vfcF4de61a1pyLJS0hgSFNLFdIWJvWmQIvvqaEKdzFF9TXAozafzUXHy11q1L42fqoJTMmcGmLLZhuCUF8FCgXmRLo29jx87IvNOQzQKr8unyBoTARQw4JOAzmfqNNUERdbMiVaS8YtMVaFUAaTWBMXPHE+Wmc/KeBzmX/r9yKTSmJu+iK7mIMLM0C/mEHCX0dYYQdDrlW5SEUmeIHJFN1z+KAplLyam5+Dr6MNEMueMWOcFTshSkuVj7WVzS7PYtnA4qH0gmGB8j9hgj1sAlsCLHzYSS3FfBGEOQ2xd7wxizxdyMqWY+J+cPt+werUOIXWQ1BKSXVu6dCleefVV+L0e5ahy/TkaDgRDiM3HBIR1LtisW3sT4zRyWaDP8S4TFKzxzGhBPYZgdwCpMl7LZUQbm9HY2Iz47BSSM5PobW9GX2ebwBi3lQ1PRbcX7mAURepkCdDCYck4OAqmPpTgkk5wAk4ZihzHO9lhbq/WqVhGvpiXHpXHkw5+AiOCdP4+G8P42LfeekuSEI72WUNL2M3f5WObm9ma5ZdDf8ONGzT2P3r0iIx4/DlNa2RbV65YiX179yiGqZmsZX8/ent68Oabb8mRz8cwVYHyi3Mj59SixGNXyGZkriNbWiBjyqivbBr5ZBItwTDaG5sQ9gdkCCMQzRTzuDAzjalEEstXrcLGjRvRSpf+2Ji2h8crHktoTXi+67zhKJ/lEAraL2uNTWRV9R9jsXjw+Zrh7zBwnx+Uc7i8bqxZsxZ333UPHv3po0jEEwKfZID5meY7nkt8zdNgxeizauYuG6t8OheMXMCL/+uv/uo//42wvgX1FfiIK1AHph9x4eq/Vl+BD1qB7373u5e0NNUyp7xw2JGbNWgYelWVRpcym8443DZIifF0Ru6VOCmblH+FjbEZl5YtNaSpUwqqHFBer8nEGfaTT8ULLIEpmbNcNo2LF8YwNTUp8BsKhAQmuB28INOVbveHIIRAgACDAIZ6OAJC5pPSgS0QQ7bUAVDc/ngirq55ArZsOo1CNgef2ytjSmx2XBpABsQ3h/1oiYbQEPLLLMXt9PpDKHuCYk3d/gjGLk7D19GPlDso4DM+MS4wTxaJVY0EPwQuJlPTZFwSxJG9mp+bE6CgaWfJ0qVYvXqNNH4cF3OsSsAp5rQMsY2s1PR4XRr/kzElW0UAQsMOR96DCxcKONh+d+ZV0ljV3dmp/SQLRkaXf48gS1FcDGsVIWx0xtbZze8Q8EjC4JQamDpbyieY8coxMUGJqQMle0cmrkTtqteHXDKGkBtY1NelUX45lzFgiX/HF0RrTz8a27uRp7TD49GInqCKx5aMsgoAGOPlNAwRqKsStlKHyu0tavsJRm0gP88Ljtr7+npx4OBBMaQmTiop4JnN5JFJ5Z0oJK5HAKdOndLvMNHg2PGjCvQ/PzqKpuZmbNu2DYcPH8J7Bw4okJ7HkHmeS5ctw4H9BxQszzXlOcfjzHQFJirw2JfyeckGguEgfAEvkqkYYtNTyMbjcOfyGOzuRYCSjXRGcVlkTAseN5atXYeu3l6dCzx+TGSgBpnnFCtrecNg0zKsuSub4+uHN2dke00RAc8JHh9uE6cLrFwlS8xzSTcjbgpDOKnI4aabNkoiQc0z0wfs65WsuWFkmXjAitigzjfelfD427IBHhfqcf+P/+1/r79B11fgY7sCdWD6sT109Q2/VlfgW9/6ViVKyV7A7YXdRM+YsPZK3JJBpmKdzIC71qxELaapNq0dxV8xH6pmQaQjtPrTGnOUeYih2MxIuqyQfsXOOKUANPXksimF27s5cmfWJvWlmRzmZ+c00iVLx30gEOIoXGNymjYItPg8Do3HCkm/9stpTrWjfJQ1LlbHOved+ZRkUAtFBY93d7YjnYwpKspTymHqwihSsTkBMYXHl4zONA8vwg0tSGbzmC0HkPaENDImg9ba2iKgQtd0S0uTQAIBs+Kw3AZY8vPiRQvFNnF/6DhffcNqgRBq/BLJJMYvjAsE0PCTTCTFeEUaIvoeWSwCBo5XCej4r6m5CbMzswIijAZijBJHsBdGRtEUjhjgToCopinTmkRg59E/Bu/74SHAVz2owlC1nhb4B/1OTaiHNaY0+5jcTmqCCYgJjiZmZpAtFdEQ9JnYrXwGQTfQ0sAGJpO/6g4EMbB0JVq6+zA1F8fU3LzYOMVTFcwImcfNNECZ3FtTz2lucHReUgNZyiEcCWqt7fnNtaZ7nXFjjEUieGJjlCQShQJSyQwioSaB6KnpKYEp9siT0V64cBBnzg4JfC5YMICenh459ffs3q2vBxcMiEnkOX7DDau1/q+/8Tpamlt0bJmJyo0kK83zPD43K9PUfHxezU+BoBchrxcRnxfubB4+RlmVXZItFN0uhBqi2HjLNhSpC02nMTIyqn+dnZ36NzR0Rgwq7xXIpPPYKePW51dkWCgU0etVdbEwRQdkSPnCkPaVzWKOVliTFBcnCkZDTO2qGPZXGLZvmGndHIASk4J+n+cp959f20xhW4DAx9OA9z//4i+u1bfH+nbVV+BXrkAdmP7KJao/oL4CH24FLDCt/S3LmtoR6JWe0YDSqjbVmFyM2/bSgP3qb2sMWKtntTWnV/id2sxUhvnTAGM1puy3sVIBjnNZ2VkuFeRelq6xWECUnd1k7wRKjLaRfBmZO/F8MnrxwssKR+MsZs2jdKRk3Kz5yXSRCsg6EFngVOmqTlmALxCmVwVBv1vmnZmJC0izIahYVOg9fEGF66fywNR8Av2DS9C2aAXePXQMx44eE+PHcXtfb5+YWcUTOT3qBNK2Fei2W2/BxpvWCXweOXJUWZobN21Se9TpU6cVyzM+MSEAtG7tWjGoHEsnUynJABiRROaTx5WMIYEqAS9jp8hqkVHlCFiMcS6PhmAYXg8QDQUQCfqVnRkKeNHQ2ABfwG8Ajc8PUAfqSAioszVGm0ubxLjOjGtKJQ1gJmjhdhA4n5u4iNMj5zAxOozulibcc/st6GptxsjQKdPZns1rfJ8uAbFsHv5IE9q6uhFPJLTd1NIS/BBImgpMAqwcPB6yc6a3nWCLa+qn271U0I0GDygB6uCCBYp5GjozJPkFv8fAeII03cAUXYxUlWOf27tkyRLJLWgw6u7u0o0FRaidnR3SNR8+ckQ3D6tXrdJz8fyiXnXhwkXYunWLkhcOHjigXNWFg4PSxxIs8iZqhrrWXA4d3Z3o7GpHsZhFJhEHo/4bvH68+vwLOjaRhgbEU2m0dLZj2/Y7EM/lkUhnxLqSBR0YGNTNjomlcpzwYk2rChxKreXPu8KHzGEO03yp8bGIEszonzcja9euFdvL8483NDLIOTcB9v3h8vcDazbkz5l9+j/+/M8/3JtW/dH1FbiGVqAOTK+hg1HflE/GCvz93/99ZUdqL0T8ZmW87iTQX36BufzCZQHtBwFTJ6K/BtDSPHXldaxIClgVxQsodZPG262LKa+nBC35fFaMHoEnQRTbmch5jhw/ikxsXsDTZG8WlQrg87pV8UmwSpBKcGn99xawVoCp1UMa5wtcNf/czqi6TIjKMb0qS+nszyOfTSmD1Bi13Cj5Qjg/OYfW7gGsXLsBOXgRaG7D4PJVGrWOjo5i797daunpH+jH0aOHcWD/fnWRBwKmTpP5nP/lyw9h0cIB6R8PHDioUPe7775HY9XRkfN6DA1MZONWrFylLM+dO3fi+IkTat9ReDxBtzrb/Vi+fLl0rWTtGIN0++23i0VtaW3FicOHcXF0FM2NEXhdJXhKeX0u5tPaNx434h2Z0BgV5CZj6oYrnwHXxjieDPMsts7l1miYjDcNVQR8iVRKvxNqbkVTRyc2rl2NLTeuA7JJvLd3Nw7s2WXc4T4/Is2tODcxhZHJGcAbwMTUDLzMIPX5DCgVi2zSG6gpJvAMBkIaQ3PMHAkzqzMEt9clFpaAkR8cq2/evAXTU1N47fXXda6Y2syssk/5/IUcpSIFsdj819XVIRBGYEqQ3tHephuL06dP49zwsDTAjIYi802QToaaGl5uB1uTOto7lHzA5yZzaVz5RaUDREMhlATG06ojbWyKIOhxIzk7i+xcDG+89DJyqYyOZ6ZQQKgxigVLl6Ko4oCk1pnGKj6X1VEH/NQp22Tf6uvNHL8rf1COodF9DTg1rxS2f5kiCAL+BQMDOk/pwOcNEGUA0pk7x98+u+KknNd6rbSCEoiv/8mffjLeTOt7cV2uQB2YXpeHvb7TV3MFvvGNb7yPGbEXjlrGtLbas3Z7Lnfz82eVFqfLN1xO+CoSrY2isuyK+WwuYvo5/TH00Bi+02EyjQGL5ho6iHOZlMBpWWNkwO8uY+bMKSRnpzSCVq0i2VFWQ3ppYuLjTI+8kkYFMs3XArFkSwlG1XVvuGGyZ9oCjtbFltKRzp/QDBLRJdvNXnM1TpmYKrYTZfJlzGeLuO/Xv4ila2/CiTOjGL4wicn5OBLZLM4MDYlFW7FyhcAadbPUNT711FOK46H8wOpP77/vbixdNKD4nnff3SUQQI0pzSQElGR9jxw9JlC28aabxJzt2LEDh48eFSNIwES+mI8lWGIjkGngyQkgspmII2pqJxnVxISBfDqp5IHY5Di8KCAa8GgdaQQTi80MUq2MYcM9xbxhqB35h7IrzcJKR5rKZhFT/mUeCwYHsWnLVixdcyP8kUa1aO19eydeeebnQD6D3o42nQOMePKGoojniphJphUbFYw2oL2rS5pZShloOmLLlvkwEhNqjG3LEL9H4KrK0iAzTMNaAzrpGa/ENWX/O1lkOe/zBcVHEWBRX5nN0K3OBq2MIso6uzrFXFNDyZpTpipQG0y2VhpmaikZkyRZgUlY4L7wMwFdf3+fgC3zZ3lcaEyTBIUxV8kkZudnEUuw/nQa7mIBXS0tyMcSGDs7jPbmVp2j2UIR4aYGNHW0wx2JIhSJCJTSLc+bFX74fQy2r2hTLjEsGhPhlSlT+xquTdWwsW5U6thECAL03p5exUKROeV68KZEmlZrgHSSSyuv6SpaVXPZn/1pHZhezff4+nNf3RWoA9Oru771Z78OV+Bv//ZvzaXcYUas2UkmF5lUHBNSTcSTfXw1f7T6mFqAefly1taR6u+ZB+thlp2t1bTqx6wkLRm2x0BEkz9EsEPAVioVZNJhvzvZUz6S4+TY8CnEJ8fFRDGrMZ/NIMPQcS81b9SK0rltgKk0pk5DFM0xdpsITisssAONycnZTFPTGs+w96DJgSwWFGSlcP8ykC2VkcwVkSx6MLhiDYLNHQg0tqKjb0Ch+4ePn8B7Bw/itttvw+233YozZ8/Ifb9v316NogmCTMJBWYzb+nVrkM8k1eZ08OB7YsU4VubP+XtMIZiemtE2b9iwQcfv0KFDGB4Z0diVHwQSZAT53AznpyaSj+dntkXROEOjTi4VRyTgRsjngbdcwPzkOOJTEwi6y/AxJopHQlWa5KfdYt6I5b3GqoQyj43DchO4sgY1Te2i1yuTztZt27B67VrJAd47PoTX3nwbB3a9i5FTx9Hb1oLbb96CUi4rUxYZU5cvgLa+AfQsXIKCyyuN6b6D75lkBZdL+2WMOxzll7R/xoSTE0PKMT8BW7ShESka4fJ5SQt407JixUqN5F977XUxtPYGhTFK/DmlDpQfNDREpa2em5vB8mXLMTM7oypchtZTT0r2jx+UTQQDQTREIxrzU9ZAMEqAypsI7hNvHnp7e0H3O3WgZK7VBFXIo8BosFBAzOzw8GmMnRvG0sGF6G5uwb53dyHAVAF23afT6Orrwdbbb5PEIccbIiYS0PXuob6ZMWv2Rs+Yn3Q+2xAMD6OfrgxMTQaveV1XK4DNTRfXzrxmPWKWKUFh+gEzhI1+1GTwmvcSaz6zc4lL3ytCwTpjeh1edj5Ru1wHpp+ow1nfmWthBb75zW9WgGmVyKiCRQsUawGrNStZYGovXu8Dog6Y1QWOEM7vE5ip/agd+1uTlf2e/jaZuJK5qJrnMSUA1rjCC6+5AFeHkoRK4yfew9jQCRlZ6LaOhkMySc0TTMywppNJrHSum5pRBeeXCg7EqgJ14WCaRhyQrgxOkyNvwLw0dRxNExRwcM9tdqSuHHO7Pci53CBkhj+IxvZ2tHR1Y9vdnxFg3bljp8bqjA4iKHz5lZdlQCJLJwMKc0oZ1t7agoYo457iqiAlU+zzBcQ4KaBephNXxZFPRpDPS9avqOihghi/6jIZkNLU1IL/+gd/oEzOF194CefPn5futJRLIjZ1HrHZOQFEVmIyT5P/BOr5j2YvgnuXEVkoL5bbkM8LqDOgn7FGWWaBNjRh+91344bVa9HR1Y3ZuXm8d+gQ9u7bh8PHj2J6bgoLenrRHArjptVrsHLJUrz1+huKgGIlaa5cwkw8gZlEQtKBvMuN9r5+5Xnmsmy1yspIxbIB7hf3nXpTw/obtpSAiYH1ZFdNegRrM1NiGW9cv15g9vDhw9qTRQsXad15LMgo83wjoCRDS8NYf1+/vsfMVBrHaALimN8YeljfGUEw5FPOLn+PY26y7jR8Ub/K52YVbFd3l9haalD1umLKQCIuZz6B/smjRzE6fA7NjY1YsniRpAIEz3z+TDatQoFb77gDGZcHpcr43CBPtxIKagCpeaVXDGGUChgbYTVH2MJUAVM7taj8nL9u0iH4oezSUknaZJ/Xr+gr5sEy81YjfVUDO3pwTSHe/45HYPqnf/jH18JbYX0b6ivwkVagDkw/0rLVf6m+Ah+8At/+9rcv+eGVxuu1bOrlmrNftrbv05o6Y3Ln+ugUE5pnENB0sjEt4OXX6j1i0481VpkHm2iaSgi/Ndx4xGj53MCJ/e9i8vyIHhsJheBnB7jPjKFnp6c0yuc//pzjfgLAEnM7HQZOl3CxyOZiLmOH01ZkWCiHiXKTDTRVqdSwmhG/AQPiDt1elL1+5MDMyTLKZLOCIYzOxDExmxBoIUhqbGwwwKlUxIXxcYfhM452A7J8cuUTUBPgKHjebbrJbc2jqli9PgEPjvW15QQHXpNHaUPUOeLm9+mSz+byuOuuu9Xffvr0kH5fMVX5NC6ODjmxWB4xp+5yCR6mHlCmUCYQNwyxuGzdb7hQ0HMzXD2E5tYWLBhcgBvWrEVf/4DMShOTF1UNSt0rUwQY/eXyUxzswmBvPzqam1EiUBsbw+jwMMrFsgnT93rRMziof9liSWsZTxPkZWQaisUSqsgUEFdGrcnkVAZn3tRrUuPK5iwZzFwuAUgD1ktoaGzEZz7zaaUbMHrr4sSEckzbqR9lVBJQAZfcU4IzakZ5vMgwk32mXIKAjMeH2tV4Yl5mMwJgbot0lyLnWehgIsqI5pcsXSJpATWq8fk56Z55HibmYzh76hTmZ2fR3tL6/7P3ZkGynOeV2Ff70tX7evd9xcVdABBcRRAbCVEipZHJ0dgeakSt4Qc9+cUeP+ndjvCj7bBHE6GJcFizUDGkCBKUSIIAKGLf7r6v3X17766qrr3Kcc73fZnZDWggaAjp4iIL0ei+3VVZmX9m1n/+851zPhnoL1ELTLc7VgRJYfbq8VMPSTebZ/i9tgVlOq/dI25QjABSZAsDeIItjbbvcrX1+zTAQJWAnw3c/5aOCRYIrRbHAQskAG4smlSKo3nGLssJQelGKQ9Y7j/89u/FH9HxCHxsRyAGph/bUxfv+L06AsgxdRAW/R6ARSu1R8Hp3/X89zvGqAa1xTxOLY876NO/a7k6NFsBVNjzTLPKLkNwgVu/9qDEbsYsIEU8h+AsmZTb1y5Lq7Yu+VyWwAMsE3SocPATYEL/lxABY4MsSpRj+4sw+oQRQwEARltGaAxbCLVvEvyoy7vNDkcr1TV1byMTEowqInaoNUS8lUi7lySYanaEoLTYPyh3l1flxvQMtXkoNcMEA1c3uiwhMgrv5To/ZoWaSx9MGgAmWD0AHYAuOKSdQQZLiC8Ntk8yAgrJBexihY5M6GtuBiGAXuwnStwAHDPTiJpao8Z1ZKBfRgb6CEJzMBch6gkh612kEwDQA/yhC5WysWyRic5ZmSLjlRBV9JnPfpraWYwZ5AeQWqBkjX8DiOH9URa/dvuW1DtNKWSyZGYP7dnL91217kVw/K9Wq9LLZKR/eEQSmaxgL9YZa+RARyPNdAGT4LiUK1WmALgsAu+dTKdkvbZOgAf2G0BSCZq/AAAgAElEQVQKDDEAFtpooh3pyZMng37zAIsoUXtAPNhBNHDAa7A9/P7QoUNy/PhxbdzQ6TL7E4a16zeuMQEAz4MRDefN1lUEpyjxE7AyXk2YLtDXV5C1tRW5evmK3Lh2TdKJhBSyOVlfK8uWqUmG9MNABdMVzivuk2KpJOvo6sRrAWa/lJmQ9N7SpgtaqSCTzXa+uIK0mYQ+TFpj//LGFlr213FVcMqMCgJTmMkQ+xUkdDCOKsMOU0E8lNU6sBCiHIegV+9vfMe19z/84R/dqx+P8X7FI/CBIxAD0w8covgJ8Qh8uBFA5yd/bGZLPVvUgahP/A5a/XVRrWn03TdvjxOwlQc3MK/W1x4MCydPdqBxAKvYA39jPBEip6JOYYItlLJ1stXSu8itGzeMXWozxB4ZlCXr9ANQqrLSjiAHFcCVgBcsZzvsfgOwCUaPJXrrHrRBZgCwhok6kyS45HagvTP0gTaqKPOzpN2CxhLtOpOqD2w0ZG5xgewkjC8ANOoIX1cWlAAinMA1U7ItbepoEYiek6nJKdm5cycZK4Cf+fkF6kS1u5MCW2wzV8hLOquaPy2/KuOHbUCXmsvmWM4GSAao7esryt3paeZnplIJKaA1JV4L0xhgSQcaw64kUgl+cQwIfBPSqHUlncxQHoEyNsZ3cLBfJsZGZXx8lKwftgPNL94Huk0oNbBoaeEc5fOybWpSZm7fZncmgJ9ao0kH+lK5zFa4hVJJVspVhuxj3DUOCXmvae1mJMisbVHfWa3WCOBhegJDCoawzfPO0DFeM9CpsjGA6SkxDgCz6OMOxhTX4/T0DPWkWKDg+gOowuWGNABoRRH5pJpgsN9qNMPYZTnu2nnKJTA00iXU1Q5zG96PsotGQ5ZWltjcIQNNMBohLC3J3TvTsrK0JMNDg3wfZNfu2rWDwBoSgUQqLU0sgrB4oTwlo1FcqALYdaWGJAPxPWVPsbDowFlo+6bfFaRClkAtNXXE+lpd/Oi9yFa4ac0npaGrqfcK8lDZRYoxbSqBwZdHROlnBW8Qfsci6A9+7/c/3IdW/Ox4BO6hEYiB6T10MuJduT9G4M/+7M+CiSkKPPGzg8DokTowc9AaDd8nqwKwZuDSJzyf8Gl+sjK4duWBSahnXY0ynOAYaUSNZo/mlNXVZbKD1AoaiMDfCLJ6ysyAXXSjB36HydjBCidjZ2kIYOFDRk6O9vbG31Em5z4C4JiTGy/j5JxKEeAywJ37quV/zNA0TSFyqqAMpRqctc0mnP4AgdqvHe8BKQCkBlnpHxiS+cUFmV+cp4YRD7jBwSKCTVxBdye2k9SxwM/oK14qFaXdqlPT2Fcsya7du+TAgQNSLKAk3aEsAKVofOG1eA22BcACdhdsH8xAABoE4ohwQntLAiVl18DcgsWqrVekv6/AdpNIH0ArVOpw3QSWxrEkpQXWWHpsC4q4q/VyQzotlNDBMEObCSgJQNOVTCopQ4MlKeZzlFbALITviH3K5rOSz2SorWSTgw4c8DUZGh6RynqNZeq1Wk2m5xakWOqXcnWdBiGMDc4fgB32G8fj5huwdGBEG42WmpiGhrSsztMXRpVFr2mMIb60Tac66NW0hJ7xGjOFMUXDAgBRuPXRPhbgFNv0c4bs0nQGgE4XWGT8DaQps6rXIr8AjO3nBFp19rpSXl2TZr1OzSnY6r5CUdYrZalV17mQeeDYUZnaMiUNRJ+l0hwjMKZIO1AdsR1fT8vp5jQkSNac0SQ7S+Ecun48ep/774K/adAB91eZfDdRhWCXrW5hMMzmCPz1vOQ4fmqCeq9JEiaxf/Hbv31/fJjGR/GJHIEYmH4iT3t80B/lCPz5n//5JsbEtGQGLqMANVqW11KkgsvNeacOTKMTPp4fdflHS/GY6MAWOUDUiJ0e45Ju3Lwh2VzenNdZnfQ6ps+zyRegzN/Ly4SYzJ3JjYIA/E4ZHGVa8V7QufE9UX5H/FRTe9zj93ge2EiblwMw4dZmApwNzmNtIYoSNyZydEaC66NeR6clBLwjC7NINg3bZWTQ0qJsmdpCcDc7M0NQBCBMWUImY00AOvLQQydlx46tsry0RD0iMlCRlwkgRgAFpiufZ2zP5OSUHDx4SMrlNbbZvDs3J8W+IjWb6tpOcSxHR8cIdPF+COoHqwh8PTc/K5lsmuYj6HKRrznQP0CAB5YPUV3sFAQgJD3JFQp8bS6jrWABSsGY1utggGvSaQGwon0sgHuXTBlYv8MHD8oUJAylPu5Ts4EmAIi/arCHfC5fYBtasKPVekNu3pmWQrHE9+MYG9uHcwrmGL3acd60NI04K2VF2RIBetvIwskXQgDuAIcE8BEJBc6tM+Zezsb74fpDnBSuaehmsRDJF/JBiRzPUU3vugL5gOHH++uCxlnUoHOamcdgDkR0LxZJcN+Da62uldkNCnrV8toaz/uOHdvl5KkTLOmDUU5mMzTBoYzuMg8ctRr3cD8p4+mOfLaZYGczXeT5Pm6sCBiotRI82Gm83g1lZFI5/qqphjEM+zY1tUWKxRIXFlggkrk3jbjfi/4+kHN861vf+ig/4uJtxyPwkY5ADEw/0uGNN/5JHIG/+Iu/CCZ3Zzyjk1S0bO7lPB+nqFOfLGdEP6p9y5VBjZb6nSXy33kpEP8GOEIZGqwUvqML0dLSihT6SgYudHsEwpsYHJPCBdmJyBQFANIJ0GKmlEhSgGKxOdTjAfzR1d5Tlz6ApgiZRLjftbWlltXZt55ROjbtJ5JSKpQU2LWa0mo3WYolScX9VN1hKplhN56pqa1kIV9GNNKtm4wWgmlnfGKcwAwaTx8jgBgAIJSVATS/9rWvSrtV47icP3+BAPaLX/yiDA0OM1yfrUirNfZxh+7xyJEjcuPmTbl0+YpcuHAx2C6TrdAFKZvjawGQ8VqUzVGepat8qCQ79mxnSbkKBnG9rj3coSHsgEXUqwD7CNYtnUXIfZqaQzCXCvZx7C3rZV+TleUlgtV8PsvSOUDg7t275ZHjx2Xv9m1k1NbWVjVuKZ+V5ZVlyRWK7AmPHNR6oy1nL1ykS390DF2RwGJ3tYTdBdgtkLVFm0ucaLLcZNfVmU+GnS02NyoqVW+p59OBbnQR5hIRvBDnFO1WwX6CBcU2g/gluwixL7hu0E5UrxtUApS1psnO2FFPfAjZW20igWgtbdiQZLOC5YVFuXPrll2faTr4sf2du3bInj17ZWxyQipcLOhJgaSBXdbsGve2rNhVfY6xnEmA5s3ue7PRB+Y/k9cEulDcI+hDFZqpuEkG7rd4bZZKAzI2Ps4EAtyrXOj5yi6yXewfgOk3vvGNT+JHb3zM98kIxMD0PjmR8WHcOyPwve99jzvjQDEKIgEcQsNCmGcYPDec4gL9GiY+ajNN74b5yMvr/rpoWL9P1iiPogzI/umNBsukKM+CHet0MIFlWSaFJhKADMHoCEoHE+OyAmVuNKup26rRwU6dpkMRK2Fiu2DCtBd9kuVrHCdD94k+VKcHUKF6QGgz1bjFqCqHunTgpyTdRdldgUc30ZEEgVqa0Vh1AIauMC5pbbXCSJ0dO3bK1q1bjLntyo9+9COOF/WU9RrLwwqo1awEPej27TvkmWeelsWFWbl06aIsLi3xbyePn6QZBrFH6L6zML/ITlKf/eznZBIh8Hfvyp3pGbYwBSMNVhHHU4NxBxKGrkoW0K60WCgSjNNklk1Kvj8nw4NDbJEJBS4iizLoqQ6NZrNFExge0LBiGxjXRAqMGtIBAI5URgGmzXXD1MnCMIWw+lqdgHjr8LCcOHRQtmxDpirYRpVN1Jt1aYONLPZJJpeTZCYrp8+ck/mFJZqrOh20HdWFj8ZqZVjmBjClAYyMurJ6WEzo+bHfkblk1lXAhlOCwfgv1c3S224LIbKnKGFbu1UCXVt86f2jbT9Ve+osqRp8cPxYYHDhYowsF2ymi/a4MzUGavMIAHy0x82l0gzdX15ckmqlTDYZmlQw4dCvDo2MyMTUlLRwkExlQF6rpjl4S1bei6ZA8QUFj85c+RtAuEdDkek1Z72ZE7F/2FfEczkjreNnJqt0mow/gCm0z1jw0GDXQ6yYLvaii1q8L66Zp59++t75QIz3JB6BDzkCMTD9kAMWPz0egQ8agX/zf/8/aiwC4GB5GyVKNS4ApOjEjElYgRLzINPITHSTUjgRb9SqqcZNWVZO3RovZBM3My+ZSa+miUp1nV8AeGiRCXAKgDQ2Mirr5Yp20kmg/F1lz3JoBTGp4eEZnt5VKjyOEBBxXxiRlApyGH1sXPeKfzvLC0YMYEeBqUbwUAtIB7yabWi4MnOUgxFMxMwQzReC40aJFcfF6KdcnkBibnpWbt28yWD3ixcvstsSmEoFLl0p9ZcI0sFqohMRJvWh4WE6sSFxQHcg6A2PHDwk42NjsrS0LCurKwSiN2/dklOPPEwN4tLKiiwtLMnM9Axd/24qKxYL1Ju6bOL69esyN3dXTpw4IQ8+eJzO82tXr5H5rVTLfB00oVggQCuM8UeJGMBQwZSZWRJpyaYzksll6IBHZ/U2WGRz7i/Oz8vNa1elUi7LYKkk2VRaSn152bt3t+zfs4etQ5ECgMgtMMnTM9McNywH8oWC3Lp9m9vdsgOxUQmWr3FtYHzAnAKYIhAf50tL+BsZci5AIiAJ55naUFzrZnCjJjmy6FLHj2oqg8UVO3w5baxXkupFPaZLKULcTzinKjexv0W02BsXhCLNTp2tSNPJFMEp96UDzemqXL50mWODXrBNmLAUEaPTgeRLA2xEQFlBsSBbtm6luQzZrliAEVRG3l+BKW9QNWqZ5ttBqoPuKGi1VZ+6/E1iiutfnf/K0BKEpjRYX6U+uhDYAIjNYIVtYAHxxOMxMP2gz+n47/fuCMTA9N49N/GefUxH4N/+238TltwjQduYeQDEOOFGJmHq0ZJJggB32KOkCabGW5gCaOqc6c5yBa9ggMhmWo4jWCTmTbJzUUPQaQdf6LKDzEkYXqBpBLuHB1g5xDQh1Fxlh5rbCbCEB1g4sjCZjOZZmplKS8+hYcm1rm5gckDNfTQtLMAOjhFufjU8qYufTmeWb0MGGV1uMNd6vBOYXJh2Sn0lTv6tFrSlymJNTk3JylpZbl67LtevXmPHoNlZxBGlWPLEMeE48Fz8G28MAAmQ8eDxB6VY6pNLFy5Sa5hJpeTBB47J8NCQLC8ts2S+sLQkl65clu07d8r2nTvUrT+3IFcuXyFg1vPStX7yfdqONJFgCRbs5SOPPCInT55iripYVpTeoffE2IDJZF6rlWALfQWW7LloMJBUL6+rsQxxUmCcudBpWc5pj+7yseFhefSRh2X/3r0EWY16VTJpZTZxrr3la71Wk0uXL3NcuUjKpKVcrRCg7ti9R7oJLfHjXBCAtVrsqASTF0C+X5OqNdXrTi8DjWlynbSbltzBrppLxXzaUEGvHYI09/rYNeFaSTfiOSOqCxWN+QIwxDXo+kpfrGmrUnyFf4NTHk0AsG+QfGBxghgyMNR460IuL6PDI0xKoKZzcVGqtbr0D41INpunDAbJBHv27WPSAlltAEZdGvI0Bfpuyy2NGp2C4zPAuVnS4A0u1LyoQFQXO95hSn/n0ghsWxcvKqdw179hU1Yrnnjiyx/TT894t+MRQNCHfwrEoxGPQDwCv5QR+PN/92fKBFmrTU6aAQtpLQkj+kqwiJhgGa8DsxDjevQL/4YZxo0hKF06uAJ4K0CHSL2fsmtwEwPEAdxs27aDEzgeAKcAY9BHsmOOgYihoWEZHByQ9fUacyEBHMGawkjDTM92SzswoS1pNqMlZHM/R0EojjGqdQ1YUusS5EAWhiIHqjgWZ3fV8KEIBccMIAkwjIe690XjiUolAqRCAV2ACnweguZv3r4tvbZ2nkKnIZTXwZpCSwpHPUr3jNyxDlcAINCLfuOb35Abt27I7PS0rK2usay+betWah4BYgB06ij7rqxItpAnY8pWoNWanD1zlsATIAGgF+OLsVMwr+d/YnycEgBkuuL4ZmamCUqR+6ll1wzfC2AWLBsWBDh3+L3GbSUJoLggsIxX6G2ZBY+yvvSkVq1IY31dtk5NydHDh6mjbDZrks+muW2OdzIleWP/3nrrLRq3qvUarxUYxCCPyBdLUhwY1bI3WmT2egT/WiLv8mcYw9CliRIDQ5owqgEggSHF9UPZAmO0VKJBIGWLL043lCIowFaQpYY/P/+81tFwAF2+6OLXfFu8Fq1p8bOz4NgFfb3eA+/3UB9RT0v5nS6vK6QisIXq0jKZUizWyKR2tRvVu6dPy+SWbRwfyCNw/W/fsYOLIC4WASCDd9QFFQGlMcMKHN30GOpsuSi1ey+qBcdzlS3XCDKNkHLXPe+KgEX17GGtuBAWe0AAf8a5eTIGpr+Uz/J4I/80IxAD03+acY/f9T4egf/pf/4fA2bRQ7HVod3kUeO7/owSHVhRaPCSBA5gyuAUxoSILEwwNWDlUE71yRvPQa4jWKwiSrxW8mNYPQAFdJoAOy115iM2CU72ufl5ef3112WlXJG0gTpM1OjGMzw8FETz+L5CE4qSN95XI3ucHVKwAWYVgA8TKIGCg1bLW1QWTdlJlTNoqRaMJyJtlDFsEyy40coZYQBCGmKQq2l6viRjjDBGcMwrY4r2kRMTkwQSMBUdPXJEnv/p8yyfo5QOhu+73/uunD1zhmOI48A2AADBFgNorJVX9djBpsK5DWaXcVmQWah5BuejvF7luAKsZzO5QIYAkIvziW5JaGv52GNfkrXymty8cVNOnTolf/qnf8rz/txzP5Q7d6bl8Se+RHD6+muvszd8sZiXfBYAUPWUzKpMIRM1yzGordc5vtCHAkAC0CGQHSYbalzzOTrNERMF5nRkaIgdrZpN9LZvsqQ80FciI4hzcP3adV2ctFuyuLzEaKrKelWGR8alf2iMwFgXEB0uBDxxwSUVuD71fGm5mbCphxgvtHVtB3FTXlIndIrk5Hp5GosSp0tVtqBf2F9IW5x19UQF7DsBsz2iizi8DvvtC6INJkI65eFi97SLnnRakKR0eM5npqclx2siFxzL9es3ZHF5lfcZfs8FXkIoaUBEFkr7WEgQPHqbUByDH6clBQR0sLHqZIwtHsoXnw5qXeKD12DbOPfuSFRtavilx2n5wyreVXhqpfynnvzKffwJGx/a/T4CMTC9389wfHz/6CPwrW99k+ASbmb2Y+/vp6uaAM/YHky+0DwODgzQMENAhBBv6sjQcxzZiMq0+AQWaNhMX8qYGbaz7EnHyn9qKFKnMILLwSoiSgnvD9bv7LlzyFuSehdB3DqRg6ECEADLCKYUoATlajCjZMtEGUyAJmdyAEjA8DhYBmBwDZ224ATjp0Hg6TT6q9skbkYXBeQhIwRGzg09LNmya5UyTtS3gmUCI8wys1AHmcpkyFgiymkFDvqlZeZ1vvPOu3Lq1Emam/AAQ/jjH/+YAB0AHBM6jhOAGQC1ibapTBAQyaAlab1OhlFL/00abFje1ib2nPwBcuCkRh9zsG0wSgGgHjx4UB599FOWn6pjArYUwfRLy8sEMY998VcIOhBPdefObckbO4rtYH9QbkeaAErIMG+BsUM3LADJJllTsJIAhVbG7XakUatJvVrluO3fu0/27dsj2VxWO2S6rcZ+xn6yBJ1IyMraKtu1AuwOjoxKKp0jY4pjByhDGd9lGlGtpC4W1JCkC5aN7WyVx3O2W//m7KjnvZJwjbCqzpTjHtHd021rUU+vhXQqE1QfaMIz+QcXOZS12OLJGktoMH1EIgM2NwLycK4BkN0ciG2w1Wo2J3du3+F5HRkdkeGRES7s0LEKoBHgFB3FEC3FHvbMsdX71iUKLl3wagauI0ZoWRQbrm9nSHGdOWCNFjGj8XGaL5tWGQEWeBqHobFRxjjjZyzYYmD6j/6xH7/hL3EEYmD6SxzMeFPxCGAEfvi9/6DMi8XlEARY1c1Lks5uBOaPbldyqYwF13u3JTVTgD2jGSUoDZq2ja25NaCdYNS6GjkwdRc/MjZR/ob7/q133mav+UQO5fCiOr8R7URtnupfAbrY7hC/g1kJRo8uHO4a7K0RTx4bpQfGNp7MZFQW2IEpo6NSWTK/AN18vWkJsU9gBRnQbrpBjSKCgQvlawTCa6IA9kfzNAs6tokE8y4xoUOG8Le/eFkuX7wk1XKF+3niBIDpdgbio+c6QNELL/yMQMOzVnXcAHoROYSGnOgwBREjtLtwpKdMd5uiFrMCXS7ORzqtqQM9Ydg80w2YK5kkMIWmFO+HoH+Ay7fffovdo6BNRIckgOMHjh6VEw8el3ptXW7dvMGsyspamSB139697NeOYwFjWUMeLULycxlBWDxK+TS8SUcqlTJjj9LJhDxw+LBs27KFekkAGAAhPSZt306AahFElA7gOAo57hMSBNqQkfQU+ANg4ZrDcVDKwUB3NdywI5cBTQBs/XdYyg7AoRmSooygSz5o8LFrVrcVlr11EaRsMIGYlfQ1u1PPiYM9Z1mxXTyX5W0DpwStTLLQmDXXO0e/u/PfG00Ei0DLaYX+mrm8hTyvQcoKTBOM8cOgOkjXyDVjL625AvfU0iB88UZNNcdMPy/9vtZ7y78sD9Vd/NbxyQ1R2pXNfPw2dt5NCoviX/3Vr8UfxvEIfGxHIAamH9tTF+/4vToCP/vBX2oWJACdlandSavmEHXs4uE5iWRHrZTpbJEGh4f97H2S84kVYDLN9pXaujLQuNnc3AS4Y+kcbGiBLOiZ02dFMnnpJFUjqHpSlNUBshoW92Q6WHNDg4GBexzZmmQ2Iy56j5OCltN7dSv40LB96l4TiDlSzZ0fD0AfwZzpD7FNAFB8AZBmsykpWlySG65wHGCXsc9gYdGhp1Kp0rj1xptvyez0DAHmxPiEPPLIw4yRQvvLrdu2yYsvvCAXLlwge419ZncrfrWkDQYSWZrQ9/VEdkJLODFBEALdKdhKGIRm5+aYLYqSPWz0Q4OD3BY7ElkrSTCjMDohCxUAFNmxKP+/+MKLcubcWVktrzHI/djRo3Jg/34ynavLS/LsXz0rZ86cZkenibFxefyxx+TBYw/SrZ9F84CM6hrRZhQsbaNZYwcoXEvoCDU5NiaHDxygrANRVACWHsUFNp7XoaUdQBpCsEj3uLa0bQGcd0WabW3ywGgqC86PAi9n8BxA6TWJ86zRX+GCRe9O5o+iGxi1j5rLSmYQ7GYXmtG0pTNoTilAG9h7XCcAvH7N+DUPbTEHJaLvDKSllmrhiRBkYC3n1M2DIQOr+8dGAM7aWlIEB4R6VnXKQ9MNthr7hesU48/rO0jDUDaY5iVj1RVsWvMyQ6Aaw+UpBOECL2py8tQN/2xTXbSNg2l3XQ4QcOEWz0WGGddLJifPPPNr9+rHY7xf8Qh84AjEwPQDhyh+QjwCH24EXnz2OzpXbuphjUlRmUhlUKPGDzwdhgyjUAKHupf1gixIi+oJ6BZ0FU1Y1JLnKrL8idgftFPUsjxaK4ItnJubk+GxSelIjuwONa05Bakbuj1tKK0rEaRB+B6G7zpTTMaap+gRPviHRuWA7UWLS9Xu4bVkViOOfpRSAS7deY3vrVZDkgmdkAEa8AAgRcciMqwMYU/wd8jehFzhzbfelvOnz7DVKfrbf+pTnyLrCDCELk23bt5ieR3ACCwmtLNgO8Eq1hs12TI1xS5MFZTj9+2X/fv2E1gD9AJM3pmellqzwZal+HlmepY6VDDOGEMAFQAPfAfLe+zYMfn0pz/NKK5Lly4xB/XajRsEtgcP7CcoBWs6MTZGTeuZd9+V/+v/+D/l9s0bLONv37pNfuu3fkuOP3hcVqoV6SaB4zo0XgGXpdJMEiVjCjA7NTFBR34azCCaD1gbTvwM9hfpDfgOoEj23dk96Fpp5AGohESiGwTJBwsge41LPzwBIizna9wXwWqQSxtWCVim7nWpmWYGJ/YcWlRbdLk+Ffpod/WTwQRrnUlTFoNrTLuIWeiUta8N2EZ0zGpqViseHnMWNRHyIt3kj2JPJ4+yAvOIa8tc/biquchClBQXeSHLiXOgyuhI3JUdvydr+KeGg1GC1yBGKhqmr5IIX7xGJQx6DkKHvrLW1mEtqWV9Hi//pz+jAvLUU898uA+t+NnxCNxDIxAD03voZMS7cn+MwN/+6C+N6bGgcXP7AhS4kQSAIYh/sRI9AIJPMlTteetHOnQ129KjYRTc9iRBxktD8HWCNfaU4eUKMjBhX712nVmm0Ax2sJ0sGNC0MZihyYjFbC97YoK2XFEAjnQupQkBbTcGRVunamxQUNK1GCEA5ISoFMHZMjd/AcAB3AE8b3AoS0/SSbQ5VQ0ro41grCFgUGYV4fAALnC3r66VWSrvtjpSX6+z/H3y5AlqSs+cOSvLy0sExM6WQUsLsI73R5A+XOZoO7q2siyz03fIQu/auZMTPErcCN5frzdZ6t6ydRsZWIz43PycvPH6G2Sc0ZoU2lBoE3X8uizpb9u2XW7evMnjOHPuHB3+u3buIIjcOjkph/btk6H+kly9dEn+9//1f5PV5RUZHRmRxfkFOXz4sDz51JNy4tGHJJ3PEAhBY4pqOxhUnAsYd5C/unP7Dtm9Y4e0G01JQA6BxYKZZVhCBjttCwiWyo3N9PaiviBab9TV5Q6GGyV0ZzcZJaa5vFG2lOY0a7oQRBHY+srvZrDRrgEFyEIXKpemOJhyQKnXj5bHcZ2Rcbf4Ku2slQ2yTgn0TF+J98LPSJ+gnITGIXvYfeSZqtTG2gJPF0KaegAQDJYUP+Ma83Gj1MCSA7BFT0jwygZZUpMl4O84XgeQOGeMy2cqgaVz2P6EHa4Qx6bxbJsf+hkQMY8BPFtEFBhvxaPhgKukISNPPB6bn+6P2eSTeRQxMP1knvf4qD/CEXj1J9/VDjfBhKExNACmKFE6qCSwtPI2Ji0YmBjBFOjtfCctWJ89lCz/03JQVTHaJV4AACAASURBVOcGmKQTGP6nNp6EtDDZpqETBHvaZVA8MhqzfSXJ9sGQpUwmAJ4yT6qhYzZkx6JvlLDkfmkWJDR7HlCjpiRoEFEyddYmbEMJlg+MU8iWwiUOlhKGK07oussGFLQrECb2XDZtfeHrlgiAN1UwBvPOyOiY7Nq1m9E+b739jswtLEiv1ZGF+XlqOxGuv3XrVpqjwBLjWL00jdMCAAng96lHH5VKtSLzc3MyM31HLpw7wx7zhw4d4I5BvwrTUqvTk9VyRYZHxuTAwUPSVywyH/Ts2bPsGoXtATR52gLKumgN+thjj5F1vXDhvMzcnaNhC52GoAUFKM1At1iryeT4mPzn//QdOXv6jEyNj8vI8JBs3bJVjp88IccePSWpvOp00YQBJWR0s6quVykrKK+uyUBfn+zdvUdGh4ZVI0vnvsspAPK1NO8mmyjA9AUQzisVmRZXpmx1CH6cyQvaxyY0a5fPt8QFBa3KqmO7uJ68/O8gSrWjGTK/oaayGzjLtfEDdMbWFcokBTTXmQZaASIWNCoHYb5qOsVGEfg9JSabOk3p4s4XfN6oIpQfgPHGi5QR1sVXVEvtYB6lfbDueD4SHtwcxuSJDuQ1KoXgPWMgFOeCrC/uT9uHQLqDcUxFgHTksymqofXx0/Ng+a8WXhpiU5XnPPXkr36En3DxpuMR+GhHIAamH+34xlv/BI4AgSkAppUCObl4NyPLHtQJVuN2MCnRALSJaQKY1ZaKxhrZWOrvrUsOtKquTzWUp01A0WWqLamMGnXAIF2+fJVl5RRAWr5A1zWc25pt75Ow7hNaLzqQY2kTZXhra+k6OAIZYzvBMPkkqiBFzTBJGK0SqcBxHNUgOoD1jEZngxGDhCOAbpWGF9Pv4f0AtBFvhWMGCzw/P8d9BWuaTSP1s0ewBtYU33UflHXVPFQ0HqixrP/Zz36WJffLV65Ivb7OTkDvvPWGjI4M0TmPUj9yX+/OzRPkl6t1mZzaIsdPnJTF+SXKFbDNl156kTFdCP93U4u2eM0SXIOdRV4sDUX5PB3/6AK1a/t26S8WZHx4RG5cvSI/+eu/lpWFedmza5fs2r5NOq22ZPJZ2X/qQRnftkXGxsfIvIF1rTXqUgNbvLKqYK0nUir2sasXSt8JlM5zGcZy0UBnbTUpg4g2a3AHTrD4QG5umwAWYxZee7o4AhDziCg/l7xsN5TIbZHE7FtlAsPry55Mg53mlLqZKjQBKaAmyKMTXa9FsKnavUxBNp9DzTZc9CrxwJiAVXfWWhlXXXQ54xttceqRYNpJyd6X4wNphuaz8vcA32ZaUgbfupdZcgAYeewbXfGZLCUkrt8NhtgZ0+hgGSNqp+S9n5ZWBbHVYfB33oPGwkYXD3gCxuLLT8ca00/g1HPfHHIMTO+bUxkfyL0yAm/87PshMDV3fq+jPb4BQsmYGqNEPSZL9AkRdurRloaUw9mk5IYhI6/0MM1EgRakPvE7PlAJK9gaNXdgklxdqzDuhqwTYqmC7kLWVQY5lI2WtVgEy6kavyhrBC4WsUIeyxNNCYBr3COfvGGAuqK1NBuGoLtWNUwBcNOUGz2wHRitouYbgl1sx4EKx1EYDg928tr1mzI3e0fu3L7Bff76179mJie0gFWHOXqhA1gBmIJpJVARIeBDc4HFhTmZvXObgO74sWM0jGFbKOffuHVHzl24KKNj4/LQw49Iq9GV1dU1Akzkpaq+FrFbabYABUAC24rkAQAZaEwhu+gfHJRSXx/1nivLy1JER6v+fpm5dUvm7tyRnVsmZevEuAwgJ9MYzP/m29+SdDHP12vGbIsla7B6+UKRTnuAaPwNkVMweJWKeSmCZTWzkUcRAXBGS/IO7lxnmWHyQliu99J6mGEbSj1wvbH1Lq5fu/mczXMGzx32inv1WQTGWJRZud1/7wsTPCeMSMNiRI2C0QYJfu1561/8G89DBBgenn+ryRRaTt9s5qLHCdICy+LFvmJ8cPxMZLCECX1vDfV3FtnHyCsVbtCjjMCimyhf4HWrx0sW18Dpez+rNq1KQwjqaof3vMRL+dGxdUPj00999V75OIz3Ix6BDz0CMTD90EMWvyAegf/yCLz90g/5BHXaW5nafvbynTOKAbMKfSkNKZxmImVxndDd1e4ueDebdAB4bdJXU5ACSkyIYCvB5JH9AiBNwNWelgQifpJJ1dFxItZyOp4DgIPwdZREdfJXYxNd3tA4GpPmk6FP0Fom9TKoglfXx+F4UN6kptWex2KklTrZScoTCczDoWXV8EHTmMMfdoHqY9wRgNfNm7e4z9lMUqZv32Lf+y984QvMkEUTAjjj8TwAG6QLYH/W1lblF7/4hYxPTMiBgwfk5o0bsry0KOVVgMWc7Nm9i69B3FQZ5qxOV27cviP5Qp88/PAj0m72pFpZVyNVQVMNkFcKmUEun5NCvhCAKywMXnrp53Lu/HnZvmuX/MZv/Ibs2rlLTr9zWvNaJSHvvP6alPI5OX74oPRlU7J8d1Z67aZkchkpjA5LaXhYRsdGpa+vRKCN8wpms95oynq9LtX1GluIIkEB4HnLxKgMD/YTkHtbWehosYCAtlad8dBxWjoBytDUESvz6F9c7FhJPhqezwB8Px9gKCPniteEa6BNE+l/xnZZxheR9XotYEPJvjIqTJlLBZN6TXrveDcPMdPWjHHRyCVl172PvIJrZ9xDtjQszyubriYkNR/pe+Map455c0SbRaW5i96ZZx0jfS9VgOqYafZu+H7UmFpHsOi1re+/8Xr3v7vExqsRQV4sF2lWLQkip/SzI9aYxjPUx30EYmD6cT+D8f7fcyNw9pUfc59ocKK73SZX63pE9sY0Yq6pxASEcjEf3sXFJpxgorZuLwS8BmAxwaNkD4Dp2ZOY6BBAj9xNgBiW5qE1NQMHAGat1ZRGs0UgygmcukQ3MKn2Ff8B7IBJdQe/G5V80B3YYIKnps4Aj2aaRg1coVbR2TkaV0zOoEasiInD46U8ONxMXnh+f6lf5uYX5CfPPy9jo6NS7OuTYl9J1qtlaTfqbLc5i9D4VovMKDv3GNsFQAM9KBm5dlt+/w/+gJrN2ZkZMqZzM9MyONgvn/7Up2TPnj3aejOZlJ//4hV55bU3pFJdly8+9pikk+jKlJV33nlHrly9wmMFw4qsWDCW+AWMT1//+tcJeFZWVuTa9evy6htvyANHj8nevfvk6tVrLLtvnZhio4REuynjA30ykE/L7M1rcv7023L54gVpGDPKbl/DCHsfleHRUckVi5IrFAlaEwCgIrJarRCkJntdGRkckO07trNbEUCRA7XAeOQn0VzplGYwH9Uuw0i3Jl2AWLvRoG2mNUAAIOSL9LoMQZR2OdtgzsEiBeca0pUIoKLWlGH4WoZ3dtMXPrweoT82Tauy+ZoEEL0WFVCH4NT3hVWK93lE2WEH49imyz58AebyFZUIKOuv29R9demAA1Pe/zYkXmrXjl0aERfNfVUzk5obeR9RPuBxUtqaeHO5npUWC/P3fdTvKrf40mNP33Ofi/EOxSPw9x2BGJj+fUcqfl48An/PEUApn5NEpMyuP4OhUQZyQ+HOdKd05QetBUMFppYBw/K9AztsEWATmjt2eqrVqGdEeR8TOBzxYEgxUWmuJYxObWZhti3eR0umoXNYJ/teELLPvuVIE8hk6WxHCRnaT8ywzJu00Hz8zQGIdojyHugbS5QeAm6yWE6uKKXiGHxyx/sjoin60B7kSjcVikWynwieH+jvlwsXL/H4yiurUl5bk4sXL9LwdPToUWaXgtV0BkzLtGmyhoh6+tf/y7+WK9euSX19XZYWF+TypfMy0FeUr3z5y7Jv/z5tFVsoysuvviqXrl6XxcVlOXDwIKOPAIrPnDkjzz//M6nXYYbR8QDww/shsuo3f/M35OrVqwQzpYEBWVxekdt37kipNCCVcpURVb/9jW/KyWP75eUXfyFnX39FMr2m3L58Xq6cPyud2roUkN/KqKG09KCFpOxDWe9MsSiTO3ZIspiX0akp/q7aQOeqpOBKw7ECKA8PD8vw0DBTGTxKiVek0+VsWoA8U9UGO5ALQaIyf1GQ6Yx42hZawd8i1yrGBbFeNAOZ255xYXbtQuuLB85R4Lo3thELFY+f8qpBOpsleN0MTPW9saCyvFwzTIXXpCVWRAxNG0GpAWa234UeGe1VFRS63MHlA7ju0a7XTV4OovH+6aRWBXwMPY4Kx0j2FP95lzbTiWMsoFeOSmOC19v9GJUu+M80Y0UkEi6FwPX35BNxXNTf8+M6fto9OAIxML0HT0q8Sx/vEXjzhWcDYKrMo8W92MTMSTbSxYl6U7jjwTK+DzAFkPAyOd39ppnDc5utMOYG7BTCvxH5lEEvemoAFSAinJ6WIpv0GTtkveoJKkXbI2r4vHbygdFIXcrKoIJVBWPKLklgdxAYbhOna/KC3EiL2NGQcmWAfLL12CsvKbP7koEB9kXvtCVX0A5PAXgyQxeOmTrLVlumprbI0PAwW6leuXpVXn/1dfntb/5zOXz4iJw7d5Zl9e9///vy6iuvMhLKAQY1siIEj48/8YRUqlW5OzvNVqT19Yq0mw3Js6SdYEQVHu0Ou61rW9RUWkpFlOrRCCAnMzMzgXTBGWAAQURWXbp0me1Iv/KVZ9jCcu+BAwS6ANOLiyty7cpVGRsdky9/6TFZmp2WK2felluXzsqdyxckm+zKjvExSVXXJYWw+G6PLHcDiwvsVDYrO/bvk4GJcVmsVmV8xzbJlvqkhvODHNt6k9cKgApSBCYmJ9kNy3WUzjgGIAhu/6ZqNKOAzgGfdx1S9jIRgKkcWs9uAlZ+3qjxtJB9bTihCRBYOKHfvLbzVDY3Cny1KqCLGuyfA2SmBgTlcU0NCEGblsN93/33USd+lEHVUn7YbMHPnWtPeX9YEwbXlqreFZm/yOMNO2C5o59JG74g3VS2d8ZUwzNCptdL+a61dsNWyBrrfaDHw5/0u4HvzcccA9OP9/wR7z1Inb+rxhGPTjwC8Qj8g0bg55ZjGpiajCHFXALjCllCYzp90tSJTydKTtBJ9CvPU/wJMEidnYFcLwXiedlsgXpD7UmfYS9vlJaXl1ekv39AAZNnKSYS1D+irL9WXSfAA9OIEjRafboGFNIDZowaiIDLGNrEvoGBoNyYy+dp4sH7Mggdge6mK/U8SzeMOEvpbm6dSJ3ZsnIwHdHWLYstQhtkpFjWBChrdcgWZjI56SaS0tffL3dmZmlISmYy1Jguzy/Ivl17+DNK5yh9Qyv76quvMVIL4BfNBKDTZDRWG/AuwRaf1Dda+06wjYzdsuxPHM96rSYJ5Fzae9HAZICdoMQWF9DSArjDAIVWqK+99qosLS3Lrl075eTxE/L73/49GRoZZQ5ro92RV159RZaXluTogX3y3H/+jvzwO/9eCt2WjOTSku61JdVuS7LRJvCD3jRf0C5c0IvinCG+qp3OyFKtIWvSk9vLK9LEfsIIVK8xcurI0SOUJKBUPjE5wZ+p80TJmosMXbCw7G4Ak4YmA6AYG0VGalzyeCYHlQj7Zz96Wwg50HTg5q56XxBo0H4eCfXvia/y1+K76oKh29QGC1gItdmhyro1cfGTJHuJawv3QbQUTuBpHaRwrnDu8TyVrCjYdekBY7SY+6sldeTrIm+1UW8w3swXeDhG3p8RQKyiUv09qhRYGEbZWGeWVc+qi9Agf9X0uGyeAHmCSRlgoMJ1t4G9dtkADGfUXOMydVlP+FGFCsmTT8aM6T/owzt+0T0xAjEwvSdOQ7wT99MIvPCD/6RxTpjozEgC4IJJFiVLBLcD7Ol8pq0PaUoyqoWGDWQbsk94OBEy4zSiw2ROZVc1b+zfbtE8ZE7rdWu/qfFPeDhTBua0WkdJXsv0ALoAafj7zOyMLCwusg89wusxMWKio9aSZXf0hW+zWxNamDqAgIkIkynAB16HSR79xQGgCAasbInvBObpDLsv+fgwzsiyQNOMfeqwXSfAKmrM2NdmC4XQhKyslqXZ6cpqpSJnL1yUmbk51EKlUVmX/mIfc0MRg7V923YZGBySaqVKB/0oACHNPwhhV6SFjj50SltSAsxIpEUNdGIcEc0EHSv61OP5jPgyUxFBtwXXezcv9I/fjhzVqS1y5uxZdnk6eeqkLNydl/m7d2V+aUn2HzosN27f1hiiTltGSkWZHCpJt7wi89cuya3zZ6S6uCD7d+yQRrmm7veUfqXBVvpiQ9KSyBelNDEpe049JK18XhbqdWk2wZx3ZXR0VCYnJwlE8UCbVwVwyi46S4nzyBJ2U/XEAdPOkH3VCytjiu9pgjZco7iI6811SWZCIIkFABY5ru1lwL6oKc/HC9trVBtcJGDjaP4Akxr2D2OtbWe1falfY7yGO03pCsaMGWcEkp7RSsmJ6V+10USgliVD6Rm9gUOfTShMgmLmP5UPIJYKYFSZXDyirVixWRja/MEqhOnJk8kMDYPsUmV5qOx2ZokNbvTDax28Yt+Sab13ouywLuC0bazf956lqo0KskFzjejnJ/btiTjH9H6aUj5xxxID00/cKY8P+KMegZ/94DvalYkOWQDGHNuNuqkC7BfYKoAezWVMKZuDySnSljFgtsBmtZCbGHaAoeECoIFMjYJOPAegCIDAmSefVPFde5Yjpz4t7a7G8IBlJXA09kz7UaHHuDq2A3aqC0YNPeHT1LHOz81TV4lMUWgXt27bSrYWgfbeRGBldUXK5VVO/gBG6JAEjSM6MvX3l8hCOlhwR7bqTVOSTSX4PtC4ApiCMa2zZ3lPKrU6y5i9VEoGR8ZYfn7n9Lvy7ltvS6NWJ+B9+qmnaV7CBA5mcWRkTH7605/SrIRtUtoAlhTMYlvHDQy39pUHEDNXOFhcGF3A4KHXewY6zwTzSXGccMEDNMB8hjEE4ObPnY6MDo/wUtu3fz87SWFsYHaamZ+XkfEJamTLlbJ0um2pLi3KttFBmSjmZLJUkHy7Ie+88rLcvnJF+nNF1YxmYP5BCT0hKTi50VUrkZJ2Kktgeurxx2Vk1y6pEjwCsOl1VqvVg5I+9pELFfXtqEHN7E64njBeTGtAy1AsdixDlJmZtigKOhsB2GKskhhHgFnonbUtazSkXwFYWI6nOQn8dBdGnYyyuXY/OBD1xZRGh2n6Apn/lAJHspPGPLr5CNcsz6PFgPE5Zj4EMGREFXOD0a2qq4ZBWzjyeuc9ZjFWzmQyZxWNMfS1BPSmZ1V5roLfAAT3wJa6rloBa5i3qtWQIFvVpDXUzIIJNmmASxDcrIZt08BoC8xAjuDylk0faBjPJ5+KA/Y/6s/5ePsf3QjEwPSjG9t4y5/QEXjuL/9fMjdZi0fixAIDi7viEfYOR7yBGQ0R1w46dD5zckUXJmVaPGTcJz8tsWqkD8ryYAADvaYBD7BOZHtsUtMe4K7vy1Az6d1xwoku7P+dQNnUWn5WymUNiR8YYog8wIROogqAgBDABKO8j3/TMNXrEYQBSFGdSSCtD439UfbNgRGbBniv8V5X+qDhROcfdtBKShc90hMp6fQSUmu0pJMQeev0aTlz/qIsLi8TIEPLuYJSdqslv/IrX5B96HdvWaxnz54TfMGlPzQ4TAACWQWkDbligQAZGtMOfpfO0PnP9pc0rEDb2ZTl8irBNM4HZALovIRtgBUGA04tJc4XgA8D1xW8YmwQ5L9l+zbZtmO7FGHYunRZ1ipVWSuDyR2W8cGS5Lptaa8sSnn2tlRmbkt1cVFS7ZbkBIyZ9n/HeGbSScmAUU9i0ZOXei8hqf5BOfHYY7Ll4EFp5awbERc0GpSPRQHMXgRWyD1lhJgyoXiOA0BIJeo1dNtCKTvLc4iHaoe9aYKxeGbyUVBq2k5ztUWvVYyROvoNYPY0lqy2Xud+YZy5QGm3uajCdYSLCwCZiy1WGDRiKpXFwsA6qTmg9pa+Bn5dG+rOemd/6XS3Ej7vqXSGY4C/4zph1y662jXQ3/8ezVTF+XTnPxMqkIjRxr5rGT6PRURagbaW/DUIH8AWebgKTCExCCUseB0YU/+bSysYN2VJHQ5WXc7DhSazkN/7IcvOT0/HOaaf0OnnvjjsGJjeF6cxPoh7aQS+/+//nelII11rjL0BiASQwYSPiYitOZNg3sBchi1BvYTHMrGBuiAb0oPKzWAUZFG225z8MFsh2N1bjuL12A4mREz2qFT3lQbUCIUuNhYOT+aHbml05UkGGajcv2xW2vUWAQJAdViqbQa5j8pcaYlYGTu0ngSI2Xh2HAh7bJGzVlpO1ranbhgD+8TA/jZ0t2nJ5AqSTGdkpVyRd86ekTffOS3r9QYZp7uzd7kvn/nsZ+Xa1atkM0+dPCWnT5+R27enFWygHaaZuhR0ojzcZuA9gFE+m2PP+YMHD9IwtLyywjIzUgLmFxdlZW2VB7Nr9262JIXsAWkIYBHRZQkl7ma9of3SkUyQTNJcBXA/NjUh3/r2t+X4qZOyvLompcFBmZ2ekV63Iwt3bsqN82dlbeaWdFeXZOXWdSkkEvzqNWFO67HzrAPTHMu7YOeS0k5lyJg++vRXZOrgAVl305ABfWcleb6Zfar95KnftZI3ABDjopjQABbe8jfRAQmLKsvM1MUNxhEtQNVpT7ePyVA88smzR12OwrEAQw8znIfyo7e9VQ383ODacp0lxtn3ndprMou6nxtYSvs3rh8sAjxxgXILy/EF24hMW1xfWJxgG7gP8VB9tpv0QgkAtuWmKy+hh/IABetRMEmAy0Yaou9roBosLjNmTU4RdGoLsk7BYqvcwR9+bzobHDUVOkjlmbL7zRU+LjN4Mg7Yv5emhHhfPuQIxMD0Qw5Y/PR4BD5oBJ77zv+nujgrG+JnAAJMut6uEBM0JnnGL3kZOKtMKft+4++Wp4jJCSDT9W4eCs5JUREc34ssiunUaG5hPBQmeu1Gg4kav8TkCTI1LEuGgJRg0do9YmKGvjIwrWRyBBaY+FV+kONxaZxV6NLGfrhrWzumqk7PAWk0TJ/PNRaVZg86uOGax2SN6J2UlqyR/IqNJdMiqYzUWy158913ZXFlTc6cOyd35+dkcGBAZqZn5KGHHpJDhw6xm9Obb70tc3fnyGIF70XmLqPaUH6BHUtzjMB0gjVVtlk1mJqWkBDEebG9ZzZDGYVHGWEMwAA2mg0CEhifgP6xfT0P2ga1NDQgD546KX39A8wh7R8aYrB/r92WUiYlrfKKnHv1F1K+c0sGEh0ZzuelC9CroyeJVM+AaUryGBsA025S2ums9AOYfvnLMnkAwBSKBM+l1Xgs3w8P2w8YOD8vHhOWVFkHmcUI2+dlZS21I+kBzCFOru4brsmwZ7yyj+xElc+HMUgOxIxZxiLJ9aEqG4BmUplXxicx0zOixcQ/rHNSCBDD9qfsiGVAFxFZuD7Bknq0FMag2WxwcRaU0xEHZqytgz/sC36Hbl1Y4CHSSkGndpHCNeotST0z1WUOlCxYbQCaWSxKcK8MDg6wsqF+KywI9NpSYNulRIHXp0kG/F5wVtsXp65L5fXJtq4ezG+KddOEf+WZr33Qx1T893gE7tkRiIHpPXtq4h37uI7Ac9/5i6CMThOTlfBBKoF5JPi04HsAAJiIEPNUqZQ5OcM0hMkQzB4mQhpwjL2hRs50dI60oJPEexBEASSBAW2pScfNFIFGLehGBYZIiTOyUFbiDPpvW53dQaSytQkCsMWlRYIOTPTocKRRTMr6ECwZC6fOew0TDx/KSIUh5drWEiDUuwmBx0wkITUADgEzaHmpkpT1epPtVfN9JfmrH/6AWtnHnnhC3jlzWlr1hly/ek1efvkXsmP7Djl85LDcvHGLDnCAE5UNODw1YQG0vxgHxhr1mP3pjnzX/BEkAFCASaYEQaUUDkb0YBBjpGXatZVVghecYwAclKZxfkqDA5LvK8rC0hJoaanW60wC6CsUZHygJOlmTW6eeVdK0pb+XkcS9ZoM5NFVCpIG5FQZME0lJYcMWewt5A3prJTGJ+WRp5+WqQP7pWJJubCQUZfpgfXcTd1HB0FeNlaQpPIOAG2Wm7mwggFPt6EMqZ6/UHah/w4WF9atCdtAKdqvfXWRK0Ov+aDQ+SYoL6CxznI+8T5egqeu1K5pL8ELjXQbmUW/tjRJCe10O2TLfeHn4NcZTmq3kSYBSU2rFVz7ZE4ttB6vRfUB5w/7DjCL+xAP354z/T4ePLaWjh1kENgfRJbh3i4UioH2m9cNNazaVADgs9FCJcMWA5E0BA3X1/d0jSnfp4MkjIyC00DzqucC9+VXf+2ffVw/PuP9jkcgjouKr4F4BH7ZI/Dz576vAMgme0zC7GXeQMvIrOpPGemjWjaFSmpwwGRF443p0nRC1nglBXjKTuLBDFHRiBufkJ1Z8U5HDOB3BzZABZlAppYG0ToEKzYZomzOkiI0mCyDNtT8gTJ4NqftMJtNspo4JkySA4MD5vr2eBsFojpxuz5StXkEdTbgzESNZEH6WBCIJXXy7Xa8lIxJOCWVKvrW35a+wUG5fvOWvPXuafnM5z9PJm1lYVG6zbacO3eOgGB4ZMSc5tAu5gMjDLbp4JhgyYAXGUJz5DsA87FGuR9CyhTMTwawwOrRmEMzkRpdqKVMJKlXrVXXyaKqVlbo6mdzg26XLVVh5kI5uQBZR60iJw7sk33jo9SX3jzzjmQ7benPZaWXUEsaTUaphGRSCclaKR/nEaX8vvFJ+dTTT8vk/gNS5ZvpIkEvQ1sYuOEpyMTcxEhy4QSWUa8TAlgDtc6Y0pnvfest2qiLSCsswABcDVhC3oBqAMrn0FNG5RpmF1K2FUYtsLTQnVqXKDKKvAeiXZUUDENX6b2piE/dfGTNKwDKcA6wP379OjuOfVMXvhnDMKQmJ6ihEUAqLcW+ItMhPAGD8oZ2m6V4VB+ww5RpWKwU70MbL79PWOng89tqtuK4qDxCmWrd7aArHAAqNZkLJgAAIABJREFUsgZME+5jpadR9akB+DVJEN4D+nJnTHUfNOMVY/CrX/2NX/bHWry9eAT+0UYgZkz/0YY6fqNPygj87NnvbnDx0j0PY1NgZNDJxkGPAjb2MA1KmSEbFyn5KSFk4E5BBSY7ZVLgXG+poSVaEgxgYKSbj7GCPql2jAUDKwiQQGNSEvvsoec6QWrCkoFPxuFY/A+7THmquLq8vVTsRpFo6Tg4Nu6Asnhe1vTvjVbdWDuNkUqls9Jud2VxeVVefuU16kp37d1HrSY6KdXqDZbhM6m0jI9PsHMPyq14/0qlYmVUjJHGA+H3LGsbaNduVl063gHqATYBRNRkphmZ7CUPMJBISTqXozTCA+TJfHU61A4DlDDD1lhAHCbATK6vIP1DAyzl5jI5uX79Bp36hUJODuzZKXkYb5rrkl6vSnX6jkilTI0pMi4BTlHTTwGYppMGTMGYpqWZTElpYkoeefJJGd2zR6pJUS2nNXQI2HDXJhtQVV0l5B7a3YisZk/LzArcdSFE/aO14XQDk/+OhiIL0Y+CV2fro5FPlLSYAY/pBrgv2OjBr2trBmFaY45nLhcs2ADwkSjBFr/GwpOVt9g1GuVQ6vdOagZWMf6MqrKgf3zndWnyF7wHGFScdyyWQrCrCQau9/Qx8UWNp024GVBzUCER0esCYFYXkKbthnaaDKd+EirYxDjj/Kq2Go8oO+rnhhKHyIKCzHbPkndtsef7hbioZ77665+Uj9v4OO/DEYiB6X14UuND+qcdgVd+8qNgB8LgGENhYbSisp822WiR2Vy8keBvZe4s0if4Hurqel0wOKo39Ige1alpOPn7PVgiN2kaJ0cHpsEEb/28rcsOJ7wI2HXm0yds1R2GpXE/Zt0P1SO+30PLuzZJGwh20KFlVjCqEMOC3QUg6cn0zJy8+NLPZbW8zoD9ubl5GZ+YJGCs1xrsbPS1r39dtmzZwtIrNJzvvvuuLC0vk7mkOcninODkJ3jsdKRaLRPsZLNpGtEG+kvBIqFeb0qrqSAcmA4AOZ3Py1q5QtDL7M0C2qSiTN2iWx4AFwfHFrAWAZYpZKU03C/XLl0lM4vzNj4+LoViXhbmZkTaDelLipS6HSm1mpJvNSUD04yxpl7KhxEpS40pmNqkNJIp6Z+ckkeeelKGd++WikkTxFMYPA3CyuKQiYQaTTXxEBDBLETnvTKR0Z7u/nwmNaxXycqVSv0EWd2OJkfgPHvwPI4b44/3Irtn+6ARZBpQD+bYDXPcjl0DCgZ1v/R1ekVRc0xgqmVwBaIRRtGqC8wQZcyThf5v0GIqUHTTEhhtLe1nNMGgrQCdAJdpEgqm8aUmKTD3Oj5+T1A+01BHf0LAoOfMTKWVDgXGmsLhCzQA0uDa6LUkl9P717fpixqOe+QzgFWSQAqD2CtlYNVoqO1QcW6e+eqv/dN+CMbvHo/Af8UIxMD0v2Lw4pfGI/B+I/D683+zgXVyMlGZHfOLqCBO+UwyHijFgVGx37PcZ6BUkYKV8cOWi/p62ILUhKKlPC3bYgKMlnA5jUYyK11t6aCTsJmOEGNiDaw6UAQJpexWqE8EKwddqBtD/H15VI5OKQt4/+sELFVg3nDtojN1xpq1WlrSR7xVq4Ps16bM3l0ghK8323Lx0mW5e3dOZmfvUq84NjZOcOr7ubqywsB9vA+1jOjitL4uu3fvJih86803Zb1aZY7s17/+6+ys9NOf/FiKfXmWoWFYKZcr0mq2pVbT8mwuV5B9Bw/JlWvXaJBB2R4AChFTZCHZ+0fPbaDHRJ5oqy6dZE9WF1fkyMHDPF/Yt2a7KSND/bJ9ckzyvbas3bktrbm7UkQHKTOSsZwPjWkKbGiSzDCAKUr5zVRaBqa2sJQ/vHuXlE27iOspWkL3VQABEJoyQE5iJjsHpgBMqlsM9921mVj8QMKxtLRE8DMyMqLXVE/zQ12KoUAMCRE1AnbEKZGdJvsKRl5ZaJSiAdo1iUEXN85kO4NLeYvpMPkzWVYFlmqw81xRvcYIdI2J1XgrsJihVtZujuCCZI6wSUzI5npDDBgGGYOlzLqanfSO83vMmeioox9sOqoOuGahHceLVFeuIfl4Df7mGlwFyDhPVmXwWLWoXMcyW739r7f3TaVzXCSR2TcpBcYETTB+/Wu/GX84xyPwsR2BGJh+bE9dvOP36gi8/Dc/VEBiYIsTpk26AVNlE48zjSygQrOntmQ7NAembh7SUqVP4Gqi0M5P+gjBp5dHFTi4ptIDaSzDNDqA1tfb9X/OyriRSd3Ith1vj+qh4wCRkbxF36zr6YLDeb8TtrmbFZkoTN6qBQQUgNQATF4b4frVmrzx5lty9sIlWa81GOcEFg+MKrocQbOJY4BZDKAIxhM8nCGDmcVLzh6p1Wk1+bzBgX5ZXFoQdJ7auXMHARVD2BNpKfUPSKVclYWFRQK3sckpmpgAAuD+v33rVsDeDfSjXC8EjwBwqh3uSbPTkmqzJnfvzMrk2IQ0ag1w0jIyOiLtVl2mxobl4PatkqqWZfHKFWkuzEsJwAaMKVSISTCMAKbQmaIhgJqfWumsDG7dJo8+/ZQM7dwpGoYUJDgF+aPYDwBIl2B45yawfRhvsJEwailJh3B6vYadPfWFFWQPYOjyeSRFoJWrgipl7J0d1egvaHsB/mq1de4TTEAoNbPfvWpDjHVVKQS+YDrCa7BN7WbWM/a8I622BevbQgMmJ8Qw+ULMFzoef0X5AIGlgkRWKOweovEL+2/gFvcokytEeN6hhYg2q3CjGO4nsNbMvgVTagtBNrloNrjIcVZadcd6bNTn2sLT79dg0YoqhjHO0WioUD5g97Hf48bYEugacMY5w/73l0rym//sX9yrH4/xfsUj8IEjEAPTDxyi+AnxCHy4EXjph38VlKidEQ2MPwF7qBOyT8xRYtHnrg2A03weGyY2GG6cwcQEH5lwfY8JyNjH3SCnmSSCHbTyPYECWShtMxk4n31ngJepBQwEcqEEwNzEnPjd3OTu/yBq0U0fvh/qxg/1plHRA2EYATUAUBPaQnRq6mlkVKPZYTj99MxduXj5sty4cVMWF5YYeI9xRncpN544S+rgFMeI3zmLBU2osldtWa9W5NbtmzI1NcHe9gi/R+YlcHghX8S6gVpWDPnDj34mGPvy2pqcO3NWlldULgAGrq9QtA5LPYIFgJVsIS+dpMjC7Lzk0lkmMJBZbNQkk+zJ1okx2btlXKaKBVm+dk1aiwtSQLtYBOBjRBLQIEMCIJrqwLSCDBnT4W3b5dEvPy0DO3bIquVrgg1VM5ACI22TqSyqs5TuMLdlDRm4QJPK86NGIbyG14ddZwpqFaqijSvYPAB5vDbapYhGoEhOroJBmO2SGqQfiU0io8o2pMroOgvrXciw7fVandmzeGCctdSvmmhnf4PjtaQJXmdJLA712nYgiX8rS6qvJYMMo5IxvngqwSRb1rq2WwEir3NIUSItSzEe7XaDr3cJAPY9LL8byLcxAZCFDhX7i0WUZ8d6pWPj/RHJlrUKij8P1weqAADz2AdILP7Vv/qjD/ehFT87HoF7aARiYHoPnYx4V+6PEfj5j561A4l0ZjGGQ+NorIi/CZh6P+z3GwUyJ2bqcDCHkiJL7ZEyv8+8nFQxyRtI0dlYy/3qLE6HOZym7WMCACdxAx3GorrGbbNSVOd4BSfYKvefwFT/QhOUBcNvNDz580OgsPGYe5JIq5kLwBSawmyuILV6kyH7S8sr8pPnX5RXXnuNSQHVak2WlpalWMyzjL9//36Cyps3biqASWlsE1hUlPsBPgA40b0JALRarrAd7K1bN+TGjWuyf/8+GRkZJtD1zMlOG7FeLQLTRqMlDz/6qGTzBW4TQfuXL12SSkV7vYNtgzyAoft5vJ+2fu0fGpTS8KC0ag1JdBMM5Kc5CNFQvY4MlQqyOntHdg4NyDDc4MvL0kK4/9oK+8MDrEsCBi2RNDsQQdeZkVYqI0PbtstDj39JCpOTsoqYpkyWWlecU7baZCcjBV1oGIBzCrAJ0BwF6uXqOtlv7HvQACHSsYx6VOaMqj6Y/2aygneFcrCIq6Uni4tLXCiAySaQI9A2kxGkAVbG5/ViDR9gQMK+FopFXkk0nlmZXTWeYZXAEyu4mMK1Hk0UUARqhkEDk+Z0925S2oFMJQZe0qdwxhz0drPq9WxJBWG4gUlWgvIEnmXRXq4dj6RQeB5wIJ8JKhnoxKWSBpjzsHhw1tT3ze8Pr35gXNAS2O+98D5PkK395j//l/fHh2l8FJ/IEYiB6SfytMcH/VGOwEvPff/v3Dw7ML3PXwnlwop9wCSa+vQ9+lF3s5MLtRqrTngGhtESlGVrdKfxyCnVuPEFvbAFYmC4SGpoPKCuM7zOpBIYWHlYSdqQ+dT53wFA6DrWZ4Fls9ghA66udfX3eO9woPe6gh4ydmAWuz25cuWarNeaZM3Onr8kb7z1NoEfgCu0oCyj5jMyPDzCyRmAy/NdAUjdhANTzlq5LBPj43Jg/362DoWh5/btWzILYLhrh5RKfQSd2Aa0nNC6VirrLOej9/xDj35a8sUiQRbe9+L5C7K4uMhxQMcoKB3V/Z2SQgEANCNt6Ur/yIhsGZuQa5evyfmz59kSdWxiTPbv2SVHDuyRN37+gnSXl2QCEoBqVcb7+igv2MiYJiRtnaVgtmmlMzKwZauc+OIXpX/bVqnRBIOuRwpwnOFz8IfjRYmdDRLY+aup+s90mhFWYOAA1FAmp0nJYo+8rA3gpJpRdZC3EFiPY0U+r+WAqhFMm0r0lfr4HaweW47iffH8tEY7UXPJaDBdZFE3zW15NyY1ZLFcHyZEBZfNhkVPxLkeal6xXW1v60spbp/srDZSUG2pLqr8/gRL7mYllwGEUpzgFlCpjC3FCG7R9TWqD7e/B5rvUGkeyG80X9aWc120koVMAFFjbQv1D1laPY+IpGoFjK2y4RpXhmv2v/3vfuej/IiLtx2PwEc6AjEw/UiHN974J3EEXvzhX+kE6Iyo/cPL+g4Qot/VLWV2Ji+Jmztfcx01AN1BIHEsJiLLuNQ5LWxqiImR3aLMAMKYGpYkkfsD9sdYTRcOEnUmGJdDvSjZUtO4GlOUsd6igdbUSop4b8ZMbSjN65lXo4iFvAdROVYCdqD6nosEEgVkRmqcTmlgkKDwZy+8JNX1OoFquVqXOrJhCWp6ZJxarQZZUwIYkyag+040FxIACCAUx7Bn717Zv2+fLC8uSbmyJo1GjSBwYKAkkxMTYaMABPvX6rK0uCwrK2tSqzXkU5/5tKQyGQJiMMWzMzMcOzCmq8srsra6RtYU6QAPPvggwcL88hLzV8eHR+XnL7wkP/vpCzI+MS4PP/KQHDl0QLZMjMjLP/lr6a2uyBDefXVVpvoHZGFxPtCYomEBNKYs5SdRes5KM5mmxvTUlx6T4tSUrGHMkWLQVv0h9KNgcTEu+UJBO3cZW4p9V3Da4vdsLq86UZTvE2iRiw5OCo7YVpQLK+0qhWuEulXmuIamO/yBbD6il6ytKJlbRjEp+MJiAuPHNAk+VwE0ACPzSo1J1XaoFi6fAHsaaQZhum3XXGPL7v4PpTMAmtg3S46w6wLPxXsx9SFw2CtsdZMTrjPs3wYDWSRTVN83ETzHda5B2d/vYwO8zphuvtwJMttNZWTtj5QjWM4vQX4kYQH7y3u0i4xVyDTapgXWzwSwwf/9t771SfzojY/5PhmBGJjeJycyPox7ZwR+/tc/4M5sMB2ZcchZnMCt7RO6wNACE4cCSEI3y3f0I3MWxuNzaHxABqID0ggwxYthzCF4pakqGtZt+MAmTjVqeecfC67CxOgh674DijEDkBywRwY+HJiG2lgFIQEo8DK/6fxoUHHtXiTXtQfwlUUZWvMnUdItV6ry6quvy8pamWwg/oay+runz8j8wgKD+LdunZQd27bK0vISy+uDg4MEizDHaKectIwMD9OlfXd2lgH8e/bsUd1loicry0ty/fo1GRkelPGxMYItBM6DTVteXpU70zOytLRC9vTEIw9JlkYh7d5z/ep1Aj6wfFgQ0NhEJk5LqwA8iJaC8Qds5fSdGbl16zaNTzt37pTJsWE5sm+P5LptGUwnpLe2IpfffktQzF6ZW0CdWnrJrmTSaP2pgAhnNZnJStPMTw9+/lckOTAocwDjth94L4BMNniwbmAAb2Qo4Vg3RzrL6wR9YRg+zh50kM66uoGM7UNpSgKbCrmFhu4rM2vOeItJcubUc0dD/SS0m6rxpIHK0yBcVmL3C6OxsjlGIeHewP7g/Pl95KAU/8YxRP8dMKncuUikmRmgvAFBuJwLWVAHuQFjan9SSY1qdvlejEPDAkHd+G7Y89dFo9VcGuGSBf8M0G1ZxJUx3P75QdBOF7/KFIKw/V5Pssz2tUYXrIyonhyRaP8yBqb3zoQQ78mHHoEYmH7oIYtfEI/Af3kEXvoRgGmos1SGUfMHN2eA0jwBjVsCmj5laMg0umHFjRbG1ETfmUaS6ISpqDEAqpQNWEmRXJADQricgyihaApAaG4C2FIZgJcYNb/TNaX4Hu0TTraL4ELZXQUpXtZ3Hkg1eR4nFXREMhmAjxl4owb2D+Yd9LQHsGy1mWEKfSSYrGazLdX1dXn77Xfl/IULBIW5dEJOPniM7nwAGICn9dq6dqWyXEy65NMpWZhfoB51fHJcytU1BuPfnZ2Wyxcvyo5tW2TblilpN2BM0bLq8sqaLCwuMRUA5/HEpx6GGkKBcy4vN67flPJamceMErpqN/N0++M98/midFtN6cLsAoPKwKCsM+ezT8898ksBxitrkmysy+6pcVmdvyupVksWrt6SHML304gCAjsN+UZPOmDAc1lpZnLSP7VNHvzMFyQzOCzL0LBa+1Q3ImlOKBho7Yrk5h2csbDBAc4AmFa431uB2clzaP36DUrkljyhZqWw7ayDsqiL3UEtmUoL0XWJQXSB44As+j36M7TCGE83YwUA0fSr0bK+/+z74+/nDKhvI7pPvs+sFwDMGiOqSyxl8DFmeK0vCH3Rh9diYQL5RhTY+v2M1/iiwME+vnvLYT8uvVdV9+qvdTaWml57f1zfAKYo+eO7jyMWRt/85jfjj+l4BD62IxAD04/tqYt3/F4dgRefU8Y0ZFuMk7GJPJgoWZrXnuTMPmwBNCjYVPZDQasyLCiLetyNlxcNVEZAq09O/p2MqTGfziYBQrS67dCoZN2kovus2rswiJwKAJMSaLnTypgEGWFHHwURYTtLDTMPu1FFwUJ0O3outcTPRIA0TGKIIFImDu7l+flFMqfFUr9kMzlqaKvrNYbsX7lyRZYX7krGAtEVKFu7V46pdt9xAxk6Lj1w7AHZv3+vtNtNxjDdnZ2RyxcuyPatU3L44AGOf229TtYV5fvVtYqsrK4JDELHTp5g96eFhQVB7NSVK1fl7Jlz1JKCIUW8Fc9rSrtioWScSSZl68SkrFaq0tc/KP2DQ3Lt+nXJ53JycN9eKaCjU68tyWZNGivL0l6vyGA+K0s3bkoRmsgk0HVTktKRXD4ryWxWEFbUyuZlcOt2Ofm5L0puaFRWG23pJkWo1ojIQrxE7QCN58LzMklzq/ZYdbNNMsGai4mSu16XQUZtNIIM55tAbqPUxMGVM4PRv2/Whfq9vBmk+rXr1QdPU/DX+/Ojcg2/zqPPwfMcpAfVCstOjQJpB8H6fg5MNfHCY7RUA6sssV2yQXUEqRHMOo3ksvq++7EEubCWjgAtM65NN+a5jMGjxvA2nhbgC1YfL2zLGzj4ceF1v/M7scb0Xp0f4v364BGIgekHj1H8jHgEPtQIbASm+lJOajZ5cyL0GY1aN9XzaYi3O451kldgo5o7nUC1T7dqOpPKbG2snQf76rpU5lZG9Kk9xNoYeHw/sODaWM8upTHD8h51cg7tW5sZqs0gRBlUe35UamAu/oC5C0r5BuJhPScwVcADTSJ0psixLJZKcuf2tEzPzEj/wKBMTk7JtWvX5Llnvyf1akVOnjzJcvrp06elUq1EYoQsQD0Bzei6PProo/LgsQek22kwi3NxcV4unD0jo8PDcvzYA3TNawZnTZaWV2VxaYXAGGztoaMPyNTWbQzZL/WXZG5+Xv72F7/QaKlCgdIBHDUMNAjgx3E+fPKUPPPUl+Xds+dl285dcvDIUfmP3/lLSabT8mvPfEXa9ZrMXL8imV5Hbl44J4uzMzI5NCC3zp8mYM0lE5JPJyQLc02nzbiqVKEgnWxehrbukFOff0xyw2Oy1mxLGwA9EbaGDc4T3euqyfBrMrxgEjw2N6cF5zIi6XCjHF7jKQwach9tY+qIzZjFoFuRso0AeSHzHgb5RwGcA7soyMTPQVKABeFHr78oGAyZYl/YectVvZ7YgarTCdjXKDBWANmlKczzh6M96QPG1I7CAT5zUNmyViUKvgBwsOtmM5ccAGwyt7VW04QES01woBllnJ099XOCbWLx4MfhY0edcDYrf/zHf/yhPrPiJ8cjcC+NQAxM76WzEe/LfTECLz73bBDmvRmUcsoOskAVrOrkB1OJ1tqjrIizfj7RBShXa+JBKV+3u3H4NOxcy4c0pHgMDQCiddRRzZ+W3bUNoz3sBy/zuhzBWU4FyeH76TEpM+kdamiOoe4O76+AwIHmhnFwkOQMLdSTaZhiFETxdT2RtbWKNFsweiTk9ddfl5mZu7L/wEF54IEHZL1Wk8sXzkomlZBPP/pp7tv3n31Wzpw5w21Q52mgjCxTuyWf++zn5IGjh6VSXpF0MiHLywty7vRpKRUL8uDRo9Lf38/JHwYnREGtrJZlcWmZ3w8fPS4HDx2Rt995WwqlPmm2W3L2/DnqSDEWAAddSB96PalV12Xr1BZ5/EuPMwXg+q07Mn13TvYdOirbd+2Wt959V/r7+iSbSsrFM6dFmjXp1tZlsK8gD+zfIyu3r8rCresyP3NHEs269OezkgXbhnMHt38mJyPbd8nJzz8mmcERAtNOKsHM1CiT6ADJy9DR8rqfPy9DuyHIGXfogaE5DluVqnve9dB+7gNQa9m5iH1SnbNeF87geqncr6Aok+7XusteokamoIQekbhsZhE3M6A+BqqjhalOGUgHhn4tbnwdDHUwjIWVj2AfASJx/1CH3eFN6O/BDmnt96Yh4D1oRowYu/AaDcfXkH4/P5vBuFcn9B4OJRO4r3E8kAK4sQrbxMLo29/+9n3xWRofxCdzBGJg+sk87/FRf4Qj8Pyz3wvjngy9aQcdDd52diOMXdIJHi0aqQM0Q40zN26I8okr2usbRdQNZVEDix4zFbiMATzNxaylfM1FdTY0YHMd8EbK+D4ZKmuLiVrZHWdx3HUfgalBfBTm0VAC4Fk/jmiVHQ3kB95ZiuE+kBogwFxBBIBeZb3OzNJ6oyFvvfW2XL12XQ4dOiInT52SYrEgiW5b+vIo8efIQF+9dlVefPFFmZ2ZlXwhz9/BoQ6QhXE5deqU7NixTRbmZtnbfmVpUa5duSzFfFYOHThAAxTGFu+5urpGxnR+cYnl/IOHj8kDD56QN958U1KZlNSbDYLTpaVFWVxYkGa9Lvl0RsYGh6WyusbA/SNHDsv4xATB5NJaRVqSkiMPnpD+oRG5efumVNbWZPb2TenLZGTr2Ij05bKS6jYkWVmUtbt3ZGl2VjqVsmSlIykDe6lcXlqZnEzs3icnPv+YSN+AVDo9SWTTTD7dXMoPtM+eqKAnIFiQeOJCCCA1H9SNcL5QIjtphjqVNodZtpSimJMcwDQajxZeq1iktDc63iOGQQeLUVCK34ExDRz7lEoYQESyQLMZXEtRHSuTAzKZDSym7wcYcWdasX1nWvV9ce2GgByv0cB96EvV9OagW1UTWtFQ2Ysay6L7ARDpxxPcy5HucFHZgoPkzaA7+rHliwbPPHVADx3uH/7hH36En3DxpuMR+GhHIAamH+34xlv/BI7A8z/wuKhIZyMr5UfLcxs1ebQzByAzOtl49x0fSrKOzkJpxpS9zjovmfgNUT/KhIbbJeiF271noeI2sTub5GyNg2efQKmFpYs67GuOyZ7lR5TcLXjdIae3smRf885G7aE5oN4Tb+VsG+OEem3mauJ3MIXhvWbnFmRxcVmKfX1y+/a0vPLKqzI6Pi6f//wX2IaR2ku0imTvcA2wRy/7V155Rebn5/m20IMODQ7J8PCwHDhwgCHl0JsCmKLz093pO5JNp2R8dERy2ZwFwqPve0Oq1bqsVSo0QI2OT8qRB47J2QvnCFQQkg9wCibt+ANHpbK8IufeeltW5helkM7IyMCgDI8MS6vXkqHxCZldXJaDx07I0Pik7D14WK7fvEm2FQYpaTVlcmRYEijzri7Kyo0LsjZ7RyqLC5JuNSWP7k9shoCk/QzNT2O798rxLzwmvb6SlNtoUKBRSFpmVm2oZ4QCnANgYV+575G4KGW41W2OhQzOIzs3tdDVCecireeFRnfNzdXIIje8afqD65NxHTtAczCo1wZAc9TFH+0CFrKUm4Gp6zMByngMac867TEn1RdRvnCKvt51x55fCiAb7XyFY3KDEhaQaijS4/Kxw7ERNEYYTgbigyXtwl2P6Cz9o99L+Nn3y0Gwv6/f535vb9aj+nYC5jqiGXcgulmXC2AaM6afwInnPjrkGJjeRyczPpR7YwR+9oPvR0qAISgMJx+b7DZSSRoBbgyrAwoFhpuPK+xbL5v0eny+PR3aNQANuNDVkKGh58CJiZT2cPf3c62aMzVRrahOfOq6Dxgi73HvLSattMoDN7ZVQQT+HYIOLf2q6ca1ie89awpMtdSJLkZpZmm++ebbMj0zK19+5lfl6JGjcvHSZWm1O7Jn9x62Ay0vL0mv09KSPVqPZrI8xtm7s/Luu+/KpYuXmCl69IGjcuPGDanXatSMztydkwzifhIJadSqBKYIsG+DgSOrjBOTkkQKgCzB8Wv3QE72y8raimSmyJouAAAgAElEQVQQwk+9b1MatXXZMjYuDx09JtNXr8nVs+cln0hKKVeQTDEjqUJKtuzaLe+cuyhffOorcuCBY3Li4UclX+xjJms2lZIrFy/IzM2bcuHsaaks3JXla+eltjgn0mjIQCZFYJrB+KFMnkxKPZ2VkV175ejnviCdYp+stpXN7LbbatKxPvZINsB5JviyblQeiK8LHXSV0pxSOveN3fegfAAvB1TOFqr+OQzAdxDq1w8ArjOqHkmmbTxhLNKIJNdiYvGBr6ih6f3K8g7S/HVBGd1AmwPMzZKFKHu5GTj6Asy3FQBTT7rwnA27bh0Qu7aWbCcuFKbrK4McZUyjJfjNrKmD0/cuBvXO8LGMgtOgymAfDv4cbAuSgT/6o7gl6b0xG8R78Q8ZgRiY/kNGLX5NPAL/hRH46bPfDRzvrg9TpnRTtmkUcSKWBqV8bz1qJXNvU8p2oVZm98mKE6DrTIOyvIZ0+6TtpUDX9+nkrODKJ2c/FAUwpukM8iRDVz86HAV9xcmUancmj5aCPhGa1rDci3ItIzgDVjcAGtbdJ+SeIgOKIPV2ndtBVBND1jMZuTs7L5evXKURau/evXL37pysrpVlamqLjI6OyPDQgLSbDQI25EpCG+r5lwChly5fkkajKcvLSzIzMysD/f2yvLIq+WLJGN+u9DCxZ8HUao9zgGcALzC/OD5qMGFuQTOCLswzaZa5ERuFjk91ZIh2ezLaPyDjA4PSl87IzStXZH2tLAPD/ZLMJ2Rq63b54V//WB797BfkyPETMjK5RYbGxmRm9q40mnUpryxLstOWxbuzkmrW5eqrfysDqYQMFvOST3SlWa1IKiFSKJWkDWCaysrwzt1y5DOfk3auKGsttBRNCc60mnGQmtCmFhFfyAUFYIyWn9VQBwtYGG3GaxcB+BZd5tFMeA7L6WaiajWRsbmxDM7XtNsM9I8CSRL8vGYBhLV7FGUs2F+ytGqkIqhztj/oyKRaaM31tEYQxhzj+Yj8ijKqWMxo+Twh2ZxGsYEtBkDHexXYNUwj0RQBGlNr+xNNk4je7kFJP7KIdMNgFPxuBqCeI4vfu9bUQXQUfPrvsKjiosB0sf6+ft96RJRvy6seAPd/8id/En9GxyPwsR2BGJh+bE9dvOP36gg8993/aOVzzToESMIDoAhAJtR9qmFIfUMoy6aEjWjIvKiWE658TJjsoNQLe4QHx25RSJsnNvzd3b9RFjTKhEbZqKhOdTM4jTqBo2XZ6Hv+3WyPNwrQ4mfACEdA9vudx1Qmzdaf3j0IZdqBgUHZtm2HLC0ty9zcnKCrE37GuEK2cOjIYRkaGdJe7M0WdaXIlURpH+1CX375ZYLZXC5L5g/7DNCZTGUJlDpd9ClHX3lECwGUAUFpy8oUS7TK9qJFaa3T5DmjVEKSkkll2Ymn3WxJIZuXBvuYd6WvkJcCNKsHD8r+fXtkeWlBVhdX5Mc/+hs5evioNNttubs4L8WhAZqVVsvLcM9IPp2S0VJJWisrklqYl6L0aOxKJgA6e5JKJ0VSaWmn09JM56kx3X/8Ienl+qTS1ggyZ869GxIWN87OabtPYRQWxhgAFtpc6HcJhtoo3fc2AEaqSD3yzCLDcBrzuQIXVAB8DqrcFIWFhe5IKOcIqwEdnjtcb86WOojWcrnqsXGumEXLNDGU2LVs7mV3B87OtvJ4DcC6BMUyMQL5gTLCKk3xB69h5JQmNY+UDbQoawgrC9421RlldmeyaDekauRyaclkVV4Q3S5HIJJj7JIev9eiz/UFAI9ZkJWr4NQ1tHgtxgT6WDyilQ9WCrJZ+d3f/d179eMx3q94BD5wBGJg+oFDFD8hHoEPNwIv/viHBABoSYlYIrBsaFWJkm+z0Qi705BdRIYp7NOIcFIlG7PKTSfqYegau0Rox50JSnlBTI+73kPXrgPTDc+PlP42AEWbSJ1xer+/uT7OJ10How4eou/jP6sL/73jR9hhOZvvN7oIz9dyc5oT86VLl+T8+YsEMo16U8rlMsv7ACmjIyMyMDggjz/xuExMTvD5FfSZHxujs/61116T7373u/wZjmVIHPDgz/WG1Bpqmslm0bUpQ3DaajcISlEOx/4X80UFnm2E52ell04yWxWaQoBWdFZKJ7MyOjIqq0vLks9lJEEg2OQ537plSo4dPSLbtk7J5fMX5fm/+amMj45rf/NkQuZWl2RpbYUShlIhL+1aTUb6ijJWKEipti4F6RKYphJdSaEzlgHTLmQOmYKM7donux84Lp1sQaodsO8pTTUwNtAjxjzgHUANoBT7DZCH7lhZ9rBXQxxbmZIV1QxadbEDKG3KKw2iz8IFiDOFYCoB1hTQhmeZoBMV764CYBqFjB3FRYHFG4Ah9isarYQt/P/svYm3ZeddHfi705vnqerVPKuqJFkSsoxsd2zadDBxDAHWSsAs09CAs6AHcCChSbp7rXT3H9C9ulfTCeBA3DHdhNlABhYrgIMMxmBblkqWaq5Xb56nO0+99v59+9zvXT3JFkS4pDpPq/Smc8/5znfOfWd/+7f3/mWzvlDrJD5knPVETmxPwWPNwAYjEi20QOXCkOw+IqJgSvLuVg7wHPxJ5kIwzsYOeaYqALzi/RkDSXwtMxXeLzJEgY3GTYJFTfdiUO+nWKoTg1f8Xu+9WGeq95GC+HFOODa00ngPxGBXC8U0LuqN/b1Ot37wZiAFpg/eNUlH9Bafgf/w7383efA5y4GHobrBeCldwFKnyvI7S5xem3ePcxdDSq2mm1KUBUmXedT/W/uNweNhrEyseYunW9u6BMGjpvQQF6DTMeJ9xJq3+Ny8+5Mzx8lHcHDHTE/3Jd8r7ics2tDgEEv6a2vr7Fd/7dpLtrS0RIA5NDRsJ06cJCp64qknbHx8jKVqsKVgs27cvGmf+cxnCEphclIOJhhVANPhkWGbmJqyubk529vbYWwU0rU8mjNyXjcdYGdQIEd5G/3qe3v5PcrQPYU+Ahl0f+rJF6hZRdYo9oMAf5iHjkxN2TuffNK217fs33z6d6xSqlj/4AA7QX3j+95rIxMI3L9lywvzVmi37NSRI2Yw9GysW3+mxfzSPIAPNKYYJMAnWNPeAZs8dc5OXH7MqrkeK0PXi+NnQlZpaGuJK4B7Bxmr/X19bPUK0IW5rZTRSKBO0M0OZGxU4H3Ycd7OlHcSJRxouXMdiwVVBpJrHQx5LDeHzmdukPKFE+5vADi54AXMcM0I+KNQeRmO8DssJABiY/e8tKRVSE3My/bQF6v07RULZOECAGcSTbAkBmKBvYMVGEi/pk22aPWGD2RSw2KRbLAaE7Ta1EAzegqpFVnXYh/GmHYDT41P56KSvZhfAF0Hyv4exHixjWQ6+Lmz/h1DIn6GaLSPfvSjb/G/ounwH+YZSIHpw3z103N/U2YAwFSuYDz0oVUUuIvzSGPGEaDUy6+hBMjyvQMLAtEQQxMH3CcPzcBiHQSEzurEhgmxNmJhDjv52KV8YHzhARmX7+PXv1bp0scbYVKUPcO3Cmg/bBzbuzs2PDxCkIBzQOTTi9deom4UoANAEkBne3vHBvoH7IknnrBn3/0smcRSqWx7e7v2xS9+yV588QWbmZkheIITH5IAAJVnn32W7UCf++xz7JC0s7VplUrJmugN36ja8OCADQ70W19vDw1WkAy0M1nr7etnlurK+ro9/a53cYx3bt+1TDtjR2ZmGY21tblJT1q1WrZCDq1mEaTesFq5ZK16wwqWs52NLXvkwiWbmpmxvVKR8U4LK0u2sDRvQ729NlwoWH8+Z8X1NTvS32t91mbAfsFalicwBcuesxYAVN+gjZ88Y7OXrlg122Oldsbq7aY12h62LvYQbC+u3+DggKcNhDaWuOZIMADjWCy5thf3KdhOADqYaTpMa4etjxc/2A77V54mjovXQWLRuWc75XzXRUI24VpX3ZPYZ8LyBjAm9pElbrYIVUB/aN2Z99I9FioAvGhjC9ZUZXmMhfpSnr8DYwA8bI8Fi1qBuuLA49cIdjFGyEIC8GOAvrpgBbAujSoTDvh7sPydjmM6LwHI2BClDFNpQ8GCMv826LyT1ItDNOPSl6Kc79UDj6LCYmtsbMx++Id/+E3525buNJ2Bv44ZSIHpX8csp8d4qGbg3/+um5/UxjHJPESLQ9QwD3yEUnfGne+0OCX6NAekyQc0piy1qpwaXMBdwfraPmY09XCPH5TdrmU9kLtLjNqfjB0xsH0V83ugVaUMW34O3DawuzgHd+UfPnjAV4AJ9JoHEAV4Qq/627duE3ACpOzt7dvx4yfs+LHjtrO7Y+fOnbXHH3+M0VB/9Id/ZCsrK3xYA3xoQQBWEPudmJyw2dlZuzd3z+Ol2k2rV8u2cH/OJkZH7JGLF1h+PzY7a/0Dg2TqSrWqrW9s2fWbN215bY1xUadOnbY//IM/so2NbQPEAlsLcIC5B0ABK9gEY9qAiStrffkea6EzU6VuO1s71Ami7H7licetCWazVbfq/p41SiWbGRmx/kzGyptr1gemtNWwfKtp/bms9RUKTAloEpiCMT1rRy9etUquYCXLWA5lbTjfQ/amM26uMQVYxIczbW0yjChdo40qmhdIPuJRUE0yrHh9D/bZZeBTjR6ZpGAkwVhiMeFh8HH3o1DeZoqES061yBFY1D2qJgyH3Y84DluFJqX/TqA9gHDSrYwtQX2xl8t65q6b1xDt5VIFnJsyeN245+Y9McE8i9B6V6V8H7MDbCxw8HMAV+hrGS0FvUeY97j8Lx1tvB/sQ2wo2FFsg+8BTgWedd/iMz4EVnEeiIXC/vBagvKweMQ2aVzUQ/XIedudbApM33aXND2hr/cM/PZv/UYCTNnrPgqyV7kOY/QHsbdsYumyoGgpmaI6zFDwnRyQARDohZzKw875qwHT+MEprVoMPrv3GbdFjMGpQE4MevW1JwnE4BqAxDsBvd4HHvYATNIOVitVu3nzFpnLSqXGUv7GxiaZImgCjx8/bt/6wW9hHunv//7v261bt2xsbJzgAVpUgCo8wPEwB2jC16dOnWTZtVhG29KMtepVu3/nto2PDNs3PPG49fX0en5nNmPlatWalrVyrWqLy8u2s1+y8xcv2YkTp+wv/uKL1qg32X1qY32T4K9/AMdxh/vgYL/1QHMaWsxavWWZpllvrseOHT/GlqSTR2ZsY2vDlpYX2Io032jacQT816q2s7ZsQ4W89VjLelpNGyoUrBcACyCwt485pkfOP2InrjxuOy2zGqQEPQCart8EIBYwcwORL4HEzOHaowwNZhj4h3pSMIOBsSQoUm5qAkw9Igp7ghYYmaQsMYcSv46jzkiK8FcSgN8fAaOG2zh2sccyEmyVGJx68omURdvzfYSkidDZzBtZhNI3NaxYBDk4FRDUvQcDnee9+k9iRpNSjJx3eeq8zrWryL9F+gMAPUCtyvyNRtVqdQ/tV84qvvYuUs7ESi+KexcgEqV3Z5frSethdaaS4z6ej25HvxaY2C/GhtemjOnX+ymQHv+vMgMpMP2rzF762nQGDpmBTwOYhocc2cfgqkdpkAxIeE3wqScPRcZkMuRH7T5D5qcc7Kj3J4VP7cQD1A/7eDUI7myoB3CHterqIHXIDgV0Yz2pNlMJt/tlrol1ZtThtzO+iY72EHxKWQNzQb3cCoPK1taWPffHz9nc/XmWaovFEg9VKpZtY3PTpqYm7T9773tZegdTCtYJD/3NzU2+HgAVbKbaskK3Ojo2aq9cf9lyhYxl203rzWVtc2XFBnp77NK5czY1MW59fb1WrtVsbXPTdoslK9frtlss2vbuvk1NH7GTp0/bnTv3LJctEACXKxXbWN+wAoAoLz3MMX49waUNDA7Z5PCYNco1q5UqdvrMGVvb2KCZ6vqN61apFO3IxIS1ymUbH+i3M7OzNjrUR5a0vLVp++ur1tNq2xDYMstYw3LW7B+0yTPn7NjlRxkdVc7mrLengCDTRFeZACsuhjI0PYHFJU8fSsfIat3bL9N4hLk7oAGOQvrFdlLqQSAKqUoAmY5VE4AHCQNZfwYcuEYS8+SMcoHXCYw4mE0YrZQSQHNTzsFkiMYlyC+Xi9bX38vmB3gvVasVMro4JznkWVLP57mN95/3ZgM4LsaD+xFGRCxWACold/F8Vf/AMXEsMKgOTAFAw/snzCG+I9MamFOW6+tV5tniQ0BYQBLjpawggFOV3wU68Tu8Rg58xUuRlQ3aUnVBU5OAOGQf7Dv+AeT+6I/+aPq3OZ2Bt+wMpMD0LXvp0oE/qDPwm7/+awkwFZshvaY0dbF+U4/0LMIpxTgl0UohqNR/c8DdTAygh+Uhk6Hyn+/z1YaMmDE9bJvuXWp/hwHT7pJ+8oAPjOmB40ctMF/rGgKgLK+s2L27d92Znc3ayvIK52BsbMJu375N0AoGFH3sMbaZ6Sk7dmyWLOvO7i5zLd2UkydjhZJ+uVK23Z1dGx0bsxPHj9vtO7fMsk2rI96p0bDV+fs21Ndr73j0CoEpwAvcUJvbO7axs2OlWs1qzZYtrqzb4NCIPfLIZVtdW2MZHKzp4MCQ3Z+fp8a13gKbC+YOwfTospSzvVKJ5fzp8Ulr1Zt24sQJAvCt3V3b3NmydhvdnnasUQRAHbeBQt4mxobt+PSkFRpN219dsVy1av0hdswgcxidsP6ZWTt68bLlRsbZ+Qk5rBlDFqvHH5EJD0YezLn6s9N9HmKkcjloM3uSRYMYTV9cefejRC8qyUZghRkswVadzpwCaAo84XpIi5l0LMNirQlw6sYhMfW6XvH38f1GqQPAaMO7V0n7insEzKPuaQE2j5qCxtQBn+QLYi9l6Oq0DBa7jESBcrLmg0yBwBe5vZFwGgAeQFDRTrh+mC6BegfvLmlxhje8j5P2q0Fz3W4n+4D5i5UCXmMj8O6w3i7JwKKCwLxW47Vh4H/WWwWPjY7aRz7ykQf1z2M6rnQGvuoMpMD0q05RukE6A29sBn77tz4dAKY40UDBRDFPBJVxv/JwCOk7489kdILGrHskGWjiAl2lh7L2Hcc7CRh2l++7DU4CqNrHawHOw2ake1s/Vqdkm5yTHyS0dnw13QvGFAzX/MKCLS4ucp6gB0T0Ftg8JBGUSyWyXjhHAFSAEkRywRyF7cTagYUaGBwgywo2CW0/l5eXrK+v3775m7+ZwHZra8du3njZdjbXbGtt2UYHe+3o1LidOnGc7vqevn4rlSq2uLJqaxtbVqrWrNI06+kftLNnz/L4AMdw5J8/f96+/MIL1L8CpAKQghl0I5Gbbng+zSaZv+FBbANgZsxXLRfL/Brb4HzAtvb2FaxZ3LMxsIe7u2Z7ezbQAxtU23pGhq2a77XeyRmbOX3BBsamLdszYKVayVoZOOI7JXcydwinD/dSdym83c5YteKlYI1R91ac7EBQF8rSvK/CPUgWPnSMciDrH3LlO7sat+n1Gn4CZkNmKBzxQITJMYNkxUEdyuJeKtcY8VO64gNzGksC8DuOCykGkf5ZLCnGQ/MTHe4eW4X91uo1RmhxLRh00ZzLYDQEOASox/iZtYsgBDQzwDmGoH5oWQmQQy4xkg8SR3+QU2BsYGRhSJOkh++bKPcVx0eKBO4zJifArNbXx3+4zwBah4aHCLph7kPjgL//sR96Y3+00q3TGXiAZiAFpg/QxUiH8vaYgd/59G87MI3+J1DmD7dDPqThO+RXMcvS/WsYZqjt6wr01sNeQLMb8Haznq8FQOPtvhpIPQyY0siiCmmEQRMQfYjWFPxSqVKxrc0tW1xatFKxRLCJB7NeJyACZgpmI4AZB6xw5O+FUnEoSedzBKSYeGgK19fXaXz6zu/8TuvvH6A2dO7OLdtYW7Z7t65bT6Zls9PjdvHCeUoDcvmClSpVW1nbsNX1DdvdL1szBya1QG0rjg8AMn9/wc5fuMBj3Z+7b/v7GHOJjB3KyNArMtoL/2AoCvOB18JlD3YWTBgYL5nE8D1I22y1YqPZnE3m8jaWz5MxrcEA1qhbvaePGaZnr7zDinWzOkLoIWLNOysJgARwRA0iI6w6XZUI4tQm1rJWh/7VYOipJx2SCBTDvaxr7OYjB5lgE9liNtJiKnGh+35P7uUAzgl8ZeajhMMNRZK9MOc1lNj9/eQRVgKcur+Vd4s3HfYBsBfrNLEg8Fi1DlAki6loKJrC6glwZvtVyAs4d35+zrI688k4qrAgxLVkG1fIApid6h2qCJzD8SifALsZtRjlOYTMVdwnmDMspGhqymYIRvF6zjHHh/NuM0EBiy0stHB96eRvt3jfY7upqSn72A/94Nvjj2l6Fg/lDKTA9KG87OlJv5kz8Onf/C1/jgdk+lrA8vUAZ1yzB7iLjUwHxt5V3Y8ZUJmVDjvX19xf1J3psJL94ZjaoXa8fYcZk7b0oAqB275mSd+77Wzv7BBEOquUt929XcZEff7znzeYofAgPnr0qL3rG99lp06dIpBa31i3pcVFdo1i5yeU8as1PrwBDFDKRxcoBOH/7Q//bRsZHnF2du6era8u2vWXXrB2vWxHJsfs6uVHrA+mFAT2l8q2vrltaxubtr1XtFauxwZHxuzMmTMc38TEBM1YkAngwu/s7JIl3dvdJZOGawhmsQWTUIgPw2eUpQGIMOZ6DTFVg3bhwnm+BmVh5Krm2w3rB/u2s2/9kCQAGAGQDw1ZbmjQSpmcHb902Y6cPm87pbr19g9bI9eyasvzRR1AertRGnGq6FrVafsZZNAM0kU5H7/EXEkD6fpUD6NXOdo1myiN12luI8ALeZtiMgHYlB3K+0FC1OgmErsZs6be4hUu984STtt5vqoDUwE2gDK2raUswUF4cn8HY2ECCCMKX+V8fMY1rsOgFNqR+nhQtvdVVYdJdcYbMpE4UUKLUABFpDPE+b++T9e5aoGopgB+Hfz32C/0qsqRxRwAfKJa4AsAxXFlyNayIQI7TzkLDkMfXgPJyv/4T/7xm/knLt13OgNv6gykwPRNnd505w/jDIgx1cMz/iwGqQNaOzQiY3NCkxx/KKtrUmh1c9hkBlc/fhW7rB2QdEdT+Q5iV6922c2odgNNve61rqfCvmMw4SVfD6Q/dH8IXD+cP2ZmKBjS7a0tup/BUIGJBFBdWl7iOaDMDyCI3EZ0fhodHWUZU45w5m/Sle/6w53tHTKG29vbnOf3ve99BJRgNhfn79nWxqrdvv4VyzSrNjM+YpcuXrA8TEehO1SpUiNzWqrWbX1nn4zpM888Qxa2t9dLq2gCcO/ePZqzwKBhPmC0wvc1OMTZ+hRsHFpeNhhszy5LyPtsNWlaAsjG+RHwjg5bplKy4+Nj1torWma/ZH2IeMrlbGRiwjbLJdtrtW3m3Hk7cf6SlYHZcj1WbTesDtaURqQOKCRgC6XmToBoKFezZAyzFkr5zsQznojtS7WPTocxlcNZzm55e1HMtYfyq0GEs/mdGKaDIf0CvXFEVFJdCEyqFjlkFJHU0PLoJPycsU8hzurA+4zMtDdI4FiCeUv79tB8d84TmKLJQAi0x/kAVPf1+WKGGs/QpQ0/x2sBDH2/ylUNC68Q4o859CYYDmpxDXw/iK9C6+EmF1JkVDlXYIKdDcaY2RaVxq1Oi2LqW2Eay+XdRIWFTmDE/byc0R0aGrKf/Acffxj/9Kbn/DaZgRSYvk0uZHoaD84MxMD01aN6vZikzkM7KcXr4Rcech1Wko8sGmqkg4v1e2KTDgOE8ZhiMNsNUrvH3m1+Omzfr5YMHAzYj/dJFuyQy8bQoUzG9kJJHGBU+Y0sRQegC9ApVkmMmULLBez1sAdIBKgBK3Zvbo5M6fve/z47duy47e7s2fz9u7a9uWYLd2/acH+PTY0O2ZVHLrkTHG1Qa3XbL1Vogtra2be9at3WNrftgx/8IAENzntwcMiWFpfsxWvXKCkYGh4hoHajTt6jhwpZ6lYBDj1OyLWPlXKJusYcy7lgS72EXUDZvVqysZ4eG7SstYsla+4jqdQs29Njdbx+cNhOX33UzjxyxVrZvFVqAKVtazIMITDWQSuJY6HpQ9IClGgugCfoMMH2cUHjQffJNVcr0ra3zgSAcpe7l7GDMDZpq8ndBjNO4voP15ql+tgQFNhChduL6Y91oC458K5n8bh4vwVzVuxiT0BzOGYiBwhlcXVLEhOrFqxiUXGfoTuWs5Ge9+plfJc1HNB8BxmN7mWHiFFaRtCTJtIBMMvoHkbNr7d9Rf6pzkvvcXfrexoAkwwSyUDoTCWXfy7Lsj+ZY+pVB+2nf+ofPTh/ENORpDPwBmcgBaZvcMLSzdMZ+Goz8Lu//TvOdLxKP9npM37YPrq7OmkfelgeVlqXYrWj/ev06ZYeUw7lhHkSEOgqv/OBG0XmvBZQTUBz2ADfx68TOPXxB8bnkBM+rLTrm2XY5x0tRG/dumlroZwPV/7C4gIZIzGKZJUyCov3hzvYJDCn0Enigc0M02qVTJW0eGfPnLUPfehDdvLkSdvbL1JjurayaDdfvma9ubaNDfXbk+943Ab6+whKq/WGFctV29jasZX1TduvIjaqTAOV6//qNjo6ZnP37ttnP/uc7RdLBKoo+aJMjBzNDMw1IXxdrCJd4WBQ2dYUZhtn8gCKwPIiqKG2v2nD+byN5HusP5O3PNqjolydy1qzt9f6piZt5swZG5qYsgq6G2VyHr4fMksxo24ACtFdUV6ncnQJggi61NTBr6lC83VvYNzooKRWpR7/1Ukxi01SZPQCQ5u8FwJzKTCcRFJ1MZqxJIV3RNB4AkAm7G2UFCCwGLOtjJwKcVAxqyrQimvGBgd0yzvgVSnf76OCs66hValXABxwetqBA2XNDbZFBzAC2NCtLV554TW6Dsl8Yi7JAAdmNzpXSljyeZ6DZBhcFPA1YL69HSrmCuwrxg6TH/SnKWP61f5Kp79/kGcgBaYP8tVJx/aWnIF/8zu/mwDTg2DydUryhwLZzukry7FT3gN4qt8AACAASURBVCfss0ZkDokf4DGYPSw2SkCyGzwLxArMaJ/xhYhfcxhYPrjPjsa0+2KyfHtoKR/AFBE4BbKI+ABjio5ON67foKsev19bXbPtnW2WLtFuFCBne2vb1tbX+PBmhE5wfYMt1TwA3Fy6dMk+8IEP2NTklFWrdbs/d8eWF+bs5Re/ZAM9OTtxdNre9c6naX7aK5YIXuuNlhUrVVvb2Lb7K2vIybf3v//9BDT7e/t2dHbW5ucX7Itf+CJ1rPk8jFM5hvQjSzPbaloh4+DEAZvrbJF7icYAALEAqLjWcOh7M4CWtWr7VkCZv5W1gUzeBvI91tPbZ7n+PuufnLDs0JDlR4dpyKo2WzRrIZO0yf7uLqfAOABw2KozyDzwfbJYCSYg/I4gLSqDi+H0Mr0DI46fZKWX+CkbCXONcxIAkyzAS/VKCHC1BV6nEr8Ybu909loLODjgcV2RS+uLE5baYTgyzJm3TlW1QGX+uJsSgCh+r370KstTilCpJs5+r0YoJisslwKzjNfzOME0xoVZYLhJHkeRb/4udX2Oz5XkLQfd/rgHXL0Tcn7D+4LzGCQ5frs4gNViMJbQ4JzwD2a8j//Yf/eW/NuZDjqdAT5z2q+mddKZSWcgnYG/wgwcDkz9oewh3YcXsGMAeRAI+kPsUECoEm14gYCGANlB9tL3oX/x73Q8MV5xSV777Aah8Xh0PD6IA1Psn1/rfAM7+xqufJTz+dBlD3YHHnAjgw0FGP3SF79kr1x/xaYmJ+3ChYuJhhDgae7+HHWe0N/JMY+HO8AHGCWAgwvnL9g73/lO6+3rs1q1bjevf8VWluZt7vYNGxnoscnRIXv80as0P0EbCG1ptd60rZ09u3d/3la29qyVydp73/teGxkZoR52anKaUVEI9V9aXHbDE806cODnLNdqWo4dluqMu/L2qA5+oGVly9K+XjKlrWbDqtA8GjSFDevNZhyU5npsuLffhkZGrTAwYI3egrX7B6wwMmyFwSFrgw2n1hAl4HxSUuY1Jzhse8vQwPQJaPoCBN3HYH5yRlBlehp/QntSudS5v3DTwKjm4LTjxPMyNIBwiGkKemk3CXmrBeozg0TFtZKhc5RSAqKkCYmv0SQB4JWgtO55nwqdJ+MZM5jU6UKH6kAa41EHJrChKI8DqDIuKpvl/tyY5q1LYX6KF2Z6HwiQH2gPHO5j7wTV6TYgMxYAJZjzJGZLEW9BEC2TlU++MmMP6nnxK+WyYsxoLevjdPgrCQTeI//9P/qHf4W/YOlL0xn4+s5ACky/vvOfHv1tOAMCpq8GaQBjeNip3O4nrweLs5ViRfx3AnwEeQkYkCnK/GGuAPUACsWWHgZKBX5j4Bk/fHU5ukFnDE7jcm0MhGPJAPbjx+ro8vwcAoMUTlxh5QnrFuQE6B8vHSCACBz4/f19zCl94YUX7Nq1Fwk6kSOK3SLbEvsGawbd3urqKmOm4FwG2AMUQuQUHujYBwxGAJW5fNbmlxZsaeG+VYv7tnTvrg315O3Y1KQ98Y7HaHKp1iq2W9y3eqvFIPzb9+7a2jaAatuefPJJO3PmLMEP3NB/+qefo9Tg7r05K+7j+Ais97J4PpNDlj/L4ApI9/vBQSASAzBWNQYYQCvTXN76s8h9Co5t5FcO9Fv/4JD19PVZA5FE2APYvELeCgx77yHQLQSnOjNBm85wAhgBfIpxY1k7mGoAh7whQCeiCZdJDK+ur+4N3UPZnoIhtkwgLO5SxNcGUx9MbIhgYkSSq2QPjEP7TbpURd3TNM58JktWWWAZe2G5O4frVE3c/P4zN58lOlmkINRqvAfwj/3lW14OxzjZlapWI+BWXi7BXtB5M0Rf+zsAmjt/xHiOLK8bmXJvveuLK9yb4V0dmFGfZ8DxfOTyfy0ZQ/Je8+Zayd8GziR1q9DuYgHXaz/9k//gbfiXNT2lh2UGUmD6sFzp9Dz/2mbg9YBp56HeAaUqY/oDqQNMVVZVFI00qB32FB123FQjjVwMGroZUYGRbvY13k5fx9t0g9jXKrIIsMalRoBK5WB22764fQhKT4BpaN86c/QI2S0ABDju1Vf8/v379nu/93ssc7/nPe8hKEELUAJABNjX6okT/9atW3bzxk0C0sGBQTKUaFMJAIOOS08//TSNS3Pzc1Yp7lmzVrX5WzdtdLDfLpw+ZU8/9YQVcjkrVyu2sr5mO3v7tr27YwsrK7ZVbFixUreTJ0/b448/Ttd9cb/ILlAAvbdu3rLVtfXQgrNOQDY8NGLD/cPJfZjJhPxZ6hHblCTgM84bIBFu/nNnz9pAoYcRTwA9MC4tLi/Zzu4OGwxg3lpsd4pasbvP8YHz7Cn0un7SVx4ddziimDoQKWglvStRq4VQ/s4iKL5fO/enj9v/EcVZM4BvXFPML0ruiX4U0AuAMoA2B5VgZbk6CQu1jlELCy0t1igECd/zXoFUIbCxkYSWoAzstxuzgtQgLOQwB+xwFYCpxg62lE0MoFMO7D628QxXj4UCiJc0AN/j59B3qtNT9x8VAETIJrgwCzFPGD8WBpIa4Hgee+XaZOp4wW5rPt3NGHJQ/T2i98eB66kMWAL4EAnWbvHa/9RPpq78v7Y/+OmB/pPPQApM/5NPabrDh30GXg+YEiMEoBCDQJpIAkjzUPpOEL+XYUNKfTdTA51fpEPzXXsZHA89fU8I0NX5pvs64fcdPVun5K99xGzrwbH7vmN2V4BGcVGJeCEav3IusX9F6rjMDgXsth09cpRh4WCbXn75ZdvY3GAkEZhTGI1gFoJBCsAVYAqAQtpB4AxkPN6fv2/Xrl3jdphfyAEwL2fPnbWnn36n7SMb9d5da6NvfKNuc7du2tjQoF04e9Ieu3qVD3wYp+bm7zPDFF/vlSq2Varb1l7Rpqen7amnniJDi6ioQh5xRm1bWV213d1dazZcTnDhwgU7cfyUZbNgK3UtHEDRNJMxGp7AmpZKRbr1Z2Zm7NGrj1q90WQ0FkA0ANbe/q5tbm5433eUwgFIQ2tQufkrlTqPXegpEMQLFBEwsRsR2LrQLjOYepiliUD3wGrHCwy/bztuepXhec0R2xRijwj+qtUkA5VdpMI977pMHMN1kt0+u24ZioLtk7D+qJEE73FoZGke8/0BRHppG53CGh7rVCg4QA4Q2J3t/kFzF3NAXQKg1qj4GRYAzApFW1uCTAfz3E/4IpYl8P3AzlXQ83Y6Z2GMAKoEtQTr2SRhwpsJhJmlwSloTIPpjE0GeG7ekUomre4OUUm70wDgoU/++H/7Xz/sf4bT838Lz0AKTN/CFy8d+oM5A68HTKEL8/J250FzkKX08p5yHQUWvSzpWYcqteJ7xEWJMdXDVqV8GZwOK+kLOHZ/fi1gKkDTLRMQeFHv8sTYgzjNED+EMccAWeOJS8YxMMXPNzY37cLFC+zQtLu7Z1/8whcI9ADiwH6OjY8zFgeADEBI44AGEQALekGAMQALlGy/8IUv2MLCArNQse1jjz5mj1y+bIvz961WKlm1XLZapWwL9+7Y+MiQHZmetDOnTydB5ssAnusbVqs3rNZo2Pp+yVY3t+3UqTN25coVBv+DNQXwRU7q/fkFggkE8IOdHRsbt0LPAMv/xJJq+xQWJJirarUcOhEhjL1pg0NDrqndL9rCwiLjsybGR+3IzBTH1aijNWfD2s06P0OXCmkA5QHtnDUbHkaPawJJg7SUKosnzGJoL4qoqhYWM2EVQZ0p9xcc4xHNyvsgtB+NuzMBDOJ6gFkUWOPCgw5z125q4UWzVJANMFc06DRpWgMYJHL1xVLSSSm0+WTcFsLoQ494AE6U6TFfOK66LLGLEr6vVnkPMjE0yBd4DrxHu+OdXD+L8bCjWKNOoAr2Hk0bMB4a2hLWOErCCOkHOEeAWY/M8mNgXqgRRaOCIJmg7KHVtv6BwUTm4gvRzkJV0VpC1/x9iNuS3hVjk8YU5/w//JOfejD/OKajSmfga5iBFJh+DZOUbpLOwBuZAcVFHfYaPOSCZC0pYQoJ+INZ5fwOYwmg5b28/fcCrR7V4yHfKjeK1cRDSqahmInqZqUEGjpg92B70/gcaCBCW8sQap6UIkPAuVzw0iICJED7p/NzMBPiiIJpS2xwAkwCW1epVck0AthhbH/2Z59ne0+E6aPEDYMTwvHBKsJNTQAKRrHg8TrqU67zg+5ycXHBlpaWbWlpkYD3scces73tHSvt7lpxd9d2drZseXHeysV9O3P6pB07NhtAhAedV6o129tHe9SKFRtNmqDQgvTEiZNsn0pA1nBdLT4w1umpGTJ5BEqIeioMuBYzgA9X3MLA4ww3GFAAS7DAR2ZmbGNr28rNtt25N2c7O9s2MY59TlpPPmtNLHLa0CU3rNmoeUg/+8Wb5TI9ZGcx51roYN9iEMkqSlsaACGwMuKsaJJST/imm4zAypH5A2AK4xeg4/eR6QigTW55gkokDgTjWqjRe495aJCDC50ANVQGdI8m0o/IaAUGmF2aQqk9ZukJPJm96k0MtFih/Y6NHjqxU2JhpXnGNt6ytLPwA8BDCV7gnPdSSCFQBQDvS8g0yATrjR3oWXXD8nF15o3biXVNgvFdN9vR33beebg3+H4G+K5gMeKGL5c4BFNb4IFxnQYHB+x//qf/0xv5k5Vum87AAzUDKTB9oC5HOpi3wwy8XsC+wCIf6hKPhvK7M5wCpJ3Su/RjMj/5g81ZHdenOQPLB2BXt5zXm08xVGIwXysVQPsA2BCYkes6ZmOpzwugBL8HY4loHw8bD6xSOHH8jPmQPugDoADnBGc6QAhah5ZKJXv+y89TPwqm9PHHH7Pr16+TCT127Bg/y3Xt0gElMWE+3fktphcPdLCmeNBjfGvLy1YvlQn6trY2bXN9jW7n4ydmbfboEUYv1Wtwb9eZZ4qyOoBPsVKzze1t5qAeOXKELUj39vbZCnV8fMyOHDlqA9C11tC20wP225m8NehBcuQSMEn42vvT052fy/L1kBsAbM8trdjtO3cJqhFfBWA6EKKkUFzPEGRCF+ndowQYg/c93BOh9SW7BgU5QQCDuhcdEL46/UG5pbHpTfdEfP3xMy1cvF2pd4DCNlg4SGahxQIAuRYrrjl1UBgDU4E4ZQConz22w/7FOOI9wLI77qXQnUn3d3hjJGyp3iP4jNfgg2V9mvUcvCbmqiS71KGoFlLO5joTTLMWkgJQckdWbC7PBZIYao0TbDr0zuwwRdNVwRnfTJaNGDoLNzUNcGbd5QMHg9UwV+wkFbJOlX6An9H89I/TgP23w7PkYT2HFJg+rFc+Pe83bQZ+6zd+8zX3nZTXO8g0ibiJ2dIOQJXRJG4vKne7P7jiUmqiQwsPMz1M4wHx4a3ybHgQ6+Ecg1WBDgGFbrDB9oqhFCo9azfzCqYS/+IPsU0eEu4EI00u0p9mzB597DEHZuWyLS8vE0SCKX3ppZcIUtEN6srlK4mGEtE/ynh0lstzQpUhybJsHuxWnmze7t4udaHrK6vWbjTJxoIxzPdA6+eaz1zBmdJ6Hf3l61YpVenox7F6+/u5HxiQBgeGgtHHTWgA09MzMzQzISYKAAQsLl5Xrwv8aBHhGlOARddm1mxgoN8uX75so6Mj9h+fe85GJqYwIrt186ZLHM6ft5npGQJpbxdKui9hsln+xsQG/SrOndIRlN7DAkGlYLa+DGXgTC5j9WYtYUS7JRcCdAeuZZAB6D4TwNN9oIUYXfKBcfVFgi9MNB51b/J4MGSluqbTj+ksLoGged4r9MX4Ca6BwCmbFUSLM41TYzrAzvP+D4vDQxz2AsS8x4MEQe8R+syCtjXcvCFeqwFKNSzCvITP1qTMd+3kjyq2S8AWwDTpgZZUFTrvB71XvTUvZABgrh2Yal5CUCoZ3f6BAfuJn/ixN+3vW7rjdAbe7BlIgembPcPp/h+6GfiNX/v11zznbpYyAX+MfMkqrjF6kL06wzTeObVqkakJrA8ADv6hFO7492A3KPysO0g/BqvdgFSvjzWhCcCJjq1jxeCYjGVoIdrtylcZVmMR+wQwcPHSJbt46SKNO9CWOrvVay+++KL96q/+Kufn6tWrDNYHUKhUK2SdUOaFXEIMqZgvgBcA0Rs3btji4pLt7+8RDA8PDdHpDX0mW4b2gHGNJBJkomHY8XB3sKcAl2AnMV6wXwCd6PLk7SNzViwWCfYmJqbs2PFjDPFH1il+X6t5uZ5Zos6Pk+WURhegeGhokMH9ALY/+3M/bzt7Rfvhj33MVlZW7KVrX7EPf9u32cz0uP3yL/+6bW5ueZnaYP7yjkCYq0K2bZlWg9FZmAtFMB22KKFBBwsMtJkqeN6rFlAOxpxF9cjVWEoSgF0AjQcWP45U+SPsS9dWjKjni9Y6xwpgTw56mZh0b3M8dLS1+A97ju+zhPGMmEUv4fvCTextYryKKgs4dzCXruM2zhnju8rloI1VzFVoSJAkBaiBgQNivEYufspdOI+YL2fZp6YmE0bYZS+IqKqRVW+jm1d4g9BHJUMj2PAovaIz/y2+NyjVCBUULj7QknRgwH7sx/+bh+7vbnrCb58ZSIHp2+dapmfygMzAb/3ar3U6vETlPzy9Es8Lu1t0BowcSsT+qLQt5ic+pY4L2NsishxunQ48eLKBRaG+r16n4SUuWzpwxPPddYeuJXTdnIehe1g3QF8CaP1ApDVj/NHNngl8CPTis5zgSY5kxNTiOApXF/hRT3KWsmdnWSJHORRh+Tgeyvt/+Id/YC+88CJLpaOjo3b10Udtemqa5X6cDMqlkhugTIv8U8RG3b51mxFLGCcYN2kcM8gWzcLN7e72Wq3CuCMwmGCeUMr3+RLO8j7yuSxKxgjL9z7qvBohrQmxRQBAYvKg+ZuenuG/8fFJz5yk/MIXDLgKuAY7u9s2Njpmk5MTNjY2yuvxH//4ObZBRVbq0OAg3fizR4/SwY+vAYIxdJWvcX0BoI3xTK4x1UJD9xZAj1jr7sUC7gN1MeI8KnopMKOKb5J5zwGkZ7F2FkF+v/hHm0yxZCsC4Lg2assqzTLGqfzRA/d96CjFvE51Y1JqhVjPAKB1zPh9JF2ozkcLImlVcXy09MSQYUzCvYVrpIVY98IJmlKwl8rZxTGZDxsSCAjiMQOhzK9FgbcSbSaSA0hKmG/ah/epLyiUXHDg/RQSBnAteCzoWnGsVkeCwAUvNMLZLCsLP/kTaVzUA/I4SIfxl5iBFJj+JSYtfUk6A683A7/5q79yQNuYBO2gE1CEBPjwCjsCFGx4GmXCNHU0ciEvMmwb6/qgS2RZNrQ75OewV7CICYAMpiLXsfmD1dkjBw9gb/TAlprNxxZGCPAD9Cy4IXonfK8wc5UdD2Npu+dMLBe2lXv+5s2bdv3GDXvmXc/Yo48+ShkAStZwugPgbG5tJvmQ0JcOjwxbpVzm+WTbGZbawVaijHrnzh370pe+ZMsrKzw3gDkBjg4LDADhgfPQVzbgbkeHKJioQuyPtVEYB5OKOXI9Ia6W82QBCgVQyhlqe4g950TaxbaR8T1y9Bh1sYNDg3y9QCIaBHhig9nR2aN29eoVAnM4zV986WVbXlpmlmmlWmZcVqvhXYvK5aKNDA8TnOLcMXbGENEABhbPAY+DvmCioUEraCiie1ALEE8+Cn3g5dD3lVLIQw1gN+RutgBMgZLCYim+bWT6CTc2d+Hdi9yZznuZ44RZCfsIMVBqb5roKwP7ivs9ONaTbkmRkUggkGHzQbvswFNh9webVmBBI7mBTIYKqsfCSmYqsqjYD81lbiKTkQ+B+mJcAXYxPmpNQ4QUDVZYWA0OuBY6tG+l1jREWhXLRV47z3511poxUKiINH2Rw85ccPSzu1fb8sg+BfgNsVl4f6ASgOP/r//LP03/SKcz8JadgRSYvmUvXTrwB3UGfvlTnyIb5LpLOJJ7GHqNhxezGVWyO8ArmbVyAeqEoH1tGIPV7nN2T3foIKNcygAmpa/sdlF7dI8bRdxUEXWVijszOWblBz4B6MSgOB6LQG1SQu8yYxHiRpICfC9AIOMSxrK1tWVLS0t2/ORJm5u7Z5/97J9Q/ylzDErhAGTo+PShD33IZmambZ+l8xwf1AiVB1i/cf06y/7YHwAG4n4INAJr2zGmtC1XcJbVgRIYvpo1mii5uy4z5M17eyVXw1o227Z83kGUO9g9i5UlWLyGLTadoc4kHY6gV22Q+UXE1Okzp1wrCHNUPssS7O7eHo1YxeI+dbCImbp5+65df+U6WWGAS5SEsXN0iYIR7MjMtPX39SapANQ/Avbq2kVuc50/5j9mPWO5RrexLdFFBy2mrrVc9BgTsLprOCPXfgBkNKMFMClNq8AVmy8w2N/NR9TDCtDpngmsPefdQ1aDRrqT9esLj/7ECIj9gKEEoOT9G0rqjHoKwfZ8H+TySYJDokEN+aF4/wqs+oLPz1G5p+rkpDkF0JRjns0EotgrMvUB6NL9H8ZAZjSfYwwVZQ6hpAIGF9Pg+uzQdAFZrVws+XtH9xy102THcX/Vuc1P/cOffFD/PKbjSmfgq85ACky/6hSlG6Qz8MZm4Ld/49cJQMCCkamC+xaxSUEL1s2aJsAPGr/ItKSvHTS4jlA/65QqO1SdmFLfHx7w0p92wHByrGaEjnVMBb9HxyFmDd/HjGlcIhbo7I6LUuefbl2tZpOavHyegATyA5aRWy3b3y/a9s4OO/lA54dyNTo+AZBKFnDx4kV7xzveQbCG14jB2tnatpdfecXuz83xGniupVGPR2KN2ZmEuTY0PGwDgyO2sr5jlUqZpfwetpMEa+rMVyJ54Esc8OEqwReVz3sWrccMwWXdQ1YUkT7IO8XPcjlnuDpAImfVSoXl27Nnztip06cISHF5yaQxlqpiq6vLViqV7djx4/bKjVsM2O/JF2xre8u2t7ds9shRe9e7nqFByscMnWwANmQKyYMn5iH1odfcC7SK4e5IM7ycDD2sG9v83HSNO68HoA6ZqXQDBTd70EYqHUHXFUCLcVjQ8QYtJyQbAPJkTIOuVVIBhvnzPILkJCyiBvqhqwwNHXxQiYseKQ6dhVTH4JdUAsBO5vMcB+4lGNegw8YY9/f2yE7jg+wnWtGG7NPwpku03DgGWFKcByPC4I4PX1NSgn0UCtQ8YzuBWlyDWEet+52saW/BF0cCpg0H1NSQqiGB0jhClaO3t5/sOBbBAMVg1PErMOj/+KfTHNM39lc73fpBmoEUmD5IVyMdy9tiBlDKP8gOen4RACnKgXgg44FC1ziNJV7ChA9ZjEmnJI5tOyX0V00Qdh0j3cDpASjggavSPpnOAB5wODxM9cCN9aydbjpRpiP1b26CCWLBA9pF7Dt26MfsVwxoxLbqs5gmMXcAb9CEInapf3CQAHVjfd1W11bZuYll13qDRiK0/XziyScYso/t8fne3bv28ksvMUgf+loE8cdxOwAR+DkkAvgdwOip0+fs5eu3bXFpySrVks3P3bWhwT7r6+shUASIxKIApeByCTE/ZqVy2TLZlo2Nj3K23/nOZ+zkqdN26/Ztm7u/YAIMjWaL8VHIP2VLTpTXGfHjJXUsXM5fOG9Xr1yxZqsRQLqDacgXwBQPDA7R/HTt2kvWW0AXp16Wa5cWl2xiYtze//73GcBaji53ZxDJxpEBzlFPi5+hBzyYvkQLGeWHdiQjHgIvWQiuHQCmJA3YhzvBXYPsumSXK0hOwu2DXpmgvdWyne0dbo9SNj7IEqItaQBqyT0fMkN1fwBoKz2Autcmumj1+ntJ9xxzUn1fkiwkXZIUExZlrJLtTHrL+2JP3ajQ1QvniO/ZwCAE5CtaDOezt7vL64/7DYsq3JdYPKG1KYCu8lXxOyyGsB9vJOCNB1S96MRMhY5ReQfi/tFp90rpSbPJjmOYN0oSWm224JXGFAsYdAvDPgG0YZr7iY//+Nvib2l6Eg/nDKTA9OG87ulZv4kz8Olf/zUv+YXSpDvTUfZ1gEPridM+3gcb/+Wy1nQbMX/lLJVrP2NgGoOI8AxLgGm3npS6ND3kArgVUPXaa3CFR3pRL0GHLEkOx3NB8dFoOPDpBpgEMFHpPtHsUS93EFTHr411qTKa+DmYjY1P2L17c/b8l79s0J1CRwozEkAbHtR4AD/1Dd9g58+fJwBA+f/zf/Y5W11ZCZ10+gkcJBNA+RzX4+jRo/bNH/gA45xeeOEFW1pctntz8xxnsbhnf/a5z1o207LLly/Z6RMnqN2cGJ8gwADA2t7atpXVNdvc3bbtvR3mjH7f932/feAD/4U9/8IL9gd/+BlbWl61kdFx6+sfIHOKNqooyfZCPoHycgPgepjAFLmWj1x6hJpSLFgAeqBvBWiGlhQsLIL8X3rpK1baL1JTe+LEcdvZ3ibL99RTT9rw0ADn36+3m272i/u2vbPNe25qeppAyvWMXgpWL/ZkURLMM7jevijy+xL3gseEhfapwSHutzD0jQCirnV0XaeXmRHKL1NTpVwhU4pSNvYJFhGxR2xGEOtSBcuY3engzMvUSDvw+zWEGSTgFOOPTVpuLHNW1nvSu9ErTq7QYsk1olhUeeQWQCv2JeAK+Q1kIeoshn1CQ4rzwWD6+vrJ9GKxKU2xDIqJHALvm9CUAjppMKk0eGHe8nnP+i3kKR2Rg1/vBZdQ+IJSBkVVF5zJD25Gvv9ySdcr3Ec/9F/9wJv4Fy7ddToDb+4MpMD0zZ3fdO8P4Qz861/6VCeuiGyOs1g0UtSdGVPpmTo4uG6tbYW+Xo+MYhmzE+CdgNgAIAXeCCsRiJ6E8ouB9Z/5Q1ZGlUjjyYddB5jiEiWAN7jyE1tPVMqnAeg1PsSO4ZhekvSe4CqjCgzo5fq5In9ilhUl6Nu379ro6BiBFFpxIrcUoBP96FHqfurJp+zpdz7Nh/H8/Lx97nOfs/XVVQbUs2c6GDnMaT5PQItIHhiOSsUSwd2jV6+ydHv9lVcs00Zs1ADNSHdu37CBtLZG9QAAIABJREFU/l77xnc9bU9/w1PWk8+RqQQIvD83b1sbm7a1vW2Z/j7bKZZsfnHB3vWuZ+3Rx95hq2sbtrq+YV9+4RrB7srqBsHHyOgYQ9dz7YwNAcyE+RkaHmSrTJzD1Uev2MmTJ3iv7O7u2OrqCkHLwOCg/d7v/wdbWVm18bExak/hxr94/oL9rb/1rR5BBD1zrRZc3ejO1bJcIUdwWywVyTBjvvf3vB0rukop05TXPrp/AMYoOzAv6QMMYr4BrtkQgfpIvzcFKr3nu98b0hiTqQ6tQcX+6153jbPLDzrAy41QSUxUCNrH+4EtPLnw8eupfFqXZXieZ3fjB/Wo1/0V34fxPUine5I4kCgBOBZvedvJSsXXMkBpMaZwfYwTwfZsMBAF9YMpBUjH/QcWHAskXFeAYLDx0D5zX3lvj0pAHcA1xkDjVijr6z2lOYIRD4sGHNOlF76owNz+/R/+oYfwL296ym+XGUiB6dvlSqbn8cDMwC998l966Ta4oBNdY3jY0lARlfKl4gRjqge6TgbbOfvqXXQEIJVdSBe5U2B8STejehgwdeDrL5F+VK/zB20IKg/5lTL3KC4qHoeOGRuZaOII8TmK/4mZU30tEKtzxT5Qri+VKja/sEzABmc9GFPp8aA3HR4etuPHj9vlK1fsiXe8g7//zGc+Y709KJ92IrIkL8AcYF+jY6OMk8KYoM0EML1/9x4oPnBqNDM1G1UbHOi1C+dO29XLjzCkPp/NEixurG0SGAFYLO3s2XapbEvLy3b5ylU7cmTW7s8v2e5+ydY2Nu3u3Lwtrawxaqq3r5/XKIue6PmehJEEU4YcVYCLqelJe/e7n6WJBWAccVWQNQCsLCyt2J07d6kdxLgBjubvz3FO3vnM0zbY309QQu2sQhQk8YApKwcdokc/UTaRxFWBTfS4KoFHmIGSpgR+gyTsvwCrG5zcMJcg1MCuJgaoUO7HXOtDiw+wkPiaLWuDrMFbcWp37tQHcMX9L4e7m306nZ1w/mIfE4lJYBjjPwYCvALO8X2fsPZBNhC/DudClhcAEQ0cEgGrNzMAu43zgL7TjWl5GxkeYdMHZaMqBQLXDF3LOAehpa+kB3jPYyERR2yxraqMW+YSCyw+qF1F1SBElAHw0sFPLapnzQ4PDdtHvufvPTB/D9OBpDPwRmcgBaZvdMbS7dMZ+Coz8Ju/8q8TdslLo67nVIcdZ3ccJAAYsI0nyqWMKfJSX8wckVGhycaNIEmpT2aIwHjFD2Btw9K9GCF9xkMfRpnQ0hRf4GHnjmXX9fEjlOEdtHpGaqgCd+z6yVzQsxzFT0knB9e1Mzkai8CsdII0n+zvUxOLB3CxWLI/+dPPMdNzYmKC84EyKALyAQAAKME2zcwcYeYnXucACCyf92XHogAl/omJSZucnGT/8I2NTYb1Hzs2y5SE6zeuW6PWtM21TatWS9aTy9joyKCtryzahbMn7RuefIcNDwJUNmxpccFWV9eC+SpjrWyv1VoZa7RaNjVzxEYmJpg3ul+q2Mb2joE0W1pesYWFJQKGoaFhq1ZqNj4xQWACMIMEgLGxMWoCd3dQ5s1bf28vwSfmnOaucsWufeVlGqF2d3ZtZ2eLLOH09LQdmz1qk1OTNjE2SlaU5eXePoIiSARwHd0JHrm6QxtMAUay6iFaCfdh0qIzOMd17+Ez+8+H7Fu1kXXAi3lHFcB1uWQNmb3ZIkjCWOQWl0kIMobeXgC4UKbXPWeZJDqqc790MlFxPkhNAGjDewXXGCYj3MNgZMXGUvvaxnkD0HlUlDc1cFYWiy8v70cdoEIilt/HFK3wPsJ7mNWOALbxGiyQ/LoOhWYEkEkgfaOHObgw3g0PD3GhAQ0q7mskRHQqE0rD8MUoZSohQsvfH64LFvSnnACLJHYRc00tNK3Jgi8sIOj+7+u1//L7vi/9O53OwFt2BlJg+pa9dOnAH9QZ+J1f/1U+XGU2EbukEh1BIx6UAKahMw2jpYJuD+eFhzr0qDJgeKC2usgEvV/IQNTPGfwe2DCBPzdSBO1q4KTYyygAXIA8sp3BPAMnPB54AqXcT2DO0LLSzTV4SIcxBCCrPuUi0aS1A2MIYKpSv+vm3DiD4wqAA1wKmMIwtLK8YkdnZwlAX7l+neV6ufLxWgAzGKDw+uL+PjWnKNVDlwmQJhkBPuN3uB5wtiNsH/3t8drbt29bpVy1cqlqJeQ/NmrWmzfb3li1K5fO26NXLtlAfw/Bycb6mq1vrBMU4RRa1mPVhlm1XrexqSmbmJ62rb19297bt739kg0Nj7Jb1J9+7s9scWHJLl16xJpguXJZOvfBfgKYQiIAkArB4P7eLrtAYbECtvSb/vNvIvj+d7/3+zwnzDuYW3S2QiYr/kGrOjE+ZufPn6N+Foyu9JQ4Z7WRBRCD8QvXSf3mY9kFGbdmk6BeAfuJmSjcp7xvQx96XkRIVHifhuzUUHrGdcR9gnlTGR6v5QIsSA6gm2ZFQe0+g7YY9yoWQDRIBQDJMr4MTACkPV7aV0IDri/+YXEjlpyvjf45SA3tS4PpSuAcP8c18JJ4jmAe/7AI0hxIfiPdMhY4mDOw99KSi33VvScw7vrlIu9fvA6LLHwNUI2FCSQDnoDgcU84Jkr++LkiqTBGyRWwja6h/gaKjRYT/SM/8iMP6p/HdFzpDHzVGUiB6VedonSDdAbe2Az8yqf+n8T4AZAH3ZgHYfsDVgxkXGZnuT7UypNc0ehhTdYGzmR1T5KbP5g/9JCGplHleIFARUvpLMDT9mSdYWSXqMCE0iiEGBxkIUWmJRlkEsYoYZQ60gECzKj0T8KVZWK4pt0EhWOBPcK5JjrboDfEsZ0txQO8ZtvbO2SQ4MyHxhHMFF6H1wt8wAmNccIYhdJnvQHmFO1BB71MjFaTofSJz9g/TFL4AKAA8EApuVKq2P7ujpVL+1Yt7lqrXrEnH3/Uzp05aT15jN9oNkJUE4BZoafXas2s1VsZ293ft8GRUTt+6pSVqjVb3dy2+wuLNjAwZGdOn7NrL33Fnn/+y3b82Akrlsu2VyxxHzg+2F0AU5z74EA/mdRjs0dsZnqautrJCe8SBSYWjGutUrWdvW2CT5w7wH9Pb4FyAzDHZ86ccec2My7bBFs4Flg2ShgQXQTwwxB4lKARa1Ujkw/pAOYS2+NeZQ4nMj5bTTLUmCcwcXT3B12m2DpmaBoisepWLJWCOQiRSR4FJoCo/RPIGVrMBu1oMAo6wDMeh+yhyvgBGDvz7wutuBKQmKO63qaSk3RrNamTDVrMGIzi5bhHcQ/iPsM84j4C6AVAlMFMcVP4mYBpPO+6v53dddkCgCb2GVcvJIkR+E3kFCEDVYu1+FwxRoxLAFa/02fJD37gB1Lz0xv7q51u/SDNQApMH6SrkY7lbTED/98nf5EPDgAAPHxZagzGEDBEpEZDRqMc+wAD9WaDwICMURSVkyhBY0dSVEzXAw2GFg87D0aUJJj84LQiXSrHlqDOOoHDxANfwNMihiphTOkuhs4uBMmr1WUSQdXJnEw68vCwkCB4eVYtHAVUBBjkNAaThPgd6unqnRIzgD2YXMXmaC41VwzXz+cZoeOlVz9eAtZzOdvc3CQoBXg7d+4cWVMAjsWFRdve2rK9nW3b391mGb+QNXvnk++w47Mzlsu4bg8MJvrS47piLACmLcva5vaO9Q0O2vnLj1jTsra0usZAfERGnT17wZaWlu25P37OZmeP28jYmJUZ++P7zATmjgAO7HGmbZXA0ilaCQawLJshuAIR14kmF7ChjAND7iYc2QUmFKhUjpIywDpK2WQfA0jHPEEvCZCKhZKz+XC2NwhAkyioYNDDXCOXlWaobJaxRXHqgpuSvPTsco2Q5BDyT30x5jIWlp6Z0+pdrjxaKmSZhhD8xKUf2msSyCUdlNpkWKW3BmgUg4kxxSkMWpgkkWlhYYT94RoCtIutB5iTXjXWRIPNFMDHvYl7AK/FfQOJiV6nrFYB4ZhBBRjFaxQvFYPRmNHV2FUViDOBZXrqlviwmhIvIEO5Aouw7/7u735b/C1NT+LhnIEUmD6c1z096zdxBj71C59ISvlgt6Tbk56PDxM9UJLuS641U0lOUgCCztDRSQ5j16Z6eV6gVAxlnM7UB0ZRqMGhsf8fjKUHC6lQ7+OBTg+AmNV317SKdSVb1IDcoBPl4/jaI+f5kA8l/wOlYLRNzLjeT0xV/LXAKdnaUN6HxhQMH8YAQHDt2jX+AzOKkjZaeqIUPzg01GG3IHsAsEd8jzoIifkLml0wYegYBQCHdp940C/Mz5O1bNQqtjh/3zbXVqwnZ3bl4nk7f/a0tVvueAe7urXloBkl2GyhzxqWta2dHRsZH7djp05brdmyar1p12/dtmazbUePHrfifskWFhb5ulyhxzLBPU2DGWUNgb3LgVHP8FhgCwFoXrn+CnWxYxOTjOqaGB+306dP2VTQzALQlkslBuxDQwsQqAUR5o/jDG0/vWuRl96Zh88Ws35stRpNdKOhNzv25wAJhilPccA9QNkJQHVwkEOWoPsZzCojpoIpB9/TvCRdJ0r6iJMKOmHIGhRCr3sNIB3XHvOAhRABGOQfHEtov9sFyFT699u9YxIU+Iud7jqOWHt8j/lW5ybcP/gaLCdAKN6/uqcY7xTC91nlCAsuuePxM7D7mHsAWcgLMAbsC+fMa5I0XPDKAcaG3+ODcwsmPIBuNwO6sUqsrf6OdOQzHtyv9xK+/p7v+Z438S9cuut0Bt7cGUiB6Zs7v+neH8IZ+OQnfs61eBFTJcMCHtIAf2QPWTb1tpbU2kXtEcX4MVeUek48fBwAihF10Jn8z2c6tE7El85QdUqf/usMg/4z6vzkDY2SDxpcwFaFbEfpYbGB+oRjzOrsoxeyH1LSV70TW+UdiByYxOYnPYRj1kjaPgAhhObv7uzw9AASAEzR9x6B+yhNT01NkYUS4MHB0bPd58r7wyfnGxhUfH/hwgV7//vfT40qQG+zUbf5+Tlr1mq2cH+O+tJsu2kXz52xRy5csAw0lI2GlUtl5oLChIQScyuTs56BQZqT+oeGbGJmxgCfcj299vyXX7SBQZTqe+zll1+xnZ1dazcR7ZW1HCK0gqwDDKmDdbrRCFRbzTrlBwAj9+fus0Vpobef4z139pxNTU0QvCJLE2wj2t2iJem5c2c9riiUqD1wtpM5S7AW2oWqXM8FUgjaV6YnXi/WFOOUQU5GNY43ZN16bJN3SnJnOHSlkIj4gkmmqvh64Pogv5QZpw28xllT6Ui1eNF9IeCMa477A3FZOI5+r+uMzyq1swtS6CQGwKdtwIBifJhb6npD2L/YVe1D30PXDCCJfeCaSEKC1+H9qZ9pzNofwCVAKcxOMubhtbhnAXQxTkpoQhQUzlHufwFg71jmcVECq2qji5/ja+hV8SEmFfvF13hffOQjH3kI//Kmp/x2mYEUmL5drmR6Hg/MDHzyEz/rYdlBi8cyIXWm0Fm65oyZkKGTkthPJzFDY9Hos1hU78Ue3O4JJo27xRx8vRgnAQgHslR9spTv37ZZytfXTXahCuxUBExcF+is7mEgE+dC4BnGJzuxgGlcctSx9BljAKOodo7QU4IVhb5UYBUPYYAJlapj0Kl9A7SgdI39MeQ9mF1UesY53L171y5fvmzPPvsss1Fhatre2iAzurq0SMa0vLdrJ4/NMi4KLnkAIRiy4Irfg+a1UrVKo2HTR2eBkKzQ129DY6NWa7YtkyvY8y+8aIUCjEljNj+/QAkATGDQprbI9IVoL6Q1hOglgFQocsvFYmDbm8xcdYmHh7mPjYza4NBAMBV5SD3uIzCtp06etInJCQKWGERpbnjPcZHj1zdh2ILBDvOJucXcQyuKxVMMbJN7JYBSvF73NbZzU5hnaGpbbAOQhGurkrpMPrhfoKmOtZGQGLhxCu10O7lX8YJmf3/3gKlJx8I2YhBlEsKxAATxGfeOtKMYJ7ZlZ6ZCIdFr4nuMH9sBVI6OjvIf9r2xscGFDLaBrhSvExAVg6m5x7FkjgIYBrDFPTg3N+cpAoENxfa4V3HOqhjovsZrsC0+pDXVueJ8xOLGsgr8Xm1Uf/zH085PD8wDIR3IG56BFJi+4SlLX5DOwOvPwL/6Fz/vG8QgM2jlUMbstET0hy8ZpQD62CUmxEfRiRsMGAhad9wK5rFDlEpvJ3lA/BAXi+mv68gHcgGYeskTDnNnGF1u6EDVA9bzoYQLEOFtU2MNYFwyJdsUSr4euB7SAMzjosRaOSjvSASwnfqVwzEP4IiH7e6utxlFzifAghIOANT4MIYcIUTnULOZzdjQ0CBzTGNwJmCGuQQwQC7qE088Yc888wzBx97ujm1vb1izXrX1lWXbXFu1/Z1tO3PiuD125TLbfWLOCWz2SwTLAKftbJYsKVz5AKYTM9NWbbSsCjawabawuGQ7O/t24/oNq1RqNjk5ZQNDQ1aqVJLOS5j5JAip1WRzAJqVoAftKQTA0iYwZeICmxbkCUzJarI1J1Np7ZFHLtmZ06cDYILG1vXAMfBz1hTsHJIXHFgh4B+aT3VkwtwJ2ImBIwgNTL2uHX8Xuiu12+7+x/5jzSf2j4WFwJOYPcwl4pQQr0RGFnrZkNDAeKsA1vA6B7+ererl8vrrGojEKmqc0n0KiAu0Y19y3Qvo4biMI6tWCX4RMyZmU+9TLXY0ryqxy5Ev9lRgUt/jnJmsELpLYf9iSbGtTHqSB4idxfZy5ONn8XHxO2lSBXaVepAC0/Qp9VaegRSYvpWvXjr2B3IGPvULP9/pJhOVyVniVI/6EAnFkicpLDBqPd4WEeU7lfnoAoczuC/JMw8VWLr0WQ6NyrYq3eNYsaY1ZjNZoA1lXYIVqU8VyRPyHdWVxx/KDgRZngV4ZWRU0CeGqyAWLWlP2aknO+iVnjaAYOpZg/EEBpuV1VW63/n6bJbxTgCTKFsjExJ6RGgBUSaFLhGl7bHxMZu/Px/C6B20CojDca4PlI+r1Yo9+cST9l3f9V00MN2/P8f9bWxuEpguzc/Z5uqytetVO3/mlF08d5bGImgbi6WKFcsIUq/Yzu6+jY2P2ujEuG1t71jvwIAdP33aytUaXffZfMEWF5ft1q079qUvPU+pBphIAvRMjmXvHBk+B4HerjZjp06dZFzU7dt3uDRABih0nHgdxg+WEWVv/IOGFGYvlPUHBvrt/LlzZJmp+0x0nc5ui2nT4gDHU+tO/Q6fVQqX5lS6TF03AVXcAyrJd8rYXkpnrFlgrGX60eIAn7GNSu39/QNJigAAljohgS3ENUS7VyUrCJRhzuLFV3xPxayjzkdyAp2ngKHkBQLSKuMLgOq+iQ1HcuNLzyrQK/ZUaQixdEGgF+ynzH+4fwEgwbwCUCqpImlXGjo/yaQVO/Cxvcr8GLPSJsDyYjyYO+z3e7/3ex/Iv43poNIZ+FpmIAWmX8sspdukM/AGZuBTv/jziTu5U8J2RhKgAICOoftuiHYGEV1uUAYNukBp6A6UYkPvbP9Z0CZCp+rUGEfon/xrMmvKyg8/Tpr1JCYRL+Q7E+syAsVDxYDGASxK9VHvceoI3XWNMiw1sKFzlKYrQ9e1d5oSMEK0UKJDJPPmPe1RIsc2YJLwwF1eXiaDura2lpTlsV9o9aanp+iuHx4esXv37tq//bf/zu7fv8/XQXfJgHKwmSx3O9jH2ADePvzhD9P8hIc5ysl37s5Zq4EuULdsc3XJenNtuwhgeuEcjUWQI6CjU7Fcs3KtxpzSmZkpdpLa3tm1bKFAYApQikYJ0OeurK7R8X/t2lfchd82AleYpvL5LE1LLGsDxNVrNjkxYX/zW/6mnTpxwj73uT+lphbGGYa85/IENUPDwzR9nT59mpFSYNFxn9BYRUAKgxrc/ejD7vFiAlxiEjF/cVldzJxK7ABJLPd3sa36mdzi2K+Apli+OAVBDKX2K9CmjE+BNGlRJQGQ7lLMpJhAjUcgUPdSzNrrmNqnd0hyxlGZud2gVsD9sLe35lXnjH1p3A7OnfnXPvEZ56ufC0wLMGssOCbGJmZf8oH4OJpfvEYZqLpWyqYFCJVpSjIXv/977fvSgP038Bc73fRBm4EUmD5oVyQdz1t+Bn7pX34iYe0cKYYyeXBBg7mDaxkPIuraCihVZgwgTq5nPsyyucix7F1qOg9WgL2WZdtBk5rA0c70wWjlTZucFfWHubvo+QANXW8EZWVASfYQXicGDS5u74muNIAOgOHvAjJ2gOulfBip2OMmaCk7nYMQsO56RO6Tjm+0BvXyLzNboUMMrmcxq+ws1GoGcOVxV2DRrl17yf74j//YSqVi0Ob5GL2UjDKzm0TwIP/O7/xOOvOXl5esXKna3Ny8NeoVu3PjFdteX7bh/l575PwZe+TiBQLTSq1u27t7VqrUrFpvEKRCNkAzTU+PtTMZO3L8uK1tbllPX5/VGy2C0rW1DXvlletkfDE3iJfK5HtAjvMf5h9JA8NDg/bUk0/ZlatXbHjQ8y5xvq6LLFmtilgoN7ygQxAyTMVeY77i2CCBILCqKOcDxKhsrHKzAFyyUAjRXziGAKSAILYVAygAKjAmoNQN0mKTEMCdAKwWWTGoxe9Vstf4PC7MS/ZyscegN1n0BAZW4FLbiNEUeytDUXx8gUeBQZ1v/FlgXIBUYBnjF7CMy+sYB34nhhMSFelItSAQAxufQyy3wM+lUcXxcP9i/JgTz751vSzGBPc/jinpRXz9Pv7xj7/l/46mJ/DwzkAKTB/ea5+e+Zs0A//vJ/9FAtL8EB1gBrAW98FmiDgYRSgFQ9cbf8B2GCl/8DoQjR/yAG4oCWcD8+qHShqKJkA0iA2TsxWzQ0YthPq7acnLvp2Pzo6Dxz1JBGB3ITFrAbyQAZbuMTFqAZwCVCMeqWPUYn5reJD7HHg+JSUDIbeU8wBGMTyYlZHJXuMoh4ce8NDCAvj9xRe+YK+88gpL9tAvCqhQ8tD0TkInTpywD37wW2xwcIiMLB7yaB3abtTtzq1XrLSzaTMTo3bp/Bm7eP6c9SKYv163nb19K1XqLOev08xkNjo2ZkdmZ63WbNrkzIwtLC/bxNS0lctVu3dvjk0CUJaHLjWfyVm+t8/qLTCkaMfZk/SDf+TSRUoMEPlUYknWwTmuE1qnbu/s0PwEMAINJIAPtZdhYRM3btC15T0VGNNuYBiXmnGtJcHAZ2kU9TOBRWwXl8EFBrvL1lpsaEEBwxB+ptilGDTGr9W5gSUWyytmUYBS8U5iSXVeAsIxMBRAl5yFOuWQbStQqnMXGI3Z1Phrba/PKumLzdU4BDoFtgVedVwBZC2yMCcA3vhe+b06BvYBUBvHSHWqL37N8DvNsyoseD3G8bGPfexN+uuW7jadgTd/BlJg+ubPcXqEh2wGAEz5sAvnLR0ewBweJB6PkzvgPGY5XAajkG2pB5o/+BDM74wlQ8kZjwTGFLmkMkN1QKlq+IKCjAMCwA3AFcDFW0p6ZFFcluX3/rROzoN5kgHc8QEZyv4s7QdjVxI1xO9Du9U2WrOCCWXaacT4+tfYD5hhZ918fgheKHkAQA/5myFai5maCEkPGlwxVngw37hx3W7dum3lcol6VJwgNLhic7HNe9/7Xnv3e95DeQD0qwAAAKjQmC4jNqpasomRAbt88ZydPnmC2k/Mxn6xbMVKjS1HF5dXaM7CfExNz9jAyLBdunLF9qGFHRm19Y1Nm0PU0+4+I58AUHvRZAFAmufTslajQTMMAv8vP3KRRi+2oK3XEjZOAA0ZpgCfMsapM5P0lwKNCZMZWOWDDHsHgIrh1FwLKIl9iwGfAA+OoftRoDUGqgJ5eG1c2heA7S6zi81UAL2Og2NAg6k4J4A7gHQAOPw7uDDrGOkI4nt7E82qDFcxwNT4MVaBXDGzAn0ah94T3SwxvlfiQzwPAsLSrOJY+Dou7SvbFOem8xAoFlOtdrqYF2lOxZDi2Fo4yDCI40p3qvGASU3joh6yh87b7HRTYPo2u6Dp6Xz9Z+Bf/cLPJaDUgZUHmTswhaM8uKUZvQS20HWYiB5yoKgHrn8tcHaAMQ3A1BBRFOkBHevxJ53OPoEVE6PErM+ms68ENQGYSvOoEi/BZ6RZlRBAmZcxQOUDO+5xHkw3ZIujffjV8fE5EIL5y00zDrA821IaWpjFyAqFfQOUUzvI2CJvawl3/fNfep56VIA2GKXgPGeIPHWA7hZH5M+73/1u/gMzx1J+uWzr0LCWi7a2vGiNyr715TJ29fIFO3fmtPX2IH6pl6X8nf2ibe8VbXV903Z2i7ayus7jTUxP2zPPPkunPlKW0HoU5idoZleWVxiSD+azifJ8vWb1WpVh+VeuXLGzZ8+wlJ+weGDFw/XCmL3U7Iz5gcVCiGZQm1qw12QSw+x69y03JEnnqXeGWESV6VWyxvUUYNQ9EAM16SuV8ymto8BVN8uosrZ+LjOVADAAqOKNxB7idzJHab8CkWJece0Qx+QyDgeuAoACg3ot9odx6zhiafFznavmJ5YoiNnVWLVIwLkI0AuMY/8YM7YReJamVYyzxorX4J5TowawnjgWdKQ4FhYoOB9to+B+hf0LGHdrfbF/jAGfAUx/8Ad/8Ov/hzAdQToDf8kZSIHpX3Li0pelM/BaM/CpX/i5kHsvBtM1pvgQMHXQ572/ySpl0OKSaszIvS4nO0rRocUm2okijD9IABD91OE1D44IJXG2nGRGpbO0BC8BJDtwC91/AogRqD303ASQHAknEFMdqAhwAHKDq97dXp59KjDqKNu/h6sc+ku8TDFBYpoElhzcoPMSOvOUGXSPnvXIg1W/+1u3brIU6uV6uN17Q/4pWlZ6P3bsBwzUt37rB9n96f79eb6mVNy3pcVFAtOVxXmr7u9Yb97s0csX7ALMVUMD1tPbZytrGwSkYEX3imXb2SvbxsY2webIxLi952/8DbrxUepHPNTyyipPf21+o0BtAAAgAElEQVR1na1QwWrXsSDIZmx6atIevXLFTp0+xcUDQv6TLlxBxiE2FManXN6jnajPDeV5MXpk6KJrqvxYd8QdZMO5j4gh94VAxyAl0BVvI9YOvxMwxdgAmAAOAajA8sVlbbGm2L/AX8yuioVUcLzAM649GEGBRoHL+DMAm0ri2DfuGxwbr5GeVUBYn+O5EhiXzANSAxmGYjCrORAwxfZifwVMuwEtxhNnqYollrse+8Q9i+3EfHaDd2wr9hXjwZwLfMdgGSBU5637W3moAKap+Sl9Pr2VZyAFpm/lq5eO/YGcAQFTBxGhpB+AaMJGBm6L0T0ApgjfB5vagXvhaweOyH30h5ZrK8UM5RiX3x3F5GDU8y69/6TYKkc4Dh5pyAlsrjNCrjNNJAiJYUrDQtvRwz9Quhejq/I6AQjYX7J3cW6Wu6IERhmFRHNSjrFIXsb0MijBNBz71Sp/7kYZZ9VQtr9z57b3cgfw7IEDH+VOd6lDR4p2mYiGwuvQzvPv/t2/x7n78z//PPdX3N+3jY11K+5u2+rifWvVyjbYm7erl9CS1NlMANNlAMy1Ddsvla1YKtvq+q6VK3UanxAX9d73v8/6BgYZK7W2vmHzCwtkgje3tmxlaYWM6cDwkB09ccxOHj9GA1MJ55nP2ZHpaYJ0XgMao/ye6LCVXh6PFxUEWwJ+0XUSq4r9QAqhUnUMonQFcV+phAwQJ62mgFfMpGpbbAdWENsqqzMeq8CbQLDa8QoA6/73e7qetALFz8UQx4Yi7EcAT4BXx9OYlTjQ3VBBrKIAaqdi4GAcP8cY1GY0BoU6DwFyscwCi3i9Qu5lMMPxpC/V+1NVCWwPEK9SP/YDFhTHwX2IsSt8X9cKrxGgF3OqHFZcN2laNV8C+gC/aUvSB/LRkA7qa5yBFJh+jROVbpbOwNc6A7/4iX92wAkfl9rJY6llZuSGdjzaaevJbwOYI0ALD1HldCaghfuK4GxUNkcZXKVdPtxVXo/adQovxpo3Htm7VQZAFOQEB8BlgpvDwX203hnKxxv6G4WGAGJN/czwr1qFnhJaUJcwHJk5wkikxaVFq1bK3kXKoCets+tStVblgxoP/5s3bhpaRiKrlLE7ee+CpJJ4HE8EoxHAx8z0jH373/k7BAA3btzgtohtWltdsd3tTVtbXrC+nFl/IWuPXDhjF86dtaHBAcY/bWzt2Prmju3u77Osv7CyYfUWdLdoSJCx977vfTY6MWnlSo1MIkxP2D/0pasrKzbQ128jY6N24tQJOzY7S0AII1N/X6+Nj48n3YQw72BRY2BEhhtsaciTRa4qFirelAGaW+iMHbi6/tjlHJqPzt3hjCsD5HlPeZtZ6HDZVoGLA+9G5IYqRG4hfsoTAciMh/I5S+RBluIRZ56uwMUNjXptZ+uTRAg32hFch5QKLEIAnhNTUuhMJfDqrW9dG03QDJ11MA/igEnAP+LAmAcMMO6fxTgL1OqGjk17+J1YxpjVdIBcSICf3vcCxrq31JlJMgGBcGwnN74SByQpwPcAovhA2R4finrCNgCrArj4HfYjKYIWl1owSEcrsIpzwQfSIr7jO77ja/1zlW6XzsADNwMpMH3gLkk6oLf6DHzi53/mdU/BWRAvO8cMkzM6eGlAmiH31KuyAeYBNATHO8uS0hV2ldY5gAACOuVdQRSBxlcPU/ICfwi75lP5qyrfH3Zyzgx1xp3474MxCmghqGE9YQB8YiZvGbjxW22r1up24sQpm52dtVu3UZrfSjSS2DfahwqUwpUPQAUGCrFb2DNAbqVSCqDf5xcPbjn9VWL9pm/6JjrzV1dXbW931zv9VCq2t71pi/N3rSfbtly7bo9eumAXz59lJ6lWO8OM0s2tXVvf2raNrW3bKpat2gAjDA1t3p559t02Nj5p9SbA6Ja99NJXPI81n7Pdne0AHJ2pU+tLtVtFpqpc63GrTOkWEVlFhqxQsFq9ZRlEBtXqhoB6RhO1mgYuG52jehE9hu+zYJ8bSV96BzPeZpR6RzRLyHqHKO/6BFGIWb1aZxYrOxGhC1SrRdCPXwLEO9PY6W+P4/T2oa97kBoESYgAoYw+umfEAlJjDF1x0Ftj/3xfwKwWTIAdjbAYToBlX9TEzL3WYlycBFmDA+CoWhFAfFxdUGlc0oKEKeY+nMF1sB2MelFlQnKD2BAm5hb3lMrx2A7XGaARcyEtNa6bwDB+BzCJD4BPaWZjtlVfK0oL+5WeFT/D8ZRritd/27d921v9z2g6/od4BlJg+hBf/PTU35wZ+Nl//n++5o5j/R4YIJbtyE562U7AVGDQH8PkoBIOlSwSaaoABUOVXD8T45loSgNzhYe63PgdScEhQ00C/DuAINarHnZyYki5X5WdxejlQwwVIqMCvUZgmi0Yqvx9AwMEphg3WKStrU0CLGhK8SE3M+ZqdGTELly4wK5A1195hSVzHJMMZHGfQfoC074AADjzsicyQZ966ikG88OJj5L/1uamtZt1K+3t2vy921bINK0327bHrz5CxrQX3bjaLdva3rP1zW0C1FK1ZtvFqq3v7LGTU6G3zy5ffcwGh0fpyl9bX6MZC2BzcKCfQBVue7CNAiT4PDExwW0w/uPHj5M5FTBRmRjzDpaTMUqWtZGxcTt3/oLVGk3+DOkEiLQaGuy3WqVsiwvztry4wLgsxGjhQyVyphQ0PT+XelIyzHKPeztUXA+wpSonl8sV2y/u83cDA4Ouj6y7DrSvF2y3pwy4jjhk5UKSAIYz9KqP73lsQ7afvy9YBZm+dVx7Z3m1LVMdGHklDTQkDpC8ACQq0cHBsGQCfH0EHpMEisC6cpECd1o0BrDRyPullhTtZBuNEFeF8XnElFh4vWckecDCCAYuaDpx7QA8Y0YU1xb7lexB+aa+YOj8w7hx/bGt5AR4LX6Oa6yGCPisjFuAT9w/MWsr2QbeQ9///d//5vxxS/eazsBfwwykwPSvYZLTQzxcM/B//8z//ronTNCZle7TY6A6Zh8+3pPXezBUKH4ruD4YYeimD4BAD/bwhA9ldQ9H7xhcOmV2MTDdA1W0EsqnB0H0a+tLtQ/pG+PPbYCLELQvplSfGw2Ungv22OOP2/j4JA1J9+bu2dLCgm1vblhfT8GmpqdprkFgfbFU9Bihdptdj8B0gp2ixg7MFNpVhs5GPGfoGNHeNfRxP3XypD32+GMEHM8//zxBMI6TadWtUSvb/N3blmnWrCfTpsYUMU4jI0NWrzdteW3d1ja2rNZAh64e2yrXbGuvZJlcwSybs9Nnz1tv/yCBI6Ko/uLP/9wBoLVtZXkpOO0dvAFMAGCAHea5LS5SrwiggTFBI6iMSjLYGbP+gUHr7R+w3r4Bu3Dpko2OjROgLS4u2ObGBlnSSqloq8tLVirusRSNblwOwpT+gM9mY+PjBDuQSwCUgelDYwKA9OmpGRsaxDnXbW9/j3MNkAsNLMASzgkAjk0iAOI4xwjx9/J1ogPNuOsdzSMAasFwJyV6SlggBXBZAe53pCgAbGGBI8YUAFlyEKU4MFItvEO0CHLJgL9JVPqP+Hu/PdvOFEteIIMeFjIaV4fl59E4pm7Tlt4TsR4V84LvsdhRdimuI66h2Ezco3HJXx3J4rJ8t9NekgCF7AMI47oJGOOz0glwHwkI49jf/u3f/nD90U3P9m01AykwfVtdzvRkHoQZ+Jn/6397zWH4Q1BufNdiwhyEB1TMGLFkGkApNako/Ye2k2STwsOZrFJUsnSA6r90TaK3PxUD6z3SX21yigcsU0msE+WYg1yg2wBFXSTYuSTcvxPMD/Ui1JCKjFL0Ec6ur2+AvedPnj5jx2aP2crKmt28fdPu3rkDcaP19/bY5NQUmbn70JNWa9QnqiyPhzQC6WGMwpy0mg063AlSQ1tTnD+Y0VKxxM5KFy5cJDN1+/YtGx+fsLWVZdvd2rB2o2oLczhuxYb6CvbkY1dZyh8c7Ld6w4Hp/OIKuz61MlmrZ3usYTmzLDpDNXgOgyNj1MwCpHz2T/6EzGNfX4/t0vmdJ/sqEATGDGAC/2RikQ5RrnPPvM2xBStanw4ODdv0kVmbmjliA4NDNjE5adevX7drL3zZKmXoVXus3WwSoPcxUgvRW5684GkHPi/7+3sM7cd8jU+M2+jIqBVL+wS4/X0DBMgAUUuLS2RLkQwAgMnOU/39NjI8wmQIXG9vBODaYt2/+AyzV29frzvlpXkNXZHo7m+6oU9mKoApzAN+5/IM4P1OwwdpoLHQaZlLNWLWP8npDfpVldhpWmIcmWtG4/gm/E7Zp3Lp4/1BHItGCA3Mny8mZKDi7wKLKzaUYw5ND/AztTJVCd+1vy6twH6UOyrQi30KqGI7pRNIGiBZgAxY2EZ/LzBv+BqRaVjs4BzB4H70ox99EP4UpmNIZ+AvNQMpMP1LTVv6onQGXnsG/vk/+z9eF5j6w06lTz1kvTORP/RCLBAc9dLMod96yCjNZbwvOsAAjDBeGvW2nnFrUHVmUnmze1Bka0JsgGQFMkhJa5q8BlrAiJ3Vz5U6gHE4mxQDhoy5rYZi2ZDH6SwYztEsR+ZvbHzCZmePWavZtvsL8/YXn/+8Lc7dYx4petuPj40RfOKBjixSMFM08GSyDpRGR1hKhZ6zWa9TFynzC+YMD3TFGgGMYqKWl1f4QAcwLSITs16x9dUla5T3bWZixN777DN0zyNgHxrY7d19W13fsK2dPas2mra0sWOlWoMu/UYrYxcuXbaLly9TkgBG8bnnniMwm56cJJuJkr6YLxliWE4neOx8FkBRPBHmFXmoiBPL9/Ta7LHjNnv8BCUD6Ab18iuv2N3btyyfy1hPPmf7e7s2PTVFUJ8LhiRcK88GrXJRgvQDABkwndDQ4v5BHuzo6KhlmfIQTHjhXoTJSYsV3FNspBBSAXSfsE0s2osSCBr1sATcSGswB2bURLN5QsgQhXEsMKDSWqsJBcbMe5wLN18KUceaAzBVpFrIbg26bEhXOhWCuFKAsUAHG6QsRJd+B7tm1rXe8cKQ42h07mVtg9eoAtEth+FYQ4WC4weTH9IO1OEJ96Hc+QCQYlKVc6p4LYFZ6V8FjjVm3Tcq3ytZAOeB/X74wx9O/0SnM/CWnYEUmL5lL1068Ad1Bl6vlE8glwTXK0fUy5yu6wuh9jQetYLur+NopuM4m6UhBawVyqnqBOSgFsAAgBWRUsi/1EO8o//Tc7mTZ6qoIAe3fAhGho/wBI/ySDumkvB4d6DpJxfK1g6cGUcVdI44b7jY2cGo1bLxsSmbnJwyvPTkyVMEXSjPwzH/yV/8BEvep06dsqnJKStX0FN+6GCnqtA5CswgjgNgCv4YjBvAUEen6HOGsQF8Ib90ZWWZw33hhS+TMayW921rbcUyzapNjA7ZE49eYd4oDEUAheVqzYplAK+2Ndpm5XrT7szdtxu37tCI9OjjT9gz3/huGxoZ5Zx/+rc+zTGcO3vWhgb6uR+xXAITWogAqMpRHRttdH/X6k3qcAGQh0fH7OTps5w3mKC+8pWvmLWadvzYrDXrNXvp2guIjiVzai0ASmdJwdZCogl2HosQB4sOpJxpy9nY6CjNT87sge31PFjMU6NRd9AZunr5feX3VKNR4w3hznnXgFKeoriICKQBtGNb3L+Zth8/XkBRA6pkArwfuNjyxACcWAN3kyTLoZOawOCBuVOsBAEtxuUGrqTtbtBBd6QrcZoAxuTbCrgKWAuYauEgRrWjEe+AbQFVB/7eIleaVZnc8H1sltL+da/o+26mFQszGKZ0DIFkvA7gNnXlP6hPh3RcX8sMpMD0a5mldJt0Bt7ADLx+KT+YP0Lp0x885DQTJkaMKR7SBI80paDUn2VETiGfT4Cpv9KhpphYMpc0dXhZMnijAuJ0M1WSBhAe4HxNYIM89qmTo0kgDe1mZFJRNJQD6fAvHMwBob8+0bfmPHEAJViyf/mCPf30u+zUqTNWqlSsWq3byy+/bPfm5mx0dMSmJscJSACWwPZdu3aN+1R5E4fykrCDJQAMZYDGWkYv8fr4MBboBtGydG1tnePD8Qo9fdZEuX9/xwpoGtqo2NjwAAHlUMgxhdkIzCjCiABSN7e3GaYPzWm92bahkTE7fvKU9Q8O8fp84Qtf4HERDTV7ZIZyBJi5xMoppkil5biEi/ELtIKdhKYVxicsQqBhPTJ7zEZHx63Q02vzC/M22N9nx44eITN75/YtK5eKVtrdsUzoGoa5cv2iOWtKdr1NJz7K9GBO67Uaf9/X6zpSJQZgvO78dxZa7DtBFlIPaDCDxtQBMPaH64bX4PrgvClNCPeWIo7QorXw/7f3JUB2nWeV3+t919raLcuSLMn7Gm/ykngCYUIohsDYJE4yhgQCBJiigIKCYs0kJDjEhASqKIqiiqVSMCQDQxZDSJhstuN4iR3JlmxJtiVLavW+ve7X/V53T53z/d99tzuSt2B43e80uNLqfst/z39f33PPd77zNWD4gav+eJ6rg2heIyvMMGCDExqsCgUrzc/QFsJznf+fKg+2QKsH4rLwejHmltFU85RaFymjcXOGMbD48viseC0n3B5BFmpt1aoQVoul5f34E5EnoOFvjkEFYdcI1TxU1cg3DYIbSnL+PSIJIMhqfBZiPUGe8TgR01fwB1sPrTkERExrbku0oOWOwCc+/gfpEIISVl2ZWeZo+lVWekzxNLjIQJ3yxhJXIUF0vDEk8hwX51zisSAJ0QntuYclXuydlFXn2fNCl8L1vSSbCC8V1qZsElR2QcxyKBGfE4pu8pvmRpZGvqqrUvn39GxLhhVRHTMG1nd29di+fRfZzp27raGxYMPD4/a///en7PDTh+0tP/D9dtttN5Ok4CKLmfb/+q//mk32AcGLkif+NzqYgQ9L0fBVpk79IMa4aKPDGVYAKKbo5vecT0yWmjNwNcze6u5oM5srW2uTRylxYlYjfKRlm4dUh5GZMzNsCGpubWVJHXFSyC+dw3QnKIJJOYb/D1YAlNYRUcXxsgWzjvaOzEcY5WVOgEqKGpVH2BI46nLGGptbSeZ7qJbusK7uHvc/NjSwJA/y19XVwcioyfFxekiPHD5kU5Pji8ZuYv/8PAExje70apsQ1jI7gxiqNmtrbSPBi9J9kKLIK82Xtn1sbnVimd8NeWQE8GPjU2SxLrii19IMP6yX2wFK+D+ddCVPNHN3QVZTSR22jAIUeN+3uBnzmyzfrxjxi3POia6PvIVqGl8Z+UsJEiR0iZiG6hq5sfwMRsg/rTYpOSM3Zjh+7+/p1hEqrXj8vA+uaIZinVLf4jMHDPE5hWKKRqm4oQqCmX0GcT7P+fS3qKxEOgJv0MpO5umrxgjdpmb7oR9663L/M6r11zECIqZ1vPk69NcGgT+89/ezTuiqEloNIc8UzETicDHlz3Cxi7nw0UGcGiNw0ckurElBcr9etEi5EgsCgDgflPpwgcr7S8EV8F74imYPfI8LIUhL+DLjMUs9dM43qqTUl+zkGeQjVJ9o2uEFmx3zXjoGwcOFGp3lmzZvNUQRIYsTHflt7e32yCOP2ec+/zm77PJL7Wfe+x5mmT722GN25OgRm5yYsJ6e7kRGnPiEXzJITXtLt81OI7t0juSrODVlGDk5MjrKbv/J1NVM8pEigpoR1D7vBJjqVVIF0WDDHNdUknai4aoZW9uZrOCYsTwc1ovkTQz12jFrpIezsbnJOrrarburO5Gm1KjU2mLj42MkKPDIhucTDVPAb8uW7STPSBS49tprSXSxjeB0pWn4T82OHj1K+8DevXvt2tddaw89eL9969GH6WeE2ohJU50dHWyMgq3Ab4AQno+yemNSohttFtFajf6+3vzmmZ6cHpY80KFm4pzFDUCosX6sXmcHuQQp5A0VsE0RUUmUTI9B1qwr3vE4KqqJ1PF1UlwTzzOstaWF51remxrl9KUKplcOPNA/o9+p+TDUVvhnoRZDwW/vaOe6qJYi2J6k1M+zCPcPghj2AloBmAaQKgT4LOA9k+obPtn4nDGiK9e45TeKHgeXVT7wnsmTCxILkuz4edUh/kZUldk5ftZbqFg38n//2w/+8Gvzx02vKgT+AxAQMf0PAFlvUV8IfPQPPpTNpndiWm3e4ASdXHE9m5iTpurEhZHl9kSe/ELvCle6cla9lkmMzX6fUzihVvFCGj6+VHJnyTLHEDLikJGHRMCiG9kZx+JNzCtGLAt7VBDm2oOQROkS3+P9mzDPHB3HaChhoHurnbdtu23ZutVGRsbs1OnT7NA/cPCgTU9PWsEqtnnTRlu3bh3fd3RslFOY8B5t7fA9eqNVECAQgeLEjPWu3Wht7W12+PBhO/z003b6TB+VUkQwLfLjIi2gMmdNDQVrBwEEscDUJBCrlA/LmKs0wSiIkStqICHIF/UMT/5v2mNGYWWkFSSt2pQ2t1CxhYZ5qoXtbW123rZttmFDr5WmpkhKSbRJPtxvDBWtq7vLxsaKJPCXXXaZ7bton61ZvcYQgjA7i4ajWWaB3vf5++wbD33D7vjvd9hFF11kX/nyl+zJA0/wdUEc0f2PhABMiMJ5AcUUShsalubnoQw30hqAfXYyl2460q7jNWKaEc/RLIrLJ2+FKs+bHGbzumKJ88FVa7+pgfqPcyVK2HlfaKjHOPezhieee8mLjRsOjNlN52W8RrXhaXFeRJ6o5huWcP6z3J+sLvB7hpqONAE002Ht8PYijSDU+Qj/Z9MhGq2w94n40r6Cz1fyiec9n9G17+esk/yIi6PloKHAKkl1ylWcYwXuEW8g0mcTN5CM78LwA97E4kbMbRZxPMD/rW+9o77+6OpoVxQCIqYrajt1MLWAwB985PcyxdQ9hblQbxIaL0Oma1Q2nz4UqUUeyTRGlIpdjiDGRY7e01yHP5U8XqQaSLxCqWKwfhoVmX8t55tVIlqNfHIkQ41a+j3VXZRngyAmFQg+VFwwUV7GBZ+EtAGTimbdc9jWblZotPGJoh0/fsJuueVWGxufsL//+09ZsThNH2vfmVPW1owJOM22bdtWrgMK8O23v8HOO28bsxtduAwy6Rf6yy+52rq7VtlnPvtZ+8w//ZN38re2elk8dZLTz4hsTfwbajFeqIKAeG+OClWUJCl1VUPl8nJ0qG9gSnGPEGTI7QvsOGd2p9+Q+JSkFEGEqVLsR1uwyYlJzBG1HdvPtwsv3M1GI5C42ZkSyQgJL5XxBStX5tkcBmK6cdNG7vbg4JANDQ/Znj177PTp0/bJT37SRkdGM1K1b89u61232iYni8Qd6ivPr/k5elB5DlBthzfXO/WxT0WOy1wckRS+2HyzXNwswRoQmbdszAMxBdFP5XWeh2WPU8IX/attbXzviFWiXYLqM7CC19TBhYrpTVsNJNBogIsc0zivw6OLtWGvl6qmQVrx8xg04BFt1Tn0gQXWMzw8zGYwKLOI/sJa8Tz/XPnIUBBDNOkx5g12hLReoIn14bVJ9FODIjNUcQ4hHiumvaWSP/y9XDsUdVo4gF3yuuL8yXm1oeziPMTjMGYXNyWRJYvPGiwtnNiFyU9v0UjSWrgWaA2vDgER01eHm54lBM6JwEfu+eASYprKfakZKDrYM0qTmougJuXL5yRei4ipE6cgj0EwPerJ/WwkW40pjgf5lVl8jTfUxBz7fKxUolhJ6ctHWeVnnSe1J0dW8+QY78NRiqncCyLgPs85a0SGZEszL6IgblCi+geGmGN55ZVX2dR0yT772c/Z2Oi4tXV2UDXsO/WCdbS32eDQIKfrvPGNb7Tv+743WX//GVtYyAelp27wxkYqpk89eci++tWvsSy7cdMmGx4Zoe8uPIjeOONNWcSpsdlzM5MiHJhnzWFZFqw331S9ty6rho7sozD9ZqOhwffRfZnNVNeAT2V+1ioLyPVEhmubWyAqZetsb+c0KzR9Rfd+2DRAqotTJXpid+3cZdffcL2tW7suawJDdNYLL7xgxSKIrjd4IcVgfm7Whof6fZIRCXKaHrawYC3NnkHqZM1L9vBnYj/Q5JUXx6Pz3uPJfDoUjoVfVJPneSw43vA68rYrETTHE/YPJ/7h7/Qyu3tHQfhASANzV1xdJcX6sPIZZNZOTTGCywvs5k1TMcVqbo7nCb6iCx7rCotAfFjxfhxpm8bagjB78oCf30htwL/xWmhyw2t5Xu4Ui+1IcID6zsSJGKGaItKIcPXjw31n3itvCD39YKntIP5N9T53PFEJwHPwPj7cAHFYflMLclqZ9RsYrBGE1K07GE3bZHe+TTmmukQtXwRETJfv3mnlNYrAvR/9cKY2OpEJ5dEvUHFxqSqm7hNlaTJddfmTYAhpDjlUl7jw5lWs6LLPl0WpcLrMWY2dSoqVl3LziqM3mUQIfxAI5x6pVJ2IVkAexxXUDIoW1se564ks4KIPXynL/Gk6E8qhjU0tNjNTSWorIwDsyJFj9thj37K+M2eoBqERaeOGXtu1a5cdOfIMVTiQ085OzIf3DnKoTLhwI3x/oL/fBgdGbGp6xokYyBD9oq6MQfnC5CiqmGnqFsgkOv7bW9vdlxo+QXh3U8QPSEkMJIDqiP3BMcyWvbwaYf+uCKLEizGgQcrRle5d7oxBalywOZtjOT1uBmLqO3yesC1s27qVXlqSM0JTsP6BQWK4b98+NiV98YtftIcffrgaDj8/5/aAjnYbGx1j2f7qqy63tWu8JI3yNEq+s6USyXhzo68b/6FhCiSI5xXVypTyQEtIdaISLRkguYmoeyOON87FhKZMhY3SeyL/ToqdwmMv8lOgqv7TXFRZIrBLvaR8LMlZNEP5ZyYGFMTNgHfkVwdMBHFj6RtB+MmWED5rkurUQEi1k+/T7L7pZDvAgQNDh8QHFuTHmzqRZsIqm/miCSusPHgPnK/4OW4CZmcjyQD5qjj2dCakc4NEOZ0lPP+8qzB33sD20cTBCkxuwNCHcjklWawWMa3Ra4OW9fIQEPqutaYAACAASURBVDF9eTjpUULgZSOA5qezEThcVnhxc8qR4ms8Foe+z8UWuew1qPJEp28K7A51qTG8bUtkLpKEXCC+X++c9bqXz7vXF5XxnYlmy3BCUfWXerJUNRfVf1WNYmKsVSK/UH/xuzn6DOcYsO/EZIHxTOXyvD3xxLft+IkXbM/efXbppZfZ8PCIPfLoIxzpOTE2QgIKHyYu3Fu3brGrrr6KJAoXYKhHIEaYfPTtA98maWpqamVDUORVZvPbC7ACzJL4oekJitfmLVtIVI8/97zNTE+zucpnkkPlbLS2ltYU0VWwbVu32cjIsJ18ATPovbzc1NrKDnysBYHmKPtymlN3Dxu5YFnAa42OjDEFgPuVxrOmie7VkHreFMyzNLtmzWq75OKLbcPGDU7iEhkEAcd6QcLQ7Q9F7/jzx+3Z556lkgjrBI4RxO3C3RfaJRfvtZ4uTK2qkNSADBGjRgwlaPNcVzTBVcr0m4KkIkrLG37chpD3bkbjHH3EmNleKvHciLJ8qJ+ef+ue20h9iO+j257d9DQRpE9CnGfx76Xd+FnjmYf1VwP3I3/X/ZV5tTvIZmTa4ve0liRvKc9N7B8mheXOYRDXIM5t7R1s3Ms3gZEEpvGr8RnkFCsQW2AMkk+bSdxYprI8p2S18AhxnsWkKJw3/jlzRTpuRqnGJv8oPpPRmAhSHZ/DhoWClWdmsyit+BuB8/FH73rXy/57pQcKgVpDQMS01nZE61n2CHzsD+856zHgEhVl0FBR42LKC/7M7CJimPeaOmf08nD46/CzpnThjC5jb1rxQPII9XYPnCu3Tiy9/H1WEupcNSOsi4hpWj/VpbkUZ0VVr+qjjPIuysKec4ku5aqHE+XehsZmK82UrbmpxXbt2s3YpW88+BCVT8yEh9/yyQPfpjrY13faOjra7Qd+4C30U46Nj1H1m5gYtyefPGjHjh3jMYFwzM1h9GnO/hDNXg0NdsHOC+y6668nIRgYHGR5H0QQc+UnRobZ1f7CiRM+lafRxzoiaxOY7dl9oVVmy/bM00+TrMEHO1qctLY0D31ifILjVd9w+xvsttteb088/oSNjo4R//D1Qsk81ddnlZRiQOWN++R7BdJGj2WhwdasXW0X7t5la9eu43FCbV69ZjXXBpKLYHU0QCEW6tizz5Iwg6ji2FCKvuaaa2xD7xqbKU3lmrqcCmI/QUnR8OTd3lDeIl3AY72ifO/nSlInOfnLsQUB8tzTgnt4s4llrhj6jZST6miYCuU9s0OERSKV9GOGvSuyqXM9p9hn52Hu/i1+lt2kpVGdQajD/4l9wPkOdTxyRdE81NHZyWaspVWFUGHh7YXqzsYvPC6lWYDMAgN4TbFW3BjAn4rjbu9os+bWJh8nnCwM3nXvDU4RIeVZrZ6OUSnjtdqyz3bEucVNINYMfy32K4L5sR4mOGRRW01O2tF42NJsd73rx5b931EdQP0iIGJav3uvI3+NEDgXMV36dosyIangQN1yYhC5kPEcevPYAAWVyNWVqLvS1pZXaFI5kD40hNCjpMrsyObq/PE0vpRKF8hKkDh2pkfJcHEnPn7uGakzVDPhi4ssSVykqyTbl8b80gUE82NejxNijxDyKUYgkt3dPTZZnLKHHvqmPffc84y6Qpf52lWrbENvr+3dt8+eePxbLG//tx/6IRJiqIdHjhyxgwcPkLihIYUKE4hWE8qlVT9j+BfRaf3Od72TROqRRx7ldKmJyQlbs6rHRocG7fhzz9rgQD/XvG7tWtu4fj075mdLM/R0gnwdfeYolUAopbMFs8HRERLXkydP2aZNm+0nf/K9VH5HRkbty1/+ih0/cZw5pL29G+jDhDo8NlEkmaDvEh5E7pvnVAJLEL7m5kY2fSH7FN5C+BZPnDjBsauYY/+tx75lDzz4IBuC8HuQFZTvN27cyJxWvNe111xp27ZsYtOTk0l04XtzFVRTYAh1EBFSq1f38CaA5LDQkELzEfeEmwv3lHKwQ0uze0RT0gLJVTaxbPE4XFf8YI9wW0N4SvPfR9h+3HDF+ROELG7G8p8BRnVlhPU70wN405biyaLpCgo4/c9ovMIEpqREg9yFNxjHCqWUN3ts4EIzUhO9rd605GNb4RnG+mZmZ3h8MYwgvKgwazDVIVflcIsDbgZ9L+J4Y/wsbuJaWuA5dptAfIUFIrDEv6GI8xxE2b5csSb6mH2gAH7n9pJW+5G33fUa/XXTywqB1x4BEdPXHmO9Q50h8Ecf84D96gU2+UxzaYXuGaOOmf7XrCHzHla74eklTfPJ8zCSO7Lb1xtRvLM5xcyQ8eIC61N9vInEVR/3XHon9tm+QHCZlchu/5RDmvIqoxy/6MKZCG21xJ/SGFMHO4gOVcKEB8hsQwMU01n7+tfuZ9boTftvsYsvvsQOHTpsjzz2KMlZaWrS2jFrvneDjU+Mswx/zdXXkDT39/fbwScPWv+Z/jQlyPFiIw/zWL0RDGwA+Z0o3aP0vGPHDrv+uuvsxAsn7Nlnn2Nn9cTEJD2YA2dO2dzslK1f3WEb1nbbtVddYqt7uokZIB4fm7KTp/ptZHTCrNBsI8WiTUxNkQgOjYzYlq3b7Mff/R6S1sPPHLWTp/tsdGzcTvedsTNnzqRxnSAVHjCfdYhHGkBS49g0ljyUGMd69TXXUKHFTcXY6ChvCjZt2mRdnV3Wf6bPHnn0UZtC5325zMgjkJ2enlV28/7rbP3aVfy3N9Cg6QfnQsXa0zQm4AyCvKqnOwW8m80k60DccPjNhBM23hCl89X3089x2g1SakSUo0NtBSEEOceNTMp58oiv8hw9rzhnSRobG32AQjKc4LHeOBRRXClmCT5fjrZFVNYMS+ihcMY5xgatbM2IdXIrTDWhIkU7+e1fFmVVbW7zRQDziHOKLn5OGEu2DI7WzULvnRC79zt85G4LdWLpzXZBTCO/Nca+xmPc7uDe3sg1ZaMW8l3TDQ32lOkWvDFIFY4wrMNe0dpqd7xNpfw6u+ysqMMVMV1R26mDqQUEPvHxe1P38eJSqF/c/UJZ9eRVPaaFRDIX+zqrnczVC2d0h3uwd5CB/EjFaGaCChsNHYw/wiJAWpvQqf6dX/SGMj3Ap+/gK1NsUsZmYpker5QIbhbYn8tR5fGi8anBA9w7O7v4nGKxRPUQpfwtW7bSh3rixEl6TFGyBEEZGjjDEZ4x2vLSSy61iy6+iP7Tpw8/TXKKizWjieiZ9aYSzAUKPyEIKUrbUBVRboWieP7553OSFCYmYc3FySJVtMmxYWtYKNva7jZbt7rLrr/2CluzqtuAGMRMNGsND0/YyOiklSrzdryvzyZKmNpTtMnJKVvX22s/8iN32PjkpH3t/getPDdvxalpJg5ACcZ6YUkA2XHSX8iifYB5qIUoN4NY4DFQ7fbv32+dXZ0kl2f6zpCAgrDCeztTmrEnnnjCzvT1MX4KpX34T9EktefCC9iZD/WU5V2o5bxfgeLpE63wxYam1PxE5RyKcxp7G1FM2APcAFGZT5Fafg6Ewlc9h1259mgtnh/ZDYn7L7MmKIySnfexsjhmZM/iKxr4wq8cgwD89czauzpJRoEHpibhh8CV/lj6jKv5pDzVk8oPX2c69TPrSeYR5TAAP99BXnFOQd2ErYJe3Jgklhq+QEahpDKWLamU8VpV4gmy7iBRZU4ToPKfJ/yeuaRIrUhZulnMwxL/dnwWcY5jQSC0HJmaBiWwGSv9/cCev/Pun6iFP4VagxB4VQiImL4q2PQkIXBuBD7+sY9mE3MYwp2uKtE9z/zDpIpF9z2bJXDxD3+nX1XTmyxRdSKyKQWW0/vnvoCsux5XRXalZyHgfpHmhT8U0LMcAlQoNGiB6KEMHGNNQQxQCqUvNTq2s+gonwa1uHfL/wUqUlmYZ8keiuWqntXWd6bfHnjgITt48EnbuGkz/33o8GGbwVjPeSiqDVaemSaJQxMQLrRYx6bNm0gi4d9EaX79+vU8JmRPgngitB7lVpScEZnU29vLkivilIaHhu38Hefb6lWr7eixo1QXQVZKU9P0klZKRSvMz1pb47x1tzXa9ddcYat7uqhKQXybLS/Y6PgUien0bMXGy7M2XiqRVGGCFcaFvvktb7HhkTH7xjcftplyxcYnJjl+FXjBwzoyPMI1Bo7hdwQBBPFbvWpV1vAUEUYg1m0daKZqsy2bt9iqnh4qsE8eOGhDQ4MkPMXJSdu8CWX7FhLu88/fbtdcfbl1drSmCK9G6+7u8pGyJJiRiWs2X0GHOEL2XcktNDRlxDLOqygvR4i8WyVC2kxd6qkRLOKKsAcgd97AM5d5MKFAookLRBpqNt53aHCIFgWQvJghv1gxTfFUhYL1rF5FlRI3L1CSGauVvK9sgErVgmq+qFtfGFeVPlMRZI//jT1IPDv7vDG1In1eeB7HRDaQv5T4ELm38TFyrzNK/fM8L6CSepA+iG6KcEv5qe7Triq72DvssfuSqwM14gYihnRwXHHZG7baW53M81hTIgD+DTX1XT8mYqpr1PJFQMR0+e6dVl6jCPzhR735KQhcFv2Umh2yZSfFifFGyB9M/rmzk9N0Xc34gBM/J46eFcnpOzlMQExJG5ivmTJOUx7lOSr5NjU1nZQndDG3khyyvJ+bBhS+1Dz8ofIuNQgswPPW3m69GzawaQcxOZjwNDA4zHGaa9auswMHn7SjR49RTRufnCDpmK/M2sjwMIklSAWI2rbztrFDHgQGihkikkJpYwl8DvFMrSQ5W7ZssbVr1jCI/sCBb5MMbt26lUo1GobgnRwdHWF5fFV3t1mlZIW5WWuolKy1Yd6uv/oyW7d6Ff2gEOumShUbGB6z4fFJK88XbLpQsMmS+wxRvkfT1htuv936+gfs6SPHbLo0Y0Mjo1SrL7hgpw0MDNoTjz9Opat3fS9VXBwnG4RaWqyrs9PLvGkMZ5w/sDqc6T/D0v3Q4CAJNSK0du/axWzNp556iioqsMA5gNeEUtzUsGADA6f5O3hVb7zxJttx/nZ3YyzM08aAmwCcc3heBLSjK5++0lSidrWvOiAiFNPwP/IcbGri+2JP3OPo5Ao2EqzRFWBEbGG6UYOr4qWSbVi/gcePcbEYsxoNSiBWDIpv8WlijrETuQrUzcgNTUp53JThRgPPC6WXqmvq6Hd/Z/qM5G7g4CeNCCySu4iiQvf8DEaVYpJVkycqZDdiPqoWijaVaExYo2/VPdehkHqSQXhiHce4OYyIqyC9UO7xevRlJ7xBVvF6SFvAa4LIt7Si4coby+bKnvCRTyPA64Pg/uhdd9foX0ctSwi8NAIipi+NkR4hBF4RAn/wkQ/l/KXuI40SpUcZJfqWI6YgC1RyEoGMkntcyOICt5jUeimw2qyE31Zn2fsEnaq/NRTYELsy9TQaoHJTadjZHL5Blm8bPGM1qaUxBSnU4Dg+D1JP3lmQLChFra3Wu6HX1qxZa1PFaYbrP3/8hM3OlK2js4sh+M8/f4IKE7I44UfsaGvlRRnxS+iQB6kF4UJzFNQ2TH8CUUHTD4kYmrtamq2nu8vWJAKMizzWd+DAAarHIEijo6MkeHhPEJmR4SEqlU0LFWucn7W5qXFb29lqN0Ix7e7ibPny3IKNjBetb3DUJqZKVrFGG5st28yC0W4Av2xXd4/dfMutVEnhMR0ZG7eZ2bINDQ3bpZddzhioBx940E6+8IKtXbeWHfeh2KGMy0gnkLc0zQc3BPg5jnFgcMh6e9fbhvW9JB0kfyj/NjXa+PiEnT51ygYHBrkWNro1Nlnv+lW2Yf1aPn58fMx27txley7cRaKK5if3G5MFL1LzmppaMiXPszpToH6afBTl/CzrNnlM8W9XLFOkUxrsQCU2KcJQtYM84pyNcarPP+/EdPXqNbwRATlkpi+U8zQxCj5gqLBdPT02j/+LefNZ9FnBJzalkaccGsA1hK3AByvEVCVPRfBIqxhRGv5eYIRjn2YMV5tP8krDBHwU6YKVZmesvaPDA/+RccqYKc85dU+r+26xV+EnZhbsnDcj4ucxUtU93V4pCHU5VNGoWOB32Evc0PBxGISQSGlYKmgTIvltsHfe/Z5X9DdLDxYCtYSAiGkt7YbWsiIQ+NAH37+ou5Z0MYWMR/d8Nls7V65vTt7OuOgyhinNyA4SmQGUmGs0pFQzIavvRdIYDDen9gS5yCtF7PhNCitD6JMy65XR5CXNTTrKk0/yG0ZCeSwOvodaxoaNxiZr7+4ieQQJABnF5KdTp/ro0+vsxM8XqNRGMD2mGLU2w3vXRI+ol4URb2XspEc8Ezu+GzAisp2KI4hyd2eHrVnlk3mgYuGiDgzgS33wG99gtz0628/09zNeCdmkKH2vXrvKWgrz1mwVW5iecGJ69ZW2pqebjUIgpkPjE3ZqYNiGJ4o2M29WLjTbZKlEj2plbt66e1bZTftvtrGJCTv41GGW8tn0MzdPCwPI9cGDB22wf4CNRlAVoQLCOsHzgxO98iVcJxkg4iBA9CHSmpHC4BHHNTfnZHTOyR9eE68Nst7V0WptrU1MFoDytm79Ok6YKs+iwci7xH32O8L5q/PgkTnLZqI0jjUbBZB80eErpnWDJMzVV6p8IInM1XUbSkacUmYojgXrZ1NRsoXgnGDMVc8qnjOl6Wk+BuNkcQMCsoebk9WrcR602NRMKZsUhddHWR9NXMAiU89TVJM3IlU/AtGs5TYab1DC83jup0oCfu5+zQVrjiEHyabCIQWYAjWNm5EZ6+7pZo4rslKRJAHFFDc/kX7B4Pw04MHH00LdrDZIRXIFzmOP7nLF3NVqkFe34kSyRmTsuso6z/fhyNakKnsDYBMJrJqfVsSlpG4PQsS0brdeB/5aIfCB//Xbi7qXsyaRlB/KyUPIHw3vGy5YyCNMZTwv5aFzHrPgkyKaum6d4KYLfxqvWbX7pdGTiQRnns/oik8HTN6Q4qaoKsFEmS7O4X2l+pV7b5AFHw6ZUgRimk9SgF0VdmUYVADqH163XDCbXVhgBudzzz1n/f0DjMZhRmQBqlgjCRrIXWtLm3UirL612cqYi568dCztL8x7swejrxqzeCVv1ElzxgsFa03xSCAsKNP3nekj8dl+3nYSm6uuvJJ+VBA4NA4dPvK0da7qtObCvLVYxQqlovV2tdnNr7vKVnV6pmqhsdnGpkp2on/QzoyM2WSpbAuNrTY+Oc2GI8RedXR12Y037WfD08DwKEnKyVOnmUEK0orGq6NHjtjzzz5nu3bvZul+dGyMpA6qG84HJAcEMQsFGvs9OYUGrVYG40PBo9LGiK8GH2NKP7CX8qMxpqW5YAtzZU7KAqGh0kYy6oH6LK0jN9cWrDN5WLmHaPhB6ToR4PBgAmcnowiKb+UQASibwNIJqVcBWMZOPuQYe4rFxlStjIDj9XGOzGNf3Y4CXyZuMKanp7gG3HTg9XHTAsLV0dlhxelp7j/D8mEzyaUYRONR3GQFccW6QPqiCpBZUXLDJKJZMNIl6MNG11uonrAVUNHEDcE8BzXEZDHYU+D9DIXUw/49UYCjXmfLJN0RL4VjiXzbKPfHzwLDWA9vPKFCkzD7vrk3dd5aUqMX/s0JZYUG3sR1dHTKY/pa/XHX6/6HICBi+h8Cs96knhD4vQ/8bnWmenaxhn/N/WcRvA1iGr5QqFiN6eLu5fukPqVmJThEl6qu2dSmXMxUKFos72eE1Junsn9nk3SS6pU6eqm8JB+cz972aJ5IEQABYjmfxLi6o0GUsx/zvXmJtQVchJtdxQGZqFRALJvZ6Y5gcfg34cc8fbrPnn76GXvu+edYpsdI0gt27LBLL7uUKicIEkLqh4aH2I3Obu6ZkvtRU2nUKnMG1RlrA5EDGR4cHGTU1HXXX8emoUsuuYQ/g9/0kYcfsSefeco613db0/ycNc+VrWGmaJtWddnrb7iWWaqtbS1WWSjY4NiEHT8zYAMj4zY1W7E5a7axCZCmInNam1tabf/+mzk5qXvVWlu1erX902c/R8vAhRfusc2bN9s3H/qmHT58yD2mHR1UJaG4hTKMY5qanvJu9+TtxDkCRRmPCUKKPcG/QVLR1ESCyTzRJk4XQmd+W0ujlabh18WM+SIxgGKM0aflcoplQrNOY6O1pYlEwLWMwQf0TXq0Fb5A6MOL6SokOvt9yleE68eNTfw+usRxQ0HvZRqCAAJG1Zed7TM+0QjqMfynrBA0cr3YRPgp45yN87C1oz2Lf3IiGHmwrjbifCABTMH4PiXKPztOOqMJsOo3JWEl4Use03R684YtVRpIzDmIwDNymYWKz01aA8v5KTM4bh79I+fJHOEbBfmGko6fYb/ca+o3dPzbwKQLb2bE85lXCvKebriwHqireH5HW3vmp2V1hFPWfGzsT73vf9bTn1wd6wpDQMR0hW2oDuc/H4F7PvxBXhzc45lK4anJJDpxWUZluc5LzrzAI8aHc7qdhET5nhfV1BQTsT14DMut0TAVpXe/kmYX1Lgw5olp/B7vxfUkn50nCHg3clayTXaCINOhqPJCTYXXmzpiMk5cyP35yFldsEJTExVD+EShgLF8agWqSCjX0mNZaLAjzzxjjz72mPX3n7FnnjlsHe2dtv3880lMQRqKxSkqiuh8BuHyZhP/8td0Phz2B3oF533c5vd935uY7wnShYPsWbXK4G28//6vWGdnsxnIWmXWbKZkO7ZstjfcfKNt3riRxzg2OWV9g0N28syADY6OWbE0a6XKgjW1ttnw0KjNzELxXbBbb3sDx61296y2tet77W///u/YOb9j5w678MLd9sUv/ZsdffZ5Kn5VohSZlUkhTx3midajy8YKc7hpce8mjjk6unG8OE+gMoN0RtoDCV4TBjbMklx2d3XZvr177Oorr7TKzCzJKc8QhMpj+MGcjy2l4tropIskKWEbZXqUjUEW8VgodCBmcQ5QHU2+SZKsFLAPVTOSHOLcCUWVnswUOZbloy6ACDczxoq5pskaEHm9hsiyRPgy0piamnxMrd8zRYQa3pOl8USyqe6mFIv8jViU8p34OUHlzV0EBifvqHus02ck5aCyKavsAf1tzS3+WU7WhvDiYv1dPd20kEyVpvkZw7AHfJHQpqapKnmuetEjYYBZxGyIwnOgwDphjelano1qVEzf9vb/8Z//h1ArEAKvEgER01cJnJ4mBM6FwB/ee0+menmgfTUeKkqFcZHGa7B8is7oNPaQiin+S6Mio+uWBCFdeVEq9OYeV2VIZJI6FAJqtSnKU7jjdZnLiElAKXYHLwLyFjFATgbSBTx3EQeRiBzv8MiGmkr1N70HG0VIePHfgjW2tNjWLVtt67atvAij9AniAfUIpXYQEJSaEft06NAhO3nypI2NjXI9Pd2rSFxRrkdKACOeSsivjEBzqGSuCoZnEBftap6RE64777yTOarr1q3lMaBMfOLEC/bFL/6zNRQqNg/vZWXWmucrtmPLJnvdFZdZV2cHCcDYZNH6h0etH3PvJ4o2Va7Y5PSsNbYgPB7RPU1sgLrhxv3W3NJOe8KWbdvs0//wfzhCdfee3bZ79y5Oa3r8wAHuVb75JRRfb4Jxa0Wm9MHiUWiyuYpHEKHBBxh4k1MjO7XXrlvHJIIYiwk/azMIZsWD7ZFTum/vPnv9rbdQlZ9PjTMF3IigLJ2RygabW/DyejS+BVFjeRwKei5fM3636FzOEWs2PqVzulriT5WDROqoONI+4KV2HBseiw5+eEdB3pA4QK8mzitwxZxK6jdI3vmO57ri6P+BHMImEiQxuvL985TGhCaPKW7ySKjTTY7vSbrB847FVLGIakF18IVbA7wagvn1tLCUvbRfjZQq8Dzm34P0h8Ox9BsO+K3jxiKioTgtilOs3BKAL9yUMfYrrdNV1+qNDo67vb3D7rjzHfoDLQSWLQIipst267TwWkXg9z/8Ab/Y8oLRkF2omNGYLirhO/USHGmll6GdYbpvL5Xzg6Bm3lI8JjU1RbkxfH6hFGWNJ3ERzFkDokyICzk8jnhOdHvHe2YKbcpapGe0AqLhs8O9rFydXhV5rbioMmtxFk1OZauAQLW0sAFo94W7uZrIqqQ3bmbWy7nNzSReaJBxBchJDYLTScimpm16eoble2SBokkn1EOosCjb089X9vD1GBCA32G+PIL19+zZww58xBVBVULQ/pe//CVrKMxZqThulalJa7E5275po+05/3wDZcBai6UZmyjNWHFmxqbQ6FKeswlkri40sJmrta3DJovT9rrrbrCubqiybbZz92779D/+HxscGrTzzj/P1q9fZ88/f9yeff55jz1KZd8o38bNRajVDE5nVzxwcC8lHgPCE2Myvfmrg4QK++e44vt2ayosWANTZAs2XSzals2b7bZbb2GEFhRSnmmUHnGz4yQ3P8I21hPkM5qZqEzjJiqNoI3Hxc1XkO64KYropoyYJjUWJBMe06xiEGQrVRLcn+qKPuwNODbcPDUjrSHG5yaFNnyY0U0f05mWTqqK8zVuAGKimgujVf+039i5Oh1WgrAqhP3GP0PVCU2hLqNhig2A8IOihJ+8ulg/otCaW1u4n/g85f27+CiFNzX6IWNiGz6T+Azg3IYaC7IOn683bjm59T8bfgOM3931jh+v1T+PWpcQeEkERExfEiI9QAi8MgQ+/Hv/ixcleErxv9GM4aX51OGeut2rpcaUKRnTlFIJMTrko0M/SvdUXpNqtljpjBJgeOpcTc0uvkkNZWNIpUJFCWQTamRkV0apk2XINA4VRAnPASFh0wkUmzQ+0ZXYBr8Qc456Ut2ovJkVGr2Uj5ikvr4+jvHERRilYVy4QTiYdZmeC1sAL9xUBl1FRIwUJkWhG5qRRLAcNIAke6c6vXjhXWSHtJeCMcf+6NEj9Jy+/a67SGox4nTN6jX27QMH7KFvPGDt7Y1WHBu18lTRelqbbff2bVRNZ9iANWszc/M2O2dWmluw6XKZ5BTl/Inp7ONiTwAAIABJREFUkk2MF625udXGJ4pUTHs3bKKKesP+m+xL/+//WV9/H8ni0DAiqoZ5E4DUABDJ8GFGbFCQulDIw2+IAH9GDqEpKY249NI0/L8edwTPKlW+QppchFL0/BybwRAXBXwu2rfPtp+3jWQLXmEoqRFfFOcX3iO61rMpTXjdNA0KqjlKyFxrihEDccLPQAzzDUBYP/Y2qgR51RSkb6Y8y99DFeRUKHhns9K/56PiZ763bskAmS1HMH0aIhH+W8YoRRk+lfejiSiqBTjO8MiGMhyfQbcjeDoFlcrk8+X6Q+XOqaqxT0FS+XkHsYbdIsVC8TOUCCzWDmLKY0yd9P7ZLBALJ/f+eXVF3QlnrC9LEGhE+R4NVM6bXQl2aoznA6d3vuvdr+yPlh4tBGoIARHTGtoMLWVlIMAc0xRFEyU+92JiXncjyUVekSIBAYFLJCNUmezKgxiYpGixnBoB4ek9IroJF3dc8MMfB+9hXFzZAJLyVMNjSmKR/KtBQEPBi/JokGqOzYyBkouyVvPlTlfh/ELspU26QAsNJMAYy3ni+HH67FiG7uy0wYEBO3XqFJVSNPPAX+hZkHOc7FQqzdpUschyNWKDkNvp40TnqaKyOxylX5SAQYTQ4Z5iftAIhDL/mTN9tnv3hfa+972PXeqnTp22rq5Ou//+B+zIM4ettbXJpidATCetvaFgV1y01/btvMCmi5Mkt+PFKSqms/Pmaul0ycanpqw8j/J62YpFjB6dITFd37uJqQO33X67/cu/fsH6+k+TpDz66CN2+vTpNMves1m9zJ2GH6TxlD5a1WOcmHtZqZDAV8mrTzJyZbqSKamuYns5nFYMnGtkn47NmtWr7OKLL7KL9l3E7vxo+PEytJNc7q/3CmVfcZ5G+Tz2NUgm/g2ihZsCEsgU48Wu+aZEcqMJKOXlRkUANzgxVYqnSS7SDGoxjr1684FoqAqniKFhDK+N46I6jvdMpfisaTAmkeUHBKTPUL45Cd+T+HF0r0c0Re5o5ADzPGZUVJlTsjz5AAo1uvE9xN8nOzVba1Mzb6gwjYv+5qRuslKS7DnePIXjQxqG3zXScpBuZj1/1SOtoikK2HoUVDs/vuzCz2WkxnGAqCJJ4s4ffdfK+GOqo6hLBERM63LbddCvJQIfu/cjvMiFAslqfWrCcLXkLMQU16fkawuPZ0ZAs05iV1FCHcl7SRlvE00r6QLoF7Wqpy/z3gWJSOoSFZpGD/x2FcgvzlFSDEV0oTLnOZXJn0fSfZYgfo+58nXCYwraExfY8B3igo2LO6wE8JU+/PDDHB2K50A9nZ0tWVd3t/Wu32Dn79hhu3butLVr17Nk/4UvfMEeffQx6+zooocTKi4u/DO4eLeg69ubobyTGV3os3bZZZfbe97zbnZCg9gi//O+++4jSVtYKNvk6Ig1zs9ZZ1PB9u3cYVdctI/jOvF+/cPDNjAySmI6X2i06dmyDU9MWKkMVbZMi8FksWTX33Cjbdy0xcbGi/Zfv//N9vUHHrATLxwnCTl0+Ck703eamMZ0Is8t9cxMrB+NXSB0GN86WZyk7/aKyy83OAphSUCawPDQEC0S3oQT/kzvbMdzEUO1vnc9M0ubciM1u3t6bNPGDbZ27Zp0M8KTMuOgBZb+G8wqYS1Z7F0Oz3FYRlylTw1ubC5KbDafe5t8n67sOQXNmpCSTzS7icncKbgJczXQPc3eqe6e6IotIHqKM+qxt26Twc0DiB1sDUE6o+ko3hv/601xnoQRNwTVURDpL0LEsaWxvZ4U4Ocy7S3pM0PlmMqoT3vCeYbPZktjM327SBygpSBFwuE4eVOZUiM8hN+b93hjRV90dPFXUzTi7wgeyyoDAv8Rl5ZyUfNKaSi+sKn86NtETF/Lv/F67dcWARHT1xZfvXodIuBd+akZIkgay66urOT9peFtY55hal5a3KiUy2XKNZ6E3zQaZUIZZTkUZd802edsxDTKhMxFjIDxRfE67ndj6lMaRQp1dX62zO7wICW4EAYZhtKZb8SKRhO8CKazRwJBlElZvsT0nLZ2niEor2N8pROYBWtvayUBQcMSiCqijGZnYTtooh3g//7ff7Ljx09kTT9QtJpRHkd/84JxChRwhNKE311zzbV2993/g539IMDIyvzKl79iPT2YGlWwydFha6iUrWmubLu3n2dXX3YJpyKxIWdunsR0rFiyKUyLGp+00alJm4IndqZipdmKTUwU7brrb7QtW85jRusbv/d77f5vPGhPHXqSk4pOnz5lfX2nmbzgcT8euB5kxD2ergJi7CjWdeONN9obbrvNGtikNMcYLdggQJYRzE9VMZEbREQhEgoqM+fOJ28zboJCDXR7gwfUu1IXqV/J7rFQsOYCMkyrBIlNWIlgxcCCfGk+88amgPrIM/XOe+y8W0riK/OkJo9p9lp5YpvLRM2iyFI+6uT0FJVIVBBQEUATG9bLpAJaS5z85jv3o+Qe1omY9ET/a7phDJXSKwSRHeqk2C0L1ZxWXzNS0JqyRInwBM/BfoKGslw1gooskivwGUlNX7H54c2N1IGcWJ0g88ZFrCmqGPEcfC7oYWelBP5qj5aCqvpjP/7eOvzLq0NeKQiImK6UndRx1AwC+ZGk+e5r95ymS1PuYp2pPEl98d4n74qnypNTbHCQMY0pmkBYakwXZhABKGf4jxfiRBCy18xdMP36ny64SW2NRisSplBDU/h+M9RSXicjmCllpSargXcVJ49cqHVQbaM5I3ntuFGp4xhNHSBKKONHeRMl+Jgchd6cKhZNJKtgBQcOHLTPf/4+htLDN8r1NhaswtJyUzaTHWQPZO0nfuInbMOGDfbss8+ypA6V7fHHH7fu7k4kEFl5espK42NWKU7Yxbt32lWXXmwlBNu3ttjqdb02OjllA+jKL07ZyPiEnRkesrHJSTZhlcvzNjY+weanbeftYFbr6//L7fbNRx6xA08eoAewv7/PTpw47g0qaYa7TwGqeghBNNjg0thoV155Jf+DR7QbHlyUy1PXOo4/4sK4z6n0G4kFOB+YG9vams1eZ6m52bu5gW1kQS0UUiA+zbxmLYVm+CiyoPy48WBKRPJnulKeivC5RIggsdyvFMgfZGrph5Od5jkfNgmrc7DsfI8mvewsxRjTSpk3BCiXo8sdHegx/SgIYPVmLVkUUuNfenlfSlJ7Yw8yMh4aMoZhoPweJD01F/kNhY8ZxRfeE95a3GSh1N/U0MByPhTsKN/HseNcZf5p8mbjtfBceGbx2CC8VTXXz32PicKNVpqwBqIKhb2EOC0nrXguzh185nEeve9nf6Fm/h5qIULglSIgYvpKEdPjhcBLIHDP738gM+qx2Sk64qkSIg7HVT184aIC8sTsQ5TKc6VDXohy/rWzvS0ubJEL6fmNEfPk4wxd8EqetUQ4WI5t8rI9Luq48LFLfG7eiXAQyaRABSnB717sK1QiJ9JVy0E+jD///Hx2ZZVAu9K2MA9/oQeuwx0LdRBrxPG0d3aSwTz++BP20Dcfou+0Dc1TULUKDSSdHuZf4UjTO+64w27af5MdPXLUjj17jJmTKOc/+eSTtql3nRXKJQNnm56cMJst2UUX7rItG3vZ+ISmqVVr1tnIeNFOYIxqec5mKvP23Asn2QhFf+kM0gfMtp633a6/ab8NDQ/brbfeSosCFFMQ05HhYRvs77fR4WEeC0kIeT2YtyuUIFsgovv27LUbXnedbdy4wYoTE9bZCV9hXrmr5tT6fHS3A4Qn0vfBG2PCp0gC5r6FxTcsJJhOCklyClAR0w1UKqNnN0acLe/eyCCsJHvpZI5mKZaXuRep8Se8o1VviJ8GKEenxh0qqzlzKysAnC3vPsy4OWlAJSApzYFJrA/ldcaopffFOlHiD3LnfLQ6OQ3/xmNDeeYoVhDE+QU+LzzY0VwYFYFQgvFznGOxn1AsY1qZB+enz0u6GcSNg6vXC1mwPjyqsGbQ6Zs+r7QNsBqRzpO0Rz5AAR357jkGEY2KgPtNMQHNUxnu/rGf1N9pIbBsERAxXbZbp4XXKgL3fvRDiwlhjGjkJBdcPH1aDb1zuYalZvjUIqQ8jZ3EhR8/Y1B5+sqK+7lSO5WcJcQ05nTj4semmPB6khNgtn0DL3QkN3Pe3c2LMd4nkRpcpPOq72JjQXUHGFOVWQ2qPtRzkVI+M5Ehf5WqcgeC0tKEJiBXgKjE5SwEEPfQAANO9+Shp6h8orxtIBbNUIr94g/cens32G233WpXXX21jQyP2DPPPG2jo2Mkr4cPH7bOtmZrrMxYR2uztcGfWi7ZpvVrbMe2bdbd1enz6GcqNl6ctvHJkpUXCjY2MUn1dGJq2oZHELg/w+lQ5+24wPbffIudOn3Kbtq/344ePWpPPPE4m1E62lptYmzMjjz9DOOr6E2k0uUZmMAOJGPXBTvs9tteb1s3b7ZyqcR8W2SLRgA+/ZFLNiGU7Yx4pT3Mblgi6SF5GDPlk8kOiZiS6ru/M8rvVOKTpzKfIBDNZTEsAiVtV/+8gQg3Eyhb45yFKhrroLJL8uUDA6ACgjyGF9tH9aYxvMkCEB5TWkMwthTkLqnOnoEKddZvhMJ+giMJawvU04gj42kWwyfS98COsVyMrvLPnzc7zXH91ZvISLeo+rY5HYtxWx7on+WXps8Z1fDkjcXrsbGNlY30WcNzaFGYZz6rf07hO/Ubi9hPnP6eR7tAXPGZBXbw1OLL8UufopRy8fa77q7VP49alxB4SQRETF8SIj1ACLwyBD78ofc71Ur+PL/CVPMGq23P1fnyoHWImXHlw2dtR8U8uu3D6xbh+q445jx8EZSe/H5421DT8H1kVbJpxGvk3kDCruQ5euboEUzleJICjlx0JQnl47N+odkoxf04OXXy5NFYVTKw9LlOpvMsq2p1YOx4IjFcTpZd2YhaLxVCVwEb7HRfnx08eNDODAww3B4EBxdxKFQge2giQkc+LuaHDh+yE8dPcG/gNQUxXdXWZNOT49bR1mxdbS22dWOvXbx3j3V1dNjAwID1DwzZ0Og4Q/WtEZFVFRuZLDJ4f4Q/L7ER6rzzd9rtb3wjFdPXXfc6WgYeeOB+m54qEtuhgX579sgxkvDO7m6Wu5GpigQCKNevu/Zau+6aa5gxOp8yK2dmpq251XNMQxmMhpd8kkJgG35K33sngfiiese0A0wLqpaFw+Ppp6jHfiUJ18vUzFJ15S6UR5adk6oIhRDDDyKwPt6PajDOuZRPuqTZ352WbOAJJTjLfMjixkLdxB5H0x333mKaUyKL6aYI1YjwpIbHORqXgunl/a7xGQ0M4sYuyvc4j2KyWTwv1EycVyCLSIYAMYRtIjJbqXTOuyrKRjdi4E19Wd6re2uyRrRpeob9Rizbr1Cao4Sf4rRCjcVr5b98jZ4YIGL6yv5m69G1hYCIaW3th1azAhD4yD0o5S/+8vIqSn9oUEiNIfSHpXgalPNJIHyiU4Rmp06p4ArJh5YIB5Ua72LJFNMgMMh0TGVD99xV7QMkAxH0n/JMQXJAjtrR9QvVLAgvlUcnptU1fQfF9GzLrJmmGrwf5f2zbSvJcTqGrJTLqjJGnPpYRy/voswbBAYEGU0kBZKCxjSSEaX5p48ctSPHjtrY2DjjmNAAhWdDyXvLW95imzZt4qSpY8eO2eTEhL1w8qStX9VtqztbrDIzbS2NBWtcqNiGtatt147ttnb1Gj5uYGjEioiFKsHfOEuSOlacttk5TOypuHI6NmHnnX+B/dfv/34bHhmxvXv3cpLVNx9+yCbGx3gsI4ODNjWOGCEPqS9OT1Pt27pti11xxRW2betWNsBNjo/Tp4jOesy1RwRWeC8jgD9IVaY2JpITimMohkEoYyACiWlqjPMO88WKKTNi05jZPLH9DgIUXgEzpgkAaJAw/IdjypqPYnpSKL1BxqAUVjDNqDqpKcr6HkmVyu4pAYLHiwlJ9MdWczvZgBcVidSMx6lV9Kr60AAS+lwKVtww5huNqtYHf643FSXil14/39CF1wURhlLPKKc0HphqPaoPjahGtJGM0i5QqRAb3lRkNgtvLMO7VBY8HswPvGrDCGLsfzcwCMEnPUUKQNyk+F75zSfOfXXlr4ALSR0fgohpHW++Dl0ICAEhIASEgBAQArWEgIhpLe2G1iIEhIAQEAJCQAgIgTpGQMS0jjdfhy4EhIAQEAJCQAgIgVpCQMS0lnZDaxECQkAICAEhIASEQB0jIGJax5uvQxcCQkAICAEhIASEQC0hIGJaS7uhtQgBISAEhIAQEAJCoI4REDGt483XoQsBISAEhIAQEAJCoJYQEDGtpd3QWoSAEBACQkAICAEhUMcIiJjW8ebr0IWAEBACQkAICAEhUEsIiJjW0m5oLUJACAgBISAEhIAQqGMEREzrePN16EJACAgBISAEhIAQqCUERExraTe0FiEgBISAEBACQkAI1DECIqZ1vPk6dCEgBISAEBACQkAI1BICIqa1tBtaixAQAkJACAgBISAE6hgBEdM63nwduhAQAkJACAgBISAEagkBEdNa2g2tRQgIASEgBISAEBACdYyAiGkdb74OXQgIASEgBISAEBACtYSAiGkt7YbWIgSEgBAQAkJACAiBOkZAxLSON1+HLgSEgBAQAkJACAiBWkJAxLSWdkNrEQJCQAgIASEgBIRAHSMgYlrHm69DFwJCQAgIASEgBIRALSEgYlpLu6G1CAEhIASEgBAQAkKgjhEQMa3jzdehCwEhIASEgBAQAkKglhAQMa2l3dBahIAQEAJCQAgIASFQxwiImNbx5uvQhYAQEAJCQAgIASFQSwiImNbSbmgtQkAICAEhIASEgBCoYwRETOt483XoQkAICAEhIASEgBCoJQRETGtpN7QWISAEhIAQEAJCQAjUMQIipnW8+Tp0ISAEhIAQEAJCQAjUEgIiprW0G1qLEBACQkAICAEhIATqGAER0zrefB26EBACQkAICAEhIARqCQER01raDa1FCAgBISAEhIAQEAJ1jICIaR1vvg5dCAgBISAEhIAQEAK1hICIaS3thtYiBISAEBACQkAICIE6RkDEtI43X4cuBISAEBACQkAICIFaQkDEtJZ2Q2sRAkJACAgBISAEhEAdIyBiWsebr0MXAkJACAgBISAEhEAtISBiWku7obUIASEgBISAEBACQqCOERAxrePN16ELASEgBISAEBACQqCWEBAxraXd0FqEgBAQAkJACAgBIVDHCIiY1vHm69CFgBAQAkJACAgBIVBLCIiY1tJuaC1CQAgIASEgBISAEKhjBERM63jzdehCQAgIASEgBISAEKglBERMa2k3tBYhIASEgBAQAkJACNQxAiKmdbz5OnQhIASEgBAQAkJACNQSAiKmtbQbWosQEAJCQAgIASEgBOoYARHTOt58HboQEAJCQAgIASEgBGoJARHTWtoNrUUICAEhIASEgBAQAnWMgIhpHW++Dl0ICAEhIASEgBAQArWEgIhpLe2G1iIEhIAQEAJCQAgIgTpGQMS0jjdfhy4EhIAQEAJCQAgIgVpCQMS0lnZDaxECQkAICAEhIASEQB0jIGJax5uvQxcCQkAICAEhIASEQC0hIGJaS7uhtQgBISAEhIAQEAJCoI4REDGt483XoQsBISAEhIAQEAJCoJYQEDGtpd3QWoSAEBACQkAICAEhUMcIiJjW8ebr0IWAEBACQkAICAEhUEsIiJjW0m5oLUJACAgBISAEhIAQqGMEREzrePN16EJACAgBISAEhIAQqCUERExraTe0FiEgBISAEBACQkAI1DECIqZ1vPk6dCEgBISAEBACQkAI1BICIqa1tBtaixAQAkJACAgBISAE6hgBEdM63nwduhAQAkJACAgBISAEagkBEdNa2g2tRQgIASEgBISAEBACdYyAiGkdb74OXQgIASEgBISAEBACtYSAiGkt7YbWIgSEgBAQAkJACAiBOkZAxLSON1+HLgSEgBAQAkJACAiBWkJAxLSWdkNrEQJCQAgIASEgBIRAHSMgYlrHm69DFwJCQAgIASEgBIRALSEgYlpLu6G1CAEhIASEgBAQAkKgjhEQMa3jzdehC4FaQmBoaMjuuusu++d//udsWX/913/Nn303X1//+tft5ptvtt/93d+13/iN33hVL3X48GG788477Zd/+Zdf1nrOdix44yuuuML+9m//1vbu3fuq1vFyn3Su9QYWS1/na1/7mu3fv//lvjwfNz09bb/wC79gzz33nP3N3/yNrVu37mU///3vf79hLa/0eS/7DfRAISAEli0CIqbLduu0cCGw8hAAofrzP/9z+53f+R2bmpqyn/3Zn7Xf/u3f/q6JHIjQ7bff/orJFxCONb397W+3f/u3fyMZe6kvkC58XX311fZbv/Vb9u53v5vH8IUvfMG+9KUvWUdHx6smySC9jz76qH3P93zPiy7j3nvvtTe/+c2LsPuzP/sze+tb35qRSKwT6wFhx3H+/M//vP3RH/3Ry8Y7//wXW8zS18a/P/e5z70sLF8Ka/1eCAiBlYWAiOnK2k8djRBY1gjkiQ4UuType7UHBiL367/+6/aBD3zgFal68X7f+ta3SNTa29tf8RLyRPvVPP9sb/iP//iPtm/fvhcljzjmP/mTP7Ff+qVfOue6/z3Wdjby+3JAglK6Y8eOV3Wj8HJeX48RAkJg+SIgYrp8904rFwIrDoG8sgmS+ld/9Vf2wQ9+0H7t137N/vRP/9T+4R/+wT7/+c9nJBOP/83f/E1705vetKgsHKV0APTTP/3T9sQTT1Axfd/73peV0uO98BiU+vF1NusASNQ73vEOQ7kbZeuzfX+uMjiei6+wI0SJ/Yd/+IftjjvuoD1g6fdQL7G2kydPGogflGMQ61/8xV+0n/u5n6PVAbaEcx0P1gLssNZz2SDORtbxnp/61KfsQx/6kP3qr/6q3XDDDfZTP/VTdvfdd9sf//Ef8ziAU5T98Rof/vCH7cSJEzYyMkL8BwcHeUybNm3KcI/jwWvDxrB9+3b7yEc+Yj/zMz/DG4XA5PHHH8/wj33Fnh85ciRTnFfcCa8DEgJC4DsQEDHVSSEEhEBNILDUl5knm0Gkenp6bHx8nKVnkJdbbrmF5CtPAPNl4/Xr1/P3KFHj5/jvne98J0vsQY7uu+++F1Xv8iQOxOvv/u7v7PLLL7fJyUk7duyY7dy586wE8FyKbxBiqJ4gaxs3biRxBhHEv0FYQcZgG/jEJz5Bshdl71CUQer+8i//8qzHA7L3YkrmudaVV1CPHz9OS0V3dzfXh/Vs3ryZxxzHC8w/85nP2D333GN/8Rd/kVkl4oYCJxWUZlgflr52/niAR+xfKNuwOkAtx/sfPHiQ1o7X2pdbEx8CLUIICAETMdVJIASEQE0g8GJ+RfwOKiEUuiuvvJKKINRUEDCUyIPYwD+ZL/8vJZXwq4LsHTp0KHs+FMkXK3sv9WHi9a+//nqqiS9mNThbqTy/niBfINqwGYAgh7qK4wHpDQIeZDCvKOP1X83xLFVxY/PzP8f3UDDDcwqCCDIM/OGXheqZP/b8uvD9xMSE/cqv/EpmnVj62ijj4+YApBU3ClB5l+4V3htWhJfy0tbEyatFCAEh8O+GgIjpvxuUeiEhIAS+GwRerEFp6e/w7yBr0R0OgoOvaObB93gcvkDwguyB7IAQhdqK34Pkgaz+4A/+4HccQv698Rpf/epXSYhDVYSadzb/6NkI4LmajfJED98HYYPiG+QQ3+e9suc6nhcr45+L/OdV1FgLCCG+j/cHMNGYhmMP1TNPKPGYpX7epa8dSjWU4CDWUHnzNxuf/vSnM5L+3ZxTeq4QEALLDwER0+W3Z1qxEFhxCLxYg9LZfrdUgQuyiG71IKbhU4QnMq/OgRB98pOfZHkYZBQldZC+s6mmZ1M4o8M+T46XbshLlfGhEOaPIU/KQPpA2KJEDvURa8WxhUqM9wvymj8elLtBmjds2GDXXnvtovL32RTcKPmfi3Tm15g/3nzzUv7nZyO+S8v4YYWAXzVILN4flgvcQCxNMlhxJ7sOSAgIgRdFQMRUJ4gQEAL/qQjkszXPljV6NrKT96Pmn5NvpPmXf/kXejZDMQWhROPQRz/60Swr9aqrrmKzD77O1vgUa3vve9/LZh4QMpDEIIYPPvjgd+SS5teQzy3NN2RBefzYxz6WNfVEgxXWgDI3SBuei/I53hvHCIUYjVf4Hj+PzNf88Xz84x9ngxSIbz6zNVRlNBPlv/DaIKdQKPHaeH9YCNBYlSeIoeLG8eI10OSUb1jCz86meuePDY8B4Y4s1/hdHqd/j7SA/9QTWm8uBITAd4WAiOl3BZ+eLASEgBD4TgTyHlHhIwSEgBAQAi8fARHTl4+VHikEhIAQeEkEvtvc1Jd8Az1ACAgBIbCCERAxXcGbq0MTAkJACAgBISAEhMByQkDEdDntltYqBISAEBACQkAICIEVjICI6QreXB2aEBACQkAICAEhIASWEwIipstpt7RWISAEhIAQEAJCQAisYARETFfw5urQhIAQEAJCQAgIASGwnBAQMV1Ou6W1CgEhIASEgBAQAkJgBSMgYrqCN1eHJgSEgBAQAkJACAiB5YSAiOly2i2tVQgIASEgBISAEBACKxgBEdMVvLk6NCEgBISAEBACQkAILCcEREyX025prUJACAgBISAEhIAQWMEIiJiu4M3VoQkBISAEhIAQEAJCYDkhIGK6nHZLaxUCQkAICAEhIASEwApGQMR0BW+uDk0ICAEhIASEgBAQAssJARHT5bRbWqsQEAJCQAgIASEgBFYwAiKmK3hzdWhCQAgIASEgBISAEFhOCIiYLqfd0lqFgBAQAkJACAgBIbCCERAxXcGbq0MTAkJACAgBISAEhMByQkDEdDntltYqBISAEBACQkAICIEVjICI6QreXB2aEBACQkAICAEhIASWEwIipstpt7RWISAyU8tjAAABuklEQVQEhIAQEAJCQAisYARETFfw5urQhIAQEAJCQAgIASGwnBAQMV1Ou6W1CgEhIASEgBAQAkJgBSMgYrqCN1eHJgSEgBAQAkJACAiB5YSAiOly2i2tVQgIASEgBISAEBACKxgBEdMVvLk6NCEgBISAEBACQkAILCcEREyX025prUJACAgBISAEhIAQWMEIiJiu4M3VoQkBISAEhIAQEAJCYDkhIGK6nHZLaxUCQkAICAEhIASEwApGQMR0BW+uDk0ICAEhIASEgBAQAssJARHT5bRbWqsQEAJCQAgIASEgBFYwAiKmK3hzdWhCQAgIASEgBISAEFhOCIiYLqfd0lqFgBAQAkJACAgBIbCCERAxXcGbq0MTAkJACAgBISAEhMByQkDEdDntltYqBISAEBACQkAICIEVjICI6QreXB2aEBACQkAICAEhIASWEwIipstpt7RWISAEhIAQEAJCQAisYARETFfw5urQhIAQEAJCQAgIASGwnBAQMV1Ou6W1CgEhIASEgBAQAkJgBSMgYrqCN1eHJgSEgBAQAkJACAiB5YSAiOly2i2tVQgIASEgBISAEBACKxiB/w+B442jj8BD6AAAAABJRU5ErkJgg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o-RO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21242"/>
            <a:ext cx="3809999" cy="4703639"/>
          </a:xfrm>
          <a:prstGeom prst="rect">
            <a:avLst/>
          </a:prstGeom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999" y="2221242"/>
            <a:ext cx="4191000" cy="4703640"/>
          </a:xfrm>
          <a:prstGeom prst="rect">
            <a:avLst/>
          </a:prstGeom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2077" y="2221242"/>
            <a:ext cx="4191000" cy="4724716"/>
          </a:xfrm>
          <a:prstGeom prst="rect">
            <a:avLst/>
          </a:prstGeom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19814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094B5953-BE2F-4368-AB34-8400FDCF3C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4116" y="98474"/>
            <a:ext cx="9156986" cy="740042"/>
          </a:xfrm>
          <a:prstGeom prst="rect">
            <a:avLst/>
          </a:prstGeom>
        </p:spPr>
      </p:pic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0" y="914401"/>
            <a:ext cx="12039600" cy="2292935"/>
          </a:xfrm>
        </p:spPr>
        <p:txBody>
          <a:bodyPr/>
          <a:lstStyle/>
          <a:p>
            <a:pPr algn="l"/>
            <a:r>
              <a:rPr lang="ro-RO" sz="2000" b="1" dirty="0">
                <a:solidFill>
                  <a:srgbClr val="050505"/>
                </a:solidFill>
                <a:latin typeface="+mj-lt"/>
              </a:rPr>
              <a:t>  8.</a:t>
            </a:r>
            <a:r>
              <a:rPr lang="it-IT" sz="2000" b="1" dirty="0">
                <a:latin typeface="+mj-lt"/>
              </a:rPr>
              <a:t> </a:t>
            </a:r>
            <a:r>
              <a:rPr lang="ro-RO" sz="2000" b="1" i="0" dirty="0">
                <a:solidFill>
                  <a:schemeClr val="tx1"/>
                </a:solidFill>
                <a:latin typeface="+mj-lt"/>
              </a:rPr>
              <a:t>CRESTEREA COMPETITIVITATII SI DEZVOLTARE ECONOMICA A I.I. CELUS IRINA</a:t>
            </a:r>
            <a:r>
              <a:rPr lang="ro-RO" sz="2000" b="1" dirty="0">
                <a:solidFill>
                  <a:schemeClr val="tx1"/>
                </a:solidFill>
                <a:latin typeface="+mj-lt"/>
              </a:rPr>
              <a:t>– </a:t>
            </a:r>
            <a:r>
              <a:rPr lang="ro-RO" sz="2000" b="1" dirty="0">
                <a:solidFill>
                  <a:sysClr val="windowText" lastClr="000000"/>
                </a:solidFill>
                <a:latin typeface="+mj-lt"/>
              </a:rPr>
              <a:t>M2.1</a:t>
            </a:r>
            <a:r>
              <a:rPr lang="ro-RO" sz="2000" b="1" i="0" dirty="0">
                <a:solidFill>
                  <a:schemeClr val="tx1"/>
                </a:solidFill>
                <a:latin typeface="+mj-lt"/>
              </a:rPr>
              <a:t/>
            </a:r>
            <a:br>
              <a:rPr lang="ro-RO" sz="2000" b="1" i="0" dirty="0">
                <a:solidFill>
                  <a:schemeClr val="tx1"/>
                </a:solidFill>
                <a:latin typeface="+mj-lt"/>
              </a:rPr>
            </a:br>
            <a:r>
              <a:rPr lang="ro-RO" sz="2000" b="1" dirty="0">
                <a:solidFill>
                  <a:schemeClr val="tx1"/>
                </a:solidFill>
                <a:latin typeface="+mj-lt"/>
              </a:rPr>
              <a:t>– finanțare nerambursabilă </a:t>
            </a:r>
            <a:r>
              <a:rPr lang="ro-RO" sz="2000" b="1" i="0" dirty="0">
                <a:solidFill>
                  <a:schemeClr val="tx1"/>
                </a:solidFill>
                <a:latin typeface="+mj-lt"/>
              </a:rPr>
              <a:t>: </a:t>
            </a:r>
            <a:r>
              <a:rPr lang="ro-RO" sz="2000" b="1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+mj-lt"/>
              </a:rPr>
              <a:t> </a:t>
            </a:r>
            <a:r>
              <a:rPr lang="ro-RO" sz="2000" b="1" dirty="0">
                <a:solidFill>
                  <a:schemeClr val="tx1"/>
                </a:solidFill>
                <a:latin typeface="+mj-lt"/>
              </a:rPr>
              <a:t>15.000 </a:t>
            </a:r>
            <a:r>
              <a:rPr lang="en-US" sz="2000" b="1" dirty="0">
                <a:solidFill>
                  <a:schemeClr val="tx1"/>
                </a:solidFill>
                <a:latin typeface="+mj-lt"/>
              </a:rPr>
              <a:t>E</a:t>
            </a:r>
            <a:r>
              <a:rPr lang="ro-RO" sz="2000" b="1" dirty="0">
                <a:solidFill>
                  <a:schemeClr val="tx1"/>
                </a:solidFill>
                <a:latin typeface="+mj-lt"/>
              </a:rPr>
              <a:t>uro; </a:t>
            </a:r>
            <a:r>
              <a:rPr lang="ro-RO" sz="2000" b="1" dirty="0"/>
              <a:t>- </a:t>
            </a:r>
            <a:r>
              <a:rPr lang="ro-RO" sz="2000" b="1" i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FINALIZAT</a:t>
            </a:r>
            <a:r>
              <a:rPr lang="ro-RO" sz="2000" b="1" dirty="0">
                <a:solidFill>
                  <a:schemeClr val="tx1"/>
                </a:solidFill>
                <a:latin typeface="+mn-lt"/>
              </a:rPr>
              <a:t/>
            </a:r>
            <a:br>
              <a:rPr lang="ro-RO" sz="2000" b="1" dirty="0">
                <a:solidFill>
                  <a:schemeClr val="tx1"/>
                </a:solidFill>
                <a:latin typeface="+mn-lt"/>
              </a:rPr>
            </a:br>
            <a:r>
              <a:rPr lang="ro-RO" sz="2000" dirty="0"/>
              <a:t/>
            </a:r>
            <a:br>
              <a:rPr lang="ro-RO" sz="2000" dirty="0"/>
            </a:br>
            <a:r>
              <a:rPr lang="ro-RO" sz="3200" b="1" dirty="0">
                <a:solidFill>
                  <a:sysClr val="windowText" lastClr="000000"/>
                </a:solidFill>
                <a:latin typeface="Calibri" panose="020F0502020204030204"/>
              </a:rPr>
              <a:t/>
            </a:r>
            <a:br>
              <a:rPr lang="ro-RO" sz="3200" b="1" dirty="0">
                <a:solidFill>
                  <a:sysClr val="windowText" lastClr="000000"/>
                </a:solidFill>
                <a:latin typeface="Calibri" panose="020F0502020204030204"/>
              </a:rPr>
            </a:br>
            <a:r>
              <a:rPr lang="ro-RO" i="0" dirty="0">
                <a:solidFill>
                  <a:srgbClr val="050505"/>
                </a:solidFill>
                <a:latin typeface="Segoe UI Historic" panose="020B0502040204020203" pitchFamily="34" charset="0"/>
              </a:rPr>
              <a:t/>
            </a:r>
            <a:br>
              <a:rPr lang="ro-RO" i="0" dirty="0">
                <a:solidFill>
                  <a:srgbClr val="050505"/>
                </a:solidFill>
                <a:latin typeface="Segoe UI Historic" panose="020B0502040204020203" pitchFamily="34" charset="0"/>
              </a:rPr>
            </a:br>
            <a:endParaRPr lang="ro-RO" dirty="0"/>
          </a:p>
        </p:txBody>
      </p:sp>
      <p:sp>
        <p:nvSpPr>
          <p:cNvPr id="3" name="AutoShape 2" descr="data:image/png;base64,iVBORw0KGgoAAAANSUhEUgAAAqYAAANtCAYAAABCI7lcAAAAAXNSR0IArs4c6QAAIABJREFUeF7svX3MVdWZ/r9MJplArLaFCBOEoaRTqSZqnhIlEdqGVkTMtyhMxamgtmiwvKU4EAkgL1aIDkQzyGsQq2AnQgJqHQlghqbFJjhhqJjYof2DYaikaHDSaqV/+su1+rtO7ud+1t5nn7fn2eec6yRGnnP2Xuten3vtta99r3vtddlnn332WdBHBERABERABERABERABAaYwGUSpgPsAVUvAiIgAiIgAiIgAiIQCUiYqiOIgAiIgAiIgAiIgAiUgoCEaSncICNEQAREQAREQAREQAQkTNUHREAEREAEREAEREAESkFAwrQUbpARIiACIiACIiACIiACEqbqAyIgAiIgAiIgAiIgAqUgIGFaCjfICBEQAREQAREQAREQAQlT9QEREAEREAEREAEREIFSEJAwLYUbZIQIiIAIiIAIiIAIiICEqfqACIiACIiACIiACIhAKQhImJbCDTJCBERABERABERABERAwlR9QAREQAREQAREQAREoBQEJExL4QYZIQIiIAIiIAIiIAIiIGGqPiACIiACIiACIiACIlAKAhKmpXCDjBABERABERABERABEZAwVR8QAREQAREQAREQAREoBQEJ01K4QUaIgAiIgAiIgAiIgAhImKoPiIAIiIAIiIAIiIAIlIKAhGkp3CAj6iXw29/+NsycOTMMHz48/PSnPw1DhgypFPXRRx+Fe++9Nxw+fDi89NJL8d9Znx//+MdhzJgxyWNQ7p49e/qUz7JsPY8//ni4++67w1/+8pdw44031tusQufB5l/96leZdsGGxYsXhx07dgTY9dhjj1XK5W/44qqrrgooyx+TZwTqnTBhQk3nFGqUO4j+Xbp0aa7/qpVNe996661wyy23JA9nXfhx79694Zprrkkeh/4wa9asym+vvvpq+PDDD8NDDz3U63gw3rhxY5g3b17sl/68PFuqtcf+Xq0fpMpin8Vv/rrxx9t+tGHDhngt0R/11F1L2xo91l6bRXnXwqZR+6qdXytf9rG5c+eGZ555JgwaNKhaFfH3Rq+zItdXrW0pZLgO6kgCEqYd6dbuahQGvP379/cRE/h+1apVodoNCYM5brhejNibWt5Aj3rwgfDDAI2/q93scSPoD/HKG86WLVuqCrKi4g9l7tq1Kzz66KNh69atFeFVrdeB58mTJ8Ott95a7dDM35tRRl7leTfPlMihaJs9e3YfvqkHmqy+WjeQOk6EzatXrw5z5swJJ06cCKNHj87sG/YBZsaMGeH48eO9HnCKVt9qv+XZgWty/vz5uQ8bPL8WNhR0/XEdF+VMf40YMaIuPxWtR8eJQCsJSJi2kq7KbjkBRqUgTK2w4hP8bbfdlisSeVyW8Kw20FOsQJgwIvvaa6+FyZMnZ0YrcM6CBQvCmjVrMqNyzQJX5KZc5BhrzzvvvBPtLhqNwbl5Aq5oW5tRRl5deb7mbxBm/gEG/h47dmwvX6b6nxV5tUSzivIpetz7778fD7366qurnlJr30gV2Gq/VWtEtRkPe34tbPrzOq7WRv6eGo+KnqvjRKAsBCRMy+IJ2VEXAQzEhw4dilPtmKJF1BI3wgMHDoRjx47FMrNEACJ/Bw8eDH/+858zp/GrRRx50z179mxSADNCNmzYsHDffffF6BSmwPlhNJfR3ZSQhjhA+9AOTA1fvHgx/OIXv4hFUCTxhvTZZ5/F7zdt2hSFEm/KqBdT+piGpQ2si/xslJdTgjfccEMvIeZTJ2ALUikQTUMKA/7tI68859SpU9E2plX4OvAbIrHf+973YjQWYg/tYHoEyvZlkJu1E+Xy8/Of/zz+E+Wi3ilTplTSO8B+6NCh0WZElFEfHi7sQwbLqSV1Ab7YvXt3nB61/YI+Yj9NdXgblYW/EJG2fkZ7J02aFI4ePdqnH+C4ar6w0/Jof09PT0z3gJ3PPfdceOKJJyrXDKLb7KvwAT6YgbD+oG1ZdY8bNy7aZP1GH6T6Kpng2uV1m7o2/HWVStNh9Bv93UYQfeoNU1zqZQOb33jjjfCzn/0sPPLII2HRokVxHIKfbd/fvn17eOWVV2JqUbN9y3rwQAzWvP5hm+eH691yzkrlsWMbykO70KYlS5bEPgOm/DfHFvqB1wvqYfqH7cepvq/vRIAEJEzVF9qaAAZkiCMIN3xwMzty5Ej8N6YrIZhsbiUbi5sTbvrf//73w4MPPli5kXgYRSJGWdFZikLUj6lEiB8KAd4oOfhPnDgxCkafBkDxRhFJoYJ8WOa9Dh48uHKjsN8jr9GmM0B88ByUc/78+YrY5b8RBWVqAoQmbkb2JscbHY+/dOlSFHOw7w9/+EP4/e9/H6699to+zFFmXh0QO/DX9ddfH7785S9HcciyKRRTZaDMdevWhRUrVsQbJUQbxBRulHgYmDZtWkUcMJ3B+hR9h9O8FFeptIeiaSGM4KNfWZEHruwn1fKdaR/6LvsnGPAmj5zV6667LooEGw3E70V84fs0uYLfJ598Et59991Yru1X6MM+Gle0bus32EhRY/vq6dOn+/gt69rgg5S9rnzeMG2joGIfwnjBPr1v377I1I4P9bChOENZeBjEAyiuPab1UPDzGkd/a6ZvrV9ggx8X7NiCtt9xxx29ro+8KKvtG3iQwQMgPhC/X/rSl+L4ce7cucrDHfskxOgLL7wQIMZRv7XLrgNo65uPjG8ZAQnTlqFVwf1B4He/+128CUBo4UaAmwzEBiJhECgpEWAXpeCGmJcTWnQa0AtIigTcEBE1wrT95s2bIxIblWM0dOXKlVEgp6J1NgcW5//xj38MP/nJTypCHJEtiivkDJ45c6YSOYYIwI0BdaIcRKLACPmFNvrBY3Djhq24sUBY+Vw1P91tIzUQgbDDR0xT56TqgB8uv/zyMHXq1HiDtwsqvKC3v9lIJ6JxEKk4HiwhCH0OsfUp+w2+y+sLPjfURoRslNsvcLIpIlm5zP46oZ9w06c4h8/Qp/Hd17/+9RhV9qkBFAiImmX5AnXZ9lN8/s///E+MhtoHPP9gkPIHHwaz6p4+fXpFiDIHO9VXIY6831LXBqOt/rpKLXrkMYyIo7/DjxDEeAhM5Z3WywbnQazBL1j0aNMX7AMhRDWjwc3yre/PfADEuAB/2rEldX1kLVyyEWQs8Nu2bVvk9vDDD0fBybHB9mv0UYw1jBijf5QlhaU/7keqozkEJEybw1GlDBAB5jti6h5iCpEIRDD4d2p1tRUVNDsriuWjdLaZfkEHRQmniBmZgVjkzchGFyi2EN3DJ8sGRnEQgfjP//zPGPGAsKSIpZBh5JAik5EQ3CSssOOUu52+5o2EkUHYk1ql76MrtA3sIXJSN3t/TqqO1DR3KiKXip5yyhnc8cEDiV3wlhWxAwcIPYorpn+kUj+sbxmd8wulINIhbiEKUzfjvIVVtl/5xXRWyNlFevX4AvVYHjbi/d3vfrfXw5FPY8nzR1Y/oFCp1le9OLKiyF4bNuJpryub72yjnjiGzFAO0wp8igr518OG1xb7kY2O4zv74NJs344aNaoi/BFJhyi0D5x+bEmJ0KyHb9u/mJKBh077cID6LDP7kMy3WijvdYBujm1crYRpGzuv203HzQvT9hACfsAtIgKscEu9QshOJaZy2DhVx9xMGzngFDHEH2xhXiFvmriJYMoa04k28pBaIc228WbKG+zatWvja4ouXLgQp8khyhEtoyhj9BORWkRqeIOmbTj/v//7v8PLL78c0wx+85vfVMqCOMNNBtEe2/aUWKHohrBDhAZRsm984xuVxUA8B23G9Dqmim1UB3XgxufTBnjDQ4Twi1/8Yli2bFl8A4Atg9Eg8rXRRggEG63FK8W++c1vhoULF0ZRf9lll4XXX389jBw5Mvz93/99+PWvfx3/j3QCv5iJfQX+oZhFNNpGDJHHCqa2Xv6O/9vjcYz1DyN+ts+lBADK4dQzubIf4MGgmi9S0WtyZ78iY4hK+6CR8ke1uiGcUn7zfTXPb2gvfgd7fJgWY68rOxbyGuO1h9/gb1xviGAzpca+ygvH1MMGrLCIDCkDNkpoxTE4IjIPu5cvXx5nMJrl25tvvjlGMjGGIBKM15g9/fTT4R/+4R/Cv//7v/cZW3Ct2fxd+6CC6+xrX/tar+uWfQNjBmeWbNoFxiTM3qB+XF/4P9qIgAB8j/EANt5///3x2ki9Vq3b72Nqf18CEqbqFW1JwC4qQKQRwgYDJgSFXWyR925OKyw5pclV14i02HdVpqKZO3fujAIMgzcWNOBjRSHfr8qFR4ic3HXXXXEqjHbZqd+siCkXaVHY+JxWiE7YipsubjywBeXzRgW7/OIgHo+o4be+9a1KVIc3HZyTYmejzc8//3x4++23e938UK5vB8/htLZfVEPhYd8VayNmdsEWy2DkGdOnrC+1qt6/4omLnXAepych7F988cV4g/eLOOzFYcvi92DEvFZGxvAb35+Lf3PxBxcA2TI9K9bx+c9/Pt7c6YNU1Mn2A4hiCAf7kJPyhW0DWEI0oB70Qy5kGz9+fBTffNCw+aapBXR5dXOhHf2GMn1fhf8hWHzaSOrasIvv7HXFh0OwTR0DzkwrQBtSEdNa2aAd9L+fKbBl+X7RbN9yBgLRTDyo853OHBfAxLbfcvbXmX0ItZFUm4LA6xc+ZVoQxhy7mM4yRr/CLEa1N6S05Y1IRreEgIRpS7CqUBEQARGonYCPwtdeQnPOyHt1VnNq6L5SyuLb7iOvFrcbAQnTdvOY7BUBEehYAn5Ku78bykgfoot4N7B/I0Ot9lRLl6m1vHY+fqB9287sZHt3EZAw7S5/q7UiIAIlJVAkraPVpvvUh6ztW4vaITH2V1Jl8G1Rn+k4ERhoAhKmA+0B1S8CIiACIiACIiACIhAJSJiqI4iACIiACIiACIiACJSCgIRpKdwgI0RABERABERABERABCRM1QdEQAREQAREQAREQARKQUDCtBRukBEiIAIiIAIiIAIiIAISpuoDIiACIiACIiACIiACpSAgYVoKN8gIERABERABERABERABCVP1AREQAREQAREQAREQgVIQkDAthRtkhAiIgAiIgAiIgAiIgISp+oAIiIAIiIAIiIAIiEApCEiYlsINMkIEREAEREAEREAEREDCVH1ABERABERABERABESgFAQkTEvhBhkhAiIgAiIgAiIgAiIgYao+IAIiIAIiIAIiIAIiUAoCEqalcIOMEAEREAEREAEREAERkDBVHxABERABERABERABESgFAQnTUrhBRoiACIiACIiACIiACEiYqg+IgAiIgAiIgAiIgAiUgoCEaSncICNEQAREQAREQAREQAQkTNUHREAEREAEREAEREAESkFAwrQUbpARIiACIiACIiACIiACEqbqAyIgAiIgAiIgAiIgAqUgIGFaCjfICBEQAREQAREQAREQAQlT9QEREAEREAEREAEREIFSEJAwLYUbZIQIiIAIiIAIiIAIiICEqfqACIiACIiACIiACIhAKQhImJbCDTJCBERABERABERABERAwlR9QAREQAREQAREQAREoBQEJExL4QYZIQIiIAIiIAIiIAIiIGGqPiACIiACIiACIiACIlAKAhKmpXCDjBABERABERABERABEZAwVR8QARFoWwK/+tWvwoQJE/rYf9ttt4Wf/vSnYciQIaVr21/+8pewePHiMGLEiPDYY4+Vzj4Y9NFHH4V77703zJ49O/5fHxEQARHoLwISpv1FWvWIgAi0hADE6dGjR3uJvB//+McB35dVnLYERAkL/e1vfxtOnz4dpk2bVkLrZJIIiEAZCUiYltErskkERKAwAYhPfHxkD+J0zJgxivgVJtncAxl1RVT4lltuaW7hKk0ERKBjCUiYdqxr1TAR6HwCmBZfvXp1mDNnTrjmmmt6NdgLVgjVVatWxWNuuOGGsHfv3nDx4sWYCjB37tzw8MMPhwceeCCcOnUqvPTSS1HQ8hybGuDr5DFHjhwJ+/fvDzt27IjlrVy5Mjz44IPh8OHDlfJg06xZswLL27p1a7QJ9Z05c6byb9SNaOPMmTOjPfg8/vjjfab+Kf5Gjx7dqz6Wj/ahjOHDh8dz58+fH/8NO/gby3/rrbeigGR70IZnnnkmDBo0KDD9AG3Dx/KgDWgnPmgLPmgnP/hu+vTpMYUBH5bb+T1ULRQBEaiVgIRprcR0vAiIQGkIQBStWLEirFu3rk8+KSOmU6ZMiSLTRu7w26RJk6IQw5Q/RB/E6tq1a8PJkyd7pQb4VAEIxl27dsVjrWg7fvx4FLv4LFq0KHzpS1+Kdh06dCh+x4iuLw+2vPfee2HhwoWVyCKE47FjxyoCztdpHUD7v/jFL4bNmzdHDjZajHMh3keNGlWxGd/Bxk2bNkVB7/+2ot7/ZoX50KFDe+WiWn9A+FpOpek0MkQERKDUBCRMS+0eGScCIpBHIEuwQSAtWLAgrFmzJuzbt68SKWVZjA7iby8CfaQ19Teim1y4ZOuCyINQhEDcsGFDuPrqq6NIpAhmfRSqjEROnDixIlx9pBTH2uil5+Ht93XAHthg8219mkMqCgybe3p6YpSTkVKUzWgz2pqXLoH6LCf1ZBEQAREoQkDCtAglHSMCIlBKAnn5pefPnw/r168PTz75ZHKqnw3ywtH/jWnnqVOnxshiKm/Si2NrUyrVwJafivimFnNlwaewxep55nF6Gz2jlE1oA0Q8BPXgwYMr6RGIiGZFpPPSKGCv51jKDiSjREAESkdAwrR0LpFBIiACRQl48UOhdvbs2UqEEMfgwwinFZKXLl3qJby8ULR/owxEYT/77LM4Jc6c1jwh6kWrLz8lQv3UeZ7I8+X5V1FliUcb6fRRW2sz6kbE1EZ0rc0+Ysrf5s2blyloi/pWx4mACHQnAQnT7vS7Wi0CbU0gNd3NBnHhEv/2i3PsVHRWvigXMCHiunz58jiVjQU/zz33XHjiiSfi31yMlBcBtXXjeAg25JpyQRRt9G8U4CIp/p5a+ITfIAT37NkTIMTt4iOWl5WDm1qwxHMsW6Q8IGpqF2HlLXxiygEFLbkh1xScyvzu1ra+IGS8CHQQAQnTDnKmmiICItBdBLJSGbqLglorAiLQSQQkTDvJm2qLCIhA1xBI5Zd2TePVUBEQgY4lIGHasa5Vw0RABDqVgE9l8OkLndputUsERKDzCUiYdr6P1UIREAEREAEREAERaAsCEqZt4SYZKQIiIAIiIAIiIAKdT0DCtPN9rBaKgAiIgAiIgAiIQFsQkDBtCzf99WXV2IcbWx76PcHbpAkyUwREQAREQAREQARyCUiYlryD8H2Do0ePDjNmzAiTJ08OWuhQcqfJPBEQAREQAREQgboISJjWhU0niYAIiIAIiIAIiIAINJuAhGmziTa5PL8DDHdWGTRoUKGasDPMhAkTKsdiJ5ejR4+GVatW9Yq8IlXAf1eoghIc5HexydolJ2Wq366ySHNY34ULF2pKrbBbOfodh7LqTW1PWcRGvk5o+PDhla05886z/aQWfr5MlDN//vyauOTZlbVDUb0+KMKu3mNaeQ21sux621u288gIY9wtt9wyoOaxf86ePTvu9JX68D202B3Lf/pzVqyeMXBA4aryjicgYdoGLqY4rXWwojgZP358ePjhh8MDDzwQli5dGs6cORNFqB3A6xnUmy1C6nEFB/fjx4+HF154IWzfvj0W88wzz4Q88c724thaufKmg3PhmyFDhhQy3d6I7LaYqZPteyrtFpCFKgohWN9XY4Eyf//734df/vKXYdasWTXzoE2pfeqL2pt3nPUxc6zr9UEz7Mkqo55rqKg9rSy7qA1lPc72ux/+8IfhzjvvrLsPN6uNHLOriWTfjwcPHhwWL14ct7ytdVyq1fZGxsBa69LxIlALAQnTWmgN0LH13pQ4ODYSActrMuyCOK1FnDUbYa2RQS+iIGjLuqCMUcxW+c/6IiX+avUV+2mtUf1q9dQqsquVp99FoJUEeN1We/iEDam+zfPreSCtpV3NuOZrqU/HikBRAhKmRUkN0HFZU5ac4sWCKAgBfKwg8CkAVtxw4LNP5FnfQWxggHzkkUdiHShnyZIllad6YmFZfuqVv/tBFuV+8skn4eOPP+4VHUhNb2VFHfzuN7YOGw2wrmNZNlKBhWWIUPgbCZjY9lu+/i0J3m4vzrw/PLdU9+I5iHIfOXIknDp1KvJ/7LHHKodX43j27NnKg0NeyoPlwagTKvFMUsx37doVOfkpSfaJWnxqb9Zor/34CFLqTRWeB87P6j/WLiwq/OCDDyJjfy3h72r9CcekrqG8Pmrb5n3jr5dU2b7PsD14a8fhw4fjf76/c2rZPuz29PRUrmfUy+uBHK644oqwYcOGyvVv+59PFbL93rd95syZ8SHQ+gN9fM+ePbGPXrx4MeAYzPAgyn/y5MleaUjVHtBYH8ZE2lhtnExdd75N/hrI6wu43jDrYD95D2qph88sYYt6z58/34sNmdjxBd9hRozX77x58yr3CNuvioyBnl/RMXbs2LExhQF9kNcgUshsIKOeMbGIv2z/yruurJ/tGIs6MJZt3bo1jgepB4w8X+D81LVYbSxl25r9YJ9iVvbvJExL7iH/RH3p0qVeFzwGIQw8zGNi9DL1NGwvRA4wp0+frgz+/I43CN6kIQjGjRvX66Zx7ty5+DcuaNZNW4GUUUgftbU24ELl9PvEiRPjDRH5sLwwDxw4EAf5vBuST3OwYoNCJhVVtXZgIMMHdVueHFRRDj7Hjh0LV111VRQp+NAuPx136NChXnbzRuaPz8tRte0Aj3Xr1oUVK1YERnjhI+YOW44333xzePvttysi0TPgTX/jxo29cootD8+fZdg8x+nTp1fEDPhZcWNvDCy3qE9TvvIC1AqD1I2ZN4ATJ05UTU2w4onttH3KtjOrP6WuIaR35PHyOZCoE+IP1w0+EPtr167tJc7yImj2Jo/jNm3aFBYtWhTuv//+8NRTT8UbLM9H+X68sDdwfw3Yv9lnR40a1cv/FCL8nf2TfkedmKLmgxJu+hRPedxxHkQqxgJrtx22rQ/p+6FDhxYaJ/3w78dbjnMQu/aBPG9sqWWmKpU7bCOm/qGP11ZqFo3f0c9k7P+m7XljoA8+oA9MmjQp9mlrUxYHcsWYZX3OVx7u27cv+r+WMTF1q7bX6pQpU6LP2QdxPO5RzLNP9Xue78cM/3cqIJPlCzs+efY8JxUVT/WFksuTlpknYdoytM0pOPVEbV8hZSMLVsD5Y5hvmfeEbs/30QcvAO2NlO9V9ReWFVfV8lmzFgJUy7PyosULIbQ7daPwtvobEqM1KVHsbwr+b5YF0U5BbxchpWzMukHa86rVyzL8QwlFhE1boA30CxlxIGWuG8/hIG+jmDYCkJqSrNWnqf6S1Y9TN2ab10ehXC1VI9U3bF/3D0tZ/clfVz5aCH55U7uev81bLpLSkTct66OteTMm/uGU/Y/im0LTRzPRPi987YOX7x9eqLK/UcTYXMtqkVKUlep/RcZJf93lzSoUGVtqmR7POpZ9gawZjEBfxHjv/0aftHanHhT9gwPG7GpjIEU5H2b9PSQ1Q5eameN3nIHCAxfOrXVMrPYQAfvQJkZlKcw5xmWNizaft9rDpO9TKV/ATntf4kMSvodvbd/2Mxq1LqhtjsooXykSpuXzSS+LUguf/I0ldZNO3cxSA2G1wdEOcvYmbwcA3ETzIrR2AMtaIJOKtlZzTWoBjOeVSoVI2ZAS3ojW+mngrBtslgDyfsgS676t3sdZiyTsVD3L8HVWWyiUijL7MvzN0i8sS/XTWn1axJ9ZIsT71E8LpxbC5V0PuFnB95ya9akq9gaSKqcar7zojxWwRYVOloD3XPwDBx8qs/o/RYUXMX4WIBXBtILGl58llq2w8bMGeYv48sZAH/GvtiDJP1BlReBTY0st+dCp/u4FJiLr9oHL/m0f2rMivVkPFv7BAGN4NR/Rx0XGWIozu8gWPhozZkxlZoy+LjomZo2RqQeX1HXjefsIKv/OirhaRv6B3vqi2gNR3jhX5CGs2n2xE36XMC2xF/MijpwS8U9jjLTkCQV7w8iLdFH0+Ju8fUrEFDOeTH/wgx/Ep0QKNDuVlheJJX47INupprxXD6Vs9+3201vg46eL2T4O4j56Y6NXKa7+poi2YAoLbBhp8lPO1RZGZAkBP3Vm8+nI0tuTGqTBgNPF9KcVW76MVN4bjmHOG1MDMGAjOrNgwYLwox/9KKxevTrmmRXxqR+w6Re0yy5Qy+vb5JE6Jis6xkhUKhpaS3+y11U1XlYoow68KQN5kT6SXVTopKKgaK9/wKBfUw+L/sGToiIVbcuKsI8YMaJPahGvAfZ5H8GHnZhyRTTePggjHxZCzD8EZ/mRESler3lRq9SbNPwskb9ufGpIamxJ8YYYS70yKuVbL/j9NeFZZj1YZPk9a+rdj4FMRUntNljkmkixQypUaobPT6ejTSnRXyRiirIoMLNmmHwqA8dm7w+fSlbUF9UCR1njHPp/tRnCEsuVppomYdpUnM0rzE8p+dwpOwjbnBbccNavXx+WL19eEYkcvFLTVMxPZT4lLtK77767Vz4pn665uAXH4IMbV2o6lwnjNukex6ciUKlIC6eLq61KTYkPH+14+umnKwtBUBdsx40C+XzWvtSiDT+FZW/0tNtPm+F72P3cc8/F11XZXEP8hul9LvjC36lEd/rp+uuv73WsXzSS9WonckH5WTl3qBfiGQ8QqSk7m3/mI0Zseyp1hP0Ii7Uwne7zlav51NYLG1EGF/el8qKz+pWfSk9FyWxdth/am0OR/pS6hiAyrR/Y9+zCIf8gUYRrVkQlFTFEed5++x5j2uRz1HljzxpjfBSVdqcWU7IPDhs2LFx22WWVhXjez3ydHa796667LnzhC1+I44W9zrLeTerbiP4CznPmzImnww/+OsxaYOJ9xv6Fuov0BdRrx2OwwmvHwTeSAAAgAElEQVT6Ro4c2evmkKonq632WOZ6Mr88K4cx68GS49Ndd90Vtm3bljkG5s2yFOXg7faLNpljnBoTsQAT+dHVxJq/htEHv/71r0feqVSivDHU309Suct8OOG1g7zbar5IjaV2jQB8aBcYVwta9OpIHfqHhGkHOrba1G2nNDnrZtwp7VM7WkugSFS1tRZ0R+kcjyDuUsK8OyiolbUS4BsBsJCPwZVay9Dx7UlAwrQ9/dbHaj4d4gf7Mv2sXUcabTZEIT79faOBmEC0s5aX6TfaVp3feQSK5m72V8u5MITRvf6qtxX12Cl0LrJJTQlXq3ugxphqdun31hNQ0KH1jMtcg4Rpmb1To21+CqlVopFJ7K0SvXnNttMi1aaFa8Snw7uEQNbiloGKyqBP412eRXboagcX+enVeq7TgRxj2oGxbBSBTiYgYdrJ3lXbREAEREAEREAERKCNCEiYtpGzZKoIiIAIiIAIiIAIdDIBCdNO9q7aJgIiIAIiIAIiIAJtREDCtI2cJVNFQAREQAREQAREoJMJSJh2snfVNhEQAREQAREQARFoIwISpm3kLJkqAiIgAiIgAiIgAp1MQMK0k72rtolAPxPwOy756rEzy5QpU+IWjXYL1HrMLLJtYT3l2nNYB7bH5OvRGqnXbzVbq32pXWRa8Zorv0tc1laJ9tVbdsca/8qoavvT18pBx4uACHQuAQnTzvWtWiYC/UqAYoZ7z2/cuDFuWwtRM3369LB48eJoT2q7yHoM7Y8dzrg7lBVWjdTbjBeHp/ZYz+OHOs+fP1/Xe1KL2GsfRuyWqWCH97MO1KYBtGvLli0hazvTevqdzhEBEWgtAQnT1vJV6SLQNQQgYhApgxAZPHhwFKLHjx8Pe/fujVsKttsWg4z6lW3v6lq2Um1kO9CiAjxr04tGBHEzLhruEsf+14wyVYYIiEDrCUiYtp6xahCBriPAaNXw4cOTETO7beXQoUPjNPnhw4fDPffcE1m9/PLL8f9Lly4NH3/8cdixY0f8208p23IuXrwYJkyYUGFto3d+tycchCjo2LFjK3XjO+5SdOjQoTBr1qxefps7d24l6ui33SzqYL/1qI3q9fT09BHzKJdC1NbhxbJPoUA71q5dG2DzqVOn4qn+HCscT548GdlZZhSc9rtUOxkZRaQcfrLpGjYFwk/vW55ZKSA85sCBAxV/wB5E4tmmefPmxXZa/23durVyDL6v1oai/tNxIiACrScgYdp6xqpBBLqOAEWIFR+AkLVtrhUmEDbjxo0LM2fOjKLK/k2ha4UHRMeSJUsqqQLY2hNCBh8IXm8LRQ7OGzNmTNiwYUOM6uKza9euKOgGDRpUEYRW1NS77a+f7p40aVJFRJPRuXPnYpvHjx9fEcAUpbTBp0vATpu3ypQJCEQI77Nnz1bah6i1F+hMUUhN2ReNzHJPe7YJohjpGvPnzw+YRqfgpk18GGCOMR8o7NalqVxcfsfj2Af831YYYwq/VVszd91FrQaLQD8RkDDtJ9CqRgS6iUCeqMkTQRRpjOD5iFlKJEJcWfFTLVIKPzDySjv9fu4UcDYVgf4rkneZFVlEFJZi0Oev+r9TUWeKbNqfijQyMjpq1KheYh0iFh8vbi9duhQFPHODcVxe+23b7OIwK4ohsE+fPh0Fv49k28gmUz4oWiEkU4vL7GIs728b+fZiV4uuumnUUVs7hYCEaad4Uu0QgRIRyBJvWQt3/PF5UUCIl1Q5Nhroo5BAk5VrSEFop7qz7Kx14RFd4vM1Gc2lGKQ4xPdcLOSn0lNikbb7yLQVoD5qmCWIbZpE0Xb6BUapfFNGNlPT6ak8Vh8lRlu8PYwuM4IOEYxUBPsgw0h4K95aUKJLTaaIQMcRkDDtOJeqQSIwsATyXqeUiqR6ceIXTqE1iMDZfFVbDiN1yGeECLOLsCgAkb9K4QXxhGlmRC8h9jDVS0HFCJsXhSgT0/744Dwr4lJCynvAl5eyH1HDvBzPlAhNLdBi7ujdd98dvvWtb1VSIQ4ePBjuu+++ymuvUB4Fnc8/LZpfSpYU/amHA6ZOMCpN/44YMSIgP5Sv4YI9iK7aFA77m+We8o9/AwTSGFDm7t27w9SpU+MCPH1EQATKT0DCtPw+koUi0DYEUotw7OuCUu+3xOInm1vpcy3ReKzwtwugEGm0C51uvvnm8Pbbb1c42SncLJuqLZDx+aQPPPBAgG22XtRz9OjRuNDGpwNYp/mIsJ2ahih84YUXwvbt2/ss8rI2oP1IcSAHili/OMrno0KU24iqPR7H2nxXtsEKevw79R5Ta5stPyVq7bG+PB9lhQ2PPPJIxEfBvG/fvsg4KyfWl3HXXXeFhx9+OJah6fy2GT5kqAhEAhKm6ggiIAIi0CABLgBKLbQp+tqlBk3Q6SIgAiLQEQQkTDvCjWqECIhAnjjMouNf31QrxbxcTEQmjx07FiN3iLbOmDGjX1eIUxBDLHfbC+bJHm9o4KKvWn2r40VABAaGgITpwHBXrSIgAk0kwBxQ5iQWKRqiFDsTtUq82Onl1OKkIjbWewxE6YIFC8KaNWu6LrcSovTMmTP9+hBQr590ngiIQF8CEqbqFSIgAiIgAiIgAiIgAqUgIGFaCjfICBEQAREQAREQAREQAQlT9QEREAEREAEREAEREIFSEJAwLYUbZIQIiIAIiIAIiIAIiICEqfqACIiACIiACIiACIhAKQhImJbCDTJCBERABERABERABERAwlR9QAREoGMI+F2e0LC8HZma0XD7WijsTvTBBx/kvoIKNuI1Tps3bw5DhgxphglNKYPbiXJr16YUqkJEQAREoEYCEqY1AtPhIiAC5Sbg32NZz4v3i7bQisxDhw6F3/3ud+ErX/lKZf/3VDkQstjGNLVLVNF6W3Ec3n26YsWKsG7duroEM94Hqz3pW+EZlSkC3UVAwrS7/K3WikDHE4AQxf7v3O0IQhWfWl6+XxSSXub+V1KNitqivHWcCIhA5xOQMO18H6uFItA1BPyOR4hoLlq0KGzatKmyAxKEK6bc8XnppZeiYMV3+/fvD1u2bIn/Pnz4cHjrrbcq4ja1i9OBAwfCrFmzYjnf/va3w4gRI8I777wT9u7dm6zr8ccfj8eibls2xC3LefXVV8PgwYPDrbfe2scmnItjOf2Pf2/YsCG88MILYfv27WHHjh2VclnmkSNHYruOHz8e7Ro1alRYvHhxPNa2n+2DjYzkZu1cZdMlbrjhhvDkk0+GZcuWhVOnTsUyucsV+GgHpq659NRQEWgaAQnTpqFUQSIgAgNNwOeY+q1AbTTVTqlD0D711FPR/EcffTRs3bo1jBkzJopWfxynu3Gs3fYTde/atSusXbs27s9uUwjw2+nTp8OECRN6TZejbBwHIQlBCtHIHE9GIf/0pz/FMiEslyxZUtn7HTmhq1evDufOnYu/X7x4sZIiYH+DaHz99dfDvHnzYrvwgfj0ua55bNhm1GGF/s6dO8P06dNj286ePVuJSjNfdeLEiS2JVA90P1P9IiACrSMgYdo6tipZBESgnwn4qXX7txetNjroI6vMl/QRRruQygs7K2CzFjhZ8Qo0VohCzG3cuDEKSERFqy2S8tFhL6CtaEZdvjw7/Q5RDJE7Z86cPlFV22aIVwp261qfPtHPbld1IiACHURAwrSDnKmmiEC3E/DCCWJtz549cZU8ppbxSeWa2jxUK9gQIbRRUMvXL2KyZWQtcMqKvkKIWlsRca2WG+vrsG1P1e+/s/VdunSpEsnNajOjsBCv11xzTQWF8ku7/apT+0WguQQkTJvLU6WJgAgMEAEfQcTfEKFYBIWpaxs99SIraxrbRxmtWLRC0L9qKUuA2hQBL4ARsfynf/qnMG3atEiwWhTSC2GmBEDkpkSttwlswAV8rEhFaoB9nRXLwpQ9o6oQpvx+3LhxlePxZoLRo0fHaf1jx47lvjZrgLqJqhUBESg5AQnTkjtI5omACBQjYBc18Qw7XU+hioVNWLTDRUpe0HLhEBcopRZLeSHKsiHKEJ1FBBLCD3VxKpw5pBBtXMTEspEL29PTE3NAYdfQoUN75a+mCKAeCEEscLLtyXofKb/3C59QdpE22+Pwby4cs1ztYjIcU7ZXYhXrSTpKBERgIAlImA4kfdUtAiLQlgS8mO3vRqB+iFi7GKq/bVB9IiACItAKAhKmraCqMkVABDqaACKMAzlV7d8A0NGw1TgREIGuIiBh2lXuVmNFQAQaIcCV/cOHD+/1TtFGyqznXE69c+q8njJ0jgiIgAiUkYCEaRm9IptEQAREQAREQAREoAsJSJh2odPVZBEQAREQAREQAREoIwEJ0zJ6RTaJgAiIgAiIgAiIQBcSkDDtQqerySIgAiIgAiIgAiJQRgISpmX0imwSAREQAREQAREQgS4kIGHahU5Xk0VABERABERABESgjAQkTMvoFdkkAm1EANtZTpgwoWIxdzrC1ph2VyAewB2V+DdffYS/7U5NtlxbJo6zuxjZ8lK7P9l6sevSrFmz4lfYbQk7E2Hvd78bVN4uSd41rDP16qZU+3EctvdcvHhx4C5MLNO3E99bPvjb1uPZsxxyTNXPtmPnqEGDBvUqH0z4PV+NderUqVgsdpd68cUXw7Zt2yp2wxZsSTpz5syA42g/dqQiZ8sLdt19992V4z1LWz9/y+pD1pe2HPYHf57vd210iclUEegqAhKmXeVuNVYEmkuAwohiyb74HXuuQ7DwnZ+oecGCBXFfdey1nhIeKUFlt9tMiVkKDohJ7uWO41D3jBkz4u5I/B5bfWKrUAo+7isPEWXryRLLnp4Vhl6Y8jeKLZwLMTp79uzK/vQQ9Gwzj7fi3Itev3UoBfTx48fjVqajRo2qCF5y8e889X9TwFkm3nb4En7bvHlzOH36dHwQ8Xbu37+/1zavKc6oA9u2Hj16ND4UoH087+LFi5Xvfd/gVq/4PsuX+C3Lt3rfa3Ove5UmAq0kIGHaSroqWwQ6nACFk49GecFkhahHQjH77rvvRtGCiN2BAwfizkqIilnBhH9DSK1YsSKK20ceeSSkImFeMLNORgHHjx9fiQyivj/84Q9hw4YNsayxY8dGAT1y5Mj4XZaooRD+8pe/HKOv9jiKvQsXLlTEmm+3F5ne5pRQ9d+lRKX3iRV/YObr9UwuXbrUR+BZ272wpa/hK/wGsc8y8WAAAZr6pM7LEv5WBHtfsg6yYB9CNDirf3b4ZanmiUBbE5AwbWv3yXgRGFgCFCl+CtpH3CASsj4o49NPPw0nT56MQhRCBpE5iMP58+fHqKcVNzieH0Q6U8I0S5B48UeRe/vtt4c777wzisszZ86EMWPGxP/bKGBKNCHyN2nSpBhBTE2xpwQVy7GCkZHOvMgnzvPC1AtALzJxDqK0FI3420cVPRP6NMt2L3RTYt+WOWXKlLB169YYubb9IHVe6qGFaQLez1l20w9FhO/AXj2qXQREIEVAwlT9QgREoCECFIGpqfAiU6g4H+IOIg9CcNiwYWHVqlVRTEF42jIgZvyUsq8jT5B4wcpo7fe+973wwAMPxGjp5z//+bBy5crw4IMPRi6MAlpIELRMS8D3TBuggK4WqUvlTVohmLX1adbUvrXN86Kw4zGeVyrCCv4pwZ+Vs4qybbk+1zclcrOi2qkHAOYw59XhH46KCN+GOr5OFgERaAkBCdOWYFWhItBdBBhlYz7lxo0bo7istuDE5oWeOHEiClGKmJS4Sy1u8kIrNaULb6QEK8QRBPG8efNiJJFT7xSbdsrfetQvSMJvtNunMTCv1S6wsmKWdVsRnBJVqfSIatP0VvxxkZJtk2cyePDgGGFl5NanYKTsysp7ZZQWOan4NyO15OjPy7tiWC+Osbm0rAMRWd/figrf7rpS1VoRKD8BCdPy+0gWikDpCfhcRwiFvGlwNsgulkJe6Z49e2KEkgLJ5y3u2rUrrF27Nk4JZwmPVG4m6svKQUS0FpFSCCcsTML/80QNp//XrVuXzKdMCWCfl+nLT0VyfRQ2azGVZZS10AkPCD09PX1Ep2cCTnbqH/mi9uPtTrU168HAllNLDjLPs4zoL+aTIg3EL8iqRfiW/gKTgSLQRQQkTLvI2WqqCDSLAIVF1grz1AIbKyppByOWfoFMVq7kxIkTK5G3LPGYJUi8YLXRWh8ZzJuKx2/40ObUQp+8/FHU5cvPWilP4cU3HDBiiDKyFi0hMpslRH29WW8CsA8V1kf+/JQITXG2byPIekjwfRNMkOcLzv7Bx78ZIKu/2MhvVl9r1jWhckRABJpDQMK0ORxVigh0FYFqOZKAUS3P0E/PUhz6d4hCZGG6HVO1zCPEq4WYO2lzW+3rm7Lep8rj9+3bF8v0+Y+2DP9eTQpIlmGn6dFm++oq+55S2PrHP/4xRoMpqnA8y88TnnyPqLXFM2Lnq/bKK7YNbJ599tmwcOHCqu9wRdlIl4BIZq4nbEHEGG9H4LtY+UYDRJwhju3H+qLoO2J9/2EZKJd1sL32NVmwFZ/Ue1SrpZZ01UWsxopASQlImJbUMTJLBERABERABERABLqNgIRpt3lc7RUBERABERABERCBkhKQMC2pY2SWCIiACIiACIiACHQbAQnTbvO42isCIiACIiACIiACJSUgYVpSx8gsERABERABERABEeg2AhKm3eZxtVcEREAEREAEREAESkpAwrSkjpFZIiACIiACIiACItBtBCRMu83jaq8IiIAIiIAIiIAIlJSAhGlJHSOzREAEmkuAL/RfunRpn33bm1uTShMBERABEaiXgIRpveR0ngiIQMsIcIclVuB3Z6q34tdeey1gn3W/BWm95dVynt1Ryp6H3Yiwg9TBgwfjPvVFPuCDnZhuueWWIodXPQY7eW3dujUsWbIkDBo0qNfxfjvQIUOGxF297LalVSvQASIgAiJQkICEaUFQOkwERKD/CCC6uWvXrrB27dpYKQTbxIkTG4p0YivMjRs3hnnz5gWIq/7+UBSjXraNe9r3tz0QmwcOHAgPPfRQIQywHcIVW7hCDMM/2Fp12rRphc6v5aBWll2LHTpWBERgYAhImA4Md9UqAiKQQwDRxaNHj4bHHnssHoUI4ZkzZ8KkSZPC/Pnzw969ewP2R1+9enWYM2dOuHjxYvweQhbfjR8/Pjz88MPhgQceiP9+5plnwqVLl6IYu3DhQhRY2FN9+vTpUfSOGDEi1sMo4IkTJ+Je69ifffbs2eGb3/xmjBLiONgEe44dOxbLRZn22ClTpuQKX5yLD/Z7xwdtZZuKtAPi+vz587HukydPVvavZ1TZRmbRRtjDveXRnkWLFoU77rgj1o295p988smwbNmysGXLlswILITp4MGDw/Hjx2P7beSZKRKnTp0K3gaUj9SJcePGxfpmzpwZfbRt27b496ZNm6I99PGhQ4cqe9zDVrDqb9GuC1MERGBgCUiYDix/1S4CIpAgABEIEcqpaoo5CElGPXEap5/x7+3bt8eSvvvd70YxdO2114bvf//74Sc/+Umcoj537lwUcxCaduocQu7ZZ58NCxcuDL/5zW+i+PzZz34Wj8U5jG7af0MQnj17Nk6n79mzp8+xfjrcNhHlTp06tZJOYCO5EH9F2sFpf8/JRpphL4676aabeol82OJt8H9bexldhfjmg8Avf/nLKOrxWbFiRVi3bl38N/zxne98J4rdzZs39/odAnPnzp3xwQB+gSj9+OOPw8qVK6OPEMlG+wcyqq2LUQREYOAJSJgOvA9kgQiIgCEAIUSxAzED4YaoJgQl8kM5BQ0RRoGGcxYsWBDWrFkTRedTTz0VI3Gffvpp5RgbqbTn+gimFXsQrRCgiDgyDxMCCpFV2AMRRQFtj81yqG8bjqunHcwvZf4nbIGNsB3RYHzmzp0bBShEMr5nlBWRY5tPmpdfinLQLnzwkABWH374Ybj88stjGoDNBWaEE1FPfGCPbZv1Y09PT0Xkwl+0h2K6aK6tLhwREIHOIyBh2nk+VYtEoK0JpPJLOYVuxZ8XkJz6t8fYRUKMCiIFgELXCiQuiOJxEEwQV5i6hihjZHPYsGHhG9/4Rox4po6FeM5aSORTFCj8KH7t79XaQXttxHX37t29orG2I5CFX2jlRbpfVJWatuebDVKLsPgd2Nrc4FQ0F7/bdhYR923duWW8CIhAVQISplUR6QAREIH+IsCo2o4dOypVIk/S5mNOmDAh/oZ8xc9//vOVPE8KKitYGSmEuEQu6uHDh+O5LDMVLWQUEBFAlImPjTyOGTOmYk/q2LvvvjuKLebHsiGMbmIqGzmyFJYoA+kA+D+ijXntWL9+fVi+fHlMN0CklixS+aWo94033ohT5mg3I5rIYwU75oQyb/fFF1+MNoATbWP+6IwZM2J74B9O5+MYm19KrrAfdiG/dPLkyeHdd9+N5WKxFAW4jVLb9uMYtsn6vb/6n+oRAREYeAISpgPvA1kgAiLQIQSqTYs3u5lFXhtlI6J59Rcpq9n2+/K0Ir/VhFW+CJSfgIRp+X0kC0VABESgDwH7ZoCsxVYQesi1RdR0IN7dWovbEGVGhFsr8WuhpmNFoPMISJh2nk/VIhEQAREQAREQARFoSwISpm3pNhktAiIgAiIgAiIgAp1HQMK083yqFomACIiACIiACIhAWxKQMG1Lt8loERABERABERABEeg8AhKmnedTtUgEREAEREAEREAE2pKAhGlbuk1Gi4AIdBqB1Mv3m9VGv7tVs8pVOSIgAiLQbAISps0mqvJEQARKSYDbdb711ltxJycIQbzMHS9yHzduXOWl8zAeL4e3L8Hnsanf+JJ9vOR+yZIlcbcjbhBgX+SPTQL4gn+UY18gb3dvwjasdqtP2sIdq1i23XKUGxNMnDix8vJ/OsG+WxVbfvLl+r6NrNN/z40BuAMWyrU8+OJ+2K2PCIiACDRKQMK0UYI6XwREoC0I4J2e2MGJ25tCzGHHJewzz/3kU/veQ4ThOJyLz8aNG8O8efMChRiE24oVK8K6desCdlU6ePBgFKf2PAhC1HfjjTeGrN2mUDZ3uNq5c2eYPn16pQ78hvMOHDgQ96i3HwjKDRs2BGyFunbt2j7vK7U7YdmX6ON77mJl34mKOmgLjtm/f38YP358bB/aDI5r1qwJmzdvjn/b8tuiI8hIERCBUhOQMC21e2ScCIhAswi888474dNPP40ikyISW2BOmzatz1abFFsQexSdWRHBrCn4rJ2UIHCnTp1aEZBeqHrBzPbn7YpkxbG1M2vXJxuhRfkLFiyIYhMv4ffT/naPewh4Wybqtec2y1cqRwREoHsJSJh2r+/VchHoKgKMQmI/enywpzs+mNb3e77b6f6jR4/22ffeRyxttBP/zsrpTH3vBay1xU6T2+l9pA1gat2KVkZqrW1eBOM3v9+9F9b+HPzOPe5ZNtMiNI3fVZeQGisC/UJAwrRfMKsSERCBgSRgp8EZAfy7v/u7cN9998XpaApGTJ+vXr06zJkzpxI9hICFeE19vMjDMXaK3J7jI4/4rdo+9qmyUlHKVHQ2JSizzqWw9tP0+N4KVeayIv2BebrVhPtA+l11i4AItB8BCdP285ksFgERqJGAnQanuKLo8vmlNmfSirvUdLn9bvDgwTG3FKKtp6enV/5q1pS3j05a8Xrp0qWYc4rIKCKWFI9+T/mUOPaLqSiCmRuKXFimMVhRDvvtAirfZi+us0R4je7R4SIgAiJQISBhqs4gAiLQ0QQoRCHuIMJshBTCj1PkXOV+8uTJuFof0/kQmHaVvZ9Ct9PgnN4mTHtsago/FdG0q91RDlfu27Ltqvms430ElSvr7VsBmK5gUwfsmwJs6gBs4fHWFvtmgI7uRGqcCIhAvxGQMO031KpIBESg0wjUGzFMRTSbxSa16r9ZZascERABEWg1AQnTVhNW+SIgAh1HgFFGvEYJ0/FIB6jl06pXLKWm9WuxS8eKgAiIwEATkDAdaA+ofhEQAREQAREQAREQgUhAwlQdQQREQAREQAREQAREoBQEJExL4QYZIQIiIAIiIAIiIAIiIGGqPiACIiACIiACIiACIlAKAhKmpXCDjBABERABERABERABEZAwVR8QAREQAREQAREQAREoBQEJ01K4QUaIgAiUjQBfzL9jx45oGl6Yj8+qVav6vPgeL58fO3Zs3KkJH77IH/9OlYPdnOyL7VMvqsfL8/fs2dPndVT+e/vCe77U39ZpX8hP22bNmhXtZL3nzp0LM2fODKdOnap8V+srsMrmP9kjAiLQngQkTNvTb7JaBESghQRSe8Jj56hx48aFXbt2hbVr18Z3l/q97lPvJ7XbeEIA4vxly5aFJ598MsyZMydcc801UcjiQ2EL8QmROWXKlLjzFD/+e/syfZTNLUcPHTpUKc/Wj12tKHZxwOrVq2OdqD/LlhZiVtEiIAIi0IeAhKk6hQiIgAg4AqktRHGI30bUbv1Z5OX2FK6Irm7dujUsWbIkClxbH7c5HTNmTBg9enS45ZZbonVZ31vRCvEMoYmX/k+dOjWKXi9MeQy+h5CFAH755ZeTtqhjiIAIiEB/E5Aw7W/iqk8ERKDUBPIEpo2I+uOsAPTT4Jxut3vR2yl4AEE6AD5Hjx4NmOq34pKi1H9vRSnPo4idMGFChXNqit+mD6RsoSAutbNknAiIQMcRkDDtOJeqQSIgAo0QyNpr3u9v74/LirLSlizBS0GL6f3ly5cH5rTyvOeffz68/fbbfb6nyEW9Z86ciWLWf2ydQ4cODQsWLIhR0lT6AM7NE9eNMNW5IiACIlCUgIRpUVI6TgREoCsIeAFKwYl8zxUrVoR169aFIUOGBEQZ8aEgTOWX2ql/CFkrDCkEFy1aFDZt2hTFIj8+dzXre9SJKX9M3+/cuTNMnz492oYP82QnTpwYf7dRV59Dm2dLVzhdjRQBESgNAQnT0rhChoiACJSFAEQcp8LtqnY75W2nwnm8X5Z3JM8AACAASURBVF0PUcsV8GgbpusxRc4V+ePHj++z6h4CFkLywoULYe/evRXB6r8/ceJEr7JZN+rBgqnjx4/3Or/a2wFStpTFH7JDBESgewhImHaPr9VSERABERABERABESg1AQnTUrtHxomACIiACIiACIhA9xCQMO0eX6ulIiACIiACIiACIlBqAhKmpXaPjBMBERABERABERCB7iEgYdo9vlZLRUAEREAEREAERKDUBCRMS+0eGScCIiACIiACIiAC3UNAwrR7fK2WioAIiIAIiIAIiECpCUiYlto9Mk4ERKBMBPguUNiELUP91qNlslW2iIAIiEA7EpAwbUevyWYREIEBI2B3c7JG8AX4hw8fDtyb3r6oH8fal/Xjb/y+Z8+eisi1x7MM1oHf8IJ/vLSfuzulXviP4/GCfWxtauvLsgXHz5w5M5w6dSpWxU0AWC83CeAWqAMGXhWLgAh0BQEJ065wsxopAiJQhADE5YEDB8JDDz2UeTiE2ujRo+MOTvxQlGJ70rFjx1a2Lj158mTo6emJQtILWvwN8YmtTiEkUYbf8nTSpEmxPOwE9dlnn1WORb32ePzNcw8dOhTNwjnYYWrXrl1h7dq1UXCmbOGWqzje/pttmj17dixLHxEQARHoDwISpv1BWXWIgAiUnkBqG9KLFy9WtiZlxBBT+FOnTu21tz0E3ZkzZwKEqReYFJFbt24NS5YsidP/3Lce+9xT5EJEHjx4MIpUfBANhTClALai0cO0v1n7rDBl2gHss7ZYce2FMeyTKC1915WBItBRBCRMO8qdaowIiEAjBLJE3blz56JovO+++/qIOuSdrl69OsyZMyeKVS8w/e8UpRCxtj6/l72f9s8SxLNmzaqkDqDtfsrepgR4WyiaIT4vXLgQ9u7dW2nDmjVrwpVXXhlTAubOnauc2kY6ls4VAREoTEDCtDAqHSgCItDJBHwkMZW/SYHKqCaFXV6k0UYzvfgkT5+/acVrKuLq/eCjq/g9JULzoq42uooUBOS+PvLII2HkyJG9hHcn9wG1TQREYOAJSJgOvA9kgQiIQAkI+EhnKkKZWvhkp+5Pnz7da4GSX9xkm+nr42+pRU5eqNpzKXaRC8ppf343ceLEylR8yhbbRvs7hOnRo0czUxNK4C6ZIAIi0KEEJEw71LFqlgiIQG0EIPa4Oh3T38jvnDBhQqUQLB6CWIOAsyvjcQCjq7fddlvlt1TEkoVxYZGdPucUvJ965wp7nMvyIYCtbYy4UpAeP368Mi2fFT310Vtvu63Xr9SvjayOFgEREIHiBCRMi7PSkSIgAiIgAiIgAiIgAi0kIGHaQrgqWgREQAREQAREQAREoDgBCdPirHSkCIiACIiACIiACIhACwlImLYQrooWAREQAREQAREQAREoTkDCtDgrHSkCIiACIiACIiACItBCAhKmLYSrokVABERABERABERABIoTkDAtzkpHioAIiIAIiIAIiIAItJCAhGkL4apoERCBxgnw/aJLly7t2H3b+U5R0MJL77mvfa30mlVOrfVmHc93s+o9qM0iqnJEoPMJSJh2vo/VQhFoSwJ2V6LULkzNbFSryy9iKwQ4Xpw/bdq03MP91qn+4KLlZFWS2jbVvvS/SFvsMTt37gzTp08PQ4YMqfVUHS8CItCFBCRMu9DparIItBMBCKWNGzeGefPmNU3clFEsYTep0aNHV7YVrddHtZTjRSyj01u2bOllB8o8c+ZM3KK0lk81EV1LWTpWBESgOwhImHaHn9VKEWg6Ab+FpxctmMadP39+WLt2bVi9enUYP358ePjhh8MDDzwQ/40oJT7c+hJT9djrffLkyfG7ESNGVPZq37p1a1iyZEllirvesrGN57333hsOHz4c637++efD22+/HetC+awXv61atSpwG1L+G/ZxevqGG24IsHncuHHhmmuuSX6/b9++cP78+dDT0xPmzp0by8OH24naSCTE8lVXXRXuvPPOeCz4QJDb8//t3/4tPPXUU4HC0fqA52B70muvvTayJ2ekBtBu1I9j8Jk1a1b8P7Yj3bVrV/jXf/3XMGfOnDB06NDICVumwn9f+9rXwqZNm+I2rcuWLavUj61Yx4wZEyOi3o+I/FL4vvvuuxWeYMgtWeEHuxUqBDBt4jartuPaNoAdfbZjx44Af+zduzcejq1lYfe2bdvi37B90aJF8d9+O9mmXxgqUAREoCECEqYN4dPJItCdBCAsVqxYEdatWxcBeOGI7xDp3L59e/z9u9/9bhRxEEzf//73w09+8pMoKiC8IGwggiAY8MG/IUDOnj3b59+k3ayyUZ6v6+jRo1GAof7XX389LFy4MP4b0UwItjVr1oTNmzdHU8jg4sWLvb4nj3PnzkWBOXHixHD55ZeHv/3bvw0vvvhiPH/w4MGVSDD/jWMg3hkhRrn2/LFjx4aDBw+GqVOnRlsWLFgQ68W/Dxw4EAUibLriiiuiECNn2AHhCbGGf6MMWw+m2SEiccyjjz4axS8FKtsCX6LeEydOVPzEFAgI8JQf4VPPECIdInb27NnxQYQRXhS6Z8+e2N5Lly716VOwj+zBBWkPELys1/oRIh+iGn0NovTjjz8OK1eujDyaGXnvzqtfrRaB1hKQMG0tX5UuAh1JwEa2GPGiqEQUDJFBiCgrnCB2IJY+/fTTKIzuu+++irCDMMrKKU1NTUMYN6Ns2GzrtVPWVijzGCvKIJTQDogsa6P9HmIJQpfRZFumFfcQWhSOsInCFOLLnm+nxk+ePFkR7+xkXrzRPkQ2EfXFh5FVClTYjw/thl8oRiF28ZkyZUrFV7AJQh2RYvwb0V8KdO9HRlTxsEGGKI9tRSQXx+BBgA8EEKsUyRDSXAjm+4Hlh3rJltFbCF+IYETrvciud3FZR17MapQIlIyAhGnJHCJzRKAdCBTJY7SizEazeC6EKwUQRBYECn6zkUQvdMimWWXb/FXUSxEzatSoijhEnVaoIXLKqB8ioVZ0cQocQhQCi6IL/8bHcrMi2PNhPqc/P0sMWy6MNNu6Uou7bJ0UpoyYQmhievzpp5+OaQ982KBoRIR02LBhMeppo5tZfrQMrSC2Qnr37t0xIou0CApasKYw922wIh028EHFCl9bl29vO1xnslEEupGAhGk3el1tFoEGCdjcRhSVyge0wsgKLPwbeZPr168Py5cvjwIIUTwIKggdROcg9uy/IYhsDmu9ZdtcSER6n3322ThVz7rsFLyd+kbOIvI68UGEEPmMyIXFVDJsYeQQ3yOvEykOXmBT/KGsU6dOVSKXjBr6iCaO94u+mFtrcylRFvMrIRgRfaQoBmcIOghG5rWiXJ/rSv/BN/jkLXKy0WqISLuK3/oREdUUQ4p6mxdqc3RRP3NvvXhnGxilh7/Ija+k8iIf5TFVBKkCyjFt8OLX6SLQYgISpi0GrOJFQAQ6m4DPjbVT7+3Ycjvtn3ro8FHcdmyjbBYBESgvAQnT8vpGlomACLQBAZtvy/zNTsthtFFRvSy/DTqlTBSBNiYgYdrGzpPpIiACIiACIiACItBJBCRMO8mbaosIiIAIiIAIiIAItDEBCdM2dp5MFwEREAEREAEREIFOIiBh2kneVFtEQAREQAREQAREoI0JSJi2sfNkugiIgAiIgAiIgAh0EgEJ007yptoiAiIgAiIgAiIgAm1MQMK0jZ0n00VABERABERABESgkwhImHaSN9UWERABERABERABEWhjAhKmbew8mS4CIiACIiACIiACnURAwrSTvKm2iIAIiIAIiIAIiEAbE5AwbWPnyXQREAEREAEREAER6CQCEqad5E21RQREQAREQAREQATamICEaRs7T6aLgAiIgAiIgAiIQCcRkDDtJG+qLSIgAiIgAiIgAiLQxgQkTNvYeTJdBERABERABERABDqJgIRpJ3lTbREBERABERABERCBNiYgYdrGzpPpIiACIiACIiACItBJBCRMO8mbaosIiIAIiIAIiIAItDEBCdM2dp5MFwEREAEREAEREIFOIiBh2kneVFtEQAREQAREQAREoI0JSJi2sfNkugiIgAiIgAiIgAh0EgEJ007yptoiAiIgAiIgAiIgAm1MQMK0jZ0n00VABERABERABESgkwhImHaSN3Pa8qtf/SpMmDCh1xFvvfVWuOWWW+J3P/7xj8OqVavC3LlzwzPPPBMGDRrU61ieb89pBF0zymMZN9xwQ9i7d2+45pprGjGpX8/9y1/+EhYvXhx27NgRHn/88fDYY4/VVD/Pnz17dsWHNRVQ48HoH2PGjAn33ntvjWcWP/y3v/1tWLNmTdi8eXMYMmRI7on9YU9xy3UkCXz00UdhxYoVYd26dVV92InU0P4FCxbEflxkPBoIXhg39+zZkxzn29kntbKvp60//elPw5kzZ6qO19Vsee2118LYsWNjH9m5c2eYPn16n+ulWhkp+zEuTpo0qV/uCfXwK3qOhGlRUm18HEXnSy+9VBEW/jtcBBAdo0ePbpkwxcU4efLkKHqbIUwpqPfv3992whS2Q4jNnDkzzJgxo+pA57sf/desB4VWdm87CGfVw/6H3zH4VxOmzba3iI3NrnOgy8u6IVq74JcDBw6Ehx56qKq5fFg6e/bsgPiwqoElO2AgeHHMGT9+fGWc78a+X7Qr1NL/88oE99OnT4dp06bFw2xgolljOMbNWbNmhWaVV5RRK46TMG0F1RKVSQHoI6EUAhcuXIiibujQobnCtNEm4aI5duxY05/SIdC6UZj2d8S0Xv/X8tRfS8S0XntS59ViYzPrHciyirIuGiFiWwYiAjiQHButeyB42YjppUuXaorwNtredju/1v6f1b4iMzwY0zdu3BjmzZtX94O5Iqbt1sO61F4+RfnpYvvEhkjqlClTojD9whe+EEm9/PLLlWn9c+fOxcjeqVOnKk9jFLaHDx/uNf1vv+cU+4kTJ+KTHD747sknnwzLli2L5b3xxhth06ZNAeXw+H379sW0gv/4j/8I+DenuzGVjHJuu+22SkSmiDBNpTGQh/0NHDClwin2pUuXho8//jjWb6PNqbZjgAc/tAPHnzx5MjBytHXr1tgefKztRSKm1k84n3YUEaYUXPfcc09YvXp1L//xQQE2MkoOm5nuYR9kfF1FfI92Pvvss2HhwoWRCT7bt28Pr7zySvw36icXPuFbsXTo0KHoa7R33Lhxsf8xyoPz4aNqaQzet/CPjRjdfvvt4dprr+1lI/nyukFdeREIMh45cmTYsGFDPLanp6fSh3xfHTZsWOwbNoWjaBmwhX2MwxnLt7/RdxQdmFrGdcKHUBzL65ntw//pe5ZJH/h+64dS20effvrpyJhT+Vl9JTUc23Jsek61vkqf2bqs31Ln2+uVvNiv4Bt7reWJDVzXr776ahg8eHC49dZbY9urpaPUysvaSlu+/e1vhxEjRoQXX3yxMv4ism0jZrYP2/GfwhTpQ3PmzKlcn/Y+wGvWX5tXXnllOH78eK9ghr0H1MKQ9qWu8ay+y/SI1PVZhH1WH0n1PXvf4jWBMQv3Id4v0XaytfcicGA/sOM/+tr69evD8uXL4xjAfmbLY99FsKhaX+JYCr+j7CuuuCJGZZGiV8u1l9XHB+p7RUwHinw/1csp36LClDevixcvxhuVv1HbGy8GxiVLlsSb8MSJEyuiDk1buXJlePDBB6N4uO6666IQtWkCdtoBuTY2jQBCGAPFjTfe2Gu6m3XZqcJqwtSKP54P+5BHS8G9ZcuWGDFetGhRFMm8ceP/L7zwQhRUrBM3ILTXtx32s024qa5duzaK+x/96EdxwIDIRfst0yLCFMfs2rUrlgdBw9ywauLMDrS88eLGhaj13XffHb71rW/1EcmsB6kW4IoPbl42bQCiCyIXNzTcJBgJgKDn96NGjar0CQy4NufO3jzIkgLT31hslMFGeRBVgCDIE4yWm40KYToN/c3eOPBvayPqOnr0aGx73s3OP9wx/9ZGLRhx4UMVBRfqRH/7l3/5l7Bt27Y+Dz+pMhBJ4bQ67GJ/BW/vk6uvvjq8/fbbsVx/U6VAtzc91kdRTZ8UiRhZP7355pvh+eefj3nC8G+qr2TlKds2s/8hXw7XjH+gY1+1vsWYRb/R7tT58FvKLjwApa41n28P39kpXraf4oJiISsdpVZeKDfld1x/GMemTp0ar0W0CzxQr+3D7KcYo8E+L2JqzyND9Ds+EPGaawZDcEpd41a4pfpu6vrE/Q0PwdXYp9rHMY65mXbss/3fCmnw8BFO8ocN7ONMS7LtzBrTcT/iNZkqIyUZrC/RJ3GfwViWNU63co1AMyWNhGkzaZawrCIRUww2KXFo8x+tkISIsxEXNBsDAwRPKmcylb/q82GswMQFigsLA2xKWDYqTHm+jQjRdWDB9iH304th3PxSbcfg5gcu2x3yondFckxZto/u5EUN/RS1/RvRAJvEj/LtYGinGK2AzPO9FbZsu7chJT55Q8gTpnYwrybKeXNilN76Fv+2DwcUGVaYUojzvLzFdSnGPqpJn0FQ2wVkVtDY+n1UB3bYCDZ/R59DZITXCGYg+MH1CEFhy7U+TgluWy8FSDVhmuffvGvFD5V5U9reBhsts771Czn5MO7Pz+LFBYj+WksJ06z80GpRu0Z4eb+j7RhXMJ6hz73//vsRBx5K/JRulhjKmsr3AQ3frmYw9MI062ESotv23azrE+UViTCyXjzc8jrJWrDn+46fksfvCDig7/3ud7+L9yzet/yDn1886vuZFaapMlLywtpjZ7ayxulaF9kOlKSRMB0o8v1UbyrZnTdj+1RHUcKoJqOJFE0pYeoFVbW6siKmuKgp3BDhuemmm2K0FJ9GhSkHb05T+inCVLJ4Xp282abEpBfbqJuDBSKsjN4wCl00YgohzIhr0YhpSnDZmz9Eeb3CNDX4Z92QB1KY5q2eha8w9c78ai9Mi76BIE/8+1XZ/qZG8YCHQi9Ms1Z2++gXr5GUT7xtecIUtuAafO6558ITTzxRSZOoVZjaPoZrpahQ8Lba4TElTFO+tQsqIdZ4TEqYZvXh1LWWEqb2wQvjKMawahH2atdkHq+U31keRRUeJri4tF5hmsUwJUybwTArkugFsxemqeuz2kOBvReAFfuIf4DL63v+GqaYfvTRR+MMDhc3VXvITvWzRoUpBTfuM0XTAPpJhtRcjYRpzcja74RUJM9Oz9p8FJ9vaCMnFHGc7rO5RsxvwjQ3v8cU45EjR2KEyq/49yKO0QCmEvCmbsUbp5TgATtFUm3xU9aqUy+kMVWOT17ElNFD33asWk4JUzvQY5oRT+m1CFN7U7XTNrCzWp6lj7CgLC5Ag7/szd1ODYN9aioQ0Vn6ntOCuGFaH+MY+JpTnZjiz5rK58OQzX3MijLYyD+j2HnRYt8e/A1b33vvvUqEgzc7n26AtuP6YB9755134pskUq//SQkqOxWINvJtFIiY4kMBw6l49DcvRIuUwbLhC+SspXziI6b0ub1xohwexzSMolP59sEL7bKLLTkl6+3izduOpL4c/I2HMNhRra/St6+//nolIm2vGy9MvchjH/7zn/9cuSaqvVIJfkfuIPoiRBTFYTUxXi+vrP7AtJvrr78+fPWrXw1f+cpXIlbfh62wy5vKt8LLcvNCqxkMKaQoMu01nor2s+9mXZ8or9qDUKp9HE8QPEAfzut7XpgypQH5xeCPaHXqYTGLq/VFPcIUzHCdWP9iPEXuMVKEilx7ZVQ0EqZl9EoLbPILgPz0JIUEFoMwuugFFKYKmfNjp+lSC3pwrK2DQhjHIl8SU5O2PExdWOFkoxQ8F+Vh8QiEEKZgGIEErqz3r6amRVNRU5SBMjlIIXLLXFEuHOLUoJ3GSi0+yeKBMnEzGz58eMxlQ7uYAJ+VL2nrQjTkgw8+iK+Xwgcit8g08//93/9FZrQLeZbexzaa4Hla/ogw4sN0Blu/tZXfU+hwAZldXAZ78CAE8cFUEruQwi7GQsQYH/Qd5phWe3+tnfJl/wBnPMjY3Es+bNhFbna6MOs9szbH1Po8a4EFyoQwJsO8hVKpMhDh8ekJbJddoAguvDGxnbDvkUceiQz9IhfYwYcmXmPoZ7CTuea2fX548oss/vSnP1Xe45nqE1nv90y1GXWl+mrKt7a/oH/Cfk7Xst2cJUrZZfu1vdZS05+wdffu3ZEzxjHPNGs8Qh218rKLcMjelu+FGo+xjFJjlx/v0AbmwZMFGHLRol/o2ihDP+bwGsd6BC4OQr/zfRc+9NenzYPNY2/vg+wjeYu+eDxsuOuuu8LDDz8c8drx2t+3vH+RB8zADWz74Q9/GO6///7Yb2w/s/eeLOYpaWDvrfAfxWgt114LJEdDRUqYNoRPJ7cDATtA0167yr4d2lCPjXnTo/WUp3MaI+CjLY2VprNFQAREoDMJSJh2pl/Vqv+fgE2oZxTWTnt0MigJ03J5V8K0XP5ohjVZ0cpmlK0yuotAVh5xd1H4a2slTLvR613WZr+Ks54tQNsNWdY0c7u1o1PstVH7TtiZpVP80ox25OUgN6N8ldE9BJhSV2SntU6mImHayd5V20RABERABFpGoNoiqZZVrII7joB93RNffdZxjSzYIAnTgqB0mAiIgAiIgAiIgAiIQGsJSJi2lq9KFwEREAEREAEREAERKEhAwrQgKB0mAiIgAiIgAiIgAiLQWgISpq3lq9JFQAREQAREQAREQAQKEpAwLQhKh4mACIiACIiACIiACLSWgIRpa/nWVbrdbxo7IjX6qed9ln6nKNpQbbedIvsV2/aU9d2O9bzrtNq+4rbdRXxS5JhG+0bqfLvPdq3+bMSeWvjl1VOPzfWc00hbm31uWa8j206tOq7f63n9s5Vcm30vqp9A9TPBCLvaYctb3L/wKbq6vVljj7WynntI9VZ2xxESpiXzMwcZbD/IvboHysTUYFht33Bu+TfQtjfCjKK8lt2heE6z3pHKfnD8+PG4tWLWNo6+nY2+B4/v2+ymd21yC0GwZL+1N7lG+lIt57722mtxa9aivq6l7FYfW4QX3yfcTX2r1dxRfqu4luleVJQjx69mjcNF6/XH1XMPqbeuTjxPwrSEXm30KRUDCvYTx/7BjURc64ki1XNOCV0QBQo+FNpFbGz2U3c9EdNm2GAjpkXa3QnH+H7b3xHIenxdJu5FeLUyslcmFv1tSyu5Nnov6m8WZaqvnntImewfSFskTBukzxvaPffcE+68885gp7rRMY8dOxYQ/Rw9enR45plnwsmTJ8OECRNirXPnzo3fYatMu1PP008/HVDuunXrwqFDh8KsWbMConfjxo0LM2fODOPHj6+cZ3eUwTFTpkyJYurw4cOxDkQnhg4dGtasWRM2b94chaqdps+LCvqbNSI6kydPjvYyymTrwbQJz7npppvCI488Em677bZKFAo3r08++SQcOXIkzJgxIyxZsiQsXrw4zJ49O065WAaWo7U3r7zHHnss1gVebDvKzbI16ykXdeC/q666qiJMi+zcg2NOnToVPv7447Bjx47Ap3aKjpEjR4YNGzYkfWJtZBth34IFC+J/YHfhwoVe0VNvE/oZ227LYH+w/c23nWXhmCuuuCJOh4GdfYH4pUuXcu2xZVIg47tVq1ZV+jr+hs/BBx/b/6y4KbpzFaNFr776ahg8eHC49dZbe9nMbWhpW7V+i2tk69at0WZ7jdrrNuuaqXa98zxcI7yOb7/99nDttdeGhQsXVq7Z7du3h1deeSXWjzJpDyONvp7169eH5cuXV64jttUypO8PHDgQ+4gty18vON/vlpbXn/AQbHnRHu9jL6CK+tj2q6wxwo8ttY4FRX1XZCzhtZQas7OuIYzRdrbJ+zzvRf55XO04iH/bsTQrqph1L8K9w7Y/azzhPQDj1vz588Pw4cPDc889F5544ol43YPL9OnT4zjAGaETJ05U7nPgkCqDsxmpsRK22fEwzzZ77eFejHPzHqxoy5VXXlmxl/7C/c/WRb72HsJ7ctb1nNWnU6zZf+y9pKenpzKm2vtj1n2zQcnTL6dLmDaA2XYcXuTo4PhMmjQpClDbUfy+7TwWg6i9MN58883w/PPPV4Sk/c0OULhZHj16NOB8u2fzxYsXK0IUttgBD7/t2rUrrF27NrCTQ7Smpg95A4XY8kIa9bFuG6XjOUuXLo31wvbz58+Hm2++OfzgBz/odRH7KSgbqfNswJMXIIQsRZgfFGiTFdXIO0rZal1vj8f3Tz31VHzIQBtsW/MiwuAA4Ympdw5cGATffvvtyoCM8vzUMQTV6tWrw5w5c8KoUaPiIDNx4sTKQ4Yd0MaMGZNrEx5kzpw5E/sEBjyWC/9mDb62T8E2+A43FbSBg7gVG+zTuHnSHsvSDogQQJieRrthE8pk/0P/3bNnT3zIomCieLN9ISsKbNMW2LbUw5u3Lavf2oc3y8pet1nXjL0h2XSA1LWG/ggm+LBO/BvMeS3afob+wQc4HOfHlWpTueA7derUeI2jT6ANfEDNul7ol3PnzoVFixaFTZs2xb6Z1Z+yeFkf86GED6JFfOyH59QYgT4IcV3vWFBtrLY+x/hZbSyhsLfXKnhWu4ayfG6vQwYyUmI9xRVl0n84h/3R+tWP/Vn3IjtOZY0nXkwhuLJixYqKoAM/9i1/LbFeG1yBT1kG2od7QGqshNDl9+BlryXLiuky9tqzwR8/Q2bbw4e5rHEVY4+9nu09JMu3ePhP9WkEbfy1dvXVV/e5l7CvoQ+jLDtWslx73yyac9uALGrKqRKmDWL0QsX+bUUCxYUVipwm+ed//ucYcUjdlPzTnL1JIlLBDpklsnC+t4kREp6TlfOVFzHlubwpUpjn8fBCxj7p40aNAQyDUCr9IDVAeKHlozx+oZa31TLz4seWXa1cluPL4N9IqfADpeVkHxZshM9P79qpoSybEHmgMPUPFrAzFSVJRSp5k0tFTNlP86aqslhAnPJawmu32QAAIABJREFU8GIidWMi21QEJCsHrsg2kdX6rWViIzF510yqzalrjeLSRl69r1OpBambD8qqNpULHniQw033/fffj03ATS6rD2UJZnyPBxU+qNr+lHrosVF4CCorTPmwwhkX/JYX0cfvedPKjY4FRX3HG3veWOKFad6Djb2G8nxeNGKaGkdZB/tuXnpSXj/EOJXl/7z7jxVeRceTLBb2wdbPhsAGjnn4dyo3Pyv3M+uhnWXah9ascRUPIhx7U33AP/jies6672XV4e8lPoLvr6PUfbNBydMvp0uYNog5JcT4VIookO2o/kaeJUz9AJwVjYAwTUWsahHLVlTxJsobBJ6q7cVkUfECh6jFTc+KIX8Rk4e31wvTrKdctB/1cTrIRgZs+/MigogyeVvzhKkXgSnOvuukbm44BhGAasI0xbmaME3Z5KPXWf6ztqdu6hRBRW8kRVkwoomoLNJbGD3BTcYK06y+kLpcOfhCNHD2wJZbT7/1wtRex1lDRjUxnmJkI+xZEVM+nNYrTO14gmuA6Th5N2Mrxm0KQlZ/8mMUBIz3sRemtfiYwjRvjGhkLCjqu6xxz/s2a8z2UcL+FqbV+rEfc2zfsTNxeWsXigrselj4tDRy570Ef69cuTL2vayZQBxjZ7fyZpOyhGnqOsga/21qAtPpKNYhTFN9OmtmLuWfWu+bDUqefjldwrRBzHaqhB0cRTLHyQ4E/lhOETPXcsSIEZUbK4QUBaIVdLxhIPKFgRg3YE4dpqYpfMQUgwundmAvbMJFfeONN/YhkTdtnXXjTg1KvGH4G6EVppxuIAP8hrbdcccdMRcVAwGnubOEqU1nQLv5BoF9+/ZVBHzWtDDORT4UnrJZD/KhcCPn0y85Z72ZwJZtB5DU1JJPHcDghXZxqh8PNZiesoOOLT+rrTZiSr5IC0C5+Bv5vcgf9aKc/Qjf41jms+ZNvWWx5MCP/GpEynAD4lS+fYjxUSAfpeZ1hP/b/GbaDsaIwqN/oA5G3DFVniVM6+m3/rrNumY8j6zz3nvvvSjKOfWWenhJ9Q/6xPoY51aLmLL/Xn/99eGrX/1q+MpXvhIRZvUh/Hbw4MGYPmA/ef0pi6v1sRWmnMKs5uNU/X6MwHXjH3prHQuK+u7111+vOpaQN8c9O2b7iFfWg2Tedegjhd7/8AW52mlnXMsc4zD2gxE+dnqXZaXuRUxFqDae5N0Dsh50/ZjrBaifTfFj5de//vXMtBg/1vlrjylnWcEH356s6wA2Z91DbHusb1988cWwbdu24Pv0P/7jP8a8cc8ausALUetvjpUIAGTdNxuUPP1yuoRpg5h580ExuOlTTGYtlrD5d3bqyufm/OlPf6o88dlz8CSID3JEGWXiwgNO09pkai6ksEnazOdDOVnTZ7ZOHOen++3viI5A0DGyYn/jdzYCw7I4HcYpd5tQbuu0xw0bNix88MEHMaeMLKxtdnqSPPJs9YMWyoU9iCp97nOfiw8KvNF4zqmu49tkB9y8BSSITnOaDPVzwII4ZiI9FpPhY/MwvU0+19FOv+W9g5Z2oy4M3BgQGd3E1C04fPjhhzFXNssez3L37t3RVzjfL/zBd2CM37EQjnmC9Luf6k2lm+CaQR1gxTqszam0hVRfyLtG/KKhrGsm1edxrO33LAtt2b9/f4UljmEeqV8cQt7wCW7G+HDxpO8Hef71Qo2+Sl0veSkg9je/0JOpGT/84Q/D/fffH31ifYw60V/zrnc+oOLYVD5lavGRXfRXz1gAm9BX7LWV5Ts7rvtxz/b/1Ji9bNmyKDayriEuCPI+Z44peGal4liudszxY3eqP+YtEESftfeiLP+z7f4+hoWUmBXAB+3Cg6Rthx0v0VfQN3yOqS2Di3ntWOmDCSgD94nLLruszysXsX7DX3vMMU3d57IWe1W7Dvw9xC/04/WctzjX1+HvCQyUpK4JPvixX/C+WcurBxuURg2dLmHaEL6/5rQUmS5tsBqdLgJtRSAvmtpWDelCY1MRYdzQIRobef1cLSj7u75abNOxIiACrSUgYdog3zIKUz/V0GATdboI1EygP4VpVjSwZqN1QjItwL79oD8Q5eW+9kf9qqOzCej+WH7/Spg24KOsMH8DRTbt1P6+mTTNcBXU9gSyprVb2bC8HclaWW8nlu2n8u0r7zqxvWpT9xHIyrfvPhLlbLGEaTn90pBVRRZDNFSBThaBEhEo8nqoEpkrU0RABAaQgO6PAwi/YNUSpgVB6TAREAEREAEREAEREIHWEpAwbS1flS4CIiACIiACIiACIlCQgIRpQVA6TAREQAREQAREQAREoLUEJExby1eli4AIiIAIiIAIiIAIFCQgYVoQlA4TAREQAREQAREQARFoLQEJ0xbx5fag2Ppt586dcXvJ1Mup8WoWbKGIbSJTW8R584q+H7LavvHcNaZFzS9cbNF3Fvb3yusyvp+2MFQdKAIiIAIiIAJtSkDCtEWOs1uQpbZTtNXavZS5BWYrzLLvbsN2f1OnTg0QzmX/8L2K48ePT25T2Gz7+X5alMtt35pdh8oTAREQAREQARHoS0DCtIt6BYTppUuX+m1bwRTaegWxIqZd1FHVVBEQAREQga4lIGHaoOttNO/2228PEyZMCIMHDw6LFy8OO3bsiKVz2hyRuAULFoSRI0eGDRs2BERSz549G2bNmhWPmzt3biUiaHfPefzxxwMjqX7qm9FWnM/IbN4LhP1vTA0YM2ZMtMPWlYrqok3Dhg2LqQc8F8etWrWql/3WLrRr/fr1Yfny5b2YIL0BnGbPnh2rAjvUP2/evHDvvffG7xixzBOmYPLJJ5+EI0eOBPjg17/+deXcrVu3RtvIxh47Y8aMSl2HDx+O5/A4TeU3eGHodBEQAREQARGog4CEaR3Q7CnMJcV3a9asCZs3bw4XL14Mu3btCmvXrg0nT54Me/bs6SXMKFQhElevXh3mzJkThg4dGkUrysCH5587dy4sWrQobNq0KZw4cSKKR54PsXb06NEoWq2Q8mLM2gthRqFGMUjxPG7cuEobbD4s7EQbICAPHDgQzpw5EyZNmhSFJMXc2LFjo5iELT09Pcl22TYihcDacsstt1SErm8PbMkSphTAVtRbFnxIgO18CPAPAGRo83clTBu8MHS6CIiACIiACNRBQMK0Dmj2FEY2U4uJvGjCNDrFp83tZNQV5e7duzcKUHwYNfTCEtFN/EZhx99vuOGGeP6oUaMqkUgIPvvJiphCDCKiu2LFirBu3bo+0/2oa//+/bF82u4XYvm/fbu8MK3FlmoRUzJBW72ohO0Q0mCRtdiKLBkxljBt8MLQ6SIgAiIgAiJQBwEJ0zqgpU6BKMP0PIQbPjNnzgxLly4No0ePjtFG5FZ6YUphhuNXrlwZj0fEFMIUUcnUQigrrLJEVj1T+dWEKWy09qI9jJ7STjDAh1P0vl1lFKZ8sGBaBblLmDbpwlAxIiACIiACIlADAQnTGmBlCVKIT05F8xgKHBvp88LUih+cx2gqUgHmz59fiU7a10hZMYrv8TfzMN95550waNCghiKmqYguBOnGjRtjPiamxpl+AAF97NixiujmVD4EKNMabLtqEaYUjJx2Z0oEBDHaaD9eoHuusOvChQuR5759+4KNrtpzNZXf4MWg00VABERABESgQQISpg0CfPPNN+MUNxYF3XbbbVEkQlgiYnrq1KkwefLk8MEHH4TvfOc74cMPP+x1nF0khWl4LCq67LLLYhmHDh3qsygKEUoulLKLeZAzig+noTktzal9mzZgf3v00UfD9773vXju008/HbAACP+xHcwzZY4p6sfvrAd27t69O7YPbbW5s1z85dvF/FeUgQ9sp534m9wgSPFBWoHl6Rdn5S3+ok/w4GBzTFEu+dlFZqgb4nX79u3hlVdeiW2lMIYwx6eVr/NqsCvqdBEQAREQARFoewISpm3vwoFrQNGX/Q+chapZBERABERABESgnQhImLaTt0pmaz3CFBFbRR5L5kiZIwIiIAIiIAIlISBhWhJHtJsZdgq8lu1N7aunfK5ouzGQvSIgAiIgAiIgAs0lIGHaXJ4qrQqBrDcJCJwIiIAIiIAIiIAISJiqD4iACIiACIiACIiACJSCgIRpKdwgI0RABERABERABERABCRM1QdEQAREQAREQAREQARKQUDCtBRukBEiIAIiIAIiIAIiIAISpl3SB+wqejaZL5nH33zxPl8o71fM2607sctVo59GysPOTnwRv21DozY1ev5HH30UsMsU+PBF/NZWfIdNFvBJ7WDVaP04P2872maUn1cG2p/aOazZ9drd1Kq92UGL7ZpNX+WJgAiIQGsJSJi2lm8pSqfotK918t9RVGGXpJRoakRIEsJrr70Wd8KCmGi0PO74VGZhaoUqGPzv//5vRPE3f/M3LROm9GuZuBS9CNA/xo4dG+xOZf5cCv3x48e3jGFRe3kcbDp9+nSYNm1arafqeBEQAREQAUdAwrTDu4Tfc54RJoom7iGPfewR7csSpo1igpA8duxY08REGYWpZ5SKoDbKsdr5AxkxrWZbs6KttURMG7Gp6LmKyhYlpeNEQAREoDoBCdPqjNr6CAo4v8c8BQz2k0ckdcqUKVGYfuELX4jtffnllyv7xJ87d67P1DlFl91PHqLXfn/DDTfEvedPnDgRZs2aFcvFd08++WRYtmxZOHXqVHjjjTfCpk2b4r70PH7fvn1h1apVlf3s2Qacz0igF6ZZ9ljnMZqI78BjyZIlYfHixQEMEMn94IMPok02spy1kYD9HukP69evD8uXL49loex58+ZFnmgXPijzzJkzsV02XcK2zfoo1WbbFus/lo/6vDC1x912220B5Q4ZMqRXn0bEb82aNeGee+4Jd955Z8UPiFzygeLs2bOVh5YDBw5U/GltZjmbN2+OdWT5xLJLsQIjfG9/g8G0ncKUzI8fP96rn9F/eSLdRl5vv/32cO2114aFCxdGLqhn69atffog/DdmzJjYdrbb9in4Fekac+bMCbNnz47+10cEREAERKA2AhKmtfFqu6N54ywqTBlBvXjxYpgwYUJFpFkh2NPTEwXdiBEjKuJu4sSJYfr06fF7fFauXBkefPDBeIO+7rrrohC10VhbHqZvbbQWQhii4sYbb4xT/vPnz4/CAzahPTj30KFDUSBAqGbZY4UBRRKEA6LDBw8ejLb6qWGKLpSL45DLumXLlvjvRYsWRRGND75funRpbBPt4/czZsyIAoVl82+fLnHy5MnIGHVB+O3Zsye2DdPCqTZbQYmyd+3aFdauXRtQDs5FCgY+aBe4I9cVvCZNmhT/ndpC1opHK7ZQDs6DfVbQwh9Hjx6N7aPwg+/5YENhN3jw4LB69eoo0iBwGVUcN25cxW74mUzB1+anWlu94LUR00uXLvU6z0Yv89IamDYAeyHKIabRv/hv2E+OOAYc+ACANvA4+EQR07YbFmWwCIhAiQlImJbYOc0wrUjEFMIoJQ4hviiqrJCkYEN0kR+ImrvvvjsKNp7D31L5qz7iiZv7/v37owCFYIHY5E0fETR+fBTWCkhvDxcg8dxUrq0Xj4zmIeqGDyO9LIMikqLYLgTzZVUTphs3bqy02eZV2igc6mWbU7mX5MgorBWm9CmjtvgttbjNCz/7Nx4AECkkSyt0UZ4VyPCbFXlcoGb7CCKO+Phool84ZYUpfluxYkVYt25d7BN5whTnsfy8iKn1M23xHLJEvbdHwrQZI5XKEAEREIG/EpAw7fCekLVYhGIRzbc3c0Y1OX2fJ0y9AK1WV1bEFOKOQgFT4TfddFOMluJjBasVZimh7O1Judbb6NuZEqZ+IRHrtlP+FGlWmBcRpjZlwQpoivSshUAsm1HbVMQUwrTIKvmUMGU0FhHkeoWpjSqybamoLX7rb2Fq7dmwYUN8IMLHR0JT0WYJ0w4fNNU8ERCBASUgYTqg+Pun8pSQ8tOcedPMnAb2U+fM7UMElVPgmP7k96NGjQpHjhyJ06B+YVVWjihTCSjIKBQ5zcwpWOat2ql8b89DDz1UAWzFhJ2yxb8hJrnKOzWVz98wZY4PI8b8nqkHyLGtRZhyKp9te+edd+IbC5hG4dvshTkFo40gwj4/lY/vGPG0b0YgHAhTTqlz2p3neCGJuphOgeilfaixApdT4ZjmZ+4r+gLYMU0BdaE8fLyItvX6BXw2dcFO5aO/MWfY9gumNdirDeXjQYl9G7/ZKXr8DbvZH9HfyNuLaEVM+2ccUy0iIALdQUDCtDv8XIlIsrl+ehg3W4gyLAKx+XS4Odt3cTLfkIIO0+c2B9Eea+ugEMaxyIvElLI/lwtt/Ouq7NQ2opQQEJwmrmYP24v2YUELRA6mthntpL3Dhg1LLn4qsjjJL35CnXZRF/62i5/4N9j6BVl2ypwpDD4yi/MtZy7cQsQYH5xH9nzbAqfzU6+RojDFuRCPnO6ncLb24t8pJqmFTnbRnO0L9nyfgsDFeNbHOAYfTOXbfucXIKEOsMD/LdtUKsSbb74Z0yhQH/sQxTS/g3CFqMWH18TTTz8d+w/+43nMd9bipy4ZTNVMERCBlhKQMG0pXhVedgJ+ur3s9rbCPj+V34o6VKYIiIAIiIAIFCEgYVqEko7pWAISpn+NvqbyQTvW6WqYCIiACIhAaQlImJbWNTKs1QSy3gXa6nrLVH6R97+WyV7ZIgIiIAIi0NkEJEw7279qnQiIgAiIgAiIgAi0DQEJ07ZxlQwVAREQAREQAREQgc4mIGHa2f5V60RABERABERABESgbQhImLaNq2SoCIiACIiACIiACHQ2AQnTzvavWicCIiACIiACIiACbUNAwrRtXCVDRUAEREAEREAERKCzCUiYNsm/WbsW5RVvd8Cxx9mdlJpkXsuK8a8buvnmm8P7779f2QKz2RVXe+cmmaZ2+4Et9hVR3HUI24Dyg52Y8OEOTPZ77sTk24TdlI4ePRp3XMIH/sMWn3fccUf8O7XbEr63u2HBbmzxWa2/HDt2LPidsXiOf/0Vdkb6f//v/8VtTv0OUDwnxcCXk8XS+h7lYYeqyy+/PG71uW3btrirUooVtgH1dfA43/ftzlj2t6J1s33cahb1oD2wbfXq1XEHJ//xO0qlfJLlUxxrbUNZkyZNikVg21XsSOXrtD7g9qusM6+eRq4tv9VsI2VVOzevrqJ25G37WrSMInbiGPioVR8/fhXdzhbHoR/h2mnGp2i9Retqho+L1qXjOp+AhGkTfEwxlLrJVyve7nMOAWFv2EVuStxK1O4LX63OZv7OAdPvdd7MOmotizd3Cgx7Pn9LbfNJQYHjvVDcuXNnmD59euC2ldx/nXu9c8917qeOMvjy/vHjx/cRk7W+2J/94vjx42Hv3r0B+8zbD22HHRTVbCv7Ecug7alz+B2O4Q2atm7ZsqVyY+R3S5curRwHZhs2bKjY529+sGf+/Pm97LfH0D60y4pvf9Orp26UmXWtkQeOgQ3YlnXatGmhiM9TfdO2qR4fVHv4qvV6GMjj867FgbTL1503LjRiZ974zPtGaixqpM7+PrddfJzigmvt9OnT8XrXpzwEJEyb5At/0ytabOq8rBt0qsxmRQuK2muP80KnnjJacQ6Yvvfee+HnP/952Lx5c69IJMTGf/3Xf4WJEyf2iYy888470Zzt27fHPdJT0Ym8NqcE1C9+8YtoB3ZWsmLytddei0Lpc5/7XKHoMgZQ1P3666+HMWPG9LEdYuj8+fN9BLAVzinb/XlZ5aBte/bsqQj2rMiyrS8VlfHf+b99PXxIsIK/3rqLCNNUf6yln6eOrdUHnSRMU/5r9JoHn4MHD4bFixc3WlSv89H38GlmxLTa+NzsyGVTgdRQWLV21lBUvx7aKfz7FVo/VCZh2iTIzRSmMMlHl+y0PyOB9jtMc+7atStOD3MKlU/ieGpfsGBBGDlyZIxoIYJmpxVtpNeWmRcB9lOpPHbjxo0V4cT0hrNnz8bpXUTylixZEm2BnRcuXIjRs3379sVpcBvhzNqRqAhnHHPp0qWwf//+XgKUT8fvvvtuUtxBLE6ePDlg2jdryrxWYYqncdSHDyOZjKIg+moFV15XfPPNN0NPT098ugc7G9ElK5SfN9XnbfeRR/6eEu02asq+U62+WiOmqQiuFzZF25q64VQTplnRrVqEKe2dNWtWTG3wIqeaD3B+PcKU1/g999wTUxROnTpVSSFheVdeeWVgxB3XHB9w+DuuS0S0hw8f3mfGwPZNf+37iDzGH5v+QdGC+sDFXufWT6nUJjDETAVEKB4W8ZkwYUL8P1M7tm7dWmlLlm1Z1xajfSgL/1111VW9ZgBgLz5Zs1d+JuPEif+PvXcBtqwqz0X/9drvR+/uhu6m6aaDV0WUiNwOkkSSEgURPQiSAouSsgpiFQ8hEaGwgCBUASVCsApQMEKiIcccOQH0JiKQG1J1SN1wEBFyhKClBBoa+kU/9vuxHre+f8x/rn+PPeZcc629dvfq3f9SqrvXmnM8vvH6xv98jvuIduMj70tbsX5xwRONgO5/I1x9TQdMQhpp6QRTjMmaNWtYMph1PuvxaNcYy1zDPD3rrLPmzRNtxqLNdkLz59xzz6XzzjuPMdYapFCbk+Y35o2YXwmOzz//fDy/GkmyZeywh6Mc/bzui/5ety/pe8Faa9w++clPxu3S5kD6WQg/9BrftWtX5r60iQa1rRgjpm2CMgthClWV9B4mJewU77rrLsIEgw0jiIBPHvRNFe+AnN50002EBYYN8NZbb6Vrr72WyaosBJSBw+uiiy5iKZ4sMBwA8j1sEnFQ+ZI+3Qd/g9OqKRBRHCCywYgKHO3QBwoWNBYX6pN87Xg21L7NmzfzZhRSjet2iYQK32kSB+IJUqUPZXlPq3Q09r7KvBViijplLFGetA+EPQsx1YQpRMxCqvZQulU54OXi4ttzhtT4go+uF2OFcdCq/dDc1vah+D1kq6qfSbJl9ed4K3VL+/RBHrJzDZl/ZD3I/TkoBEofQH6dIXvyZolpyG5aLlfYM7DOQWLkENPr9PTTT4/tXoHNLbfcQtddd12ixkAuzbIf6bHRdpBaqq3rwxqWdf7444/HJA6HraxP2ZPkMidzRLdf1o2vDsfaCrUtND81zvj9tttu4zmKtuhyGo2HXApkr/TJtrQ1ZNrjm30k4Sr7JC6nob0xJOXFvMAZAEKL+SDt8PFMOpekLbr/IHNi69rsGOu5pu249TijbPQxdBHBOvLPAC0ICY0Z6rn88st5/ofmt8Zfn58QbKSdfz4BRh/kwrFly5b4HNbl6HMcbZWzCZeVENYiQELZsmb0s7L2Lr300ngNa6IqXKBRX9pEgdpajBHTNsHZbmKqJaYgUtrwXS8gveFIV2TRyCHsT0zZICFVkY8+kOV3/zbqQ5WkGhZJjK/e8TdwrTrTmx8WMMhHqH1ZcBbiJxscJIDYFIEVbHFD0rQkaU0jiZfGJKTKF/sl2cQhMQ4dFmnTUN++08ZL23vKc7qverxALjVZxvNZJabNEFNtdhCyDZX2yaEVksK2Skx9k4f9JTH154SWnjYaA7zbiAiF5oq/tvS/9cEmDnb+gSwHH37XBDNtXgrBwd6BwxGEFsTWd+LT44d26eeS1qLWWIQuwL5phz/Wum2+I6PeJ5PKyXKp0pc2TWL0vubvCf4cDPXfb7s/Z5L2xqTLITRHWqqY5aIV6j8utH/zN3+zqDH257b/by01Dl1E0uZP0pj589+/QOnzSiTcgmWan0cSqdWOlrockM+QA1tSu0XiGZLc+nPExzF0nmXxWWkTHVp0MUZMFw2hKyALYQpVlcXGFLfCLMRUH/yQWMoNLkRM9UEk7dK2rddffz2B6DQjMUU5SdIC/NYMMQ21LyvO2qZPzAnOOeccdlyCqts/DLRkQTz05T3fA74ViSnUZ3JDxiGJDQff+YdW0lQUJxw58PVtG99JmyCB1Sp+fzxCB7xvsgBskmxV5YYv0u/169cvsI/VkuekQ1eX70uMpA5NbjRO0odW6m5ETJPwz3KQ63fFJETmkq4Xz4k0SBzm/DFoFzEVAoj55q+nxRBTuSjhoBOpP4hpkoSpGWLqz219YRJVtr9u/DkESbVuW1ZiqgllaO4mzY+0fa0ZYhrCVWvJ0H+tWWoUxSO0r2M/8+dgEqH1yb7fT/1e1jEOEVOR7OGcAwb3338/3XzzzbHUPmvZSWPm15lGTLNosKTfacQ0VE5S+xrNNfRfnEqFrPrzO0RMm+lLm2hQ24oxYtomKNtFTH2bJVH96gM76UauF7Buj09MfckY/g1PZKic5QADLM2q8lshplrNpVX5OLzF1lHaJwRP22glkX18j4NfbuAg6iG7LiG78ryUl6TOb5WYhshjFmKqiZ60LU2d75s5JElMxRYVv+Oj7V8hJdbe/SFTgZD0U0vyQcr8DVfewSVB6vOfCV0IQpJoSI20hLhR3aFLTdJYoj7MF8GoWWIa6pPM8yQtgx6DEDFN8+6WSx/GTSTOGkeoFpslpiEHu9CBLGMDTQDWrFwYktTIaWpvf83h3ygHe6BP5tMknUkaG3+v0FqpjRs3ch2QCuLQl71MLnpwjMSc9k17BHvZK/1yfHOdNIlp0qVezxmtBcJ4673R7x9+A9nDpUGbR0kbkxw8Za3oMwf9z+VyHAaunWMs+4++2Pjt84mpPpfSLrYyZuiPrxGQOeKTS61Fkvl3/PHHB1lC0uUO5DFUDhxytQOpmK7geR9rzDXYK8s+JGc+5n1ofocIfzN9aRMNalsxRkzbAKUWm/uORGlxJ0PidjQnZNCun9Vqd7llw1YNtqV4FypwOPFs376dzjzzTNqxYwdvuNqeTavzxbZPb6r4Dsby2Ix8KZw+CCUmo2/sjw3skksuYXS1A4O0A2258sor+fc777yTbYC0MT8OU1FZSfvwrHwXsgXE7xonUYHIovZtLIEV4q5eeOGF8+wffTtA7UThT6RFAAAgAElEQVSmDc99J46kOKbynLaB0uqbpLi1WoWv1TD6Xd0Gv93AQ7Dz45jKe1p1Jt/55WSNYyrzFvXKIe8vr6RnQt/jOzijyOGVFse0UbnNxDHV6893SEmad7qfOHCw9lCOXs+4IIbmj67jT//0T1liFPo0ip2KA3v37t18yRSsUI7UGYrp+pOf/ITt2GXtDQ0NsXQGn6T69LzEeoSaGGtE2xDK+/hTbG31Okf7zj77bLr44ou5Lt0O3XcdI9jfB/AcVK+4oITq021L8rSX/QJlY8/UUTKS1llobORZKUfbqoqtvd6fMY/EGaxR27XzFy5Lob07RJjlcoC5j/H14/MmrWvpX6j/IQetrGMsvgQgTPhgnuq1pjHE2YM1dM0119D555+/4JwQZzU5Q2Su+m3W9peoy5/fuDhgDoXWRppjmT5ncKbB9hbnbqNykuZU6Hs4vMIMQ5/dMA2T9STzG1FkHn300XnnJ4htEi8Jbi4d9qUR0w4bEGuOIWAIGALNIpCmZm22LHu+sxBoVmLfWa2f35pWzFQ6uT/WtqVBwIjp0uBqpRoChoAhsN8QOJSIaZKZzX4Dez9XBGKqPfGbrb6T8DJi2uzoHZrPGzE9NMfdem0IGALLBAFtenEwpTNeDPzawXEx5XTyu0mmPK20uZG9ZCtlNvuONgNoFH+12bLt+eWFgBHT5TWe1htDwBAwBJY1AiZ1a254Da/m8LKnDzwCRkwP/BhYCwwBQ8AQMAQMAUPAEDAEiMiIqU0DQ8AQMAQMAUPAEDAEDIGOQMCIaUcMgzXCEDAEDAFDwBAwBAwBQ8CIqc0BQ8AQMAQMAUPAEDAEDIGOQMCIaZuHQac7a0fRvuG6ZItAQGU/VaWuL5Qmb6lSlDVKqSbtSst0pDPbhLIdJZWRte52j0srY+tnJ2qlDP2OOTUsFkF73xAwBAwBQ6DTEDBi2sYRkUwLaRlamqlOwmvgHcm+pEPDtKueZtqEZzU5bvZd/XwoBzyyWrQ7lEi7x6WVPodSo7ZSjr1jCBgChoAhYAgsZwSMmLZ5dNstmes0qVi7Anln7Rdi+SFtXFJKwazD1+5xyVqvL+F84IEHOHUsUsY1+wFmjz32GKf7tI8hYAgYAoaAIbAcETBi2oZRFYmc5OL9zGc+Q8hpnBT4GiRpbGyMcwV/8pOfpF/84hfcCpSDnLvIuS7SUE3g+vr65uUg1znckSd7w4YNnOdachLfeOONdM8999CqVas43zhyM/sELykvPNqjAzwjz7LOO4zfUb/O44zvJI8v2nDMMcdwfZs2baJvfvObdMcdd3AbNm/eHOe8xzt4Vr8rQcIff/xxzmOMj0hRpQyU2yhVX7Pj4pNI4Pe5z32OzjrrrDjnPEwo9Pidc8459Bd/8Rfz8hLrfOo6qDRyHv/mN7+hr371q3TttdfSM888w3nGn3vuOe6njKfMBek7vgeGgq3gg7zJDz74IGMLoqvHS5fVhiluRRgChoAhYAgYAvsFASOmi4QZZEDIAUjI1VdfTSCJIKZaSif2lSBmIBxaXR0inxdccAGXoX/btWsXicTt+eef53pvvfVWJjkgPZqoCgFFvULwQmRF2z1KmSA6W7ZsievC36+44gq66667aPXq1dw/kDYhaT6R1lI9YAJC/cgjj8wjX77EVLA64YQTmHxL/zWhFqIp/cBvum49lM2OC8ilfDSZFJKJuvAJjR/qeuqpp5igClk++eST55F2jOVf/dVfMTGFxHRycnIBjnJx0OXh76hbxlHshIHfeeedRyeddBITUz1eftmLnOL2uiFgCBgChoAhsN8QMGK6SKg1cdISPJEWPvHEE3ENIakffkwiaT4xheRTS9OkvBARCZUZkphK47R0EUQHRBIfX8Lqq/J9qSX+DakmpKtoL4gV+oGPxiqkyteEUCTGvqQ3CW+pQ/rTyrho9brfPv1vSLU1lr6ZgJB9YPf1r389llprsuyPGfAXvJPMDnznMV2eEH89nQ+UDfIil5S9bggYAoaAIXAII2DEdJGDHyJOp5xyCquxtWRRV+O/k5WYQmIKKRmkslDtiqR2McRUJG9+mSA6IS/+RsRUiDP+hMoeRPX4449vSEyBCYjW/fffTzfffHNQYuqT2zRVfivjoscoRExFWq3NCaRNGHMhx0nEVEunGxHT0CWiETFdqqgLi1wi9rohYAgYAoaAIZAZASOmmaEKPwiyAIKoJV7btm1j28GHHnqIXxI1MbzZTzvttNjWUqSRmgSJ1EzKwL/FVhQqeSEfadI3vJNVYqrJji4Tav3LLruM+wGVPX7DxyfcIXIoBAy2tlDNiyQySWKKcoXEb9y4MVGV3wwxbWVcfImpmC+IyYKMpU96tbodUmKZC6effjpLnGGWgD9FKi32un6fYY4BKSecvWROoTyJggBbVE0+9Xhpcwu0F2OgLwWLnOb2uiFgCBgChoAhsF8QMGLaBpjF1hFOKZBkwr4QRESrplGNkA5xahFVq+8khTJAZrQ5ANT2l1xyCX3hC1+gF198kQnu9u3b6cwzz6QdO3awjak4xQi5hRkB3vvwhz9MF154IffUV++KxFSXGXLoEbMBlAEbULFpBVGCnecHP/jBmMRqO0tt66r7rfuGNsFGU8pZs2YN9w2kGFJiOP2gb2effTZdfPHFcT/0O0Kg9XA2My6+KQBwATHFB05q0n+tMtdYCunE89r5SeMLqfQbb7wxzyFN+ozxBIaCl7Rdlydl4TuYCMCJCuMm9ek2SHt9wtqG6W5FGAKGgCFgCBgCS4aAEdMlg9YKPpgRyBrO6mDuo7XdEDAEDAFDwBDoNASMmHbaiFh75iHgq8n3FzydSExFiovoCFDX28cQMAQMAUPAEFhuCBgxXW4jugz7065MU1mh0SYY7c5ClbUNSc+Jra9verDYcu19Q8AQMAQMAUOgExAwYtoJo2BtSERAO/i0ki1pOUHbiVLc5YSv9cUQMAQMAUPgwCNgxPTAj4G1wBAwBAwBQ8AQMAQMAUOAiIyY2jQwBAwBQ8AQMAQMAUPAEOgIBIyYdsQwWCMMAUPAEDAEDAFDwBAwBIyY2hwwBAwBQ8AQMAQMAUPAEOgIBIyYdsQwWCMMAUPAEDAEDAFDwBAwBIyYLnIO6KxNKMrPrBQqXmfo0b/r7En4XmcNQnYffEI51HUZ7fbcbnd5i4R7Ua/7qUSTCvNz0uvnEEoK2Z+++MUv8vi88sorhNSr/scvI2vdrXYQ7ZIUp83EONWhuL773e/SZz/7WUIaVL/PuuykOSHz2p/HUpZeK34YLgnRhfS9figsnQXLx+df/uVfOPUvMpHhc9FFF/GfDzzwQJyty4/moNfV3/3d38XZtkLYo258JK2w/wyiRiAzGT7o9/e+9z16/fXXeU7o3/R7oTr9fSSUSU36qMuS/cbPMifPaJz9OvRvoX48++yz9Cd/8id07bXXxviGMqChrddccw2df/75wemLNupMb/5DkrHOn3e6TSjj5Zdf5vmJNSeYJ+HqY59lX2517dl7hoAh0F4EjJguEk99sONgvv322+PUnGlFh8IgvfDCC5xXHsQCh8jXvva1+KC98cYb41SWi2xy6uuaeC1lPfuj7HbFP/UJmxx6nRbjNAumPpnWZKUdh7dgo9OySrvktxAxS3tP8O/r6+N0uEjXC/KqY7r6xF/IbKhP+O3hhx9uuE6F7KH9WNs+cfLXu2CJ57/5zW/yWvZJvPRTt0vqQb8kJa2Q529961sxUff7iLIuu+yyBamABR8pF1hpYu2Xk6UfoYuVv4eFLiz4Drhs2LBh3oVO72ehC5F/0UL9qE/GIQuuy+lSnWVt2zOGwHJBwIhpG0dSDiY5GJolpvr5ViVgi+1OmrRwsWXvz/fbhV/Www2H5muvvZYqfduf/U+qK4vkFvP4jjvuoEsvvXQBGWvUB+Dw0ksv0b/+678uuEiBgPz85z+nk08+eQFOuEQcddRRdNtttyVewNLWl98v1DU+Ps7/aVKGefHtb3+bpW8gR2nSZVwU8bnvvvtiMiz9DxFH/IY2Pvjgg/x8iJiGSCjavnXr1pjMSh1YiyhLyFho7PR3IXxCZet30iTVmjC2SkxD8yXLmgo9o9vj/55E7vfXhb7RurDfDQFDIDsCRkyzY9XwyWYOdF/aoKV7WtWISiF9uuqqq+ZJi7TqTqvC/HK1SkskVbKpQz0LicvatWv58Hv88cfp85//PPdTyoTaDIcjJEDPP//8AhUa2gYCA0nPE088we+KNAhlPv3000zYNm3atKAMaY+vYkxSr2oTiCQ1ZKg9KA8qQJG2oY2iCtRqRmkjSBlMJjZv3kznnXcevfjii3G/9LuCkcZN2iVlAJc0QqWlcl/5yldo48aNTJb0uPmSWY2DP6b33HMPk8lQ9iq06YYbbuC+oMxbb711npoWZZ1++ukLxnL16tVM4qTstKQH+G1ycpIlkpqAiqT2P/7jPxaYo6CtMrcwRiHiKqRPS0z1ggwR02OPPZbXjk7hinWG/qAvjYgpnj3ttNNY0od5LFJQ1CtzW3+XhYQlSSdDffbJb7MSU3n/6quvnncR0OVkTfnbCjFNylKWhZjKmnnmmWeCkm2/jJC2Kks9DTd1e8AQMAT2OwJGTNsIeZrNoV+NbwPl2+WFVFkgFSBSJ5xwQqzmB5GRw1yI1EknncSH6JYtW9jW7qabbmKyACL653/+5/wuSCTIyS233ELXXXddLBHSElM52KQ8kAd8oBrUBzO+f+qpp1gyJe+fcsopTP40aUZ5fntADvCR71GWEGFtG6hNG0AsxOZRv4v+XnHFFUxE9DMger5qF2157LHHGDt8gDdUxSAhIOdJhA/loG8YA02S9MEtxFHKSFMry+ENG7xQn4CBtnPE84K1kIq7776bLr/8cu4H6kY/xAxE+i62ybqdejw07sBRiCjKFPUyyt61axeTdZkTvv2m9AfvoS6R9snFC/agvp20bw7jk0BZO81KTHEZgXQUH8xNkWaeccYZBLKWRkz1WsbfZV6JhDUkidRrWua94CWXG9/EISTpk/760kzf1tbfM/wLXpLtpj9XtVQ2aTtMsvPVlyb/Qo2yQqYUzRBGqTfN/h71hExHmqmnjceAFWUIGAKLRMCI6SIB1IemVuE1KjZNYipESTuc6EMZpEuIXIgYCLETkqXbgoPCl4AJ2RLC+eqrr8bqz5B0LEnKIoeIHBK+WUDI6UsfXPJ7mu2mHH7o0w9/+EN67rnnuHtCnvShnoQf+ulLt9EncbrxyZuvDtTSSGm/L1FqpGKVdkp/zjnnnBhz4KD7hPpwecAlAkQLxNh3ENKHsE+G9MEdknz5uGtiCulryJ4vdHlAPUJMhbhDEggprDiM+fX7ZAplNHKeCpnKhCSmIKbAQkgl/o6PvgQkqfJDc1VL8lGftnnU46nni8YOknWfdEv/W5GY+hJRf4/wybS0sVVi6l8oGtmYLkZiqveskPS0Ea5434hpo1PIfjcEOhMBI6ZtGhdIKCGJyeoRnaYOzUJMk2yndLkgA5pkJh2ezRDTkPRIO3RAbS91hohpUnsghYMUC+r0JImpSDevv/76WOIFYhoq05c4h6RtQgAhacbvxx9/PEOURkyFkNx///108803x5LmVompjImPYRoxDUVm8Ilp0vzw+xbCvR3EVEvVQbohxcV3Pk6+liGNqLUiMRWHKRA/aA1AVvFJi2Dg24nieV91L+Plm534ZEj/W7dFX6RC0lch+VrqHLpU6HfxjpbiJ5kbhOaAdrKSOakl2aG6GxHTpK01C2EU845TTz01LiZpXSbhmqWeNm3/VowhYAi0EQEjpm0AEwcACJVI4p588slgCCFdVYiYimMG7ElF9S7qRn0oS+gV8eLVnvS6XK3aBmHGRo1yIGXVxMWXoCRJTNEmHKgS0kcOD9iBCVnSZNQnpj6plfbAWUbqTCLs+pDRxAJSMO2ZHFKNS5QD3z5RVNkI7QMJn0ifkw5AXa+YUIj0rlViivaK05So6c8999x5qmOtvvcdYoQ8oG0ypv5BjTGXOZk01v68SZL6QYLayMYUbcFaEMmy2O6KWYIm1iGP7CRC1QoxlfbCrERIZCPHuJCkL0mdL+Y1IsFOI6ba9leHxQp5z4s0NM0r35e2Jzk/YTya8coXIq4vR60S05DdfRbC2Ohi6ZcRcuIK1bOcoo604eiyIgyBjkTAiOkihyVke+U7//gOEiE1oTRDVO2+0w3sCnEIipoTz8szoe+0Ol0cmqAixwGFWI9iYzo0NMQhrvBB3fiIbShsU/EO7OPw3o4dO+J4htJeHPYgHuJMhDZBxY62SuxVLVUKOTCBQEtf4Gyyfft20qpt1KVVvujvmjVrKJfLLXDaEjMAkR4h9iPqB/HV+GmyqtWoun1+/EX8W48D2oC2or8gyILb2WefTRdffHGMqT92WqoOz+8f/OAHPAZaha3tFX3TBj3nfGcveVZjqsvVavtLLrmEvvCFL/D4atzF0Q7YwSP90UcfjeeLfse36ws5ZYlUWpzPGsUb1XaKut3afALASt2+KYCOYyrv4xKhQ6/pteVLPKUPaXFE9Tu+rbhum/+b7Av6e/nO70fWOKYy3nJpFAdEwUfj5q/hJAdC9CHJMbGVOKZpeCWFKEO78dtPf/rTeM+RcrLgeu+99xLmaujTjrBoizw27HVDwBBIQcCIqU0PQ8AQMAQMAUPAEDAEDIGOQMCIaUcMgzXiYEcgySHsYOxXmp3nwdgfa7MhYAgYAobAwYOAEdODZ6yspR2OQLsyTXVCN80WrxNGwdpgCBgChsChh4AR00NvzK3HS4BAoygLS1DlkhWZ5mS0ZJVawYaAIWAIGAKGABEZMbVpYAgYAoaAIWAIGAKGgCHQEQgYMe2IYbBGGAKGgCFgCBgChoAhYAgYMbU5YAgYAoaAIWAIGAKGgCHQEQgYMe2IYbBGGAKGgCFgCBgChoAhYAgYMbU5YAgYAoaAIWAIGAKGgCHQEQgYMW3DMEgmHp2tJUuxfrYXecfPqJOlLHtmIQKhNIohnPzUqfoZHTbJz+uun/PLyFp3O8YtS4pHv56s/fLLTsOq1b4sNVZ+Ni9JH5rW3kZpS1vta6P3gMUpp5zCKV074SOZu5CK2D6djYBem63sCehd1vW91Gu205BOw6XdazYNW30GhVInC266jAO1ly1mDI2YLgY9Is4bjg8OkqQc342q8HOzI2Win5KzURn2O1G74oj6+dslBaKfGvRgw9zHZ7n0K20csJE/8MADhPS6jzzyCKem1XnjO2kMhUB3SspMmR9+2tZOwuxQakvW/U3S0ArRXLVqVVthknlq88IReaT8XsyaTRvXUDxpqXM5C7CMmLZxyeIQfOyxx+jLX/5yU6X6NyT8e+vWrfTNb36Tent7myrrUH24XbfCrJIGHNqvvfYaHSySpKz4tDqHO3XeHWzxZdstfVnsuJjEdLEItuf9rOtXasu6j7XaukNNYpqG02LWbKNxzSrBBlc444wz6L3vfW+rQ9pR7xkxbdNwQC3/4IMP0gUXXNA0mfTF7iA7kMBCsoPfxsbG6Mknn4ylqFo1qW9NMomPPvpovsXht3PPPZcggcXnhz/8YTxxQ2WIhATP4gZ4zDHHMPHatGkT3XrrrXTttdfSd77zHS5LbsuysDZs2EC33377vPeeeOIJ0lJGXWcW6WPS8yIRQPmf+MQn6O6776bLL7+c8G9p22c/+1m+IGA88PnIRz7Cf/r9woK+4447CJht3ryZsXrxxRfjZ/W7qAttevzxxxlffKQfUgbwyhqgXvoHTNesWUOf+cxnuMyk8dWmH9psxCdfehwxTqeffjqPo8YHYyqYSL9eeeWV4HeY13JJynIgyaH4uc99js466yzSbRWtAki9nlcYJ9E6QKqp53AjCaeeD35dMk7+2Ptz019nWDc33ngj3XPPPQSJU6N1KBIT3Raps5FaXsYbc2loaIjnAd7RZWVZL2gj5tHzzz/P61T2htAaPeGEE3h9yHrWEh+ZP5gX+O/www+P55DMz29/+9t0ww03xJIiMWf60Y9+RH19fXTqqafG6wB1yBxLk96lzW9/rqIcfy5hjkIqLmOeJsXS2ApO6MPDDz/M++TGjRuD+ISwTBtfvZa1hDFpjcv6whoAvknrF3sV5ufw8DA988wz3OaHHnqI1w3WuqzBE088ka688soYf1nj6POll14aX6zRHpnnUkYjMibP6f1mMeMcGk/MZRl7febo/UzGWfqsMdm1a9eC930TuiySX3/fa3bNZh1XfW5hj5S5nHT2hM5lXQbm5lJfUtpEoeYVY8S0Dahi4IXQtCJel01dmiKHkGyy+lDCJvDUU08xadU5zTXRwEITknXSSScxqdDEKakM2dC01BcbMQ6aLVu2xCpRbBYgK3pRyOJGm772ta/RRRddxCRYFiQWi3y/evVq+tKXvsQba9INT5ejn8eBIeXI4XHyySfzwanLFEz1phXql2As7fcXsdyG5SAXAqU3Kl+15dcdmmL6IqNVzGljo2/m+Ds+cvGQcdbjNDk5GWPiY57UL99ODfNayvaxCvUr6cDHs7CdxCGjDy+Nlb4EyBzW5DAJRz3fgB/KlINWk3a8H5qb+B4HgKwz4CaScH0RSVqHes7g4Jf1mUXaodsH7K6++moeM8y3UFuTJPQyB4WYo09XXHEFfeMb36B7772XCag+gPVcQvvx7F133cUQC+b4+2233cYXC012QNaxJ8jFDxdYzI0vfvGL8XrH87qOLFiE5rdczjF39BqUuaLnkl47WQ5jrEHsiyBoIGX4N8ZeCJrY+go+SVgmHSG6PXpe6jmi93CZh3KhwZ9yKfTXshAz2d/8PUjOJMwnGQvRwun9RuMkF+5miVrSXpKES2icQ3uDNsPR/QfZ9NeYkGxcOPWeL2Y8+n20S76XsyxNO+lj2+yazTqucl7qC59eN0lnYmhvlzJEuCQXynabdbSBPgWLMGLaRmQxYS+77LJ5ksksxadJofzffLVBkg0dDrnrrruObrnllgU34bQy0F69WaNPWiKgb4pYzHrBY2Fpki5912RdfsdvWoKbhJP/vN5UtJmDrxLxpZb+IaT7pTEOHWiabMmmFxoXkSBklZhqCY0Q9KSx+bM/+zM+6GU8NV56o9QSI3lGpMT+ZSDUL59A+NLYtLkq9fkY+oeftvP0sdL1+3M4NEf0/Jf5oDHU7Qdp1xJxlKelZVpSFLqg6N/9y6Tv+Ci/N7qoajw1FjhsktqaduD7bcS//UtbCFdR2aNsPT5pa8MnJJDwyIXAlxyj3DSpb6OxzjJXG41JCDe0F5d67HG//vWvea/ER++dcqjjTx/LtP3dX8vybNr+qwUIScRM9ln/0pY2VklrMO2caNQ3PddC4xN6P22c/b1HS5X1Xibnkb/GQo6aWmOCMrQU3T/L0szmNLatrFl/bEKEGeOath/q/VVrQX1i6peR5ZKWhafsz2eMmLYRbV9amLXoTiKmWJxySEHqij4df/zxMeHEDRwbeegmn7RhAgdZLPj79ddfz5KhRhJTsdXVz+P9kBStETHVh4vuF75vdPiC3Nx///108803s2kANsZ2EFMfF5Fsa69sOZxATK+66qogZj4xDTn4+Pig/aF+LRUxTXJA2t/ENEkC649nFmIaUnmKWhMHIIhaI2erpIsnDptG0mJ/f0kqC1ITfSlphpjKXuBLTH2pItoi5ATrAxKsRloR3f40W7usczXLpcnHTNbXNddcw6QFZhRp+DRLTENz5EAR09AabAcxTRqfJGKaNC9CxDS0fpLWWIiYht7X0mR9lrVCTOX8wJ6dtmbbQUyTzlAjplmZ1iH6XEh6kwWKZoipr6rUB4cvbfJV29omCHWKdEOXgfZKP7BJQ30mZFUWuSZCvsRUq6bE3hL2sTgctYqw0aGlNxm0SZ7HIkS5IIj4ExsrpIQwFdBlhqSWoX6lEVNdr5gNtIuYagku1KKitoWaKjQ2Yje0fv362IxDbJq1OgpSQVHLykUBdcEGWGMof/f71S5iqtuA/uADtaxffiNi2mie+PPNP2h9VT4uOzD90HMT87xZYuqvwxdeeIHXibbzy6K+xjMYR70Gt23bRt///vdZBR9qa9KeonHW6vmQ6Yx+Vl+oMf9E66PtLEHa9MGLNgBDtBVmAljjuDhhPxBpI+xQZdzxJ7yPTzvttKANvoyjP78/9alPxReyLHNVrx0ZkzSHEOk7bGLf97730ZFHHsltTsInixmSjI8eWxB58b5OWuOicvftRGE6ofeiViSmen7reSkkL2Qrn3Z2SXmaqPvjE3o/aZyxr/pRM/Qc1nvZP/7jP8a2tLovIU1NaC986aWX4gtjVudIH79m12yS8MMf17T9MO1MTDv7TGKahYUts2dEnYBu+aoqLJqnn3460bveN8IOvR8y5NcqDlEVagP0O++8kx1dxDkIdlgwgMfHt0nCd7660T/shayKahGHy/bt2+nMM8+kHTt28MGkbb20Ol9UnPqQw3dw0sjlcjE59qeFxsZ/Hhu7tCVUPmykxHlAq1hD/dJYascosVWCLRPsdaQN6DdMEMSoHv0+++yz6eKLL47x1e8kmSuIjSk2Y9TlO7HJuOvvQ441WuUrz+o+yZxC48TZxccHYyH9wnOiJvr6179OX/3qV9kZDGWLQ5KeR6HlLAcKfgNhkTaEHBlk/QBfSK3OP/98LtKfw3KJCtWXxflJ5mdo7jz33HPzHGbELkscpD784Q/ThRdeOG/9CHnB3NBrSK9D4Ijxb2SzJxigjZDgCBkNraM0koVycOiiThkj7eSk16i/94RUnBgTrPXBwcF5Nu2y3tFWEArg9bd/+7dMpjFXGjmpJB0BSY5jeo7IXNVzxbed9cek0ZET2qdD+CRh2YjAhdoT2sP1d8AYxB54Yv1oe/777ruPHn30Ud43fH8EvTZ9J0ixT9bzCu/jAxMh7dSZ5jjm75lJe2TSXA2NM4jiEGUAACAASURBVNrgOznhu9BepvcRWWMhTESg4juqapMeOcvSwjP6/RWNGcY1y5rV+0vauIbOLX3OQOKNtYAy/DNRnBGxT+MjZxaehdDDd/ZstCYO9O+myj/QI2D1GwLLDIGD8Ya+HIagFVX2cui39cEQMASWFwJGTJfXeFpv9hMCvip3P1W75NX46rNWKjRi2gpqi3/HiOniMbQSDIGDEQFtenIwtt9vsxHT5TCK1ocDgkDWTCwHpHGLqBSkG59G8TdDVTQbe3MRzbRXFQIhdaMBZAgYAocGAmIa1koc9U5EyIhpJ46KtanjEchqNN/xHfEaaNLOg23ErL2GgCFwqCOw3LQlRkwP9Rlt/TcEDAFDwBAwBAwBQ6BDEDBi2iEDYc0wBAwBQ8AQMAQMAUPgUEfAiOmhPgOs/4aAIWAIGAKGgCFgCHQIAkZMO2QgrBmGgCFgCBgChoAhYAgc6ggYMe2QGbBUxstZ87aHYPCTB0gQeaQo1R/xxEZmH+3J7QdSbpQ3XAd+9tsjgaQRHLnZVI2tDnEadqFc4FKPBPzOkvnHb1taasZQP3QdixnrVjGy9wwBQ8AQMAQMgXYiYMS0nWh2YFlCLtMyefjN1jl5kb8dGTR0fmHJICLvSYaREPFshiyhDjwP4ut7h3/3u9/ltKNI7bfYD8p+5ZVXOC922icNO5Tx2GOPcTYlfPxUe620Ucp45plnOHtPWpaftItEM2PdSjvtHUPAEDAEDAFDYKkQMGK6VMh2SLnNEENpsp/jWb5PInSI53nUUUfRbbfdRsjrrMljK/WjvqUMW5RVOp3Wdk2i0V6UuXXr1sT0s1mnQ7MSU11uq1hnbZs9ZwgYAoaAIWAILDUCRkwXibAQqOHhYRJJF/KXQ6ro56fVQbBRrZ/nHcFxoQpPymMtpOVLX/oSE6Ft27bFkrWkPNM+WWkUAD2UTz4NIpQnuYshPZQ83/JOq2QpiZjq+KGTk5MELHw8BH+0AZhLHmFIEiWvM3676KKLuJnIZQwJpeQ0FlV81rajTZdddtkCKacmwKJyl3zzkC6fe+65cV56kZDKGH/0ox/lPNgyRyA9Dc21hx56iHPYY7757W00jzZs2EC33347mYR1kZuAvW4IGAKGgCHQNgSMmC4CSk3y5HAHGfja177GpAdkQsjJ5s2bY9tIVAkiITaZvsoY/z7llFOYpEqKyG984xt077330ne+8x36xCc+ERMuISUgRyBdKDPJ7vCEE04Itk2r5qVPIMn6e21vqlX2OvsR6n366afnSQ2zkjt/GELEVMwJTjrpJLr11lvp2muvTcRDv9/X18cqdyH+mjD6Ekr9W5a2J+EllxCQ3E2bNtFHPvIR7iL+jblw3nnnEfoBU4k77rgjJpdSHsZexvLBBx+ku+++my6//HK+7Mhc03WEiGmjeSQEfBFLwF41BAwBQ8AQMATaioAR00XC6ROokAMPiNyll17Kkj047mzcuHEeUdIE6JhjjqHrrruObrnlllglDgKCz+mnnx6XAdIr34cIpJBHXTYkiSBEL774Ytxr3y7UJ0YaHt+Zx5fIaSmw2EdmIXehIWhGYgpMfTz89zVJSyOmGtNGbW9kVxqSmIJsAmM9xmnt0cQZOPmOX0lEupl5tMglYK8bAoaAIWAIGAJtQ8CI6SKhDBHTJK9xcRJClZoQtoOYStmQpr322mv06quvssTNJ6ZZPNpBdh5++OEFqmmfmPo2pyEzgEbkLgn+g4GYhmxxte1pu4ipkNhdu3YZMV3kerXXDQFDwBAwBDobASOmixwfn0D55Az/fvLJJ1mVC1vHq666ir3c9ccnbyA0+AixFNMASDxF6ioSQiGgSSRIlw1VvrYDlbb53ukiNUUbQL7EmcknpiFPeV+dn0RMG3nZt0pMBQ/9PvoBqbLY5Gq7TC2RFEk2zCVA8AUvMQHQY5ZkVwrV/BlnnDHPjAN1a+zSzAf83/R7IUzSTA+yzqNFLgF73RAwBAwBQ8AQaBsCRkwXAWWSI5FW54vzinaIkiolNidsDG+44YYFzlAgSPhokiQ2prAzvfLKK/l3344R6no40+B7EDVdNp4Xdb52rAnBoO1K5Xe/LdIHHVIKpgIoG20FqYZdpP9Ji2mqncR85x9pO0j7jh07YhtTHw+ElgIJF7xg5ykEU8oP4X/aaadx20Empf8+TmkxTMX+9/HHH6fPf/7z3G3YBl9yySX89zvvvJPxwH94VrdbbEf1/BGcQnPtkUceievQjl2+U13aPJKLR8g+eBFLw141BAwBQ8AQMARaQsCIaUuwNf+SeK+feuqp8csvvPACS0+bjVfZfO32hiFgCBgChoAhYAgYAp2PgBHT/TRGfuxMqLjhbQ0pnq/a309N6uhqklTlHd1oa5whYAgYAoaAIWAILAoBI6aLgi/7y776t5EaPXvJy/dJkygv37G1nhkChoAhYAgYAiEEjJjavOhIBHRc1o5soDXKEDAEDAFDwBAwBNqOgBHTtkNqBRoChoAhYAgYAoaAIWAItIKAEdNWULN3DAFDwBAwBAwBQ8AQMATajoAR07ZDagUaAoaAIWAIGAKGgCFgCLSCgBHTVlCzdwwBQ8AQMAQMAUPAEDAE2o6AEdO2Q2oFGgKGgCFgCBgChoAhYAi0goAR01ZQO8jekUxHCFH1ve99j5599tl58VP9UFbIGDUwMEDHHHPMguD/kmIU2YR01icNic5chLKQRSnLx0/HmeWdLM+gPVdccQXdddddS5LMoNl2+6ldQ33I8kyWvvvPJM0FnUVKvyPZqPBdUkauVtrRjnfScM86Jkmpb9G+rGW0oy/7uwz07brrrqNbbrklTjm8P9uQhnvSXoIsaPgcffTRmfeUVvuE9r3yyiuEdM2IEILPH/7hHy4ozp8jWfsValcz7y7V/tAqXmnv+TG8s9SxFOcMxhGxw5E2Oil2OJ5Be3Uqbr+9SZn/mjnrsmDQyjNo+ymnnBKcq62Ud6DeMWJ6oJDfT/Xqza6vr4/TdOIji1NI5NVXXx1v9liUt99+O6c1TcpKJek6NXGRLuG3hx9+OPV9efa73/0uIX3oqlWrlgwRIVRLsXHIBvrMM89k6m+WTmJz/MhHPkJpaVtD5fz4xz8OXibk2UZzwd+4Q/Mgy+aepY+LfWYpcF9sm5p5H4cbLgNf/OIXm3ntgDzbaF412yg52PFeGgHAGCOl8UUXXcRV3HjjjXTPPfcs6V6h+yL7RrPrsFk88HxWTFopO+mddo9rO9umzxKk1F7sOSP7hT77/PbKvitppdPOJClP0lzLu0txxmTFVeZrCKusZXTKc0ZMO2UklqgdPpHwM06BROKD3PP6kyYlwHMglOPj4/yffhcb7Le//W16+eWX+SBJS7fajISgVXjQ3yeffJJWr17d8Lbcah1LIVlrViKSpQ2N5oL/u1xavvWtb8U38E4hpnKYf+lLX2o4z7KOK+bKHXfcQZdeeumSk59mxzdrH9r9XJZ51UqdWdb+UtUdai/a89hjj8UX91b6tNh30jDBunvttdfaJinen9guBpd2nDOoHyR8+/bt9Pzzz6dKTLPMS5TnE1P59/r16xecpYvpf7PvmsS0WcTs+QOCQNpNXH4DsQypqdIajA3j2GOPZameVpFjAwAJhGRDiKlWy6BM3Co3b95M5513Hr344otcDW55eE9LRUQF9OqrrxJuzXhv06ZNLE3McqtFudhoUP+GDRt4U/f7qs0OpL+o5/TTTyeQHrwH6THaB9MGlPHEE0+Qztwlm/xHP/pRNm/Qv4GAPP3003yooO2QVIP8aHWkVpHLjVuIC577/Oc/P096qlVJqA99glQJ7RJ8Q+YTjaQyPukE/vhOS7VaIaa6f0nmH4J90rMikcBzIsES3DFOaOu2bdtiqbU+YPCOjJvUI/MH6lqo93wMQ/NR4x4a/1A7dLulzscff5zHFJ+0eazrw3MPPPAA91Ok88899xyXkyal8dWOIk3R+AADkdCDlMvcufvuu+nyyy9fMK/0GGlpop7rRx55JPcPbYTmxW9rIwLgr0vUc9VVVzFxFClV0hoJ7TfoU9J82bVrF/dfj4ceIz1ngf/Y2Bhfds855xw699xz5+1ZWdaHnhO6bMHkxBNPpCuvvDKeG6G26D1E3sP8u+yyy2jt2rW8ZhczrmlSN6nvc5/7HJ111lnz9jsfn6xjlnTWNHPOJJUhZhlZhBON5qXU4RNTrXkMnR04X/W4y5qV90466ST65Cc/yfNQNJswl0vbz/09E3NpaGiIzU9Qn14HWc/LA0JSApWaxLRTRmIJ25E0QUMSsazNEBU8pKP44GAXaewZZ5xBMA0QYop6cKjedNNNfGMVO58tW7bEm7qQB/yJTVVvxtgk8ZHD09/s0tqsTQV86bC/ucjvUj42BtlAtFoRUmBtiyRtx2YAHNB+9BF2rZ/61KfmkQ/frEBnuNJlSv+FxAthx6Yl6k20Q8i7bIaNpNRpm5XeOJM2xCwHrx4PjRsOhjQJZ9KzKE/mD+aM2AujPCFRwBVzEUQeWOjv8b6ozbW9Mb7H5QiHAi4MafPRx13GSsgi5ops/tIOtEEkGCeccEKQVPmaCn3wyThv3LiR3z355JPjC5OMcyP7PT2/hMhp8imXDi3B9Um9HjNdnswltCt0YfSlcrqtWQhA6H1R68p+IPMUF11ZIyCa/n5z66230rXXXktJ46T7nzQPhVwLmZycnJw3z1Cvnk8hO0a9F+J3vSf5ZlX4bevWrQsus3oPkbmOSynaBZth2A775B3zLOu4po2NvujIpUT6IJdon8hnGbMktXkz50zSOQBhyWmnnTbv7EmyMc0yL1GPf/nBd/rypM8O/KbHHfNG1hQuDxB44JM2f5PsYvV+jLHBuYuycRZp6enBoqGRMTRimpWJLYPnfImZbKRaVZu1m7JhoAwhCvg7PlhoIQIiG6psXJoIYGPyNwX/IJPDBnVoyUlSm0NG6v7NUdehF2/IqUHql01NFr7fX/0uDjNIfDUB0XUmqV78toijioyZSJplQwTZaEatHZKe6k0OEhm5cGh8myWm8q4cuvh3mu2ybOI44OVZYIiPLwX2xwiYyXOhAyakIdD9SZuPmuw0Gn/dDrRHz0ORRDU6KHwCIzim9Tlt7YpNuJAJH5+k+YYy9bzy56tuJ8i/nuvNjo/ffv99/yKZ1GYhOf5+owkBLnV6nELjEZqz/kXAx7HR+gjNDb22tcZIl60vO8ApjeQnERLgKXWFxhUEUj5aI+CPi9/ntHY2O2Z+Xa2cM/5+hX+LxLKR81OzxFQuALrOkJmE1jLIs1rgEtJ6+PM3RKb1PNBYa+2e1NdIW5W2f+zv34yY7m/E93N9WGiYsMcffzzXrCevSHFCdjGi/oBaIPSRDUPUDpCaYOOHI5O/6WlJACQrIYnpUhBT3042REx8dalIkBZLTOUAgOSzETENeRmnEdOQE0gWm7G0ueBv3CIN8k0fGh28/lzRTgfXX3/9PEl61mdD5F4InyZNacRUS/c0wV1qYirmEPfffz/dfPPNQUlWaH0lHZDNElORguMQhDmJzMXlTEzl8gbpkd5vshLTtDm7v4mpXIZ985+lIKZZox2EiGlSO9tFTLOcM6F1JBcy/VuaWnspial/Dug2Ye8Sh2N8j4u5P38bEVO5sMArP0k4tJ/pR8vVGTFtGbqD40V/oYUIlywCObCTpDW6x1pF7nskhg5PWZRZiQCIatLmK5tU6LYqbfSdvOR7X50PFQlMD3wnrSRpDQi42KslSR80qQxJYnwpLYi6EGLxlNVkTLdFq3XRDnHugplDI4lpo7kQcn7yw2yFiGnaJSZNfeivoKRnQTRgOyeSVrlw+Jtvkjpa5hLqE8l1SL2XJjHVB2PW8ddSbBm3kIo1tJPIhQnPS32QSOLiJ+MsZUJtmGQTmKQRSCOmsp7FfhmmLWI6oM1NgGua1DE0b6Wtvj15EgZ6TjciOfKsXjt6voaIqexLWU0ZFktMgbteU9o0Ik1j5NfbiJgKydT9amZcX3jhBQ6pFHJe9fug91S/nVnHLMlJtplzptGJnOVSvVTE1MdMhAQvvfQSX54gGJC1hH6EzssQMcU7cn7gPewVYmv/0EMPMST+npdkxtAIv/35uxHT/Yn2AagLCwAH7l/+5V/GTgz+IearvNNE/tq2RtQ9OCB1WBft1OQ7OsHWB96RcBwQWzfYR/3kJz9hJyqxlfrwhz9MF154ISOGwwyqLKivxcAbt8skdVPIDgrlhBxRUK6vwvr+979P99577zx7NBzCuly/bpEKo42iLg0Zu2uVjoyDvtXjXdx4xRnjzjvvZEzwn9z0tTpfjwHMG3zbJj3l0uaCbpfvvAUHG3yHP3GL9z9paj9/vqxZs4ZyuVwwTFDas74DiG8zCGzgMILPfffdR48++mhwLknbMY8uueQS+sIXvsDzyrcP88vABUakyNr5TZNDtEG3A3NfHPeAEfqOuQ+CLQ43jaQ3spY0xjJf8B3WE/5MihWs5yDKQt2+3bJoK6QuYIMP7BW1I4Z2zBPnrbS5LhIcrC/dVt8uMmQ/p9cTysFaeeqpp3itoqxrrrmGzj//fG6nv0Zgy44+YFxlvznzzDNpx44d8Zr2x0mcMVGeXv8ybpizZ599Nl188cVcp+8MGZpPSfbDekz8vTa0Z+i9C+3W7fD3TTi/YG+UNuICkHVc/X0oqf1CslAHnMCkDzoWsr+3NRozuZjL+mzlnGkUL7vRxTt0PoRsX/3zUjsAptnw6z1WMANOCK2obZ/1/q7Py6TxkHHD3ADJ1cIT7fR5MIWRMmJ6AMiiVdk5CIjkTG6R2HTgoHXqqad2TiOtJYZAmxHIKhlqc7VW3DJAwObOMhjEDu+CEdMOHyBr3tIhEFLtHAxBp5cOkUO75CQ71OWIShZzneXY76Q++arWTuu7b0JxINtnxPRAon9o1G3E9NAYZ+tlAgK+cfyBzNxhg3TgEYDE/GDJyNQKWlrt56tPWylvOb3jO0t2Wt864dKs1dgHk5d3p42ltScdASOmNkMMAUPAEAhkczFQDh0EOl0KmMVx59AZLevpckfAiOlyH2HrnyFgCBgChoAhYAgYAgcJAkZMD5KBsmYaAoaAIWAIGAKGgCGw3BEwYrrcR9j6ZwgYAoaAIWAIGAKGwEGCgBHTg2SgrJmGgCFgCBgChoAhYAgsdwSMmC5yhJs1mm+UIxvNyfLMIpvd0a9nxVR7qeoMIeicDnTsd7ZRoOGs9YfS3UldjeoIDUDWets9eDqHdiigtNSX5IARygONd3Tg6aRn8FxSJAR5JxSEXgfD1vXowOyNxkCPn9+GtLrlPfNKbvdMtPIMAUPAECAyYrqIWSChM4RMph3qWauRA1cftlnezRJKZLmFwtHkM0tKRuAIfHV6yyzYJj0jZNhPkdpK2JmlmEtZ+iYYIo96WvggIXwnnXQShTL1+KTVT6mp56efTvGVV16hz3zmM/Oaq8tDwgOk3ZN6k+axToGJjDdpKVr1GOl88kgNmFZ3o3SzWTC3ZwwBQ8AQMASSETBiusjZsRRSrmYlpn5e96QuNVvuIqHpiNf93M1oVOi7xTTWzwfdallLMZeytGWxElMh/Jo8Jn2XFX+MEVKzgigCX0l5i5zaIs0MpXNE2kpJ3afzuDfCQc+JpLp16l20Iytujeq23w0BQ8AQMATqCBgxXeRsEDJx4okncq5urXbEwfj0008TpFHIYQuJzx133EFHH30057YO5QOWgxc5tvEcclJr6amfS1nnnUZXoJL0v4M0EW2Q/NYh1aiQVl3nueeey3mW8UGObbRNCIfkctcqUK2ule/9vMIi2RTcINWCBHPt2rWxxM6XvoXUtr6qPkkd7JNQX2IqpH7Dhg2cYxrtw0eTLK0e/tGPfsT5w3XK0jRimpT7OoRVGiZ6mrY6VprIafyQaxx1Izc6pP5JQbTTYik2kpjq9je6GIQuWposvvHGG4TxwnfIMy1zMzTWmqimLXWszTPOOINCklapG7/deOONdM899zBOPmFe5FZirxsChoAhYAiQqfIXPQmEtFx99dVMNnGIbd26lUDqPvaxjy0gqiCHQqL0YYu/4wNpj5AWPLd58+b4MNy1axc98MADdNNNN9Hk5GSsqvQPU5AEOZCzqB598oQ6QUhFbavJtE5lqNuAtkmdOn0e1LR+Wy699FLG6oknniCQJRCi6667ji644AImBrruLVu2xH3G36+44gq66667GCvBwlf1+iTohhtuiL/64Ac/GBMZTc5kTHyVNerUZCREqpKIabNYAUPpu8YEUkP5tDpWvb29PDdljul+/PM//zP99V//NRMukG4tndTPNSKmclmRtma9LPiLMImYyoUuRNKxbkLE1Jfihha8Ng1Iq1uvRSGmX/7yl3ne6jFa9KZiBRgChoAhcAgjYBLTRQ6+r37V/3788ccJkk9RLaIqOTwh1QQZEylV0mGr1YUoT6Se8jwkfMccc0zQnk6cNETimqbK17/5Kkp94IecWNAGkE9RvYYg9dvi46ZJuiZASA+JD4hs6JOk1pVnfbLiXyRCRMSvX49hSD2cREybxSoNkyzzA2TJHyuNnYzrV77yFQJZB+GGFFzXK+T4xRdfjKuU+dOImGoSKJigEN8mdbESU42FJv/6AoVn9AUtbZlrx7k0aa1JTBe5WdrrhoAhYAhkQMCIaQaQ0h4JEVOR5IFUpRHTJOeMJJIYIrpom3+YamcOqPClDe0ipn6fNOH2CWRSW5ohpqH6NMGEmUSSZCzJxhRSbRAmLfXVpgpSnj+GzRLTZrA6UMRUX0RATLWEWM/9ZoipEMOQo1kjYirzKcnG1Cemjz32GEFy6RNRGauQaYtIOPEM5o+WeJqN6SI3RXvdEDAEDIFFIGDEdBHg4dUQmRCVY4gIyqH82c9+lg/T9evXs0QVEiaQIagFNRnSpBP1iSpbJF14D/Z2muT6UrNWiGlSeehvqA0vvfQSt188u8UL+6GHHoptajUeabj5XtGa3Ig3tSbcaYQpSWJ6zjnnMO6NJKYwE0AZ0q9miGmzWGF8G5kN4Bn/4pJ1rIS4XXXVVfPmnlweYFZx66230rXXXksnn3xybAf95JNPstd8M8Q0zds/CzFN84zXS1ZsQ8UZSbBo5JUvxBnzSC5TmLOnnXYaadMQ30wki2nMIrcUe90QMAQMgUMaASOmbRj+kINL6Dut2hUVvNhaohnieCO2enBKgR0m/hOHJa3OF2cWvAuS+53vfIftVyEBkjJgswjnEP297/yk2+rXiWfh1CXtg2RJ90M71Ii6Hs9q9a/flvvuu48effTR2MZ0aGiIHY/w+cEPfkC33XYbQZWsTRDEhEHqg+0n+obnQCa2b99OQjZRTloc0xBugolWZUv9ul8oW9tO+s5dfpivrFj5drcaEx0Kq9mx0s/rsfIdnPbt2zdPtS/Yik0u+i3fpfVRLydtzxsak0ZxQAV3PV/9cfXDhOn+psUxDZlZ6HEN1e33IYQnLjtmb9qGTdWKMAQMgUMWASOmh+zQW8dbQaCZEEStlG/vGAKGgCFgCBgChzICRkwP5dG3vjeNgPZsb/ple8EQMAQMAUPAEDAEUhEwYmoTxBDIiEAo9mjGV+0xQ8AQMAQMAUPAEMiAgBHTDCDZI4aAIWAIGAKGgCFgCBgCS4+AEdOlx9hqMAQMAUPAEDAEDAFDwBDIgIAR0wwg2SOGQDMI/N7vn0Q1/K9ao1qtFr+ay+Uon8/H3+E3fIdPPpfj7/EveUe/m1R/LpcnFMG11ObXJ++4JoR/88tNq7NQLFK1UqVqtcqvcb21GlUqFapUqlQqFalcLhPatH79EfzM5MQkdZVK/P3c3FzcN7xTLBb53yhPsNB/99sGrPA73g19qjki/Bf6JL2Dx3M1CuKehIUb0Ry50WrmgzFo/Lyrt/Gz3PY85o0/Z2Ssw5VhDtbnRr2uHOWokC/Q7Mwsl4vxKc+VaWZ2hnq6e2jV6lU0ODhIQ0PDVCjkCZEcEMViamqa5x7GR+Z9pVrh+V8qlahac+PrJmn0cZOH/4F3+P8CTg7oLsSWn5a5HoBR1lJoTieNZT7PKIbn07wGz39E6vLXaq5Wo3z0njyT1K54DIiommViRHuDzA+sM/kI3hjbVatW0vPPPtd4otkThkCHImDEtEMHxpp18CIAYsoHbkQUNQHlszWXiwmpPCcHeyvE1CHFx3t82M8nHvJ1Y1aUSkwLBUcMQUxB5phUO2LJRK1WpXK5Ql1dXbR27Voql+eY5PT39dHMzExMTIXMFgqFBcRUMGOSow5rjWVSGytoSwKZSDr4hZSGcO90YurmUnidCHlJX0UyZ9z8YYJWdaQQv8zNlfl7hC4bGhyi/v5+Ghgc5EvU7t27aeeunTQ+Nk6lri4q4MIVXX5krFBkvuAuYguJqatSSKkmqGhGJxBTbneQAEcMOb481C8RQAHouQ/Wufw11CNZuSFiGpF2hRFjGGEjl4A8X0zdWnH7DNHKlSvpuWeePXg3UGv5IY+AEdNDfgoYAO1G4MQ/+P1YchRLvqIDBZINSDUgmZIDhaUdlSqBqDVLTOXwq0tuhGTUD71YMhVJTtP624iYQvJYrboD0JcaCenGn5CsoW3FQoG6u7pobGyMpab4oAzUA2maSEz1u0LkfTIaE5yEDjAxzSh5kiJi3hCQVHc+MRXJqCNAbjzc39OIaaVSVpLbiJC6N/l/kJIWigXq6+tjUgqig79DWj4+MUE7d+7gxBSVcoV6enqoWCoyycSFBZcTGUue31WMCb6P5mVcXV1imnX9LYXENE2ambYW5FIWT7eIxDo5uutkFlIqq1WorE/UeS3wBSTP+wY/X6vyPMc6Yil3sUClYol6erqpr6+f1hx+OP34kUezwmrPGQIdh4AR044bEmvQwY7Ah/8QxJQCqnyKSF0kMXUCx0ia5FShzRPTOlqJ5FQR0pggJICcdhjjYIR0tE5MnRkB/g1yROe4VgAAIABJREFUzSS0u5sloyDZ+DukpZDqQMImhJMP1Ehq7Mqr8r/rB69Ii9L/9LsASlSDCDT0SREWCzmt4ze/Xr+4TlHl16XVCzucRkyZVMWSN6aRMZmsVWo0PT3NavwVwyuor7+Px7Kvt4+ln9ve3ka79+zmd3ojUuouK46QRkYR8Z8gs1qSKpL2eEpq6Wj0d03OdM9aJ6aRKUGzG0vKJSd0KRPMmZzWWWmiVFua4/rlNgNn8eDMgDTBZ3IffYd1gv9KXSUel8GhQTc+kdR6cGCQHvrB3zfbW3veEOgYBIyYdsxQWEOWCwIf/sM/CNiYykETtjHlgyw6eMQYb74qOwmd+epYLRTVal5fzR/zNO/wdVLJcF0iiRNiKiRE6oREtK+vl4lMb28vzc7NUX9vH9sR7Ny5k4kpCI8mokJqWIpcKMQ2uGIT6ku00qSmfBlInEThXzQu9X7X1ajhEp1MrL02phr3yOay4YKAGUWdRAsxql8+RFK5kFqLfWKsAs47+9I8iVSuxpLTuXKZisUCdXV1M3fCd7l8nrq6Skw+Ya7BclaQpeiy4av0ncnsfLW4MxeICHFMjF07tc3svJb79qXRjWKektwzbeB6ahWW2kalx3WkwZtseTr/rXiNyvTii1H8j+gCUK+ZsYra6N51l4RYYsrrLzJIiS6tTPpzRKVikSWiQ8NDNDAwQN08Jo7QwsZbNBHQVjzy0P9sOHvsAUOgUxEwYtqpI2PtOmgREGIq0tA6mapFxEs5eiib0xokh4Fep5KxDFKdBbQkdjSZT4YcIUgiM5CMskwyJg4i2cHZCGI5MztLPd3dVCp10Zo1h9PevftoeGiQVcBwksHBCfJZd56qS+qEmKKvcsBqCaaWqCY5MqUIRVPoajanMF1AxLPaSkzTcG9EoJjMiQNRxOzY2lacizxnKlwOYmeZQp6J5ezcLM3NzNHaNWv5UoHP+Pg4jY9PEByEWBoXX5wCLRLJZ0y6HMNMVpXjwbrzji7Rke2Fo1mXLAqfY/uFBWtmnjqc+w6i54ipLxVPwhatKyjnonnPwWEvcd3BDjRpJtbNLJyTH9aNI/UoDxg7DYTTSuDT3d1Fvb19rKbv7u5h+22YToCk4j3XqWgGRNWCmP79g3930O6f1nBDwIipzQFDoM0InPgH4vwUnRsBL2stDY0P78iebCGRTCNPypbNezHRRlIO1uggqz9Xr6fuyR+ffJH3vJAg96yoHkEPcKDiIAXxWbduHXtt45DEOQ1Vvqjwned+LiapYnuKQxc2i/gTv8MkYHZ2lv+Ud9Gautp4fofTzBBSh5g9sxd+ki4ES0FM09qXausYUzg1RyJB3ELJuxsvN07d7jIxM8P/hjp4ZMUIjQyP8GsTExN8mRgdG+WmsaNaAjEVWagzRYlcf2JnnKTIBUz9EnEPjkd0iePusXQWT9XL105AMnaMXQ6mInXJsiaoacTUUfbgxEiUzDMWicTUXeBkDsfzGNEmIhKPPmD94HIAu97unm7qKjkyCpMYti9FtA+qsYSbP96lAI5qP/zvP2jzrmbFGQL7DwEjpvsPa6vpEEHghBN/L7WnPuGJvfT3JzGNpFJafS2aRdHl47Dkgz1W79dV3E7C5/7NNqYVqHyLTCrBGEBM9+7dy6p8qHhBUqXfIJk4oDVB1URCDmcJHSX16EM9iUg2O8XmSeG8l53kLSy5c4Q8iXQltSLZTAIYJRkjJhHxOsGqlytYOSKm1PzuYW5YGTah7GyX54vDylWraHhomMfu7a1vs5R0cmKCypUyj5PDPcWrXDASG2muxbUpGaE8US1MTJPRgw1x/Ve50GmprJaI1rGAKrx5ialEbGhmTqURU1yw8uzg6KIeyHiwpLRQcFEPBvpZMsqOkJCmsuofUlWn70ef3KUuz+p7Xjcq3Bb+DmL6o394uJlm27OGQEchYMS0o4bDGrMcEPjd//uEed3QB6dIdfx+ikf0fNWkOEQoSaZ+MQoPE5/+HodiKYw8H3v4RGGsImcVLY3zJXNCDIUAcT+U2rDupOEqznOkAed1v379kTQ9PcXfwUQBamEcriBEUCO7UFF1Vxk8gw88jIuFItun4qPtZAU7lOGoj3yaU+ILxYqO9HlkJ9v8yxEiqWqzQi5zHhGLSGGublvprCrdQIDM1+OJunA/cB6DLWS1CuewOgmpVrRKvMYOXnVhoYtj6gBxETSd9BoOSa6VWpKI8stzczQ8vILjXSL2LLAGaRKTC5SH8E8YIzSE4/HGbV9INcUT342XkK5IbZ4QzyoHhsksM0Bdndll8MOhyuStqGw1taPfNHtltKP/6mHT9Ixxq0wwrFfrt8H/d5341n9x1qGuNN+MQV+s5PIFyXVPbw8NrVjhhjCK6+vWE+x28wwGS0uj0GxyUeHxUfXw3MoRR1L4h7//H9mmsj1lCHQgAkZMO3BQrEkHNwLv/9CH5jl78PErjiGx3Z1WwbsDmm3OoriEmmzGUhE5O2PbQZQL4hEmZjjE+RCD/VokqZHQVKWIGEanocjWHFmMVINMkiKvam5XdHAKURFpqsQwZWu+KAD+2jVrOL4l7E7nynM0NTXFIW1gy8iHLh+0yZ+k+Jzu8K0bMgbjYIaKlQQGUVglJm9s0lClWuSlvuC1iIT73+PrCkg25SjPmlv86SgnAqwzwYhUuiCR/B9HaaiSCwjmpF09Pb1MUMtzjkDCA35ycpzHc3jFIE1NTXDw+q5CL+VyICE1qtTmqFots7qYiT76UMFlAMMMKSTsFPNULOQ40DvbK9YgoS4wCYXT0mGHrWbp6OzsDEu1Ic0W9f7qw1azRHX3O+/Q6NgYO9jAZtgRIKiS62i4v2MeOzJWHwslwU0YZZZGJtmspgiiU7TkLW0a+pIixFAKirs6L3JAfd1iDNFvlnjyfKrGdp/s1Id/Q7oJp7KIRCLZBNT0+I/NKbAuocrX1yxlG6xtq32y6zsIyh4DYvrI/zBi2tKEsJc6AgEjph0xDNaI5YTAsb/7u/M8i3WMyboaP1J1RqIvdwA5NR9LWiQWZaS+i4ViwgxiL2dHCoRMalETygP5AOkoFkus/kPAexxoiC2qD+J5Nq/sZQ2pG4iNy7LEh2e5/neWqBWLLOVD5Qgx5Dyg3TssCerpgdiHxsbHaWZ6msPbiD2pc/RIUfQmOZ6kas+TfxTcmTxG2X4kHqSQhgUENCGTFuMGYg9iymSUmJgyTpFqNeJsTDhE/Qw7wRUjw1QslGhsbJznSCFf5LF517veRcPDQ/T2trdobm6GVq0aodGxfbRjx06anoBKvRhJUStOLe1YsLMRrRCVy1WqlDGnnFw2DzKKv+WJqmCtuRz19fbQwGA/v4PxmpqaZBteiaIAVfKHPnQ87d69h7a+tdWF+OLsZa5votKP541IPFlNHs/QmLw2svlNJKZpF5Y2bxQiZdRRA2JzAMe760YMnqmCxCrV83i2XKZKrcqhtZzNdC/19fZSVxQ6jdXzcsnDxQGZ1HBxjNaCj5mWoErXQ+tGmzUMDQ7Sow891GakrDhDYP8hYMR0/2FtNR0iCLz32PfPy/oUdzuXY0KIwwYETavKnbrVnYT1AOn1uKeOFHipG/mbKAwOiK2oNiNiC0kN6kF9UJFDSonwP5VymT2OY9meSAYjboHDE886G1NXPv4NMtNVLFJ3Tw8TT5ftx0lJZ2dmqFgqOYeMHNHo6Ch76A8MDbFEbmraSUwhPa2TnOjkD8wLhCgKffyD2jeTSJ5iLjOV9MWpqEEKqpQrhL3DY9KyoFBIx5yU29khuqDqIs0TAof0qDXgGL0/MNhD73rXBurvH6RdO3czAZyenuFxXzE8Qkccsc6FBSoVWM0+NjZKO3buoB3b9yKMOo91pQJHMJeRCRcAOCnxBYJTxUYkitkoyFGOndEwTiw958D6rs+OqItJRCRZRVSIGtHU9DT19/dxSKKZmVnO5gXzCvdOPA0jLgrm5qT22r6z4VLnchJk5vtbYhrbAtTNLpyWwtmSiNlEbGWr2lePwwspdYGKvd1UYg96dzFDEglR4WPtYxx03FcJseX0Ee6jHbvqF1n3m29DGyL/w0ND9ON/+IeGQ2APGAKdioAR004dGWvXQYvAiSf9fp2YRvZ5mnDqfO+ifgPxEzW3dFxImBxOIccOHTqJJTGRyYA7TOdnBIpOtthWLcm+1GWZcTaToo5kaWjkzQ01JMgOpG2Tk07qBukQJI/4Hn+CjEJyM7JqFb2z+x2ampzi7+ciVb7YqzqbyOjQjUcc6lGn9ObDWGz2RP3OEkDuoJIUK9MIXag76hXZdxJpEII4aHkCEXKkN/wjMqIvIKZROwuFkqOqCANE+M9R195uotUre1iNv23bDirPwQHJxQMFRxscHKLJyQnGaOXKFYwtiOnAwAjlC0XuCcgohxXLOU95mGTASQmXDXwPCSfGrogYl4USk1hns+r6i7/DSY1DQEHdH/WR5w0Rzc3OsbofcxQXEbTLxTAVW1MMiLMjdTbCjphGnjneZQcXmiT8kompb7qiN4LEEE6L2C3YRMVNtHiu8T/nNb0+v2Jnv0KRveWBz0B/P/UP9FOhu4tqBRcCyjkrgYg6kxqO+cqOTJHtaDS78VxRTHiifsiFS1/EfOIfkq7idajyf/rjHy8CEXvVEDiwCBgxPbD4W+3LEIGPn/qJiANKHvm6pAM2nghSDtLhQsL00uwsMiXlWboSk1KFC0v2QEb4sKuxDaA4C01MTnJqyKSPJrWiukYZ4kTiH3YxUY5U7fPUhlWXRhQZf0Bep2emmRCBcDrpY93RBoQE8RfzxQKhjSBcUCHPs5lje9b66R8HZoftYRQblQmCF3pI7F7r3kd1dStIGj6Q8LHEF3adkX1fPfB7HS2WTifYOkIdG4fk8QCu1pwq31maOuoZB5hnaTNRrtBF1VyBZmYrRPkiDfQXaHgASQRAMtFvmEJAgp6jlSMrnU3u9AyrgeGdPTszTW9te5v2jI6ztLnA5LTGJhXoF+rDvCnPzdL01CSVinmamZ6ikZUj9J73vpdWrFxJ//nyS/Tb3/6WyStU+pCGw/kJf0IqDZKKMcV/sH98z7vfTXtYkjvN0tjJqSmWmIKw4nlnUiBJIiQ8lLORravAnWSfrwQp5hqtLv3k5F5pVsvh2tLMDaBdwA1AHMEkbqhzLKvy/MY4YR3DDhcS03KuRpIaV9aorCloLzC2mJv4ky9+fJnAWNZlpmkE1JegxvuFkj6DmD7xj//YKrz2niFwwBEwYnrAh8AasNwQ+NjHTo2y4TjSJeo+tvXE4VUu0569e1nVt2rVKlbtQUoG4hhLPEXyqQ52nbITBxQ7VhSKkaXjQhShNsehF6sPK5WYkEJ9LdIYaR8IGge3jzy555EKqHgnJ/mQhiofREZUktwn533DpEVUxegfTAigGobzEySrQkxRNwi11KUJqBy+TrIH731HzH0Jb4hUCC4SkicOtRRxJd+DfL4n/XwMZSxC87NSKzIdJUK+chcnk52AcjmamZ1zpJQKVKEi5Qrd1NXdR8WuEvUO9lGp1E3T07M0PQl7X2cfCrtTZPWB5JnHpValudkZmpiaoFwJkrkSdXf1OKKM32EKwlJSqNlzVCrmaHCwj2amJ2jFimE6cs1KypWn6MUXXqBdu3byXEOZhQLiwyKOLCMexYcltoUEyVo9spJ27dzF4+UkpuiXi2Eq8w8SQvzdZRvC77AhkGxVkYFIRJSSiGnzFDIahST1f2wDu3C0ksiczLmk/QeYO094Fw6No0HkIEHuotWrVtPwimHq7+t3YxVFNYC0lE042DbX9VJMY3Ap1XNKrzt+NrqA6cukvsglXSK1ZgX1QVPx//70p8ttW7X+HEIIGDE9hAbburp/EPjEJz45ryKRJsoBgkN9F1J0EtGaNWtYaoXQSuIk5ZNTOZBiyV90gLkYk/DqDdtIJqn6+ECOnKucxMZJUEHa2PY1CsckNqbyzPZt2zjYN5x04CiD9oNs4n3tJCXRACRLDSTCIDkct5SdP5yTlMg5Y7VlJHUTr3+QbkgFJUwOH/JRDMhYxRmpX/E9k+Pog/bUY3DCAUjSPDpprHYyE6euZmbHHBWpwkW5GJkgZ0xOIZHED/kumqvmqdQ9QKsPX09dPf00Rd1UXLGO+gcGaWpihiYmp6hY6KYcFWluruK8t/MuZBSIEJPofI3KuQqV4eGEf+byVMgVnG1rDYQWeFapPDtFQ4O9VCnPUrU6R2u6Z6l7ehe99NIvaWZ2mqV6kICiEOcMB6crFyuTJa+wHS510crhFTQ2NsZECyG+2Eyj1M3SXDw3MTHFlyGo+0FKI3pbd35SqUcxRjJnfWwd+W6enqb5vqVJP5PGNu0dbh8yMUXxQuG8198/QL29LgkEB8Dvxvi56AgsAs1H6WqjrE6S0Yw1DLzGo7ikUTICh5/TgujLmfwdlz9trqPJqZSliTf+DhvTJ3/yk2amsz1rCHQUAkZMO2o4rDHLAYFPferTbH/nUms6SZ8QIagHIb3asWM7k7U1h69hCeTMzLSz6/TUn0LahGRp6YiTprhwM6GP84CfnxmKSaGoxzmEUZSbOyK7IpkUaQ764AKyV5hMQw2JXN2wh4T0VMwK+D12knIEEe+BvIDwgNxAjc+qzMg5itWXUdxTabu0C+BJoH78Foe8gnkB7DYjMs32lorcgExJbFXY60Kq29Pd4xyKiiWOn8pxVFlyDHW4kzoXWbW+8ONCLYnrkv49R7NVFx3T6axhZuFCd/H4QYJczdPUTJV6hw6jDUe/l/KlPnp7gmi653AaHBim0bEJGh+fpO6efioWezhk1BwkyLUap5t0Ekl4eFeoTLPs6Y1KIFktInQUiN3cHOdOGhnqp9F9u6irkKOebkg352htfjf1TLxJL7/8SyoW87R6NUJEFWjlyhE67rgPsE0kzEhATEFAd+7cRXv37KHpiSkmsE693+XGAa5XbB88R2++8SYH4Ae+ExOT3G6YE/DdKLokuCHJQDpbUPNzhIEmP2mS70bEFBJ/rC4QT8x3EPweeNkjNSicnZAaFE6Fc26Ou3BrztYbuIipBPADiY3JJ6+9yAkN5FctYb2eZR3Ga0RFioCJhY8z9hmsT7MxbXKS2OMdhYAR044aDmvMckDg05/+dEwW6167TlLCRK9cZqkU/hwZGeHDDoeaqErlYNIOEKEDNKTmk4MPf2rVf+hg0xJFkcw4Jw0XMcCRI9defLZt28btRFYnSExx2ELliw8OYJHcSPpQd2i7VKWs6pTg6Cp6gEhPtfoy1FYmfEzE3WGP53Xb8D07VkW2qchchO9WrFjBRBkkQkwanMmBk9rCvrOQd9mqNL2XCwAIrM+xXPMjD3eo66MkPpBgwrgU6vVaoZsq+S6aKgzRez/0B7RnJke7p4lqvSNUKHbRxPQMzYCI5ktUZs6pJd/Oy999IM0uu8sEO1yJ05WLU1qsVqmrVqG+AlF+boZKkJ5OTVL3zBtUG/svmpoco2plhlavGqJj3/duGhrsoRXDg2xPCjtnmA+g7Ompadq+fSfVqpCKTvKYI64qiPz4BOKpTjJBBSFD6C/MA7yPkFL5XIlxdHbQLhwShzCj3AKHvnn0Pk38mbARJNqsKrtp/1W9TrLvL04LIGukLuWP7ELj3PauE7EEn1wcWZ2xScJDdXWD6HezjbazSy25eQhi6oY1LkvaKfXK2hEJtLtAKl6qwlrBxvT/efh/Zu+qPWkIdBgCRkw7bECsOQc/Ah//+Medx3QUKkaTPjloIKUCWQNxwiFVt+ebHzZGoxFSzXPqQq0eVH8XQunbpsm//UMX36NNTrLppD6QdkrbkDsd3x922GGxOlgOfbynD2iWRBaLUYYnFx7LDwiOsnTbNDnVvwkp9UmstjuVcFpOKlrhNqN+4AtCylIvZadaP/CdhAusQDzUHR2UdKzuXyJpFvdtqMvZxKAWed2z4LQSqdhrVMkVqVLopnHqp03v30x7Z3I0USlRaXAVUb5A45NTND1bpRxCaFXJmVJEzMT58LsP1PSloosTCmIaBaZi4oNWF5EzvTpHJapQvjxD/V0FKs9MUX9lL/XTKK0cHqS33nyNVgz30eGrhmhudoJWrRxmde+W119jb/+u7h7at3eUtm59m4pFBN6fjcOFwV71tddeo4H+gfgixXFfazUmrAjEXyr1uPi4IMmlLna0goMV4rO2IBRN3QDEaS/0UHoEgHCxkvZzwa+5unmKzGutMteXR7l84TkxrYmfFdMGrC1c8KKIEXLBgiQftsc98OiHhLVUclJWXjtFJqtiChRrM6DBqNacBFaRWbFrBTF97Mc/Ovg3UuvBIYuAEdNDduit40uFwMc+9rFYsudLPIRwiR0fcpXjgIH0CdIoX1rqE1OfyGnJik9Q5bc0YiqkT54RhyY5bNEu8abfs2cP92v9+vVMMkH+QGJgmhByzBKJqUg2fWIaS4w8pw9/XHS/0E6R6DoiEKXOxN8LOXbQYnvWSoXjqA4ND7v0nCqNqXjPO2k2qF5E7r2g/84EQ2XtiiMEwC4XxBRKfNiEupCcIjEtQDKeK1Kt1EcT1EdHHvMhGp0r0GSlQLkuOEH10Nj4FI1PTVG+1E3FLqjUEf/VXQaYJkfOSflclXqKUNlWqcpmGC4ElVjbFnI1GuzrpkJtjmbG97K71czkGNH4bjq8r0QrVwzQf/7yF1SZHaMVA91MTjef8EEu77mfPctEd2BwkGamy7Rnzz6anS2zBz4uPMBwZGQF/fY3v6XBoSEaHxujVTAJQLzaYpEglUZ2KEhZYUfsAvlLyxxnqkcGDa225kWmaap3Tt/ZZDWJElge67rZAEtAYY/L8YQj85JAXbG9d8CSAXa6wAiXOLks8X6Qy9EUm/IgaYUzD4C9sVxusS9I5AR484P8gsQ6UyF3gdLZ2IYGh+jxn/zTUm1vVq4hsOQIGDFdcoitgkMNgT/6oz+KVcVaBYcDB5JSBC4HuUKsTxw4IKf4LaTqFvKlVYm+ZFHIpf4Tf9eOJz451WYCWiKkySwOUNgbgnyiffjzrbfeYoctRBNAGSCuIKZCOqUe/CbEE+WIKl8TAd0GLY0S8qnnjTY7qKtNEYweYZRcMH6o8pHpCr8jEgBCWY2sXMn2lCDXgo8mF/AsZwLKsVsd6fCxEemxEBJWWUdJJOdLTBGgvsZJFMqQbhb7aLTaQ2uPfj+NlotULfTSyGHraN0RR1KllqPtu3bT6MQkzVWqHFLK+YM5m2CYG3OsUlDH8gyr9jkmKqt+JTZqjZCHoK+7SDOTozS6ewetHB6gwd5uKo++Q/2FCn/3zvY3KFeeoJ5ShdYdNkzvP+b/otnpSfqvV1+loeEVTmI6Ok7v7NpDXV2wd4bE1JEwXJre3Pom2+pirCEtB1GC7S3CSkGV/+53v4e9+nfs2EHbt29n/DAnJApDaP3PU0M3sUG4sQ4RWph2hOyB3eNpBDSp+kLkIFjXMERZ2RCLIUpHGs93V4mzt43CabloEiJ5R5KLyJZZSVF57UG7UOqq234rO1Ixi5F57vYIN1/j+LHRhUnW8ciKEXruZz9rAlV71BDoLASMmHbWeFhrlgECJ5xwAh+Ewyytc4elSDdw2OPAhvoez2jbUpA3kQ4KDCK59MmdkCX5XTytOf+2OAhFtpS6TBykWsroCJ0jjqJ+F4LGkp0KnFuc4wYkpvg3fhcJjth6ysEfh2eKOgASI44zTOhU6kWpRxNjIaha0hyH1VEHtvRD3kUdsMXEeyCGbHNanuPA/pCgwoOaA5tzXnMnyRNva+ewIt7S9SQFkF6F4pji/VIpT1PTM5TLl1jSWa7WmETWgFe+QHPVHBV6h6jWfxj1rd5IM/leqhT6aO/EHA0MDbPUdPs7u6kGlT/y20cmGQxblE3KWZXWKD+HrFIIQ5SX4FSOoLJjVpVK+RoVqUzl2QkaHuihob4emhvfRXu2vU4DPXmam9xL5cl36LDhLhrsztEx79lE1bkZ+q//+i2tWLGS8oUuGpuYYi97ODPB3tRZJlRYUvrGli1sbzq6b5RWrlzJcwAOQMj2hRi1x33gODrssMPZBvmZZ57hLmDMMGe0R/mCpV1rXsLZ0vagIgWE3k+S2xZgL5tQYQbXrgVvpkYUcLL5QG3OVte/MLEnPzv7SYg5zFs3j2G3/vwLL7QElb1kCHQCAkZMO2EUrA3LCoFjjjmGiRtU3pwRiR1znO2mxP8Ugorv4EjkQkZNMw4iHdTkE99LelEtwcP3kGTBCQnfg4ChDi0h1ZJYMSXQakC8z7nuWeLjbGOl3Zogow9CajWBlPYKweWwUMrWVSScvhpW7GO1BFiIpk9Mpb34U6SfYkIguPDBnIek2Hm1O9IM29Yqk9WYoDtmGqtB5VndDv67a0xwboIUop65MlMD9mBHGtBqeY69t2cqOeobXkVz3Sup/7CNNFscoNl8P+3YN0czcyCnK2gaUlLEaeVkAC79LBOQmKK4NKclxEKNbFkrsbTUZeWqVstUzMGgoEy1uSka7u9h1f7c5C7at2sLDXTnaGZ0B82Obqe1Iz20erBI7zrqCCrlif7r1d+ytDSfL9HkDBzeXJQGJqaRc9ng0CBteX0LS0Ah7YekHFJ0XLrQWnz/u8cdx98jkP/PfvYznouYc5hHuISFP+LItfDXNHV92m+tbCL+WornOy51CWJdUeuH69MeSRlbxCmmwil46+tIZkZkHsHOXnORDYlIhJ20HcT0f//8+YyV22OGQOchYMS088bEWnSQI/CBD3yAiR2817VnOogYDmo5tMVWEs/i7y40Tz1LlMCgQzexDWJkCylSQ7EL1aRRJJ0+6fMlmygbxBSkUqSbIjlFe4WgiKRUHJrwnqgZ8ZyQO2m/ODtJG0PqcSGUeriFePiSV/ke74Ag4d9w8kCbQYRcPZEsVOzuFLFkFXDQE8dJpLSzkyQI8FNUxqQFEnAO+9VLE1OIBIA0rEWqzM1Qxa/4AAAgAElEQVTRyPAQ9fX00u6xSeoeHKF9c13Ue9hGot4RGq/20TszJarUatTbP0jjkzOsnkfq0DLwFBLswme6RKZs5+o8Zpx8NEpzKlLVapkKtTIVcmV2flox0Et9PSWaGX+Hxna/RUM9OZravZWm975FR67uoyNX9dNwX4EOXz1Cb7/9Nrcbst7JacSaneVwVNMRnsAaxPT117dQX28v7RvdR0esO2KeWQbw/+DxHyTYNf77v/87/erXv2LSz5ETHIAJnxQyxhwsLF/050WWrYJLatILq966cAeSZKnOzDX8jtYQzGs3UrzqeFHqRx1vl9eQpE3li9PCcFF4lYnpL36RBRp7xhDoSASMmHbksFijDmYE3vOe97Aa84j1R3DcTyFlOKzxwYEvpM9lN8pz+KiYmAYOdF9CiTNK7NdEYilkUUuVtG2dts0UIil2pHgXtq9a2qrJZMijXdqEPvnSXflNJJ3Sd21zGyKmMu6Cj5Qj9etQW5DawSQCxBrPIWA8p+xkD/codiznJZcA6E4CGjlGO7LCkqfyvExdLv97XaIamovl2TkmplMzZSp191AFtoTlMn3g/e+nyfFx2rp9FxV6hmjbeJUGDj+KelcdQaO1AdpXHaRZmEjUcjQxPUc9/QM0O1dxwfpj55354aKIZp3pQeSVX+Vc9UJcK5SrzFKJyuydPzLYR72lAu3b9TaNvrON1q0aoPLYDpp8ZwutGSrSuhXd1NdVo00bjuAMT+zelS/SXKVG09NwYKqyxBQYAms4Rm15/XWObgCb6N/5nd+h3r5e2vrmVp7XuBRs2rSRL2G//OUv2cZUzEIkG1h4LSMlZ1hKmEztkp2O0vaLNGKapF7H9/nI+c0vWy6HoTrhMIWRCn2Skg0gXhSSLATLi74UJzzGhudwlHErUNeKkRF65udGTA/mM+RQb7sR00N9Blj/247ABz5wLEuMjjzySCY/sNUD4RNyxeo55QHOgbbZDhUpJp20hb1vIy/tmGiqWIVCGp3zjuuCb58qEk0tJdVqfSkXanyox0HycHjimSQVpyaoeF/KTjx0IyIOkgMiKU5QeFfb1GoCjb7Ib3IQi2c/ypHwVTCB0I5XLuC+a7uTkEXeypFdrQy0HOxOsAVbzfAUEJtY9lCPQmixLSv/Pcee1bAlhfRz994x6soX6cxPf5oq5So98c//ShOzNZouDNCR7zmeZnK9NFrtpnLfCE0gmsFchSjPQZ5olm1vEYjU5U/nBkVqZHZ6YkFZ5JEPx5qouRDOFahKlZkJKlRnaaC7QIM9JeouEE3v3UPvbH2Djjishyb2vE5zk2/T6oEirV81SD2FAp1w/PH0ykv/SbV8jXr6ummmMkOjo+PUle+h0dFRQvB2YLlu7Tp6+T9fZmK6e/ce2rTpKDrqqE20Z/du2jc6SmOjo1Qs5DntKaSt7HTGsW+djSnPN1ZVz6eALuhAGHg9x/yRSZaYQpOQZsXpLiGuRjgkyZpJXv5Yo67Z8208xZYz9KZ7MmFCJWa6SrIvrcfuDZJWtjFeWNeKFSP0zHPPtX1fswINgf2FgBHT/YW01XPIIHDcce9nYrnhyA0u7E5EajSR80mkOJs4aR+xnaKo/iJn7dgJImKh/Afnmw+cgyhfbD216l8f7CKNlDz2IKaSq11LaKWtImUV4pAkmRWSzAQ7CucEaRvKB1mBdFiC5MukEJtSTURFEgyiA6LqMus4L2e0QdrLGZ9ie0DNOJQqWVS5Hlj4p9h2+hPUl0TrfiHN58DAIE1MTbM6HCrutasPo8NXr6K3t75F/+c/f0Mz1RJN5Ido/Xs/ROOVLhqrdlNtYLWTTs6WaQaSUhBOVqfDJjYiViAcEelgKpVATFnNX5mjXHWWuvIVGujKU28xT125Gs2M7qU9b2+lIw7vofHdr9Ps+FYa6c3RupEBWjk4QO8/5n308ksvU6m7RN19XTQ1i4xPk1SgEu3dvdddTKKYtb965RUmpohje9Smo2jDho0cKmrnzp30zu7dnFCAJc+VKk1OOOk1MEUcU+f8FCBeTL7DW4Ligk3tGUle+TGRFDW4MpdxWZoWVuNbirpn3IMgwJzBLMgWMXYJhDuYRUy4ZZicoq5wymHXwlA4LozVMz8zYtrU5LGHOwoBI6YdNRzWmOWAwIc+9EE+MEBWELtQgs9LCB5fAsrSQs6Q5AJnc2YizmFeD0CviRuTtwgo/6zTZNH3ehdbVbwKYii2qVCFw/YVjlOQQAo59MmpT0x9AiqEUZsM4BlIiyGFA0mXUFn4XiSfYqOqpbTiaIXn0G60D/+JzSq+Q1s5E1FEWHGIO0/1OI65QynK8uTzD4epqIfD0jbpi5YIs60wQlPNzTI5Xb9uHfV0lWjvzu20b/dumpme5VBR+b4VtLc6QKuPPo52zeRpvNZD5dIw5UHYanmaKcOu1KnS2fkpGlTxto8HOeeC73MMUyUxZWIKG9PqLBVzZepF6KiSI6czo/to91tbaN3qHhrf44jpqv4CrV85SGtWraRNGzbQS798mQaG+qmrt4vGp8ZoenqGKrPExJQl/LDjhSr/jTfo8MPhdf82Hbn+SFp3xBEc9P3NN9+knbt28nw9Yt062rNnL4eQikBXUtLmiKmTbCZJUxONVhNDQrHqnWPARvJSRRxT06dGERyEuWqpfqLJaiztbnYna5GYBkjwipEV9O/PWrioZkfAnu8cBIyYds5YWEuWCQInnriZpZWHr1lDpRLif87xwaidm5w62eWWF7V+TBxVmCcmmvCWh5d5ZHvKx2t0IDk7UwectvkUKEPe8fKdqMdFYgrVOCSa8ruUp//UQ6SJpK7bfw/PSegp/B1OS3v37o1tbbVDl2639Emr8fV3IjGtE1anvhepMx/1kcQpzrEepR7VJMNJTNOdbcQUI45M0NVFff0DHNN1dmaatm7ZQrNTiBVadFmZugdpvFqifbUBWv++36NtE1XaPUk0US5RqbuP7VLZ6alGNFtxnv3SBphzcJxUF7WfXZ6cRel8YiqZn2pzk0SVaeqiCg31drFnfnVygna++TodvqJAe3b8lmbHtjpV/uoh2rhuLa07/HD65X/8kkZWj1Cpp0SjE6M8T8szVc4CJU5l+HPPnt20ceNRTETXrl1Dq1cfxsR1y5bXWWoK04Zj3/c+euONN2nH9h2MOUcpYFtYXLSaU+Wn+kyl/ZimyZeLXCSpFZLq5kH4RTENEJvj+CKW4tOV4/EKf+TStPDXdqvyV9D/Z8R0mZwmh2Y3jJgemuNuvV5CBP74j09m4oWYj4gDOYcUj1FWl2Qv5eQGxaRP5XMXcuoTUyFu+NNXl8vBKpJU8ZyHah3SS3jzQmoqUleRFopkVZsBaPW+rjPUC7wHKSPU+XAMu+CCC+jf/u3f+D+pSxy3pI0SJUBIrdicyr8h5YXDjXjkcxtA4LQEKZKU+dJmSAJBEly2HFwOnFpWyKq2ydXRCCCZRT9WrVpNq9eso7GpGdq5aw+NTUyzZz7iXoIAs6S72EOz1E3V/sOoe9WRNJnrobGZHM1RL3vgI0h+rtDNDk1wfMJ/mtIwVYnME5z3tYtqmiQxLdAc9eRr1A91fqlAuZlpmt67m7rz4zQ7/jbt3v5rWjPUTUeuHqIVgwP0oeOOo+d//gvq6euhQhfaQrR33z6qzBBnfkJkAvTjnd3vMHFbuXKEdu7YSRs2bqShoUGW7CNu6VtvbWWP/T/+o5Npx/ad9L+ffTYKNYa0pTlOT5pETDPwyAXTqe6Q5xDREs/6ZcOFTdLOe1qToAutf+/e4bxV7n4T01V5xv3s/PFlrPw5gzmYnu0qtEKSiamel9I2IcrQsIRtTI2YLuH2bkXvBwSMmO4HkK2KQwsBEFMEo4d3LHKSI0c2E1Mv5eW8A9KxuyBQLElV6TGFCDrPc5eeMkQOhZj6tqBC1MRjHmp2ED3YpkFiiud1jFEQWPzn16G9k5Ocn1CWZAECkTn77LM5vus//dM/cdYgqUebGYh9rD6UUY4QZPwd7V27dm1sDoB3qkghqYLwg0Rw/nSocXVwf4a6TkzZKzrSzfpOWGiDBIkHPrhsIH7pm9v20I49k1Qr9dPIuo3UNbSKyog1GnnMF4pdVK7laKpWpGqxl6YqBZpijoZc8o6IIhZAuer+k3SkbgKIV35k6cipMZ3EFFmCXKJU9w2cnxC/NFeepu58hQZ7u2iop5tq01M0uWcnddE4zU68Tft2/obWjfTSUWtGqLdYpOOOPZZV+X0DfZQrEjtB4TJVyvXQ3r3OHhiSaEhD3962jR359u3by4H0u7u72LYZ9qW733mH+vp66dSPf4wzR/2vp/9XFNLI2e7W04R6NFQRv2Z2h3njM89m1Pm7aemmK1ecnsJrK1JIRE0QcupWlLR9gS01bGijtbqQmCabIaT3M5mma4Idh4uKImCFTAowT01i2syssmc7DQEjpp02Itaegx6Bj370j5l0wQsd/1WqToomecRDHRTnp9BvWh0fe2rEBMzZSfqEKqSO98sWCSiIKYKmw/4TElNxWBLJqqjSJVi6f1DjOTFTSGo/iDoyYm3cuJGzA8GRRkJlyTvSHpSnSWg95ajLRIX60V6RmMr7TDb5vygNpEhBo7BQPkZCLpxEbz6GWmqKvkGaLLayo6NjNF3uplnqo9LIEVRatZHGqJ/GynmiEtKzVqlURGxXF7DexR+FDSnmQJGzNiGjJQgpbEw5oxNsTIUexaTNqfRdBNMoD5QipvlcjYrgXUxMp6grV6H+rgL1d5dodnQfTe7ZRSv6qlSZ2k67t/2ajlw9QO/euIaGenvpXb/zO/TS/3mJunu7qYJQU10FdkoDMeVkDbk8vfX2W2xT+sabb9IKzONKhWC/2N8/wOYSSEGKFLWV8iyd+d/+G01MTNFTTz1F5TkkWIB9tHN+iwminhzMucNkcSG5rL8Yj+ECR6Y6qZxXjVMtNNxTYoIZhQpjGaYMiGonX+q4yLqTHT8bMcRqribTqWGdC9sZfiVITDFHJPiE95oR06agt4c7EAEjph04KNakgxuBj58K6dEuVuOPrFgR5WJ3sTQhuWvlw4dTQJUfReucR6w0qRKS5ofZEakp/gQxxX8gpoODg/MyT7kz2B3CYsu5QIIUed+H+gVSibJhi4mMWL/61a/YVlFSsvoEWv4NtbkmkiJRFcmpqPLFgQp1Q2LK/YWq3FPpi1M1e2FHDa0/49KQykcTAdjd4j8QYQnsD733XHWA8n1rqDa8jia7D6N9+RGazPXSNCE1apW95REMqpSHSjxyXeJsWHkOC8W2pXM1/hPZnyr/P3tvHizXeV8Hnrv2+vYFOwhwFxetsbVL1GZttizJFkVJVpzEipTImcnU1CypVM1MTU3V1KQy/81MnHEsJS47yVia2GNbkWXRJEGAIilSlChS3EGA2IH38PbXy92nzu/3fd0X/d6DAJqSQLCbBb73um/f5bu3+zv3/M45v5zXh4VwypQqN8r394HpYCnf5U1PEcMrYgQFt5kjoFmq04YTtTHRhMRFnT72BK7bOYW33HYjQge4ZvduvPD8YdQaNSRZBDek1GIVFa8m7DhZbgbrj4+PodPpCkvKOys+zyoAbyrOnjsr3Z5WV1bwmd/8TSRJirvvvlvb7Dps0GqA6SYaUwGL9oAHLhx7DWx2Pcm52cRdz2UvAHCl6/Zin7cN+lEt5stbvB7basFtv8zf+zwNaJZ571FcRGe6BfTcMhmifFz933UPpUKwaVzUkDF9Od+xw/dcOSMwBKZXzrkY7slVMgLv/8D7sLy0JJM3y80EQGSOLLiSGCLTVckCVSlFlzBrGSiRBWRZtK+B64Oozcr0dgKzMVUC2gxYs5O+LU+zdM8SLk0sBKVkBsvb7kVWmVK6Bap2Yrbbt8sNAk2CWTI4O3fuxKlTp+Qft2Ed/oPGKrs+y4xye4OaWB4X10sgTaBkW5Ru6Pw0yJya66tcfmWIupfmyNmznu540yGKYDL0IT3lO+22OOcdv4bUCZE4FaQju6XdaBHWkfhNySltFwE6LOe7oYKbggA1hYsUPlul8rxL5yZlTPkzSTM45lqQ3NRStyfrI888DV93qfsUNpVwlcBPu0A5BKROiio6qOQdeGkL08EabtxRx9zZU3j6yR8haa9Jmf+GfXsxPTGK0Gf72oreKPHacl2st1pw3FCgDpsH+J6HF154AROTEz0w6LmeNI5orbfkBmNufg6rywu4473vwrbZbQJMFxYWEYYVZFkhDSYgchPLnBJLKevIMPqtwOdmkoqLfj2UwOor9TWinzfTq/4CzapKQcqgcbCkv9k+bJ3BuiV5bIyImx/RVrrZIWP6Sl0Bw/X8okZgCEx/USM/3O5VOwK/9EtvkXJoWAkxOzPbMyFRfaYTtbKQNJhwhta4JLYrTXqv2cHhcmUGaRDI2eUGJ0b+XXbNW1Bsl7NmIoJnMoEEpyzjE+wNbs/+fSFY7pfL7QRdNktxWZa+WQYneCSzyfI9mc6ZmRnZRrnkPngxlBlSC04tuLYpAtxXq4VU8N+Pi1JI0XcU9QwsA1pSAj2f7UDZbZ5lduZTukxByFGkEZKogzwr4AZV0ZMmCJG4NRST16LrjyFzQkTyr4KYgJU8qeMpuCfQzGO4RYqA6/RcKXMT6lTYNYomIwI21zeB9v0WpFrCVxuNAtNiU2DKgH5ZvwDTdg+Yzoar+Pi7b8fpkydw8L67MX/2FHZvn8G+XTsReg4qoYux0SZhrRi2yOa32h2JseJGK9WqAFPeSFCOYs+t5/tyA0OpCqsCPJ/LS3N497veIaz4fffeh/PnF+D72l5X8j65zh4wNUYfuf5fHcC0Zzoy144mQm0OTMtVjY3X9MWiri7/63CrvH4Fpo9c/gqH7xiOwBUyAkNgeoWciOFuXD0jcPvrb+21C6UxpFFvyMGRnRQWs9TVSUCdCdO3maTlAPsyEN2MlbHmoTIQtQwjNYM2JN6CR8tUlkvlBI1kIK3mk+skmCyzmly/ZVktsC6fMemIJGHqCrS53wS/BI78d/z48R7gZVyUXbbM+mzFAJVZWY4NgbT0cR8ZkXX3Hfvql7YgykonlJ0j0NNWo+XyrTCQSQ74AeCFyD1XNME5g+spDWA3KbKTXg2xW0Pq1oHqOPKJ/ei4I4hzB93cR+LwvaEwrzRAacv0rARMaQQq4PoO/LCKbpIhilNhPtPcdHySMrWWaY2SUbMGPCncXhYwzReew7tfvwdnTp7AQ987KHmnt7/uBuyYmUStEqAahpiemhQwT5kCr4dON5ICNh/M3yVgXVxaQhgE8HwWtvVmg8CH48+UhZOnTmLu7Em88x1vw86dO3Do4AOYnz8P1/XlOlDz0WUCU3OeLusb4WfImL5SwHTLxk8m4myz472YrEGX32ia4vn53ve/f1nDN1x4OAJX0ggMgemVdDaG+3JVjMAnP/XrwjZxwifgI8AjmLLddCphqIyU7/eiaTjBUKPXA1V04pt/1hU/CD75N9dvlyv/5HrIgNrwejuwZRe8BZtlkEgGjPtJXSX3r+yWt40CBk8St2X1p1zGRj1xguR6+PeRI0d6MgGblWpNTeVjLmtiLVAuM6vcZ9tClcc3GLCvuZ9GJSiaTv3dlvsto2VBPhnDkKC6cKQLk+SJMvPeKST+id2YksJH5FTRdRpwG9OoTe7Guj+DFupI6K4vXKpJDduqLV3plicYdPIEXpEhcApUaz72Xb8Xjhfi0cceJ38Ol8yiyzB7Gr4UaJgKssYSOQSmaoDarJS/FWNaab2EN1wzivb6Kn702CNgb6mZyTGMjzQw2qyjXq1gx3bm7AZYWV4R5jOKY6RZAbKiHFfGnLXaLQGhPBfct8D3MT09jYnJSbkpoCv/0P334LZbbxbn/oMPPoS5uXlpsRr4gfEIXV4p/2V9CbwKgOnFjmvLMn9JVz74/q3kDvzcPfDwEJi+rOto+KYrYgSGwPSKOA3DnbiaRuCuu+7sHY5l+3pFPEOblAGYMqQ0b6gOzwI1+7tdhwWJBBMECuWWo3aDBJn2X1kfOigBsEyqbedJkGjzRi1gFc2jBXclEFwGyHZf+ZMl9nILVk6QBDhnzpwRAxS1pWQ5uWw5yspOsBaA22gqAli7PguK+T4FSfq4ANSKe31j+V4CfGi0MWypbM+aVvhkDnSiGGlRiPxCAXmKPMvB2KfErWMtrSBvbkMwthORN4p1bwyxUxd21IJasStpPwQEVAQwfzSJBZwGboGZ2QnccOO16EQpnnrmeZydX0C9OYYkA2K6oCRPtc+amiMEfK6ZJqcBjSmXdymEVfNTjRrTooMgbcNfOYyx/DzyNBbWlOX72akJOEUqwJQ3TswfDcJAboioYSYg5ThzzOV6KHLEUYxu1JVh5bhIhBS7bplGDGTlyZi+651vk4zTQwcPCWPKSC1x5kvFeyMwlXPXyyG48NO/FXNuz/dW3xX9aKqB9RkWvff+EojdqiWpLlu+/vvrLO/fhirGFkByUJJT/mzb1/Q5HZmy9GQrALp5q1IIo/3Aww9fTV+pw2N5jY3AEJi+xk748HB/9iPwmTt/UzbSi5ERcKdcGDNNyzE5fS2l6vEGAST/JtC0jB/BgQWR9jVuy4KJ8iRmS/F83coDyr/bkrvdZnk7BL9clwWndtnyeuz2bVA/943MGxk1Pvg818Pn+D5qQm0HJfuzbKLqgXhjWrKMqo2OKsdY2eMsA2MbOF6O87HrtEH5sk6JtiwEeBKQxVJWj5EVBYLAE9AGKeHTsVRB5DTQ8caB8WuA5g6s5XVEXhWJ8JDqpmfcUw9YFDl8OvGLFEVGxjRHJfQR+g7ibhsj4xPYs3c/jhw/gbmFZTgEv+z+JOvoZQboCrkedq/ajDGl8516VmFlY9ScDqpFF37WxkjnOBrd04i6bawuL6JIItSrobROJRNMI1YYBvCDwLjnFYxGMdMQdD9ojLLnluPF11niJyjlueaNCLWmq8vn8d73vBPX33AD7vmbe/DSseOoVmrCmGr/+ssFpgrONntcDLRaN/3g+3RN/fX1rzN18m/ZXtS8R8f/wofy8uYUXbACGz1WXr5/TjfTaZeBqV5DFx77VsBUO5ZtHKfx8Qk89OiwJenP/pt+uIWf1QgMgenPamSH633NjsDnP3+XcR2ruUnAHKcQa7s3IFWYPLI35vVyAGJ5cuL7Ce7IZhHckYVkObv8sEanQeOSnegGAeAg4LQAhD8JQLgN7oNlVK2ZqVza5++WnbUldW6PzCjfRyc+wQuD9alZJRjlw267DMLt5GyZ3AsBpxpNyrmq5WO36zFRsQpDLDOtf8hzBBh0ldt9YFcilq45vytrmMsyvkeNKJsakPMMEfnjSOs7kY/vRyecwnJSQeF7KKTUr75trkNYWfKARQ7KQh1qVXO68gsBhI0wRNxqCU84MT2Lk2fOSgg/9a3sBsUYKbU72VakpvsTweem5idPMlDpyveLRIEpuggITNvHUW+fEI0stbKd1pq0TA1cF77HeKx+Qrvr+xrvJM0QKCvQyK3eNWNvfHqZpDq+vFkig9puLePd73w73vSmN+Gv//q7eOqpp9FsjkoWqoKnywOmF/vieHlsah98lkFp2XG/+Tb7xsMy9iyzmfZ9Zeb0Qha1v21b4bDv6V//PPW2SYZcsKVr+GLAefO9JjAdakxfs9PPVXHgQ2B6VZzG4UFcSSMgwLRUsldgqiCUnYguYE1MyZCgVNmlzR8shdM5PzU1JeVwAj7LAlqHu4Cvkuu8zCqWQaAtxdvSvQWgdj1lBqfsjresqd2OZVS5jAWNjMdaWFiQfWQA/o9//GMBpASm5UncAuHy0Zb33e6vBUeDx7jZsurDN2VQgqvSyoUFNVO+gC5GcJExNcH3aa4SCA4f4aHnFMgKD5lTRV6fRT6yB+3qbqxgFCt5Fa7HtqLmxkMiOUtggliTXb4IUrNEQF7geWiGFdSZgZoVSLIcK4yhos6YJXJKMLg3DGi34NT0eKL5iiatrTSmEheFVIBpzYkEmDbWjqDZPY1QTEsZovY6ok4bRUYWN1ODGvW4josgrMiWCDJlmAbGrn++tRuSlVdYA12nvYq3v/Xv4B3vfKcwpj/+8RNoNkcQRbFp93q5wHRrMLYlML2oxlTX13vvJepRbVvTwfamm12z1iAlQFxlyiUZjN4IXAyYMrGh3F71YgB8EAwPfmOM0fw01JheSVPCcF8ucwSGwPQyB2y4+HAEftoIfPaznykxHqa/ttGeWbaQznwWCK3+kcAmTQiMLswotRMUGUh22iEAvPbaa8URbRnIrfZn0PleZnrKoFUA24D21eaIlt9DQML94Gss5dpuT5xweVx029PkRYaU+8jnuc/UvFlgaRnRck5p+Zj1dwPSrVzUAgnT4arfTejCI9ee8spy8UEWyjLIXXGcb3zQVhQJ6MuANEba7aBSqQNuFeuowx3dCYztRMsdxWpuIqHcisRGMWKK2E6jg3Lpbc+Sey794XVbfXc9wWqOZs1H4Vex2k6QFC78oCLMI41SBMNyRYgRy6OqVASrrktZAP/SCCk+xF5FRpIu/ozh+jGaboRq0UaQtFBdPyKlfE9iq1IJ6fdo/icwNT3WSdYaLllancp1kOu+W/ZXzn/eTzrg81mm55tyAMafra0v4dZbbsKvf/KT+M5ffQdPPPEkfD8QULoVY3qxHFML8n7a5+yC1y8RbA6u82IA0ObiDrry7eelHBtll+Fz/GwkSSxnv1arChsfx1Gv3a/edCmDrzeqZJY3j84qg9VLGQ8uP3TlX8pIDZe5kkdgCEyv5LMz3LdX5QhY85MtR5cPwrKLF/Si50QvIsUBNtVoLbkeslnnzp0ToHX99ddL+0i7jp8GTAeBp2VM7fsGJ2e732W2kstal34ZtNp1WXkBgSvTCGy+KPfbBuqXj72sVR00kHCi7rHHA11+COY5oW8KMg3gskkEltG1jPCm76Gpi25zJ6QHx7sAACAASURBVIefpWivrsH1KnAqYwJG85GdwPhurLsNrGUBUofu+wCJAEe9tVAkpxmkdPsI89ob3P6+VvwCzaqHCAHWuhniwhNgSkbVSWNIFycCW+E4ydayiT2Pl6Ynfc1CSQWlyrJ5To6wSFDJ1lDN26gVHVRbL6ERnYHPvFgBvQpMyeAKcC7zsgJQdT/5mgQbGMAt7LmRo8g5M8CU+0z2VHXFK9i3f690f7rvvgN47LEfivlJ5QFc6+W68i+/fF2+xi/nS+NvC0z7Gk/dZ557W1mo1eqYnp6Sv2kYm5+bE6BOYF++MePnnozpZo9LAab2Zs4yu2RMD37vwcsZhuGywxG4okZgCEyvqNMx3JmrYQRUY6rmmnIJXSZ+4/QVraOAhhwpA87pABcn80bG1Or5CEzJQrK1J0v5lg3cyhyxWe6oLdOXHftlgGrXVQaOVr9qO0n1GUlXWFu+TjDKf3TSW8MTpQdclgyONTtx++WYKG7bHke5e5QwbYYxvZSyJtfDCZ/DV47IshrYrdbBvvUxTU9s5YkCrdVV+c2vTaLlTyBp7gDG92DdbWI1Cw0w9ZEjRuHQIGXYL3Hkc4cZWG8kGdKKU45Q/j8Suhiv+WinzD710MlcxLJsIaDUKwgKpaCvbCgITF3m/WsZfwMwVW1rwBQAcrjJCipZCw03RnX9KGqdU5sCU5uTSoGJbp26WJMBS3AvEldlSS1jSkafuaabAdMoWsf4+Ai++He/iB88+phERtHIdzFgKkByC1f+lcKY2s5PmzGmZeNR+XPI4+ZnvN1qSztXyllYRTh9+oywpzKOBuD3pQJqMny5D92+a0xywPjEBA4ceuDlrm74vuEI/MJHYAhMf+GnYLgDV9sIWGCq5VDlVKzmjOHtykaZ8qjWA+0SWwJTMo+MXSIjecstt8hPy0BuVdq+WIh9WbMp+2gNQqYjU3mitMBUS5S6XZsCoIAwE1BqwSfBKZchkOaDuli+l8tZnd1g+d6W+HvP27GzeseSU3lLkFkCOroeAi5Ft1tN/LkDRGmGPIlR9Rwk3VgySd3qBFr+JJKRXcjH9mDdG+0B08ylbrPNjAU1PYkqVWOeJCQqlTRUZcBFcqgUpNNdQ7Y6jzysoz6xTX4yaN/hDUmRAFkCFGQzIWws9Z8oPCpMwdapG4Apt1U48BhHVcRogK78NippGxWW8rdgTC3hLMBUOjAZVathfGV3pXxvwFKuYEpYvk0Y0zTtiNzgS1/6Ep5++hkcOHC/5Jjy5msrxlSHZ3Pn/ZUCTPWTaysZff12uYRfBqUEh3ESgznFvEOKulFPTlJunWuvSUoF9LPrIE2169vGx6Wyx/3leCN46KFhXNTVNq+8lo5nCExfS2d7eKw/lxH44he/0JvIVSNoOKqS21lAo3lNCsLUOZJtKQXr2zK5LUWzpSf/vf71rxeQUDYdbTqlbZGD02PCBrSlXMfFSuxl85ONoiJQVdOMdn4iAJXQ9pUVYXW53OTkZC/iygJbHptlTrldC37l+Lke07p1s+NSYKpMZRlUk4G70PLUf7fV9g6ujxCSrOXa8qLEOs1MTSFOXSRuE2vuGOLGThQT16DljWExcSUiygtrQNaVOCiNipIO96IN5T5VAg2nd7IMge/Cdx1kSYyGG2E8TDC/FmF8x17Mr8dop4XERaFIRGfKHABhMBnVxVI4XPipo8C0UI5TpBbMCDU5pnnUllJ+0+1qKR9d1NaPomIYUwJarlebBoiQVG+MDDBlmZlKEmHT+axh8HvucKMx5cFlaao3F3Tquxqt1Y3WEUVtfPkrX8GLh1/EvffeJwA9DCtmFZdnfrJgbwuY1s9pKi0gUtgtdJoXl39szVQ6WwLn/oYHZSiWrVc5jLlO5SLt719Zz60AXeO7NntwHb0bhIEFtqqUDM1PP5ev+eFGfoYjMASmP8PBHa76tTkCd33usz33vQWB5XI1S/epYR7VBKLxPGFY7QFTW3K37yPoIwM5Pz8vsTwX003aUd9q4rJgbsMEWQKmGw1JCh7L+2X3wTKzNmqKwJQpArb0z17rNnu1zPRaGYAFxBZos7tQPBCHVT4mYZlKznF7HFRnitN8k4cN7R9kWwvHRVI4WF08DzfLsG1mBknqInUbWPfH0a1uQ9zcgW44gfWigrjwkbPdJrvMqy9ILUkG2PGvIklQDTwELPUnHRRJFxXfhROvYX3hONYjYMdNr0erYEZqICYoiYNyVF2qOKYPTN2MoFQZUwtStLCvy1jGtJKqxnSy6ghj6q8eQ+ARGPPE0tSk0VXSUcAU0m1p2QJTvk6AV4jm2RitKEmRJhAKTPlPdJFifmL2aQudbgtf+cqXcfTIS6IzJUhnjqmiyFcQmG4VOsobhFccmBpEuekV1Wcoy5+VQYmMXm8XpgJs9rnbqurxcoDpsPPTa3PeuZqOeghMr6azOTyWK2IEep2fNKNGA8zJjprIIjKCBKcW5CkSoZu8H7BvwaOd9LgsHe6nTp3CW97yFgF60oXH9Kff7MAvFZjabZV/bjWQFigrI1TKumSqAJk0w4RSV8cHJ1xmr1q21Tr4Lchl2Z/GKa7Ltlcl4MmSRLSV+jANCkoyA2sKKQPNnFFLWwBTstG94yvJAzLHRZQ7WF2Yh5cl2DY1I73rM6+Bjj+BTnUaneoM4soEIreBGB7ijDmnBF19n7yeZc0MZdi9k3YQ5BFqXiq/d9eXBaCSlZ1vZ9h5/e1oOw1EjoJdTROgltTKP1xlRQUAc73aktTqMqV9quSsOqi4BfwsgtNZEFZ292QDwcphZPPPS1yUAtNEwv4FlEqJvh9KxcYCIkkwqQIiQZHrUTXQWcoSfi4GHp4X0ZrSdOW5CDy/BEy/gmPHjuH+Awd7ncw4UlsB05dTyt/ympabhIuxn5sb5raShchVJ2/ZSm5g0jbsFdpLgvB6gf39z7dev/bmyHzcL8gr3eq4ytWNwc/kxRjTB4al/CtiLhjuxMsbgSEwfXnjNnzXcAS2HIHf/ntfRBInUsrmIzSGIOXBHAWlNDtIT3ZmHKoKUZ35/YedlGzZfmlpSSb+22+/vQfmONltNbleDJjarZTfewFQ3qLMb7WgVnNo5QZcX1laQMbUAtNGo3EBMOV2pMtQFPXC/G2LUgGuBLg0iRljlI19svts9aK9fTfO/ZxE6hbAVIxoCk0vMKTljo/MDbF8fg5uGmP79DSyzEHhN8WV3w6mkNRnEFXG0XFqiAUM0uBCMMksUIV43K4LMpIJ3KyNIO8A0QqStfNAtIpqUKAa1FFkARY6wPbrb8NyVkXk1FAETS37Wme/YRkZCcUYp4JlfgN67f6rOUo1pgH3KOvC6y5hPMxxzewonIVnEZ19GgGNMQRs1LCKs5/Hr3mtlhPVLNc+MOUfvRsiAaYs39Ogl13ImAob6yFJO8qYfvnLOHHiJA4ePITMXMtbAlPtCnvZj4sB061kHJe9kR7Y/CnAtJQbrEB2swPSFAkL8uUaLGfemm1t9Rm+mCv/YsD00IMPvdzDHr5vOAK/8BEYAtNf+CkY7sDVNgJ/7x/8fenUtLy0hKnpKWX8TPccTkACvsSdzxJuP5y9DBa1vK8gih2KuAauk8B0ZmZGuioxK5GARmw+JfOS1YkOTlzlyc+anwafK5ciN5S9SwakHjgsRVyxLMxkAZbol5aXhWFj/NDoaFP3kaYpAi3Roqr2MokiNOo1CaTnhN1aXxOwx05IGjmkzzvs5S6h9WQKbeajCTNn3Ce7MDGinm1AjeGpd12ZGB+bG2uZXilNC2NZx/raqmR8Nht1CZxnuH7q1+HUxlFUxpD6I4jdGpKcpX8XOVt5egyb59llqTtFkXbhZBE6q4uI1peRttdQ8xyMVENkcRfdKIPj15HXp1Hffi2WijraXgNFdQxpzuxWa5LzkZO1pTOLGlOa8yV8X/Ndybzz/CWtFvyKDy+L4OddeMk6ml6OXdNjCBafRnr2x2rCotM/I7jlGGp7U46hJhho+DvHJE0J3pkpZeIQ9OIUQKqvaxnfpk1UGMwvz7MrWQdf/epXcfz4Cdxzz70CZJllWsgxEAWrhtKWtm2KlIDJEp7TwrfeQph3yjnXRbi0ffbSvzUuxoratWwG8vR9mzGm/Xxce6MgN2yeNXwxEkrZW2vCKwPMPttvgG+pQcOGoypJVhT3mrEwY7YZFh7GRV36tTFc8socgSEwvTLPy3CvXsUj8MlPfxqdThvtNsPaQ4yNjYs2cG1t3bjT+20/eZiJmezLWYa96bBgCTARdpHO9+XlFYyMNMEOS2QZRSpgAKxlPAVwZZmU0bkMf9pOS9ZkVO4aVQZqZRNSGexyP62BqGxOUbsMARPbe+aYnp6RjNWV1TWst1pIki62zU5htDmKLE1MfBEZ4wSB66Die9i5bRsCn/3pGbOzDj/wkeWUBShwd8i+Cag1GMYYd6QUbCrFElZuEg42lD/ZiYlmKtMK1kIcTU1gyDld9mpOydipic96HtKCINRD7laRezWk7AIFXxjTDrNnnQLcbWaEioYzi1FkMSrsKU8oGSfIEyaect8crDtVzGcBTq9lCGeuQSuYwGLsouNWEaW5ZJpKB7CkgO9XADdAtxujOVKTHvbUw1LuwXERFpnxUlkMN+0IMKV0oOrmGK2FCBafgbv4nHF9U3LBMScYLcSQxd8JdglUKZngzU+SZPD8KjMAejc7BKEEo3ZMOeS8dii7qFWrIlGJ43XEcRu/+9XfxfHjx3H33fcIMA2DiklFECpbGdpeAkUJefa47N6tWQ+rSgB9L3CLYonLf1yMdeTNVF8xYgGwAsqLs5j9NqK9zwXBKQ1pRlbA8yQ3U1IRMdFbPcK0/7ddfrMjs/eCFoDKHl4ASjcC5yEwvfxrZPiOK2sEhsD0yjofw725CkbgPe+7Q5ik5sgIom7X5HS6mJ6ZxtrqqgBUTlb1Rt30Eyc7yO4vViNnwobMBMQJMopjAQM0mwiT6LqoVitIE8NiGXOKBZCWNWVMDZel6Yj/yqV4glauk0CS+8POTRbEDoJSvm5ZMwtyRU/KDj+MT3Id7Ni5C3d+9i4Bw+fm5vDd796Nxx57BLOzU5iamECn1ZKJmrpH6h2ZlVmvVLBj24zp6a5scr0SSC4nQ+WFaXYc+AxzJ4JS+7X67yWLyUzULkPyA7gSOl+a9I1WME5YytYStR0/RRAxvLwtbnXpkuQoiBNTEDWkbEsKHyl8FE4FBUPvnUAzU0U7zF3o60shIfmKHbJE45U8aodzYNFr4tn1As8cn8fY7hvgT+3GYidHhymqrLaza5AYikKkCY/PQ7XeQKuzDi+gfADC5pIlj6IuGtUQTp7AL2KESAWUViSMP0U89zyK5eNyvSgjqsCUxxwE3B/tAGW7G9GMFydk8j2EQSjvs+e7YOvWUlqCXI/CdNdBo1rUXROd6eUAU8fkpm72cS+zgHITZM1DopDd2uC21VfHRYGpcc732c0L2/pu/XVk0zY4tsr6EkTT9GU/e/wslV369jO1QR99ka5V/X0vma164HRzRncITK+CSeQ1fghDYPoavwCGh//Kj8BnP/c5HD9+DAsLi7jxxhsE7FEfShMQwR9ZT05S7CfP1wgaWP7WbjCGzzNtC3vOaANaGcHDEn6324Xn+6LxE2OKMVNZYGozQwkSrSO+7Ey3WaRcjlpYAlTuE/ev3NfeTtiWQeLyti2pvGaaAtDE9P73fwDvueN9WF5ewo4du/CDxx7D17/2b4RVDANfwBSZS58lZIlQoiEnRaNWQ54mkv/ImKUijVBDhDzuCltH04+wpTIGNiqqb95RcOrCN5mfPI5ybqlleKUjE0Eux81nuTxHnMaI8kgMQb7HiCM2OSBATrS0LQDKkxag7FnPf2J6Eh2slVEYM1HBEjkkJqndjdHpRLK8H1ZkXW0vwLIbYL6VYvu1t6AysRNtluzdUI4zibpor60iiVOEYQ2OX0E3SZAWCSanJ7G6ui5AvFKpIokjNOtVYZwrPuAVBKhkoUlpJkBnGUHW1hguYetMkL+IS3m90KWfgwoKHiGvDQJTalbrtTqqlarKSJivaXJM5Rox4fBcXhhTOOhGqy+LMZU8T/MQJtBU9aWzl7CMphOaio2NPlhsX5f1ob0YMBWwaJCwVsrtTWGfPd24MQWl/SQGdkXzTI6vMsrWlCilfKvfNW6+zYx7lwKqL2BL5az2O4GV3z8Eppd1eQwXvgJHYAhMr8CTMtylV/cIsJQfhgGeffZZAYUMmOc/TsTU5bXbLZn0q7WasEGMuREtpTXmlCKkWBLlssq86GSoJWdlsXo6PDOh2knRtka0DKllEcuAjc9ZNpUxVPy3e/du2VcLYi2oUwA9CAiMaatg6dnHxz/+q3jbO94pGaYEzS8cfhH/359+EwvzZ7X0LPO+9MWUaZV5n2kSC+vI3wl0up0O2qvL2DM1KqXxLI5FI1kJCMAIwjMkKUG0IU+NlIAjERJ09srFpdKpSUWwZdvymKQsvVabql4U1os/9XcFYZosQNaTgFR8RNLgyTRIIAgRNpFZoFS5OkiyAnEGrHcTROZ3L6xI1mervYL1xMHUrmsxMrMHy+tdVGoNAZNRu4WjL76AZqOJD374I9h33Y343kMPY37hHH7tE7+Kc/Pz0lGIubBzc+fw1E+eBLIU9SqZ4kx0rHTfUyJBKC2mJ8VzxvUvHn9z/WiCggXX1Dy32m0Bpjz/0pnMXI95qoBeGNQkEZc+r48wCOTvJG6h213HV3/3qzh18rRoTNkfPvA1bUHGjRrT3s2Wg8zJkTps3+n32GUSz7xxcT1fdjmhYY0YlXc2JqrMZ+vWEqC9tG+KizjrS9B48FcyoBd7lHeDFQ+b/KDsN29q7Lv1WtkQCWWkvLrUFvtYWkbZ4z54polNPtel9/J1dn4atiS9tCtjuNSVOQJDYHplnpfhXr2KR+Czn7tLJuTDhw8LYNuzZ4+JzwFGRkZlUufEZSd7O2ldaJDQAHmd4EyepBhNqANUk0XPwS5B/VrCtm55AlOysPZhdaRWD8flWY4lC8Z/dNGT1d23b5+Yq+xydts2QL98WqxFhbsXhCHe9/7344473ifAtFKt4plnn8Of/advYPH8uV6uq8yrMg9Tn0k9noJAAlOCErLBaaeN2WYV440aQpads1j0lJLjabWSZIrFY666S9cP4YIgNjaGk37EFDenQHuT7En2omf3JAILARe6bzQHSU4nZQoqjhQJAfM9BQwEDlIypMJWK4AVKazjopPkaMUZzpxfQjsDulmBsN4Udph5qWcX1zG5fS927bsRi0urCIMqkm4L3dYazp09jX379+N3/8v/Ch/8yMfw0COP4uDBe/COd7wNExMTsu3ZmVnMzZ/DH/yb38eRw4dRCXwZCbKbBKMVnneXJrEyI2nAqcFAZGjJWtvuZARGK2tryF0X22ZnTSB8LufNBuqLdlkMUH1gSoY7z7uIoha++o+/ipOnTuGev7kXnU5XxsTnvojxSa9PxVAOMjdD6qocgs596nBFqkvTEG9eeG24PjIavngTwHPjuAip2b1ILNSmXxsD0o5L/Wq5lFQLu0wvxaDXhnbjVv62iQIbt2UaShiDlOF6MT4xjvsf+N6lHuZwueEIXHEjMASmV9wpGe7Qq30E/v6Xfkcc+SdPnhSQxN72dNQzr7MP8BRMWj0jJ904jnqgSnRq4qJW8wTRmzJWaa9sKFiJVm6jnVS8p8YnC1ItIO1PnPq6ZUIJImmq4oP7SFMVy/kEqwS2VgZQNjzZ82OBKRlDgtx3vuvd+MhHP4ZOuw3HdfHoDx7Dd779l3AZVVRietRbr8fD4xOXuQF/PKYQGUbzLnbNTmJ8rCk60DyNBJiS0RRBpuuBGCZNOTYePD+E41JDqdtSJslGIPVTCziOlgeTsj7Z2DTu5cALo9szl6iPn4kA4rOyXisHaOexAFO5cbAsKvfQ8ZA5PpZaXTx95CgSl+1N6wgbI8KMrq62cPTEOUkD2LH7WsRxKix6EXexMHcOSRph2/YdeNf73o+3vusOnF9exvzpY1hfX8HePXvkXLNhQbPRwJ/+6Z/iheef6zVoyEzElrCQJChNybtnODLAkGNOsEnQLUDQjNPK2iqcwMPs7KwAVl6bHI+UXazM9Uf2lM8rYxoijSl5aKPTXcOXfudLOHb8OA4dfMCA9UI0yBaY9j/XvPZzeAHlCyoVCF1fDGJpnAnzLF2teP1VK6AdLWF1gDcKGaUdl8KA/u2/RbYyP212g9MHnQq1ezeZJf3opQDdi+31IDDVmGQjbekZxBwBpvcdPPS3H4DhGoYj8AsagSEw/QUN/HCzV+8IfP63voBuN8L8/JyAzxtuuEEc+gR5LPF3I2oaC8k3tYyUNRSRYeJz1qxk2xqSea1WawIK+JptYyggz5Qc++YKZfUILu16rQnDMqr8m68xsJ/L7t27twdECVQXFxflb+pgLZgutxA1SFNyNvkQVs31RGf6tre/Dc899zzuufc+zJ09Bd/R/u8q5yPzRSc4gSnZUrKUKhMgGOLvdSfHRLKCHZMjGGlUpY88/wVirFd9JEvDjkMAVhHWVPC5a3Wn2klLesAzsUBEfjpzW52ehacEu75Yqfh+R53vIry0DJ8EKCkoNbFVBKMsRbP8bTWXAk4NMKU8YLUb4/FnX0BlfAIjUzPw6w0ZS5rfXjx2Gi+dOIdtO/eh2RgRcNeshoja69i+YzvOL6+gkxW4/e/8MkbGxlFFIi1TyTCPj4/JDQwlDy+9dEzOH28M+JAGDsw3lXHMNWbKsoXSLlXHQfTMSarjnsqOy2vLaytwK/6FwJTSBMopaOaSHFM1UanrXkv5npdJKf+LX/wiXjx8BA8++JCUtYXdZxqCYUytkUm6RhUxKk4XzVoDtbAKL2eMGBW5HpqjY1hvd3Di7FmkvDGrhMKcMnlKQ/QvD5jqfd3Fy/KbfRttDUxLELukSdVnjQvfjLuteuh92db7cCn7NwhM+3pr+XT1KgLs/HTfoQeu3i/Y4ZFd9SMwBKZX/SkeHuDPewT+wZd+R4AWGVOWyK+77jqZoBkdRdaUXZE4ydNkxMmGRiYyjgQKDKMnCCWQZeSUZfio2SRLxvfx/XxfrVaT8qaCT9UMEhBY1lTZUjJc/cB0y6Da3tzcP65n//79sh4aodhhiu1P+TzBlO3MNDiOlsm1QkbGRXEdLDlLjuvyCurVCgKt2Ct/R8bSAAVtLoAeW6oudwcVmn2KLnZMjaJZDeAwPB6MXdKQd2Hz3AC5EyDOPfnpV+roRmnPMMMxEO7K9CAXvaABxGXWlGA099RO4zGuibmhYahjmsQIPReNio+zJ44iKDQxgGBWXO4G+FpHvXZicpE5HpbWW3j+6EtoTk6hMT6OxugYJmenMDkzhbA+im99+26cPreMsNKES1bVcQQw/sqvfAiPPvYYVtbW8cGPfBijY2OyH+fn51CvV/G5u+7Etm2z+O5f/xUe+f7DOHDgAOKIOl1XNJ1ybK4H12MJPu4x3krhOcKQisSDmkcBsUYfy3Pf7SCshmrKM5pnvk5gqmY6bQxh2VRea8KqFgzgj3HnnXfiyJEj+MGjj/WuWzWsy5ntnXc+E2QxmkiwZ3oWMyPj8LNCADqX23ndPrSLDAce+T7WoghOQK0q83xzFGGA3JiIBsFc+e8yqBQD2+VhWbmOLBfZu5Z6162CfF6L1E5zTPmZ5VGKfKIcNXWB4/5iwPSiXKm8aDWm+rkr3XTobZ9ZgQMC0wMPDBnTn/f3/nB7r9wIDIHpKzeWwzUNR0BG4Cv/+B8J2FxcXJKJ65prrsHKyqoAPEY80WTCknwQ+DLBEQwSmBIEUIOqwLQl4JSZnhZEWpYzjhN5L13+nLC1NSmzUek296SMquH7qmOVPFCTtCTubLJ/JaaT62X5lj/JlJ45c0b2nwCTIIbrsBO9LekPggLLqhLQlY1TZHRFtmmwgeStyyxLYGQzKtkL3pbKC/hFijG/wLaJEVR9ICxiNCueMJtxN9IycVhHlPtoZz6279mPt7/n/WiOTcH1K7K/Vq5g2VjbEvWCS1Sc3zmSPJFA//MLy4joTM9yTE1NY/v0BPKoBXTX8Off+CMsnzuOiptJiL4mfRIcUMtJQKIGH0ZMUTm5uLqGM/PzGJ2YQKVex9TMDOoT4xiZncH45Ay+/of/HmfmVjA5sxO5U4HjhVhda+H219+OUydPSCD+7bfdgmqtSsQs5e1aLcRHPvIreP3tt+KHjz2Cv/7Ot3Ho/gNIolhim3wvEJDkuT4CGsniRG6GxKDEVqKMrqKJzgB0kS0Y3SjjtAi0atKlzJc+93Yc+Zq4zI3RRllYU0YuCkyMjYmB7d3vfjdePHwYP/zhD2V7vCkQgGuYanHbW+Yw7qKWp7ht/3WYrY+gaHXUWEVIOFbHulfg4A9/gNz1UanWEdCMVbjoso2CGOlK65KV9qLnezKOfoclzVHd7KHX8eavUT7Q749lbqDIrme5JEiwMQRv7KpkdHlTFidwadS6fHL2ot+cW7GpZZd+eQXMTT7wwMHht/FwBF61IzAEpq/aUzfc8St1BL76T/6JGFHmz58XgHft/muF/eRkzlgljSIi46YxTwSlzCkVtrCiLKoak5RF5QSv3XeUw2FHHQJcriuKlM0iAKYMQPrMSwA6wYSWay0w5XiJM71nQlHHOR/UlXJ9ZEtZHuY+0ARFIGOBKQGnzWa0z1k9q9WilmOrhMFVrswE29C1brMXlVlSLk2BqRhgigIBUjS8DLtnJ1EPXeTdNVScDKGj5hsps/t1ZF4Vq1GBye178KGPfgLh6BS6BC9dss1dGStl9bT8b2UE3Kg1LTEhgKxukuY4v7iE3Xv3YW5+XoDVDfv3Sh96dlT65h9/Dctnj2Gs6iOkozyhA14BWi7h8QSoPE7Vma60Ozh5bg710VHUR0Yxs20bqmNjGJmeRrU+gj/84/8Hi8stzGzfI6wpo6GOWVA4zAAAIABJREFUvHQM3aiLa67Zi0ajJk0HajWG7xeSgcvroVLxsGvndsRRB8deOorDLzwrOk2W1cUFb8vnnofY6EB5rASbEjEmchKVkFjAYzWjAlxd5uSquU7zT/UaFblAqQtRj5EUYDoqy1KywhsbVgrkWpN2ptrO6sJgeF4XBfbs3omPv/+DuG7nLmStjlwrXuij6wHH58/hm9/6S6y2OgiCiuTTUn4ANgcoAT9bHeexBEFoukOpbqQvRaXJS6/zwQdv5DYDfjyf/EyohljHgFpbNokgKA08Hy8efgErK8vy2aTeVrS7bLywhQb2YtKASynlWymGrl+v7c3UAQSm939vyJheqfPDcL9++ggMgelPH6PhEsMRuKwR+PI/+kdSpj937iyOHD2K2267DfUa2ZU1ARqSocmMSGGx1NVNIKTAT93UfK3sJBfjk2GtWNaXyTEIDNNKsOr1gKk1PjGyh+vTCaxf/pNJO1M21XaAYkQQ/15eXsbZs2dlf/icZUxFA2om3DKDaiOkuJxdprysZUxN0qcaW8g6SXyOAabMNaXuUNjVQnor1dwE1+3diUbVR2d5HkXUQtVnTyI+XLQps62MoJW5GJ/ZiY9/8jNAcxLt3Bf9JXW8tnzPUjSTDMje0XkvliYyhWSU8xwVpgFkOeYXlpAW2olrcnIcO2YmJbS+7qb4k3/3+zh/4gWMhsxLZf5qrHDbAlPDmjK2KikctJMMJ87NI2w0URsZw/TsNozNzGBq5w4sr6zjm//pz7Cy2kG1MYZqfRTVehMnT52Rbd96+20YGWmgUq2gVq1J4gC1lWzjykYA7H9EYLq8tIBjLx1B1OnKsZIxZZmdZiruB1lgnl/GS/3ar/4qbn7d61BvNBBHzFeVlFBlsk2ag1b7baC9aWYvCQWq2ZXx2uSTwHsb5rqyYQQfrADw5kkaQpBB3OTB60FyEpIUcauNQBjhmkSnrXc7qI+NYrXTQbM5iihKkSc5qpUKkqyLgvb9XiyYykQUqBldcOk1eSVXVnvT/RDAvflrWjrXGzmbJMHUA5r77r3nXhy49x6JOGMeL8ecpjyOkR/20zDKa7aflc22tiFKyixUTurQg+6/uxwTVV4ngenBB4ca08v60h4ufEWNwBCYXlGnY7gzV8MIsJTPsv358+cxNzeP2267Vdi6dfaBp+kpVC2gRu1oD3RlZYzLW4xLBK0auG8zEaXtJ9uXGpMQWTDLYtqJjWyXjYnqv6YZqL2yZUHdoHaB0uiqArt27RIgQeMTWVOCi+npadlXvk9BBlNCB7VtF7ZvLMdScb3sZMT/xILE1pfGyc4ZVluOsjOSox2P+DczW4sENS/FtskRVDwg66xKJ6gqQaXRSiYI4VZHsNLNMTK9A7/26TvhNmeltG+PybK4ZJ/tmFi3vpSzTamZ5e84zQUotbqRlM/r9Zr0e6r7BcYC4D9+7V9h7uizGAld6bJU5DQEZYY1tcwpdbQeUngSEXX09BmsRRm6rIJTgxiEqI+NyXGfOn1OAKlIACS438Xy6hoao6PYuXsXmiNNTM/OCAuYJKpp9dhlQHrcCy+LleVFvPDCc4gIBMl0ujz2TMrwdMOz+QH1yASmv/3bv42bbr4ZrXZLb3As8DESC1ueL9ehFQMZJGS0kgrVLkRIBG28NglgtYOZ/uxdMzYlymZusgeA/HPQqFUltorNFyg/YZMDvp/HwAQDAj6XJjcaqHhzFWTIBZianFqr4TRtQPX6LH2LGGCdc4Plp0vHtdnzCkQF1co/SWXgDZTjoLW6hsd/+CPJkT157Bjq1ao0JCCjLSB+K8bUGPGMDNVICEy2xSWYsyyratlnXrebgVNqTO//3hCYXg1zyWv1GIbA9LV65ofH/TMbgS99+R+iVqtjaWkRCwsLuOmmmwSAsuzOyZdgj4wSAacCTbKXWoLn7wSAViPKnWQJ1oJMjdPUCcm2auQyWuZnBxrfuOs1p1QNUVrOlwAhTo6mvSQZKjKjBC8M1ufvfM/p06dle3zOajP5Gve7bKzqOb4vYK80S1UZUe26LiQfXdXM2hS3PKN/VEZQ0MyUsfu8IwBFYuyzBI0gw0SzinrFkx7wNB4FBGSmk07mVpF6VQmrJ2P6wY99AtWJPWjFnpTDCbzJvtmGA1aSoGNRSjKQBgdAxJIzdZq1mjDPQeih4uXw8wgztQDf+PrvYf7oc2h4OarIkEmIkeouuQJNASAwJZubo5MDJ+aXsNiOkTg+4oKgnIsabaTnY2RkTLNYGZPEfUhSNMdGRY86PjWFsYlxwUZ5akvqibZO9YA4amN5cQEnTxyXtrfSUctk2xKgauyVK3rmyakpfOG3voAbb75ZEx2YPmAgjY3U6llnxEFfitcq/W6BkQX3PQ2nbQ9rl90kIsmmI9hrhtFQbu4gyVNkboHUIdvIRhOAX7iougG8wkXUYVQVu5eR1U5RhIUBpqZcb0Cy/Vxs9qG2JjUlVkuwuo8Q9W0bpAo8ELLERpdNqQHPYxzj8HPP48TxYzh6+DBOHjuOcZrUBPDz/G5OwdrPhf1MihnNmBO1NezGR/laHXx1KwA8LOX/zL7ahyv+OY3AEJj+nAZ6uJnXzgj8w698GfV6XZzt1Nu97pZbxJxiGSQ7wVuGVCOTnJ4ukhpAmyFpnyeI5fO9bjzGtCJu5VTZT4IvGlUIAmp1dpXql2mtPtVO0pyEaZ5aW1uTCZUGLRo5+Dc1pnzwuZ6L3/ROL4NRxZuluCgD+OyEKVpF0ZlqWZhl/JTdanpdlmhK0Q5F0vZeDFA5vCJFtYgwSWDK0rkA0wQBOzKZ7lGpEyJxKoidCiojk/jgR38NzW3XoZ2HwgiSjbbMIMdGtak2gly1tgSTDOf3/Qo6bAmqyB7smVqpBKj6BcI8wmzdxze+9ns4f/Q5NF0C0xSJkypAEjSaCTiVXx0XUeaglQEnzq9gNc6RBTV0JYCfDm6NXSI4b9Qb2t5U5AMZ0rzA5OwsZnfuxOjkpJbdk0Ti5wm0k4SaY+pAgW57DYsL53Hu7Bk5Ns9hmb+fS8pRZweldqcjAPdzn/88bnrdzVJqtka03k/z0RQmzrrTLFG6Cfun57ev4WRp3UIx1UH2eTy9Pmxsl4I/jr3PG5ckQTtP4DWrSEMHS6vLiKMuam6IyVoTTb+GpMvKgQuXEVdMqc15Q1DaRmlbW5XK9Zrvdy2z1+cF8LG3HntcBMCmlavJh2VcGGsGvKYff+xHOHbkRcxOT+Oe794t2l6eT34WtwKMbLTRarWxuroicXJCAIsunJ9bjeQafAyB6Wtn3hgeaX8EhsB0eDUMR+AVHoH/7p/998JYnThxXEDevn37jWmJrnmG1rvSspOTDo0TNm/Uajc5WYm+1AA9aib5u+RGkmGlQcj3BeAI+JN2pcp0KejRYH4yoTQ0Md+SkULWTMUJvLW2Lpo+MqQs9e7cuVOMKwTTbE1K4wezTe0ka/NQy6V6CwQGHfv2b8uYikaP7KjD4rc2RCfgJtMnMUk8BmN8IkglBKkXMcZqAUICsbQjpfyKp/mnjEOKCx9REcCtjSH3qvjAR34VY/tvwUruX5ByYCd21R8KLVbSVDI834GfB0gITHwPOc0wvotqLUSNiQACTD1882v/CuePPIcRAlMnQ0SGz1GNah+YFhIVxVJ+O3dxemkd65mLxKdJKxWDFUEmgSTHjrpjmoN4g0KjEtuZTm/bhu17dmN0agr15oj0r6e+kmNFYOp7DnzfQae1ioXzc1haXBBAT3AjDngCYOnVznK6AtORsVF89q67BJjqDUKu+JMSEpukZLSlXmayvcxnogyyeoDOso72JwGcdEjoO/V7DKxhuEWOogsoMGV+bBZjHQm6AXD43HE88qMfYHFhEdtGJnDj7n24cc+1GK2PwPVCkUIkeSFMqjZjMOdSf8hjS2A6WPY377H5tr2cW706NNfVIYvLq1VlAzbHVhj9vMCzTz2DRx9+CG+47TacPXkaDz34oOhNtwKl3OT4+IQxPjL5Qdl8Si94E2plMkNg+gp/GQ9X96ocgSEwfVWetuFOX8kjcNcXPi8TDYEhgR+jmKwJhUCVz/FvLqMRUlWZ1AgiaHoikGTJtQwECDAJsqgB5U8yssqS+jIhUxPK8j8BMUv/bC9K1pAGJvbO5rJcp5S0AdG7SkJAkoqmklq+9dY6lhaXRH6g7u1QzEJjo9RFkkVUxpYPC/hUIqAB+71JWcBHLtsMXF+0o6T5rM5UWn+S9rNMFkug7AJlyvl0vQdpG1MjNTQrvsRFUdcZECSYUP4YAdqZi3BkGt3cxfs+/HGMXXcbFhLbQUuD+znOScp+7mSkCGqtuUePhOXioAg0npzAlCVVFwgqPioEpsgwQ2D6b/815l/8Ccb9ApUiRkxyUdGQtiqlbMAwpu0U6OQe5lY7IKSm5GClE0mp3kopuBeNWr1nwmKwP/+NTU5hevt2jE0TmDaR5QWSKBVDVxS14bsOAt/F+uoSzs+dEwOUmLpMLJi0++SOsO+8r80cGs0GPnPnZ3HLrbdKEwECQ4FbBpxagCqyCzXRX3DtWcDZI0975XBbFu8zpFrmLzd410+qMql9fbJLWUaeIvGBOHDw9LEX8PCjj2B1bRVpK8Ls2CTedMvt2LNjF0ZHx+BXqiJe8VJHQGL/JqMPUPvtVe23Q7lsP2CYMiD5gvK+ZU2l8xSQkBEnS686AZGZsJSfJwlOHTuOb/3Fn+P6fftww3XX4f/9xjflJpOfR9vwYPA7Sj4jGuyqMhfKSkSz288Z3gBMSw00Bl/b0vxEjekwx/RKniKG+/ZTRmAITIeXyHAEXuER+Kf/zX9tZmMIgORjbl4NRexDTpaEpTtOSmtrq5JxylDzbdu2ycTca5pJNovAxAJKx8GJEyck23Tnjh0yCSow7OeM2rIlJ1x2CrJOfk5iZOcIeiXrlMJFAxSUuTEh/TQheZqvKrpWT//mwlnCYqp1aWuZU6JrjOHDdqQSoMocSzJyaY6Mwemc6Blfxe0Hnkz8oa+dg9KoKwxvNQhFY4g0wkTTx1SzhkboCWtZpcaULJuYfDy0C0/0pfXJbegUHt77oY9i9sa3YCXVTEmy0vzJmC6G/feihAzTJgDR7DexZS0MUKuyAUIg+0oYQ7LPd4FmmOMv/uPXceyJBzFdy9F0Y2S5wBRJNyAIJwvJUjwZUzK4q1GGc8stEECnXgXrdJaTMc7pqGeL1VwMSpRn+EEooAscg2YTE9MzGJ+eQq3RkOdarY44v1OauCgzCDysLi7gzKkTWFtd6SUvsHTP8WUKAwdYpCImXuw3fvMzeP0b36CJD7LPopA1D5VaOJItS01lv5zduzliU4MtetRrFJPNdb3Q/NMvm/fBKp+TGxuX+t5cNL2dJMLps2extLoi54vX7tTEJGYmJ9Gs1rWFrUmSMOnyF8oHSrKSQWZXz+agk78Pqns+qBLg5qtJlmnWMI+dn0G9Z0HCJhRnTuO7f/VtGat3vPWt+P7DD+GlI0dRazRFnrHZo19hUDDdA+wvsyvUMMf0Ff7iHq7uihmBITC9Yk7FcEeulhH43X/6XwjgCMJAXcUuuztFwpCq+1hLuQw/J0u6urIiHZ9mZmYFmBJ48UHASDCr8TvSjxNHjx4VxzKNSZYx7Wcg9rsqSdtHj2H7Cjoto8n1aISPpgBoRqV29BG2je5vMrG+glMbkE5QG4orXzWDvXxLY9hSI0e/I5I1VXlwMdJoaDQV9aM0ZxnwR0Cr7udMNHpkwljWrwYOss4yJhoh6oGLMO0izFOEEoJE4OMg82vIwwbSoI6VbirAdPr6NyPyRzTsPE2EMeQY8zhWVlY2v7wKB2FYE+MVs0kpl5Cis6NJBgSmDT/FDx/4Lo48/gCihROYrHIvzA3BFsB0PSlwbqWFLjtT+VV0qMwwNwQry6sCTOuNpuTWkkQTKxuPvdnEJM1P0zMIaxVhTLudWEPyowghganvYnlhHmdOncTqyrLoFNneVnJs6YwSls3Vdqw8h56PT37q0xJDpbpbR0CptdBp0ChlEtwLCgo2YUwvCkz7IfWDGmQ76INg0V6z1NCq3d0VIKjxVdpdSm9CXGEp1SEvvPaGG7ENTOKA1EBBaRkIljNOzT1kmQWWUj41wXqDI+73LIVPMF0UiFotLMzN4W+++x1kcYR3vuPteOLxx/HC8y9I5qpeGxsftrmFZTrLZf9LyTEdXOMQmF4tM8bwODZc28XFRDHD8RqOwHAELnsE/sf/5X8WIKn6Qe0kRGMRS/jXXnctom4kYJOlchuwTyMSw7lZshUHMh3ycSSZk2RYuT7pbX/6lLBJM7OzElFDYNMDhaarky2zs6TP90lyqGGbtPsONajKqFHfJoYYAxKtPlX0r6ZTkI0AojbSxizZiCsLUDXCyjHmK81lPXXqtMRA7dqxU7ZBxpTAtFarSK4ol5EpnGxjFIs7n8C0Frhwk3WM16nzdBBmXVSKFBU6+WmQcj0kXgXtwkcXIfzGGN77Kx+DO7EXcTgu0oNGo25arGrQPsdeH2Xwzr9pGCKIZ6/2VHS41WoNJ8+cwVNPPYWo08ZYBZis5PBa53Dy2R+imrf7mspNgGmUu+gWPs6vddEtPKRuKMCUrU5pmFpdXpW+8ASmZHKjmIYeBaa1kRHMbN8hJijmYUYEpHEu10G33RKgXA08rC0v4uzpk1heWhJWT5IeGDBvujkRpNrOTgSmv/7JT+GWW28RLSv/LkxKgrGTmfxSlq0N+LdayxLI29pcpOMqp3IgLqmceTs41YikgNcswajRSEsDCGbvmhQJ0ZNmvBFiekMu+z7IcG4Ffvvb64lSN0gULtg/PQA9Dv5n8CUzWlnKDyhHyVKsLa9g7vRpHLr/PsSdNu54z3vw/HPP4idPPAmHiQjmxnLDZFvqoDaYT7oVMN2QY1pa6RCYXvZX8/ANr5IRGDKmr5ITNdzNV88I/Lf//J8JeOQky1BwthklSKTjneV6glKWK238Esv6dPRSP0rwSdaLfcu5HJlMAlMxMbmugCW+zi47nHgD0Z7S2W1c5hKoT/2aJyBLAW3W065yv4QdlTxRLccLMDXsmtWpSu6nEFnK3pKBZAma79foJRs/pe9XIMFwdXa40qioM2fPIu50MTU5pQH3zFithAgrBFAs98diZKE+k6CUirvQZ0wT4CctjFZ9VNwcXtxGkDO5VDWmBO4RAkROiKI6Ar8xjt3X3oBzUQVxMCpGrv379wvGIENN0G+BtsgPhNnVYye75TihdPQhKGutr2Pvvn144cUj+Is//wucPX0KXtrCL916La6bruPkcz9EJWuZeHgyadSWKoOcSnncxXpcIHFDLHdTdHMfMXy0U7rhHZFGcEyzVOPDCCTJrjNGiyCRwHT77t1igvJY4o4itFoRsjhFmkQIPAeh52Dp/BxOnzyBTrul7UgNa8qxsQ0VyH4TvHDcP/Xp35CAfeptmW9qi9vKQaoJSnowmBD9ngnokoGpfj4HNaa9iKkBoCtgVLpl5aLNFMaWHc56bXSVgbc3THqzRXOXYU2NHvRSzFmGbu3tn91PgdOl/NAyqyvjwZsV6V6VakcyykOSGIvz81icm8dzzzyFo4dfwPvvuANxt4v7DxxAuxMhDHmzuPHRlzUoAO5pcUvtVAffVVLJblhhWfJTfnHYkvTVM1cM93TzERgC0+GVMRyBV3gE/vn/9D9ICZJsGNksAgNbHrV5iz32yXTeITCUnvdSSvewtr4m4JXGKL5G9pTlfnZlOnnipGSjUr8aVqsCMmwGKg/FAlOCTHHrizNaC4i2TzpYNjUgTZlT+09d/XzwGNTtryCB67CMqcZ3ZjJpl9uQ2tB+gmF2viKYnZyYEF0sQTSBKQfDaly59jxNBHDUKH/wPRRJF00vQyOgYz4RYBoSmEqwPM0/ocQxObUxMRcFzXG8+e3vxtlOgLZTx44dO3DttdcJa8r95nlYXFzoddeyp1v9OA6q1YYwyCz7q2Oe+kKOeSxA2U/bqOUtHP3xg3jk3v+MSrrOlkVaDKccwoB7AlRqTBMBooyMInPqISqYIuCCvdf5HzMI5HwbMxS1plLOp6ltdAzbdu3E1OysMKgEpt1OJt2GGKVFYMp/ywtzeOnFF0XaQPMaj4XlfLJ1jIqijlcAleuIdORzn/8Crr3uOvlbWqcaHa2R3KqmtidQ2BxUbeXKLy+9GWMqQHAAmBKGW5OQFOeNs96meVpXP99rE6wESBZqXtuoI90oP+gB5VLkVf99ulcajB9rbJPkBydot1pojDTQ6rbkMyLJETQqFQXmzp5Be20NreVlnD51AocO3IePfeTDqAQhHjh0CGvr7S0Z0/J1Z9Mh7HNbM6YlI9nAaZH3mAHT92s1gMD0vkP3v8LfasPVDUfg5zcCQ2D68xvr4ZZeIyPwv/7Lf9Hv1U3DhGF7RGfJQG3p8KSlbzGqGKbJhuizpM/YHLKU1VpNwF273UKj2cT5+fNipLr1llsFqOaOtp68gF0ygJLlaxsoT+ZHuCbTv16BKcGB7o99v+0yJcCU7nlbYpVQfp2kbfmTrKMNCKdkwc6SNsuR8VOc9MdHx0RHKMYcAequBuybsjMYnJ7lCFwPlcBH1WODnw7qXgE3i+FGLSnlVxmVxBB+L8A6sWxYx2riYHRmBz7y67+BfGQn4kATBGz3Idv9ieBZ82J5w6CxXdTaEhCurK0Lg0y3O4EJs03hBmi3O6J/DbIuxrxUgOn37/kWakUHjkPzGEu8Wo4WUGqAKUv5dOUzNSCCj8QJBJgKo5rTmU17jAbgcz+ZYUotKbM6RycmMLtjB8ampkR32elGaK3HIv+QjFeHnbIKMT+xHSl1v81mQxMG2JLUfMZ47tJMUxh443HX5z6PfWSRBd0RmEpsvE1dugRgqtpPe62Wf75sYGrkI5Jfa8CpMOhWD2pAaTlvlcH8WwHTwX26AISWnPzl5Rhjxuua1++RI0fwxBNPSrXitttvxVt++c3C5stnI03RWlvFU08+idbKCiZHR7G0eB733fM3+JUPfACjI008/NBDWF5eUznFJo9BUHwpGlPL7G+2PmXG9ZUhMH2NTC6vkcMcAtPXyIkeHubPbwT+z3/9ezKZaUxRYhhF5aTspMhJnkCJAEK5qkLL/4Y5bXfoTPaFNWVJn6V8ggxqTOfOncOtt90mwJRwkKDGPoREMewJga5qSom7tHwtwJTsqYl3Eo1pCZj2mqEzG7OXj2oc7Hx/aRgtO2YBqj02tlPVaKt1kTCwCxaBqWgHKQUIPDFAUTfJKKlaJRSjC6lKtqRshD6ytQVpB+oJMG2jUiSo8P0yCbtoMTaoPoaVuEBtfBof/9RnUN1+I7LqRK/LloJm7a7FB1kxmyOr7JIyTuudFpaXl0QP26jXUanW0WpHwpjWaCrKupgIcxz50ffwwHf+DLWizU702h7UtMIUBpAsssN2pM6mwFTbcFK2oF27CCz4G13yXcokwhATM7PYvmsXRicnhCnsRglWVzpIIsoetBmBhwwri+dx/NhRYXrZdUhACiUCYmKjeY3gPEUYhMKAE5juveYaNbqRAd8UmPKdvQLxBR+YMhMqgKoUbD9YKt8McG1kTNV8ZdlSaof5u0RBmdadwuqS7LdtU+X1iwNTu9MXlviNdHSDKQrodLsYaTaxtLyMb33rW7j33ntF/vLOd70Dv/V3P484iWR/yJgmUVeA6cK5c2hUq8iSSAxQ1JhOjo3j4YcfxvLy6pbAdNCVfynA9FK/tYbA9FJHarjcq2EEhsD01XCWhvv4qhqB//trfyDsEkuoZA/phNZSuGo1LRAUkMjgdxMALiHprivZkyzdEniS9WQeKkEidYRnTp+WEHyW8lm61ZKspU2UnbUAWPR6A8CUAyl96Q1Law1QljFNTGleQILpJmVBSdmt3QcAAkd7phcuS4bX6mRXV1aFmSTbS/aXIIMMI5M06TQncBqp1yWKh6H/1OpRY9p0MjRDh2FLcOMWwpzBSyzlq/mJjGnQnJIA+9r4DD7+yc/Am9yDtaKijQdoPjNMchCGcoNgJQ1i1HJcMY4FoY8o7vRCzgnyHS8QxpRAOaQmNGlhPMjw3KP3495vfRPVvNMzbREo8j8xmIny1EHqBOhkrjKmRSCRUXHhIRGjGfNeNb1I9JPam1XK+kGlKqYnmp/qo6MiEeh0Y9Etcv/lhiKnFjbD2tIijr10VDSPbJDA46W+NE3tDQ/jlVKRJ1hguueaPaI3pkRAzU/cB7127G3T5lyfaiKtxGOwjM7bqjIgLJuO+hpTo6vsmYtsgJPt+KWgtC950SxR0cIacMptEJhqAKs668tZnr1tmep3bz9sNdwuX3ofr1Nm3FaqVaytruLZ554Trfcb3/RG1BpVyQYm+K9XK+LAf+LxH+HMyZOo+J5oTu/+znfw7ne+AxNj43joew9ieWVNbr42e7wcYHqp5qchMH1VTRHDnf0pIzAEpsNLZDgCr/AI/MG/+7dlXlHLtXRXJ0kvC9KajXrtFQtIXiWBJYGslJ4JdLIM3W5H4qaYsXn+/IK0Ob3++utFQ+kxDsm4fW0ZXst7CnrLE7gNIOezgaNRUixhCuPJWCkTLWXNS6InFdZUwa646G0wuNmmBbRECWTjCHwEquY5VtfWpBRaq1W1hF6poFJlJyqWT1MTgM92mo4wpzQS0QFN973X6aDmFah4GRCtohkWKJKWlOEJpp1wlL2gsBa5aE7uxEd/7Tcwtvd6dL2KGnl8X0G71riFxUriFJWggjSmfIG2Jxfd1hoaFZbZGVpaReFXkAizCfjIpBVqHW1U03W89NSj+Itv/BHqHtumVpGnBIoxCidF4aZIi1R0pJnri+mpmwWIigpSUAdcQZxn6MRtpe/4j/FMpgsWw/WbY+OY3rYDI+MTCGsNiayK0wTnl+fQautYhoEnprG1lRWsLi1jeXlZ8j6rlZqATEdi4GkSyqTkz/ND9vTOuz6Lffuu3GVhAAAgAElEQVQNY8qxlg7w7IbFRgf8XZxPygSXgGb5o7GVxpQMMNl9gjwF29SA5sI2smMV2XE1Nhlds0gSyF6z9S6BtNPTedpGEHY9App5DJ4nVYOozZQFvb5lOzZJite7/K0MtMajKUuueanmutyENZUMV1sOL+mxeWPD57OUmcMczxx5GuFHP3gEC3PnMDE6hgP33ou3/dIvo9lo4tD9D6gWWKogGx+SxVoy34nC2Uhj7HEK+KbkRBpQmJu4kka2vNayK38ITF/hL/Hh6n6hIzAEpr/Q4R9u/Gocga//0R/2GCaZMCSsXvNEL4zPsc54hQLUEXJCttFLXJY6R052ZFHJ5DB2amlxETfedKOUyAm+UmocDSvL92ibUm3BqWBCe5VbxovMFC0y+h7+6wNT/i3TvkO3unX4KzC1+98zahgWzW5DGgfEcW+ddOjTQEVgStDL/arWa6gacKqdbzT1UVqSilOeYLCA22lJ608fCbLOEpoBgWnbtGLN4QQNAaarsYv62DZ88KOfwOxNb0bHa4Csr+O5Eo3EuCUykhqdxBxKoFFrSMm62+4gDAhwUsRphsINkLsBYjYFYI4mgamTiKa06XRx+vkf48//5I8RFgz8T+DmeqOh/C9AO1TiuD3GlHKDduoiyrkmBcrS5cfAKfkpwIS42cPo+BgmZ7ahPjqOoFKTdTJKikY4yh4IRGh86nRaWDp/XqKiGLA/NjqKepXAVBlYlqIdMr5OoDcAvos777oT+/Zdg5Tg0AC4VwaYOgLQpcCuobSyfV5/CjgjkbRYE5HttMRoK98P5Zpi1q8Fvbz5abVb8pxqhXMxAPZa4ibaGELVrgStpuGDlZ5Iq18CZP1sWRGmNVptBq6tKdBE9JpkAb0p5E1ZkTPDlOCbG4zxg+8/jHOnT2JyfAIH7zuAt//yWzHSGMHB+w9ifb1lbuQ2frPx82F1uhZU2pxgm0jAY+vpws3ntlzyvwCYlkCtweryY2h+uhpnldfWMQ2B6WvrfA+P9ucwAmRMpTzPsrC0wNQJVIPs+0HfUiI3y3G3pJVkqec3J2ZqNJltyol1cWEBi0vaMvTmm29GvV4T4CX6RtPlx7rmtTf8hR18dHv90ilZUmE8ZZuW7bTtEZWR0t70Vh5Q3veyC5ogQM0xLDkzNJ2gl0wvdbO1akUneUZBVasSF6UsLLtTuVLClZaP1piVxsjWltEMHNQIBqJVNIICaWdNXfs8Dq+O1AmxFjuoNKdwxwc/ip+cjfDw0ydwfmFBtuMFvuwLj3F6egbXXXudSAXWV1Zw6sQJYYk//OEP4pfe9iZ0E/aqZ+yWK2YkgnimALAVaqXoYCwscO7os/jzb/wxEK2jni8xsEo89mnBPu7MK60idStSum9ndOUD7awA+TZRuRqwbyLixXBlZRAcm/HJSWzbsUsYUy+oSAtT3pgsnlsQ6peSBAJ9mnDOn5+TcP1OZ12bADRqaDaqwqhSqpEVbKYayHkgcU5gunff3r7GdDPGVBg87e614VHSlA6Cu9CryI0XzylZfYJIjSrTaDHJkGVXKdMWl8dNAPfww4/I9c3YND5EOuK60nSC77E3Rjt37sBNN92MWq0mNy/mzsnc5JmWntQHN5qyHwzqp6FJYLIp29sjGtx37WZVYkx7kVea2MBjImPqOcpAF1mMxx55GPNnTgtTffCAAlPe7Nx/4H60W+2eYXBwDAdbj2qDCwXaTFawpkjLospNqskm3uxri8atfopB/5wNgenP4Ut+uImf6QgMgenPdHiHK38tjsDvf50aUy1BDpbqrJ7UtgO14JR/E5j245a0pEpAy0laS+Y5xqlle+ghAVy7du2C47Msa+ZqKcf2sxmVnTWddEolTOmJ3mNMzQROk5B0BSJAsNEzxghjmBkxalmzj8k91S33WV7LmpI57TGm1YowXGTSGBclpfw8E9BKUELsKeH6lAlwn5Mu3K4ypgESFJ01NAIAMRlOjUEqvKoA0/UYCBpjeNcdH8Lzix5++OJ5rK23UKs3hIWkgYlyhFq1hhuvv07ao442G1hcOI9zZ8/gfR94L/bftF8APrEMh4mpCATK9dBHSBd81hHG9vSR5/DN//BHiNaX0fTaCD1mk1YQZyHivIbUrSPzGojcKlpZgVaSopXG6OYpCHvJ2LqOL5pFAmz+VNVFLgzh+MSEdH2qNUY4WIiTTG5KuqtrkmNKba1tvtBqr6PdWsfZsyfhuzmqIRMLuI0EVea/+jW4DoEp3wd85rN34pp9e5UxFU3pJqX8iwLTklte0V5f35l7EuF18sRxbUoQRfB8F0tLS/1Cu0MpSCzXwI033oipqSn8+EePS2tdGvmok7WfFQLabqcrEWkPHHoATzz5JN7yljdj967dWDg/rzdzJjJKQvol3lblETt27cb0zIyUw3kepZRPGYeVmAyU8pVV1c+MtX3ZzxMlAcKYMt3AoTGP1+lGYMpSPq+vA/ceEKCtLXw3PkRbbTJvuT2OBa9/fuapy7Y3rn2trK1ybHKjYLTWwlJb8G2ObQhMX4uzztV1zENgenWdz+HRXAEj8H/83v8ljB3ZE2aNMlxe+qObMrl0YxIjlJb2bRkvjhIxsfB5C0aFbaUJptMVjR3L+QSmNEaxNFura1anjYKyJX27TjsRWqez4CA4wlQS9NIcw22pftSTiZUsF7WcZHBYFuc6lP0iqDL6N8sCGz0sj415oQSbLN2urq5hbW1VgCZL97JO6mHN8XD9lZA5rwEcyglSAlMFa0hj+HEbI6GDgsakzipqTo4a53thmHIUXgUIalhuJ/CqDdzxoY9i8vq3ouNPCtMYVmqI2QaUbn8ylXBRCQMBwNUwwOrKEsLAxdHjRxDlMfZfd60AGAJ+7jO7dvnclW5HSvZj9SpWFs7hT/7Dv5duP3HcFfc+3JpoSNuRj/XYg1Mdx1I7QYdMKQ82cOXmIXdU15pSwJpT15ui2agjjhRsCzByXYn+InGuIfiOGHNCJ0NKiQRvJ1xeO8pmh6GPkWYNlaDAWDPASMNDlrSxsjyPdH0FlYLSigj1RhWf+PVP4ObX3YxO1FHdLRMBHKZAsFStGaoqO9Gbk42PfhvPQdYx6iQYH5vEM888gyee+DG2bZsR499jj/0ATz31E7mWGs26XL+89m+55Ra86Y1vwBM/ehy3334b3v72t8t1x45bNAfywc8AQdvBg4dw6OBB7L92v7Th/Tpv+lBgbX1dqghsz8vj4eet0RjBpz79KbzhjW+UBgY0C+ptk96gXc6Di4uWmddjQS49RRp3MdKoSsenlw4/j6nxSfzoscfwjre+TfTKP3j0B9JEQ9oHbz6EfRBsxttKe/j52+pRBqrlG4KexnQTYHrggYOXc7jDZYcjcEWNwBCYXlGnY7gzV8MIsPNTvVYXY4qWUlX3JyDV6D/JLLIrEYGf5CjmuRgo6BQns0RgR1BBsMSJXYFIRRz6Tz75JGrVKnbs3CHrZbmXAG90dEQAASc5bovbtg9tHWrD8GkKYZi4Mko0KonkgMDMho3TrGK0q1a7SKCgDJ8pIJr2k+IvkuUpKaAkIJH1cP007EhoPXLZ/wqNUKJ/1ZgqLd+rzlR7ozvwCASiNUw0KvAJ4lqrCLJYyuoEpszuLLwQCTysxRncSg1veMsvYWzvrahO7YHnVwGXbvscjldBktHE5ctxUv4wPjaC5557BqdOnsDTzz2FoBbg/e9/n2yf4IiAfXV5RZgoHgcd13zv6ZMn8dhjj6FWa6Cd+UgKGs8CRAzSpws/drC41sXhl05idGIKlTpTFWKst1uSKcqoKjKjPMY0jlCrhgJ6xsdGsbq6gnqjITcxZ+fmhcEdGR1DWAlQr3horbfQ7sSIksIcT6A3AUkHyBi+38XsVB3X7J5BNSjQnnsJWD+PhCA/8PGxj38Ut95+q3bcIuAiq+f6PWBKEKzsm7UTbQJNN2MbCfoyB416U3rFP/Twg9i+fZtc58eOHZNr+aGHHpRrYe/e3RJ9Rsb0TW98PQ4//6z8/p73vEc+I9KWl53PXE/Ye17/hw49IAB3x/YdmJ6Zxn/+9l8KyGXCw+TklFxTJ06exOkzZwRgf/JTbL16m6yHpX/NsWWk2uV+s2g+MHFpnvFmhc0UYlQCF/fe/dd46fAL2Lt7D554/HExPxEkPvzgw3LjyG1u9RBQb7Tf0q3NZLmKcawsoTBgs1xx6b13C3OaQeEYGx/DfYeGwPRyz/hw+StnBIbA9Mo5F8M9uUpG4H/73/+lsKMEl3Nz53D27DllfHbt1g5IPsuLZIU05J7/keHh5M0cTf5NsMlJXV6XEHbN4tSyXyQgkDmhLFmS5ePERjDK9zBHlIaRlZVlYTEtU8X3a26pGrHI4vLBkif3haCX4FNjqrrCpEq8kDjHOcGb/TWTq2X5NLSezmtlfzX/VKOvqINcX1tDWK0IYI6SWHSI9UZd51GW9GnYIksZE1RHcLMEQdbGrpkJjNWqCNIINWSoOEQYqZb7XQ9J4SBzA6xHCQo/QNerwWuOY35xBaPjM3jXez+E0YlZfOvbd+OJnzwtzBnble7ZuwtHjhyWsaLbfW1tRaOrKhXMTs8gihK86Y1vxi233o577j2AQw88hCQp8IY3vgWz27ZjabWFNmpYiwt4HN9GHdt37cbE9CxOn5vDequrTG3uIk0yZDYFwNPYrJnpSQGlSwtzePaZp+X3VmsNI6MjwoAvLi2j3ekq4ycGoAytdowkY1xBFVkRgB4gPlhergYZ0mgVcfs8GhVgdnoEU0GEptvSRIeog3e/59245dZb/n/23itMjvu+FjxV1VXVuacnR8wAGOQMEBQzmMSr4Gt/175yuP52X/y+j/uy+3K967CSZcmWbF2Ll7IsS1S0KEqkJCowJzCAETnNDCaHzrmqu/c7v3/VTGMIUKQuJYFktwRiMNPTXf2v6q5T53cCTJuPqct26wHLMwopl75cc6z63N8NMCVfGMDExAR++egvsGFkREbzvLAhW/7UU0+JLjoUsrG8vIxt27fh0P59+MlDD0rLEvcJzX087niMtBr5eHHHY3LXrl3o7evF9773HYRjYXzy935PLv6oRyVIferpZzA9PYNPfOKT2Dw+Lhc9Xd3d8l4TLedVgOlqqsRbXq7qaOUFG6tgA2wdo/624eKnD/8IM5MT2L1zJ958/Q0c2n9A3FjUmBJ4+6UU6x/yaiYmdT8/AsvTcXtZrqoUwssiXieh8B9v1YzoPU5HRwKPPtlufvqAnE4+lC+jDUw/lLu9/aJ/kyvwmc/9vbTHUA+6srKM558/igMHDwjrI2H5QXtVW8aec47vCT5Vz7lqH/JzN/34KIITnqRUDqpy0jOKx2dd1MBSGUEEwFJX58VT+UYQAY3srBeXOl32dRVP5dJkU5K6U56MyVz5AEEF9qv7k51V1aUEqGs5pzxxElSv1aJSK6uML/U6K5oaYtzhttItT62qaoqCjKrFOc4JNxnWZh1BunnKGfQkIuDwn4yp3XAQMQn2FAurmxYqTh0wGcMEVOpNNJhXqht448QZNPUgbrrtHvT0j+Dnv3wKr75xHOFoDMVyWWWoujV093RhYX5WRumUEpCtpiGKXed33vVRHDh4PZ574SU89exLWFjOYOv2vTh0+COouk1kaxqapg07bCFbyKK3n0D4FmE9F+YXEA5GUS7VMHluCufPXkQxVxTzVzgWwfDQALo6O/D6qy/j4Qd/gEg4KJIKXiBIrJEAfVvuz/rQfKGGWEcPOjr7oJsRlCpMedDkooNK0UatgKDpQq8zBzaDaMjAQALoj6vYplKlhOuuO4TRsVFJkrKDIZhWUHJTDYMVsZ7c4ddkTE3dRrOh4eLEBL7xjW8II0gNLDXGvb298tp4MUKQyQs1Rp3defuteOKxX8r4nwCTFwnxWAzFUmnNgc9+esvElvEt2L1ntwThf+3rX5OLmltuvdVjZgMy1v/Zz36OpeVl/MVf/AX27tsvF1kc76sLqrW81ncKFuVd5CUmMFg/YDTFZObWynjoBw9gbvoSrjt4EMdffwP79+5Fw23gFz//hbxvrsaYro3k5ZLMkxeo96s/0l+VSawCUz/2zTMbtjZjtegT1GP7laRtYPqb/HxvP/ZvfgXawPQ3v8btZ/iQrQAZU46ryUiSuXzppZeEFeIfGeV74JAmCRmPe8YQAg3/Jpmgkn2qTFCKhfGcDi39SwRUfue9n47jA0meJH2Nqd+C5JEu3jheaRj5cHyexcVFYV39IHCybWSbVKwTEI4wkkhlRCrg2hCwSv2pjO1bQLF6HUwloCbVUC5pL+OSBJCvBpDvrQb0K9CrNRwENQdhrQm74UIvF6Azw1Rn5BTJqToafvxT3YDGP4xmClgoGzZeePM05rJlNMJJxvOjVqeb2kE0HIQjr4k99XWUKw7C0QjVhCrAHhqCti2ASg8AZtiGQ50nQ/uNGHoHd2LLtuswMLQFIyO9GBnuw8hgF04cP4W5uWls374Flmni/MQEjp84jXMXLqFQYcYpHfKGSBYiYQtdyQQ6ExEUsyt45slfoukS+CgHOLWf3OPMVWW2KWOf6tSuahYGh8dQqtYRDCfgNjR5DVx/MnkNGsbgwKkUBESN9WroDJeEieY+271rJ7ZuGRdQTzZXD5gCTg2L0goWCqjsTW6HKsTyWLrLANRasP0asKLhntmqdUzPzOBb3/02iuWilANkczl0JjskJcAyDGRXUijnC7jxhhuw97oDeOiJn+HsGyeRDEVRyuRkhfh+qaAON6DBNZoIRsMYGh7E9q1bsXlsI6YvzqPu8CKOEwKO6gPC7PPCiqz97t27EY/HZaROUEyAyikFX/eVbn4j1RV/yBxYYehVagQrYRmq/9X77sX8zDSO3HILJi+el4sMZpr+7Gc/UwUHXs2wD0Qv+/tKwHJdUUDrtrxdwL7/Pl2/7TQ/tTWmH7KTzgfs5baB6Qdsh7Zfzu9+Bf7m7z6NoB1crSI9cfIkuru60dfXKxpGNfZWIzrqDtVYXwWC+99fC+Wvyc/UyFGxJmvjcl20j75mzY/58dkTn5VUCQFqhK+anRpiGOHzqy5u5fznuDUWi4oRhc9HtolaVJ9RVdvmaUy9bfErUAmG/cQBv/5UoKnIAHTRQwq4lspJusf5vGq+ugZMVY4pganVqCKsNxFs1mFUizCcsrjgdYPVnwTBKgFV94CpTo2naaNoWDj6+ilMp0tohjsk7L7e1GDRgFYpQ2u4YpIZGRnD0MiYXCSsLC+IPnLm0ozaNwZD2mtokkml9s+IIBjrx8jGA+gZ2AK3EUQun0IyGcPgYD8K+Qxr7bFhZEiA0GOPPyFAlPrWhmaKJrSh0blOwWIVqNcQC9sIGg2cevNVAdxgOD9lGA5NTpoas3sGJTRteaz+wVFE4p2YW0xLTBX3K48fAlPqHwOaC6eSl8rS8UELvTEaahqi8d2zaye2bdsKja5wSa4KADSzBWwZ6xumKdpOg8B0NZN0DZz67iGVQ+o58j1DUYD5r5Sb1B2cOHkCpSqZ/Ibkpwozz2YlPj75XdfF4MCgRFexCpZgtV6pgUvgOfhQ5zpZATQMgNW81OPGQhF0d3ahgYAAaVXSoPJ7efOnAP5onn+T+Sdg5T7+dYApjwOunS69sw0x6bF166v3/U8szs3i5htuwNLiPJLxGGLRCB79xS/huI3VStL1wHT1k+kK4PSqY/63Aa1qP7z1xlF+W2P6uz8PtLfg11+BNjD99deu/ZvtFbjiCnz2Hz4vTBZZRYK6qakpYUZHNoyIIYMGGD9n1D+h8gTrg07lBKYrWGk/V0PwvV77VW0ZjULiOFeOajFVezmM/IJAx7/5Oao80RIKBixbcZqsEK3VkM1mRXbQ1dWtTFmOMuv4bKjSuyog6YNncdh7rnw+DtkrbrtktbJIiYYjDs75M3a5w9PKElxrLGTi90RoKgBbVYi6Ah7ZTx8hMG040FuAKT07ZEzpKKc7XYCpq0ETYBpEUbdx9I2TmE4XhTGt65awj2QCm64DU9fETf+RG25CoqMbP/3pj5GMh1DIF7G0sKQaocjwEr5ZAdQNHSXHgB7swsathzA4shNV10KukJP0AWJt6ih7e7vk36+99io6u7pRKFVRb2gI2BEFUMVJz8LSMoxGDdGgKVFYp954BcFAE0ErIOH5AdMQoxaZt3ypjEKpgt7+YQRDcURjndCsEC7NLqLeNBCORFEsliQuygo0EQ/bTFWFFdDQF60irKUFiNZdRzGmW7d4FwS8YGAVakAAsGFZYOC9aIM9tpT7ca3etsWR70OhFnAqZiWHNbAE47rQ4TW3BumZlYxdVzHrBtu3amiSaeex0jRkn1RLJdgBSj0a0o5FYFr3dJXEhGYDsJsGAkwRCJqoeVWzfqKFbxBS8hRXHVfcBqcG13Flu1Rm7Ftvb8eYEqRTOiNENn+V78daFV/9yr2SY3rLTTdBxvw6wxcMPP3UU3AlUkGxz+uBaSv4bGVCVd7w1WMDrvYz/wJ0/atqa0zbJ6b3+wq0gen7fQ+2t/+aW4HPf/ELHsPZlODsmZkZZDNZMUBRJ0cto2J81lqWFOjj2FWZodZYUAUeVSSU1+DknZj5OwSlEoLv6UBVpqhiV3lS9U96rSdC0X+algBXNZZ3hSUla0oQkUqlBED7jTs0Uyl3MzMw1WifzCLBhTj3GWruOqv5jTLml5xS9tWrsPowHdIEMK4jEgV/Owld1kb7MjOFTta0VkREa8LiKL9SgF4rCbMYCGjQjGbLKD+wCkwLRgAlw8QLb57FrDfKr8GQUX44GEQhl5WRcrXm4vD1N2Js81Y8/NAP0dMRQjadxfzcIsyAjVg8Lm52gfAc7TcCKNct9Axtx8DQVjh1G4Uas1QNGftzTfr6+2S0vLC4JG5uaATploBTNknxcU2TwfNpaG4VibAtrVbHX3kRmluB1qgJoCTTrnSRTVVvSmbbDMIKRaHprEs1RG+azuYRjSeE0ZPKzKaDeMiEobmwAxqGk0DCUqN87tPdO3dgfHyzxGWxEYuSAd2wRKsrjKmwkGR1KQ1YO55ajTXrY6L8cb6w4R4YpXSDoJTAliN0VYlqCFbzjzUy9cw9ZRWWW3NgeoC4qTXB/AYHTbhycaZBb2iw+Keuw2hoKDUd1D0trESkKQSoWqL4fvLi17hNfi5vnccQEe67BKYat8d1VO4sCysadTiVEr5y75exMDuDu+64HXYggGI+C6dWxdHnj4qZ7FcBU/+9uPqe/DVH+eo9/9YXlUi0NabX3EmhvUHvagXawPRdLVf7zu0V+NUrwBxTf0TOEzOBHhnJzeObJbuTbmvJ7/Q0ozyZE7RJy4znmOfv80ajkB9av2aQUCBWwK0Yhi7v3FZb6JuV1AhfKhl9Vka6uMnKKQ0rgQuNKQTMjC26cOGCOKSHhoaFTeXP+RwEFhztS9C+F+ZP1zOBB0emAk5qiiUmsGWmo8BpSRbw9KhkykAGVZ1UxUxVJ5Pox1Ap532YLGDDgclQ9loRAbcCQyNAVl4duvLR1KG51JhypK+hzGB208ILx89haqWAmh1HramjwmQBriX1li41mjFs37kHO3btwfe++y0M9sWxvLiCbDoP22T9JYF2DToD9sNhlF0NjhZEZ99m9PRtRFOPIFVU+amMgXLqLgYGB+XvpVRKtJtcX9Gy0pHfUEAsYLDCNC+5qLGQhaDWwMvPPQm9XkU0ZIsOVvXCE9QyZ5T0pYGq1KUGkEh2I2BH4TYNNLSAAEyCf5POsXpNNKb1Wgm2aWDrcAS9saa8Zl6AbBwbxV4aiCIRhCIRuMJqK8ZU2FOJJVMXGz7b5zPjrY5xlSal1MQKqPLYg9fe1JQEhlKp6B2TvpRDMZmUddhBZYIr1RyAa8JNr1Zkn5sc3+tAlXFhdlA0tE7VRcSKwHA11CuOJAzUeeHiBeJLKL2w9YbIRXicU07B1xKV+C1qoCkzuQpj+jbNSmyr4rFJtlXnc2hAtVzCv/7PL4vG9OP33INkIibJEwtzszj+5nFh8f1yqqt9UqwBUw8sv81ovzUuav3j8QLG01V4+m41Neno6MAvHn/sV39Qte/RXoFrdAXawPQa3THtzXr/rsAXvvTPsvEqO7SOdJrANIexsTFx5YfCIdG/0SijxpGGMrFwDO41NVEHKuyijPJVg5QwT6y35EjRc8FzLKpimjwNp8eY8nd4cpZmHNaV+tWLXl4pu+B5Hz4vwWgum5MTOs9sBJl8Po6oCShoiFIZpxUf84rrn8CYQIYAxs9rlQpVVpEGAshksrLNBAd1hw1EKhWAoJTNRwSywu7SZe8FzIvRq+nCcCrCllpuDaZTRsBlZI8DjSBMbyowRWBaV3+oMS2iDi0awWtnJzGxnEfnyBZYsQ68fvI0qmXWo3oFAQEb23bsxoGDH8H99/8benvDSC2nsLSwgmS8E8V8AZ3JJMa3bcb5iQuYXlhCKNqJWt3GxvE90Iwo8q6BcKIbZTZLBQzs2rtXvn7p5WOIxxMileA4XkbcOnNomd3Kms6aSBVMabVy8fpLL0hWK7WLQalq1VFmjJfO+lauu2KZyZxGEqwqjQgwlXxWAdwaTKMpjCnH+ahXEbYD2DKSQDLCi5E6qpUyNgwPY//+fejt7kY4GhXQR3AqIfsSSUQjnq3KFyQgXukrRWvsMal+1qavdVYAlQC3AcsOCGAt5PKolsoC5rifRQMtFyfUNXPfKX2qQ8MdjYCMSAsEECKz66iLoAqPVTuIcqOJco1pCVFBuBK7Rdc73zO8Qmk2lVymzjXW5YKPx9/S4qIA1e7ubnmfGZQG1NdkLa2fLFePi1Ldvf5FkwRqNeoolwr413u/jKX5Wdx5++0Y37QRpUJO8kxPnTgp+01Y07e5vVfA1GdMVXmGunzg+5Y5pr984vH37wdoe8s/9CvQBqYf+kOgvQDv9QqQMeUJguCSJ06ypfzDzu9QKCxxURxtU8PJEyNZSSybgVYAACAASURBVIIP5jEKeKLhxjvpMmScJx0ZmzcYOu54I3eO1RlhQ6BH0wrBhdK2iblJmDeCIX6HrJb6uf/Y5WrV+3dAGpqYuTo7MwOOAfkr1JmSuZPtCioWkYyWWI48IM1HZm0kt18AkmnK15WqaqliRiWZODJcHNnK83vMMIGpMMAE3V7qABkvkT6yRYqgtO7IH8WYlmVMrQsoZRWox5iK+YlaU455q9DCNk5OzKGoBfGxT/1v2L7vIP7jwYfxjfu/IUDLYn6nbkom6c233Yl7v/JljIx1Y3ZqBqmlNCJWCIVcDnfdfgR/9mefwsuvvITvP/hDlKp014exaXwXKo6BdEWHZkdRdR2EojHs3LsP+WIRx155VRzvKvrLgEaakDpJAXsuGgSnIldwkYgEcf7USTEuCeAS4E4G00CThqKmivQK2QExrdkc5wfYNBVAwApJUL4Yy3QCUxdBD6BGQxbGhmJIRCinULrO3p5u7Ny+Hf39vTAtW4BuwLQRsENihNIEfFrQxaQVUEH8AkwVG+lHIPngx49S4h2dZlWMTpQJFDNZVIslGGwL03SEKIUolQRE8kKGTLRoqW1GewE2G7YqVZTmF7A8OysXELHubvRs2IBmNIoc30MBW8xk1MQWs1l0JBJygZdJZxCJRgR8MjqN28hM34WFBTm2ent61EUVj5mmF/y67s3+dhpTsqy8aJLqWIJw15Gx/X33fhnppUXcdMNHxACVz6bx8EM/wvzsnBizfFf+b5oxXYufWpMp8H3YkexoA9P3+kO9/Xi/1RVoA9Pf6nK3n+zDsAJfuvfLqywiGZwcgV82h56eHukIpymDukwCVHZs8+YbpWiSYu4jgY3Sb7pysiVDSrCp7seRMA1EOkkdD3h6geCrkVKQkH4FSr3gezGgEBCSXVKSAolG0nUUCkXJMWXUDkPQ2XOeTHbItsm2NBoSkE62luwmx/7UEFYrVWGpBCR70T0+KywygEZDufzrBEkqeF+xadQgmgqwiBGK7VgEdJrE8rBOU0CpU4VRKUJ3CXZqAkyJUdYYU3+Ur8PRqqjpDTE+zWYrcOwORLt6cXZiSgAet48FBsupLEZGN+G22+/GP9/7T+gfSaKQzaNWdASY1quKdRwbGyLswtTMLGIdnYjEupHNVbG4UkTD7kDTjECnyU10oDYqlDpYQRnlcn25bwm0CMqvP3wddu/ZiWwuhddfewVvvHoMQUNDPp1CPBIWneXBQ9ehu6cfzzz3As5NTiEYigmQb9SKEj1GENnUbdQ1E5YdBVlvgjwypoZWR8jSJAg+EQ1jeCCMsFUT6QXTCNguxbiooaFBxBMdyqSjB0RfKn8HTGFMhYVe1WmqiyT/375hz9c6r+qXzQYMS0e96iCfTqPCWs56E6am4ZUXX8LpkyflmN2ydStGRkbA9q+AZSLeEUdCM5C6MIlzL76M3PwCbMas6Ro6hoeQ2DiGYsBE0TDRtIMIxTtQd8gsU6+rLup4Y8wac1L9CcXs7Kx8rTJUbUly4J8r3eQxrmI8YkIE3z8iO+F70akhn0njvnv/BfnUCg4dPID/dPfdWF6cx9f+7asyFSDY/22N8ldzi1elAGuj/HbA/ofhTPPBfY1tYPrB3bftV/Y7WoF/u/9rwiBKNJPrYnFpSTJCyeBwTEpwp5goldtIxocgJpfJyQmVYfSsHBVDR0PVfFInKA02Eq6vxvsS88Qxr/d1K7PF+5Gl5QmcN477y+WKaD8JaEV/52WqEiSn0imkVlKiT2NsFMEkQSpvBJg88fP3CAoIVOWETX2jZ3DJZLOoSHg9RKKwCgN0rBqkBABIxSNP8o6wx2KCYm0rwXJAufrJThnMMuV4ul5GoJKXcb7F9h22lqsyeTW8FEc/q0odlNkMJUH+Oiqc3FpRZGsNXJxfRs0MItHbj9mlFEJWGL2dvRgdGMaDP/gRYsku1MjyWgEEUEcus4zORBhutYCejiiS8TA4qWakE1uACPgLeidqVgeaVgiZWhML+Soc3UakoxtNGp+aQIjsZ6WCjlAI1+/fj7vuuRVnJ47jmWeexZsnTkrFqGWHYAWZDws5Bpj9uby0pNq2ZPwPVGoEPIqFlRs1j550gwUGBERkoOPxKBKJuDxOT0xDZ0SVGaRSaWzavBk9PX0Y3zyORLJTmGxhSj0mnX/ze5QliGbZM7jx93kMkimVEb8SA3saT7U53CuUcOrUd6aWUUqnYGlN6PUaHvyP/8D582eFgR8cHsLQyAgGR4bRNTiAYEdSgGluagbnXzqGzMwsIqYJhzb3SATx0VEEe/tQpmPftBGMxxGNhCVSTOQt/B+PF69Ygsc8j1UWHNCMNzw87B3DZPmv4BLymtCujEvV76yO8jUgErSlRvX+f/8aSvmcGMr+y+//Pk4efwPfuv9+eW9I9e2v+Nx5q4nM261+xe+qjnctfP9qD6kyhqlrXYtfSyY78dhT7ean39HHf/tp34MVaAPT92AR2w/RXoHWFfjSl78kAJBaTTKcNBZdvHABW7ZsEXayyrYjjtrFGa0LkFA94XUBhAQdoRBbeZSZg8CR7KliO5WRhBWOdNFLa5SAOzW+J2il5o7/5n0FCLuuis+pqd50hskrqUFdtpMnSoJYgsTevj5hSzn+Jaj15QiMjVIaTaWf40mb7C5fDx+fj+UztMJS6QQ07GRnjSb1gwqkixGLwNwbQ8saqJL21RxX4pKmUwGH1gJMyzkEagUECMgErOlq3C3uKdZEOtDqDkoELGynYnRUlSxeBG4wKsBxJptHrtZAgLFLoRgG+waxOD2HiYuTEpcUsi2sLM0jErSwMDOJ8bFhhAJANGggahuwA00xGXHbuK0lPQKXLUxOA0u5CrKVBsoNHdW6gVA0IfpPvl4Z4Fcq2L51HH/+v/85zk6cw6OPP44LFydVFik1ntCF/aThjMyoVLgyn5R4jxcmkrDAYHxNwuqVTEMTIx0TDgjkqQdmDShZ+Xg8BlurItAsy9qWK1Xs3bcPPd296O3tRzQW89qe6CTzm4XIuFNH4beH+XFR7JknCFQxYf4I3zcf8d8BUyUJcP8U0imUs2nYBIyM+mrWMTl5EXNzcyjVqjCDNgaGBtE9NIRmKIRQvSl/akspLExNoZhNQw+FUKjXsVguw4glEOnuk1SCulyWMJlBXdD5TWRk6Ple4Pc40l9JpeQYHd2wQSYUcvFzlbiot9OYqvXnszIxF3KMnD19Et/8+r+jVi5hy6ZN+NQf/SEe+uEP8MqxlxEk40zpisfkvuVTsSViyy+jWEvf8pI4Vssm1L9lna8CqkUSIRcYXpqHh7B5HLQ1pu1z0vt5BdrA9P2899rbfk2uwGf+/jOi0yMoJevIEfmxV17BoUOHRB/HExed+gSuZCipgyuXymo8Li7iQIsLniNW1Qi11rikKkl55mL3vLqphp9VVpVmk0ZD6h4FCLLC1NOV0jXNbSAIIhgi4KDOlCCjp7tHtosnPRXI70guqTBO3ozSDzWX1ioan6h/tG15TL5ubr+fLiBWZqYNEJSyxUpj2L1qvFJjVBKAdOZ7mtlAALaMn/OwG1VYThFGKSsh+yahCYFcQ0eTxhrBiHU0G6w9dVBhXJBuotkMoMJvGUE4Zhj5ZgDPvH4cS8UKNm/fg2SiC5vGxvHcY09JzE+yJ4lNYyM4e+okujvimDh3Ct3xMDrCFox6DVHLQNgyxLBEoEXAUqPkkUwnQ59cHQ3NQtXVkSvV0DAsWOGIOPoN28L88iK6errwyd//Q7z86nGcvzBB7YLoRPOFMjTDxPiWrTJ65nGQTqWEcWX+qITuU2fMNRIHuWLGVLGCkkGoZAOuwxqbrkvnlcesA7jzzrswOjqGjmSnaEzpHldwy09D4L8ZxUWdq2LCuR/J0vKCSI4Hrz1pNXfTC3h3xFynsj6LmTRKuYxEVskFAxoSHyVGPkG31M8CjYCJphlEs1xFxAggxgumcgmlQh6VZhNF10WuWoNuhhCKJOT6I5/LI5/LSNatsLpSFKBeg+/M59+8uOPxyKY1vr8k3/dqOaZvkyHKuCj+nhifmk05Lk+fPIFvfv1rKBdy2LltG/7kU5/CF/7hc8hlMnIR8HaMqW9SutxJ7xULqEuzy+PdvCq3K0VC8TXzPaYYbwVMBcjqGsiYtpufrslTQ3uj3uEKtIHpO1yo9t3aK/BOV+Azf/e3cqKgy52ggX8zZJ8ny/7+/lU9qT/S4/cJEMmasRmKLKaATpqKNEYNcYxLZsQf2/nsKMGlIw5lAYMuazbLqJQrAiipa+3v7xPmlbICjtoJOghCeT8CVQLESDTqRe2wBtWV75N54/hYgu+9EWndVaytkhbQiKSpaCNvSip6RA+oEpRL/JDFukvf/KPG+ApQkQlSTVCEFpcVDTQcBHSypRUY1QK0UhpGpQCLWlQCU4IqYW55Ql5jTBk6RRayXqchJwBXt1HWbOTqBh5/5XVUEMDQpq2IhuPYsWUn3nzldSwuzKJvsBP79uzCudMnMdTXjaWZS8gszqM/GYPuVhDSgZgE4jdgNBuwLAN1q4Fqg6avAAxC5hrgEHkZFhyNP7eEEUxVyig1GxjdOo6bbrwdTzz6PCamphGKRGGYQaQyWYRCUezasxf9fQOoVasCTNmWVCzmUSzkBeBRekHAxQ56ywzIPl5ZXoJtqWNDzG8eSOHfNZF4NGUfWLaNT3zyk9i8aRzRWBy1mou6OOqVVECBGlagygIrQEoA6eXpktWXggRh7tbKHGT8L8BWsddcfRqBCrkMTJESs6GLDVAGXGaAkvW3VaNVzeVlhQmLjDvNUYyLCjCRoIJ0qYAaUyNgwDJsdEQSiJphNN0Gik4RtbqKJOON+k+fyeX3fBaVxyL1xDzGVJ7v1eKi3m7wrtIspCegwRIDA6dOvIlv3/8NFLMZHNy/D7/3iU/g03/71/JzjvLJlF8xXNRL6VAgWv7r/X/t+X1wuarhvVq1k/dBxAsVX//rfzZx3yc7k+3mp3f6Yd2+3zW5Am1gek3ulvZGvZ9X4L//5f8tIJDjdgJOjhg5buS4nOyojNCDQYQjEW/8zmgnCzOz8yjLKF8XppWjWv4eH4ff4+Mkk0kBk8JaSq2oIQBSGpi8kStjmmZmptHX1yfLyO9zNE+NKaOcqEcLhmyJboqEI6ujQD6XnNzpKKeD2nHEFEXGjt/r6uxCNBqTRAHRt1arq87tbDYj42ZqCcUpHjDB7xVKReimMmnx+wTd1KASABOcqpOxGkn6RhuyoKGgjmTIQNxowM0uwagVETLIztZhGKzRNOX5lJGKjukKKk5DwuiLxaq41xt6ENVAEEslB0++ehwudaY9A4iFEziw5yBef/kVLC7OomcggcOHDuDCuTPoSSaQXpjF9IVz2LJhCIG6AxtNWGggFrIRtky4tQrqIQ0lp4wwq2crLpoOtbh1hCNxNK0gFgoluKEwKqYBxzIxsnUr9u7cj1eeO4bZuUVUag4isQSmZ+cxunEzduzcJRpQglJGLrnSWlRDsZCTkbhBzaZhoFDIY252RvZbRzIhGZoEs9TI+seEMIS6CS1gy7FCYPrxj38CmzdvQaKjQxhTEq5SfSqjYF4gEFYCpq2YbOqgudYqEUJFkbU2LckIXHGsUm1K+QhH7KnUskQqOQ5H66awrATJwsSK/heS96o1NBiNACxKOSTSjHIVglcXLuUqIk9pQncBu2EgpBPEBuAGDRQdVZnrHy+S7KC6cVfZU59FVZ8jarrwq26rTLB3R+p3JYqNF05gO5eJF557Fg/8x3eh1V0c3L8f+/fuwb/9631StcppgQwVWrajtdhizUWvtsm/MOWmKTZcsaat2976++u3378o5OOo3GQy6U3Zx88cfe5Xvdz2z9srcM2uQBuYXrO7pr1h79cV+Md//Dt1omw2PUBKU1MdkUgU0WhEAIQal5qruksCrarDFibV1qTieVQ4uhieaBhim5I465WBisAhFo3DMumWV5pG+T1NE2BMJpaOfgJL3pff58lTC9AsobSoShtaFEaM+lP+juhIpeNetT2RHSUAYR6nMhytnQilRtTLXPVPvHxdfBwyfFPTl1CqlCQXlCfNcCSMzmSnnOxVtqcPTFU2pV9RWinnEdbrsOtllBan0ShkYBM/1b0MU43by/QCepIYt1RFpaFBt0JIpwuosdzIikCPdmC57OLZ195AtupieNMW0Zhu3bgFMxencObsKfSP9uL66w7i5PE3MdzXi/TSPCbPnsKWDcOwmg0EDSAeZLc9dZNqlF9s1NDQmwhbNkqFovTAU2YQjMRRcpsoQUcgkUQ9FEFJ09E/thHD/YM49txRiXky7TBC4ShOnD6LZFcPdu/Zi4GBQaRWVlDM50ViQP0oGVMG59eqZWHQa5UKjh07JsDv+usPyzpy7M41FxkFmXWN0oIAmprqsOc+uu3IEQwODiMcjiASjakgeG6zp/FVwfBsm1KB9erYUCNz/9gQ85NU5fLYUfIQpYFUWmhuRy6XRk2Ao4tQJChxYpJfKgYdFWXG49cKWALowXE0pSKeMQ68IJIGKAXQAlxHaX7SZI2rloGaF7Av1bEtxj9fYvJWc9GvB0z5GghMReRARtQycfS5Z8TQxXiug/v2Y9+e3W8Bpq3ygsuAqWfSugw0e3IIlTCwjkV9m0aoy4H35cYuyheefv7Z9+vHZ3u72ytA6cxVsjLai9NegfYK/For8JlP/z+KNaRjvc64pLKwUvFY3DMUKe2f71CXalECBLq4/WB+ajI9EwUZIQUwlWmKt2KxKDrVTRvHkYglVjWhqq3HzzOtC6OpclKVAUqyRE0DZpAjeHVC42MRdNCERcBBJpTPIyDVG90ThATNoLQZienCKwPgY5MlJRtLYELgISarAA1cIUxOT0lcFt3gHLvyNZMtdhgi7+liCXSlWtXbbv6b4+pAvSIa0+LiNGqZZQSpTaw3kM0VUHXqYmyJhEMol/LCKnJUP7OURm/PAP7gv/yxdMo/9vxLqNshvHTiFBazeYyMbUYsFEV/Vy+aVQenz5xGIGZj184dmJuZxshAH1KL85ifnkRXLIKIZWCgqxOJSAjFXAYFJh2wJMDUYUuofB2LCwuyHSGOjk0L1aaOeiCIhhUBgjGUGjpGNm9DIpnAm2++hprjSri9ZUcwNT2LoZFRbNu2XeQTKyspkVpwfTjOLxSyaNSrLU504OhzzyOXz+LIkdsE6nA9xYgmelMFLDkmZ7MTv/SB6dDgiLD0HPGrqCnFlqoYKDVibhKI+YUN3vFiWl5LGS9sKM+gBtqrxSXoJPtNqQiTG1LpFZQqRThOBcEgLxxUvSp5R16YMF6MxxBzT2HqaNbqwobaBLeuC5ePpzfhajR9KbDG9Fz+oZClrpuo8SLLG+MrN7qKdPI50fcKmIq+lFQ/F6ZRF43p888+jR8+8H1uOg7u2yfA9KtfuU9SJnzG9GrA9DKj02pzlrfuHgOt6NI15vTtPoD80b+UsHlNWLz4JDB98tmnf63PrvYvtVfgWliBNjC9FvZCexs+UCvwd//fXwqrJCdMCZLniZ/jRhW3JODTM/tIOD6ZKGrhxHDExidVE8qvxeQhJCVbbgguVf0jx/uLC4sYHRlDKKgkAT7w9EeSUgO5GkFDMKnGsWxOamhkbRmmbkogvtInKoe96Pc0NcKV5+W/aaxosked9/P0hl5NKYEPx/IEtL4hw2d0llaWUHWrGBwYlDIAal+lRlOarlQzENurFPNGSlQBDakQpTO/WUVleQal5XlhTAN6AOlMHrPzi+js6kZPd1JakzoTURQaBubSOczOLqDZNJDNV5BheHtTh2taKLkN6AyXL9cElMasMGpko4MBiVpquA66OhJi3qEDv1GroFEtI2KbYuYJmoY4s01dQ3csgqBlIJ/PYmZ2Gn0DvUj2dKHKdATdkvB9p2khEOpAta5jfPseaEETb5w9IU58AtOAFcSlmXls2LBRzE/d3T1YSa0gn8vBqVTh1CooFHKoN1QjEo8ZGtOmJicRDofEdc41DwVtFdHl6SjJmho6DXNq/1HycKswpkPCmFIHKZFbhHotwJQA0vV0i9x/PujzJRcqGYIyDzXaV9pW7kvm0QIEsCupJeTyGVkXJgecPHFSZCTRSAzDgyPo6eqV+1f1OgpaBZVcEVZTR0gLoCFZsyaazEQ1NDRNTcoZmPvLKlCnUsOZExdQLdVgB4NiFiOY91vU5H10GeBbhaq/1ihfZQATlPIYdUVjSmD6ox88IJKOA/v3Yd/uXQJMKbswWUMrVa9rkoJWxnQNMHvo099Wf5Tfsu2t4NS/gFz/ISmNbh7aFUmFR5wSmD5z9PkP1Gdq+8V8uFagDUw/XPu7/Wp/Cyvw93/3VyqGR3RvHpvhMRoKaF6ev0gmSXFDarTtO9oFbIrhSd38iCeCAYKQXC4n8U5iY/HYRkoBpN5UKkQ9x75shnoUdZLz9GjeedsHGWp0r4xVCtCumazUeNc3kLQaYHxDDAP9S/IcZNX8BIFKpYpUKoPR0VFhZrlNZFJtS4WkE3Bx6yQzcnUsqwtLGKhXEWxUUV6eQ2llAbbUkGpIZ4pYWsnAMG1s27oFTrWMTaMbkK+U8OqbJ4R5ZjZptQ6Mbt6KWLIbxWoV5y9OYGrqEsrFgjQt1WsO3AZQ11SQvKrgdBC2LYQJ9gIGero6kIhFpQs9n8sKa8ZsS+o7wyEb58+dQbWYx9bxMUlcIFTQzCAKTgPBjh407AgKDnDopltRqTo4d/686EsZxN7UA+LQ37J1G0bHNsq+vDQ5Ke56SjEK+Zw488mgdnQksLQ4D9etYWVlSQLzI5GwsIi82FGtWYzeMoTBFOknNbl1CAi+7Y67MDA4gmAoAssKimHJP7J8+QQxVYMmKq/pSdK4vLgy/0JLjHaeXMQ/RmhKkn3ecLGSXUGOLC8zZ00d0zOXcPr0GRndHzpwCN3JbkmDsEI2qvWKHJeRUBjTU9M4feo0unt6MDg0pN4/hiH6WB9s8mLm8Z8/Lhc4PGYJtFk7yu1gRJYQm5dFNa3pOP33x1vZ1Kt/IPDCkIx0o+7ApClMb+KJx3+Jnzz0QyRjERw+dBDbxrfg/q9/XSK+bK5BXbHD/jYrn9PleaStF4v+9vjbvX775LPiKrZ8xSivfTbI+xsaEskOPP1ce5T/W/iobz/Fb2gF2sD0N7Sw7Yf98K7AZz/7V6sg8LIKR/bc0yFMrso3a1CvKSAQ0l9O0KlMHQpECjvpmYTIjokRKWCKFpUj5NFNY6v3XQWu3qh1DYj6j+Uxpl60jH8S5O/xOf1mn9aTu5xEPe1b64lwvQKI/5aGJw9MS2OVjKJLmJ2Zw9DwsAr2j0XFPEWWleNXBUZVzI3S0nINeDKuQ3dKMJ0SCgvTKK8swSZg0k1k82XMzC/DCoZxYN9e5DJplS+qaUhnszAsG3v2H0ShUhMAa9oh1FxXjFyMY6pUiijmcmIYYlQT00YZ1SUYok6dri7jem5YsiOBocEBAYqzs9NSr0kgWKyV0dfbg0sXz2F5YQ7joyPo6+kWdrlJRhAGoj0DQDiGnNPA7oPXo1AoY2piSkbRGtu0YAhYJjAd27gRvb19mJyYEGBKTSnBDkfEqm5TFyaSxqJsNoXh4UEBrTTIEfSpqldVg6rkFsw95RgfApZuu+NuDAxtkAQAFhCIWYb7SnUeiAxADEosdmDagseKqz52VR3rS0vkuGwxG1ENLXW0BM2ZFPKlHJoBIGAH8C/3/gvOnT0ncpPD1x3GQN8AGo5qPRsY7kc0EsXc/Dx+8uOf4PiJE9iwYQMOHjyE7q4eYU/JjDKXkyCcgPvf//VrWJxfkKnBgQMHMDY2pkopTFNG2DQIUoLiv2fUe2Ct3OndAVOCTOqpHRndG1oDjz/2czzy44cw0NuFXTt2SJbp9779HaRXUojFonAdpb/2gen6sbw/fpeLPg+wXum91PrpeVXG1GdLV4Gran5KJDrw1HPPfHg/gNuv/H2/Am1g+r7fhe0XcK2twOc//7drTIZ/ZvS+w7HmWlqM52r22nRMk3WWKp6JbA1v4oj2R+qO0pjyJJzN5nD+3Dns2bdHHPT+mNUf5xMU8gTtg1N/VK74TcXi+CdQn8FV4fm+sWnNxexLAOiu9k+460/w/Def02dpxSgDyHZevDDpAVNWmdoCNsSZzxB6OrSpxxUW2MuNFJBaVcDULaO0NItKegVh6ihhYCWdx6W5RWH/brvtNuSzGWETHVaJhtmelMfhj9wIMxjCSy+/gjffPI49e/fi8OHDCIeCmJy4KGwkgWkqnRXdoorm0iV1gFpJJiikM1kxr3EfkM0k6CErzPsGrAA2bBjG+TOnMHXhLMaGBzDQ2yuxSHUafQI24n1D0CIJFOvA1r37kU5lMTs9K4H5VEm6dQ2TU5cEmG4a3yJj6YvnzwtTrRz5edGZSuJC3RVgWirmUSkXMbZxAzJsWDItJYtgqoFO/SdH+JJvJGPoelMTcEpgOjg8imAwAiNAV74yrdGRRJApffCGLrWqhpdhKiYqOvRdR4AqwaAqJfJYf5kCMOnJlYsMAtNUNoVCuSAaXCto4jvf+44wodw+jvG7u7oxMjyCzq5O9Pb3SNf90uIyXnzhRZw9d062JdGRRH//gPxh+gCTKBKJhGhUJy9M4MzpMzItYHIFx/hMvuDfXV0EsFHZT0rC4OWdtrCO7xaYKt0u48to0Krj0V8+gl888mNsGh3B2MgIdm7fjkd+8lNcOHdOmF8VL9uSDnAlp73voG8Z3a859i+Pj1IfDVdurRLpS8uPfJ0pXfntHNNr7azQ3p53swJtYPpuVqt93/YKvIMV+Pxn//qq9xJWsEX36Y/qBJxZQdVs5IVnK1e0F6BOZlEMU8pZny8UMDk5KcBUgIyYTyxV66lpKJVLYmbyb+tZGQaGq4gZBTIkFsczwfjjfKVbVe55aXJaF7nTejIlg7vaAuXFVhGkLi+tYGJik5YtOAAAIABJREFUSioxadLxGWF7NZaIDCmZUI6dVVKAKrpxYbgV2E01yq+klyVaKGBYyBermKKOVA+IAYij9fTKEuKhMCJ2CK+/+QaGh0fksahn5BicYGV4eAj5bBZnzpxGlYY0AudCAQ5oPGNDFnXBQDSeQEcyiWKpjNm5BWTzeZTKVTEtUcfIE/+uvXsQiQRx7IWjmJk8j9HBfvR0JinEBcUJdcNGuLMHeiSBmmFh+94DWF5OCTAlW8rxulMHpmfnsHXbdoxt3CTB6BfOnxVNI6OKitw2uvNrrG+1MTc/I6+17tbQ2ZmQ6CiCS2obxWxnWFLz6lfGclsU9tRx5M67MUjGNBxT3xONqWyuCqonL64BJco/PDbU37/r2XvRnHqgiscPj0cyoDReZXJpFAlMDQ2mRRZXw9mz5+QYIuPJv/v7B2GQ4jaUXpqgtyRxajkB4Soj10AslhDJhw++uJ1urY5ahVODgDD0fH7mdvJ9w4uG1lpef2TuX6z5F1Wtf7/d21lMWtJ66wowbTZqePQXj+DxX/4cu3dsRSwcxu6dO/HyCy/i9VdfU8BdrifXRvnrtaJXY0xlrWU6oW7r369X2k5qxFtB6xowTeDRJ9uVpO/go7p9l2t0BdrA9BrdMe3Nev+uwOc+/f+ua3G5QoZi67d4TqLjGGQUqf9TtaM+QORKKL0gw91NqRSlS581pzt27YBlW3KSNuUkzy55VflJJsk/yfn6zdUxvTBhyt2s7uP3r5OtbEhMlQ9alXueQaQqK5LjYz4OgSd1oxy15vN50Y5yDMzt40ibIKNYLOPsmXPYsGEUnZ1JYRuZ5crROIP95TROI41njOLv6gQ1zD6tFRHWXOTmLqGwvIAQDT4wkCtWcGFyBlrAwp/86R9LWxCZxCB0FNJpnDp1Chs2jAgrKxFKOh30FsZGR8XoNXHxojChXONULgvNCgpIZ2sPMz4Dlg09YCJfLGNpJSWj8CBNQ/UGCsWShNPfdscdCIWDeP7pJ3HpwllsHB5AZ0cc1WoZmrQa2Qgle6CFY3AMCzv2HUQ6lcHMpRk0yFAGLCyns8hkchIVNbxhVC4QUivLKBU9QEodrOuIKYgMaKHIfFNmljKL1hXTE9u0JKtUShhYEat0phzjS3MR+5+aGm69/S4MDo1KzirNTyKf8ECpGNvkPxrsaET0zopR9801akTsfdszEqmLGQlTYisSt4UXCOkVlMsF2V7KCagxZa4u48qSyS7RhZLVdBiS7zVTEWA5NRZA8BhmJq8yARoBUxhh0Ux7Gmqa38ic0hBFWQbZXMuyhYlfTXW4ykeHD1T94/1X5dHIz2kG42upOwjZAfzg+9/FsZeOYt/unXBrVezfvQenT53CC88/L/vAleKAqzCcniRHtqOFNf1Vn3StLK/PoEqKBcH9FdhUjvLbjOmvWtX2z6/lFWgD02t577S37X25Ap/9279cDdD2WUkV8N0SibTulbE5hwygnJgZiO9wbK60fMwv5UmSoDMUDq3G85w+fQrjW8ble9SfrmeLCADVudU3M61VHpKFUyyn0rEq8OvnQqoEAV+z6udWEviyAIAaS4LShcUFAXi7du4SgEo2kSdOPi5/zhNqNpvH6dNnsWP7dnR1d0tOJ7eLrF4oFFQA3Iv74XMSpBD41pwqLDiIaHUsTZ5FavYSwpJooIApGVMGu//xn/4JKqUiXKeCi8dPIjU3h3K5hAMH9iPEmlTKD6StycKmTZtEJzkxcUnG/QT3mXxeQKgj2taAfM3aTGakFspVLC2nxKxEY1GJBQVVB8FwGEfuuUfG0MeOPofpifMY7E4iErJQq5QRCNpo0oDV3Qcj2oGqFsCOfQeQSatRPqEOwe9KOifbsXP3HgFs3J6VZQbUF0XrSrZUCgvYR8/2LuaD1h1UqyW4dQdB2xJWlaww/wggpamJ2x9QrnkmAJAxve3OuzE8MoZIJC5aZi+t7DLGlDC0zuNQjFMqG1UuiCRo30t1IBT1HfkEwYYhWaXK8FZDJrUia0B/FK9jjh9/Q9IjLDuITZs2o6evT/Jw3WYd1XpVZa7KNICP77VNqfAw+ZkP8nxQyQsuaqyFwfdaycTo5Wmxr/aB0QruWgHq233AECBL4xqheqMmOubvfPt+nDn5Jvbt3iHRYXt378bUxCSefPxxhIMhqU5VmRJvvfm61yuB0qvpSP1tbWVQV8f7nrly/TOR0X/ymXZc1Pvy5NHeaFmBNjBtHwjtFXiPV+Czf/PfV2OaJNKFjSzec1yN1RGbBasgvWpRxirxxLyaGenpLyWax3PZnzx1EpvHN6Mj2bHKksqb2mNRrvY3N4ZtQQSFfhi+vwR+SDlzSFUVqQr8p46Vo3E/lkq+p7PpJyWgj8/V+jN/tM/6y7Nnz2PLli0S78NmIwJc3qR1SLnDFDCW6CKlc60zoN1oIhZoYu7cSSzPTCEWConjPlMo49L8EmoN4L/+1z8SlrLuVLA4OYHC8rKwsfupvSVIrtXkNfJkzTrOas3FSiaHYrmKTK6AlVRKoroI6iSHVNdRpWveslGp0QGfFrMSY4By+TwqlZo8zkd//w9gBTnKf1ZaohJhCyGTUgOOqHXU9QA6B4YQTPag0tSxbfc+YQ7nZmZljG/aQaSzBaSzOWzfvgO9/QPCei8vLQkjSqkFdaYE2WQNpXO+VhEmsu4yZ9YVFji1Qp2pAqYc5dMwROBGxClRRwSmMHDkro9ihMCUQLnmXBWY1ohYdQLhgDSKcdf4CQs8luWY8jSb/vEV70jIxZFTYU3qIirFgoA4ilJ++OAPcPLkKYSjUVx//UewYWyjSg8wdYTjEdk3PNapy+Tr5EWYIm8ZdeVlel5Gba7l9PKY8Y+5qwE7dVwrc+F6kLc2EbjyB4DrNiRPF001yq9WivjWN/4dSwuz2L5lMxbnZrF/717k0hk8/KOHEIvF3jrKbxnL++ZCNc5XY/u33+7Lt9kHp2vyH4n+f8vGU7ry+NNPvcefau2Ha6/Ab28F2sD0t7fW7Wf6kKzAP37mr+QkqBgdFbnkVxD6jU7rl4KMqUMmjfWiDRWM79d0Cojz4ozU5aSKkHnjjTfQ09uNnr7e1Q57/2TLv/0RKEElwQpZN3l+1olWKjLKZyi+r9cj+8ntJeChpIBjUgbnc/spISBbKu1AjmJb44mEtBORAeWtWCqKhIDPTZClQLiOc+cuYOPYRgwNDYqpiN8n6OXfShdrigRAWqm8LFUynYFmDSE4mDt/CiuzU4hTmqCbSOWKmJpbRNVt4L/9+Z/JyLhaKWH23FnkFubF1HT94esEmJLJ5fP0M8MzFke2UMbJM+dxYWoapYojzCBzVAuFAuLxBPoH+sWcZZo2ypUylpZXBJzTaE1dr6qZjeKu3/sDGLaN1146KqN8E3UEUEckHJRueAc6ekZGEe8ZQLmhYfOO3ZIKsDA7J5IAAt9UJi/mq/GtW9GR7BSWOZvJiP6VCIesKfeBFB84VVRrFdgmWW0XhWJOGEkajzjeVrWhZDiZK2qpOT2ZvlVgejeGhzciEr06YyppERKKr3TKviREjjdfU+qZ4yRnVwB7HQHGa/EYqNclIcGtVmAZbGpq4iv3/U9Mz8wgGAxh6/YdGBoZEQ1vOBZBrIu1u7bs+1pVHVM8FhlnJVprL9teRa756QAt5rzWYPm3AXlXAqT+995u/E95AY97anqDlo5iPotvffPfUS0VMNjXjempKVx/6JA0V33z/vvREU94+lIV+9aqJ+Xa8r3Xytb62aNiILss5uryT4dWtte/8BQJxaqT8fL78yLsiTYw/ZCcbT6YL7MNTD+Y+7X9qn6HK/C5T/+lnNirbO+RmlBVIcoTPPVwKh5Jnbx857CMJ6VrW7ml+fsS4cSTmTd35claRvZi1HFx9Ojz6OruQiIRF1DFutNSqSwsG80+wkIahrBSvjFKgCv/RyDsqEgnggoynz5Y5O+IUSkQUNmjDM4XvaFiz6glVS03BKBl9PX1y+8T3PFcSeaoUCyI5MAOhnDh/AW5z759+0SLSke1//o4zicFTCDLG/WyMvIkrHRK0Co5pKYvoLgyL7mimh5AoeJgZiEFp6nh45/4hAA5RizlLl1E6tKkVG6OjW9Gg/pKPpZhIp0rYm5pGTAsdPUOIBLrwJkz5zA1NSWO7pHhYYke4tq99tpr4t4Ph8LifOfWsLaVAJ3h97GOBK47cicSXd04/tqrOH/qJJrVqgCWWCQCk3pHO4jBjZsQ7+nFcqGAPQcPid52eWFJ8mDJDC+vpLCSSmPT+Li0glH7mS/kZR/LPheyr4lIKCiaX46VmaPKOtKZ6WkBTZRViHFJNIuqntQmsGPkllwYaGKyuv3ue2SUb9M53lS6UP6O3yPPgbUweAJKveawVcOdYu4oS+GxQTZdAJ3nOOf2ElDalin62Fq1JF/z4oL7cmFhAel0RvSX1I0S2IdiYZgRUx1Lponjx49jYmICw8PDUs3KxyMLLPKQVW0mUHeacKrqcX1d6a9iPlvH4DK98NhTtbxX0H+rqz8FhpmS4dYQDhooFzL4xte+ioDeQDQUxCUC08MfkWzd7373u2I8M1mY4ZkF/XrhVlbUNyjJc/v7bZ2psPWjy2dH14CuZ5CSDxHFXq+/MU/3sWfajOnv8BTQfur/xRVoA9P/xQVs/3p7BdavwBc//zfyLT+CiCCkWCoJuCMwlZOe9NHTaEQPN+RETGZO3NU8KZtKR6cAQV3119NFnsvJzwhcXnjxBTkvjYyMyOMQ3DIyh4+jxvAKMPA5CVTl9ziCp0SA1ZnVilRgEtiSzaNZis/FiB4/aoqM2Pz8goBTx+VY3JIcUn8MyfB33j+TzXrFABwTN0U/KuC8osbhvmOfo3NuA4EegQdrRQlk/bQBbidNSFXHRaNSgOmWgHIaQepNg3Ro68gWqphdTKFUq+PI7XdI3ifd6nY5h0C1hMVUCtt27YERDCNTruDc1DRqDU2C72HYmJicFqaSLns+H6fvIplo1mUsfucdt0uA/avHjolekgBwcWFOtK8M2Y/GY+jdOA6DTCZBJIF7uYL5mRlk0mnEEx2wYzFs2DyOYEcH5laWceORIyiXKjh1/JSYvmjcoTSA29Db34dEPCGAlRcClSpjwVTjF290+xMg89aZ7JCLhjNnz6BcLIrOlNtMTSlvKgLMT1tQzU4NzcA9H/8kNo9vQzgaR5mVs3IceKYm4hvBZxJm6oEy9TO/ucjHQQqwKUAnCROSR8soKW6DIVWp5XIRts2wecZIURvrgkULjkOWXDG6hqlBtwmQG7hw8SIeeOABAaY7tu/AoUMH0dXVLRcpzDnlhZMfP2ZQeVxTpr1WCYls/VVilfxRfisQ9QHp5YH8l0FCid+iphcNByFLR7mQxje//lWEbBNa08Xk5CXcesttoFzlgQceFLmCzve46Hw1lWnrSV7U+241/+AtgFj97K239S79Vsb1ap+8ZEwfe/rJ9gdzewXetyvQBqbv213X3vBrdQX+r//z/xBNpphEAgFxHDMOR2JtdJpFXKXX9HrlZWwvoe6sB+UJnF3zAS+jMSpjWgLbYrEgo3aCUOrx5OTKeCLXxYkTJwTgbd++Hel0WljJlZVlARlk2pRZRI3hyZgmO7uEreLoeITVluLqNwUwcWTf19crzyFje9fFyZMnBbiRkfPjg5gtSaDM18FMSbKvzJzkfXijprJadRAJxwQAcvvIrklRgMPvh0UfSxAs4/I6Q+HZ+tRAOp1FUGsgrDtwsgtAtYBIkCNqA6lcCXOLaRTKDu64804BzWRMnfQycktzUgu6becuBEIRnDh/AZodwsYtO/CDh36ClUweumHJuJjsK1+zrqusTgJP6jqZ6fmf7rkb3V1dePKJx4T9i8diuHjhPErFoqz7wOYtIg1YXljApQsX0dfZiaH+fmQyaRn/G3YQw5s2IxCJ4OLMNO7+2MflwuH46ycEtM/OzaNULIlOlUCCLC/3D41EvKCh8UaOH11DB1uNxADXlG2JRiKYn59XLKrO8HvqMhWQ5X7mnwwlAawCjcYQDMfwsU/+Z4yMbRJtq+gSJSKM91UGO9mnTV4wKVmFPzr332M85lSMk9/65fVGUYNKht/zKWUyKZTKBZGD8CKHDL6aCjCTV627r4E1TAjzPjMzgyefehIL8wsC2gcGBtCZTMrxwsQHHlvSzEWZiRkWhrJVbykXb9Jrr8D5leCdT4yuH4u/PWNqSE2tjjpsE8hnlvD973wTiVhYJAsTFydwzz0fk/H9t779HcTiCejcRspDRPKwVhPs14fyglIZIsmIew1wnlTiasB0/Tb7APtq294GptfqmaG9Xe90BdrA9J2uVPt+7RV4hyvwhb//a2GLCD4JTLOZHNKZjLjSOXLnCZ6aUgK/td5x5YinZlAMIJ4j39fXyZhd0wRMEtRJgammo1xRNaAEe2StCChyuewqS6oYFqVzJcgkc0WgQM0f/826yM2bN3mgg2ytISNsAkYfLHJE/8qrryAej6C7pwuJOE1ENdEYkjFl/zqf3zdl+S1OImPQybDGBCzzPgQaZLoIrKinJeAjCCeDR86I98nl8ogEI4iaGiK6i1JqFk4+hZBFDaqJbLGCuaUM8qUaPvaxjwtYo0klpDVRzmVw8sxpJHv7YAQjmJpfwKEbb8bx0+fx88eeBAwT9YaSCsTjSdhBEzWnJJpOgtNoJCxu+Fg0gk98/OPClJI5JVO5srwkwIwj8O37DgjrPHnhAi6eO49qqSga2M2bNmFuYRH5cgWDo6OIJjsxMTODuz/2MQSDYZw/d0GZfOp1ceQvLC4hYJnCRAv48mK8JIVBnPEBJGIReV5ebNDY1dWVlG3gvmK9Ko8Z7mP+29cV++Ntju0ZF3X3xz6BzeNbBUwr85MCSLywoelMaVSVVMJnRf2YMP+xfAZ1jbVT8gHDCkA3GemkQYBpqQDLVnWzly5dwuzsnIy5N45tRiQSE4ApwfX1GoKsfrUsxRQLq1oTuQePY9aM8nhfMw1xi6inVcw/19AfdfsylHcLTK/+liYtrAkTb2hNWEYdmdQCfvjA99CZiGJ+dgaTk1P46EfvwcDAML74xX+SiwuD+8VrIZXSCy/qirIWro+6ifhCvhJwuUZHv8NPGHU3XshdSYjQBqbvahnbd74GV6ANTK/BndLepPf3CnzpHz+tGnM4XjctAYLTM7PCznV19YiRRhz3pqof9W8yVvRiECXU3ouDIcPJGCWORQlaaVriSY5/i/NazBOKgVU3ddojcFQnbvWw/De3hcCArmueOLOZrIBQAh2/VYqMKZnBeIK5nDVhY3fu3IFkMo5sNiOvS7JHGWFE2QC3yXEFOPExaCAioCADVirRLJRYlSNI1qmmCSsrGaN0ZTuOmKgUe6mjUq6inC8hYuqIBeqoZRbQKGfRdBnVFEWuVMXUzKIwpjfddLOMtgksq/kM4Dp4/sUXcfAjN6Dk1hGKJzG2ZTv++d6vSEVpKJpAzW3CcZsCzgMBGs6aAszI8nFUT4aZus6bbrgBw0MDeOD7/yEjcwJWGsQoiTh8w83CRk6cP48Xjx6FzqB508DQ0JDoNFfSGXQPDCIUi2N+eQW333WXgLKZ6Vl1YdJsolgs4dyFCwhHIiqqSpp81AiYelOuL8f0XV0dsn28QGB2KXWlS8tLAijp3ufzcvsIbgWw8FigHjRgyJiZa3bTrUcwMLwBJpliMeH4+kqP1ZPjRJnVfKe3YuT8vnnFrIoucrUgQh1rLtlBFUwGx+WFT0197dTwD//wDyIFGRgcwo033IzBgSGRY0TDIfR2d8rxQkDN7eWx6TeHKVOeOh5WARyzCerU0aocXYJRv1CCv9f6Xrr8E0QB6LXHWdOWKp1nQ45DXzPL94lEV4lnsQEroMHU68hnlvHt+7+G3p5OXJq4KID7lptvxa5de/CFL/6TrFvEttHwkix8XTefl+H/Poj261xXa14l9UJ9DijoKrEb3r5UF5VXkikoULv2fve/FmDa1pi+v08iH/KtbwPTD/kB0H757/0K3Pc/PidsqdKYcpRu4uLEhDCd4+PjcvJX4HQt11RYKYktUqaVy05EHqMi7UjCfKqMUIlWkiiqVrDgAwn1ulbNE57RgqBFutT9Pm8vckdlSTYEFBFg8jnYPc6T3aXpS9ixY6e4wX3zE+9Plov/5h+OXfk7BA0En9w+grhCoSSgIGgHV9dDIoK4NjrD+plNqkAxtbB8jQTD1VIVZqMGs14SYMpRfo3RSXYI2VIVkzMLcJsGbrrxJhn1cuSamptBLrWCdC6HLTt2IVUooui4uPG2O/C5L34JFafBAnfJ9bRDEWF684UcLJOmtICAYzKPND4R6F138ABGR0fw/e99TxhZGnsEDBkB3HDTLQiGwliYm8Vzzz7DEiM0mnV0dnVh48ZNmFtcQiyRFBPUUiqN226/HdFYArMzcwhyfRpNMT6xH54AxrZDwq6TShRTGhk2tnyRMe2IKSlGvS7MLf9mhiy1voSK3FYCVkpBuO5+rBeBGgsBIrEErr/xZvQPjaCp6Spgf/WwV4BS1dT6GtO3dsu3mnB8sKoAKtDgL9NsJVICFeyv/tbwk5/+BIsLS3JcdXX2oK+3X/SjZN07YlF57VxTAjfeCNJ5fPA1Spe810ym8ngZI0am2FwFmf77hI/x6wBTH9z6oNXXVvOigdIDakxZsDQ9cRalfBpPPv5zjA4P4cK507h0aQZ33Xm3MNH/9tWvSRZu0AhIOoGvAyfg5gWXTBS8m7/NSj+uLiZ9AN5aQeqXF/AC0gehq91Q61nWltYoSmzawPS9/1xvP+JvbwXawPS3t9btZ/qQrACBKSkP6U0XTWgDFycn5ES7fdt2cUUTHPCk64/y/ZPVakahmCHUid+vBVU99qp+VNhR7z5rrJbHnvioQz2Ed1uL2RGNm1dHym0SEwv72Bn9Q+NRTY1TeYIjEzU/NyeAi85xjtn5PYJO3o/sHbeDOk85wXopAvwZN57byhtPzmz2Idsqxi5NFz0tmcBVdpkndWGXyrjt1tthNKpw8yuiMXWLGVK+MoKnkensxUuo1TXccsttYt6qVSooLi0gNT8Lw7LQ0dML3Q7j1RMnccsdd+GV46fw+olTaGoBaIaFTLYgIDoSYdSVeu1kJ8PhoNSW9nR34c47jgjI+MUvfiZue8oWclnKJCzcfOsRhCNRLMzP4dlnnpYKTrYRMQt18/g4pqZnkezqRjzZhXyxhLs+eo8A4eeff1ESCLg+NIal0mkEQyqeisCUUVNkwnl8EJgQmHYk46ssOJMJaFrjY1CjS2BKnSn/SOuTd1FDUEuQx1IA0w7h8A03YXBkA6o0ILU4731Xvs/UyUXLFbIxlTfHH0VffvFDWYoCVjyWKBNQ7V1kQiW0qt5APl9EqVSBZdqIRuNKq+yF9vOCwI8lIzDkseIDxcsu3hjCz5xfL7VCQLh/fJmUDqw1mV3+UXN1xpTH4srKCh555BGRHbCE4ciRI+ju7lFmLQC2qeHRn/8YTqWAi+dOYWigF6dPnsDc3DxuvPEm7N93EMdeeRUzM3NYWViQY4YXZ3xP8b3C3N7LWE8fRLaAydb3v1rpNdZUAKrH7Pp1xpL16ksD1lWZtkf5H5ITzQf4ZbaB6Qd457Zf2u9mBb78z59VfeUSTl4XBnBiclJAx6aNmwWgsuaSJ3uO5y8b43nZjP6JWcaLYu7wWVHVkuN/T5lRrvw6W3MT18ayKpScuZF+XA1ZWAVMGyqiStdFE8qv2dRE4xa1sa8ce036zFUvO1uGVFOTH9TvgwSeZIWBFVaXMgRVXSkmGAIpAUYKsLQ6q8UZL9FMFezeuw+bRwYQ1hyUU7NIz6uAfeJxjvBPnZuACwN33nmX6FarzGDNppBfXEC2WETf4BD0YBjnpi6hUgf+8E//G1449hqeee4FFMjGWtTYqpxKFSKvIoh4ru/t6cGNN3wE4aCNYy+9gPTKCuKxKJaXlwSckh2+6ZZbhTGdmprEE088Lo/jNhzJQN2ydRsuTk6hp29A/uTyBdx65HaEQhE8/PBPxIVO4E+gyrD+cISuc1W9KTm2khWrZBgB00AsHpXKT6YPTE5cFDkFdaoCBLnd6iDxjEnK/MQyg23btwngpbTgwOEbJNy+WlNMJMGkukm1g/clTUWtEUQeXPUugJTjf+1Cp/Wokyx/ryFT01W4P3+NgJPgjK+HjU9kvOnKp9mPz015wtzcHObm5+T1dnd1ixyCEV48Fgg2aczL5wsoFIuSZEBgyjQHmqSknx40hdmrIPWt74arA1Me49PT07jvK/eJmYnA9FOf+hS2bt2GasWBGdDF/PT4o4/ANpp46YVn0Z1McOYhUo6enj6MjW1C3W2gu7cXLz77HJ558kklu/CYcSWtaCgW1ZtQtJq3/O1dBaeCTNfW/vLrS8WZrhqf1oFS/iqB6aNPPfG7+fBrP2t7Bd6DFWgD0/dgEdsP0V6B1hW478tfWK3aJBNHV/7M7IwAOZ74iFgFuHknGLJbBKcSISUjy4b8W8buZM682Ki1thg1ahWHL4VwHJ16UTRrY1aOB728Sm/k2prhqDIW1woA/JihQr6oAvyhobunW/JJqUMls/fmm6cEYFAbSmCh2FyagejK5mtSXJuSvXkVlhItpEbHfn6rhKd7mkRpSuLXcuI20ORYt1jA9q1bcMuN14kBKj1/CfOXLsImA9fUUCzXcPzsRdQaOm657Q709A1iOZWCXc4CxYwA6d7+fmFOK66LS3MLWMrk8Pt/9CdoGCaeef5lTEzPIZVRIJs96FyrwYFBXHfoILZv3Yrz587ijVdfRS6TRUTYLxfLi4teLFcAh264UULyz5w9jVMnTwg7yAajREcCo2MbcXFiCn0Dg+jpH0C+WJba0a7uHjz00I9x/sIFL0zeEn0vGTXTUqN4YdeExVZF9hL3FbKRTHbIuPvkieNIp1YQDkWUs7vZgOEB6lX3LoTSAAAgAElEQVQhJSDu9t1796C7uxvlSg033HwLhoY3oCYXBwpBvpUZ9d3ua1c6Vxo7X/ZuJ47V6cznZQJgMjeX7C1bt6o1LHkZprF4XNZDiiJE06n0sCHLxvzsHF568UUBczt27cKGTRvFUNX0WFjKPoq5gtSvXpqbw+LysjSJbd26VS6MePjwokdyWz0xqSfVXoPR/vev8DdB/9LSshzHBI9MlqARi0YwMtFOpYSJ86cBt4IfPfBdRMNBmAFDamQTHUkkO7vlfdHT14/l+Tk88uOH5YKOKQ/MNOV7mMfH+tH8Kszn/ltDp/IeWpXyXOWqUz1WQ2K+/PebvKeaBKYJ/LwNTNsnpffxCrSB6ft457U3/dpcgX/64t/LiU16tiWrtI7lZUY3QQLElbZMMUr8WkLwGVUkI0qlJVRMkOqd9x9DuaM9MChYjuNeGfB7hhS1Hv74k+P2t4AIDwwL6PWAL3V7vuaUI2JWMTKuiDFSNEEtLi7i5ZePYXklI/pYf1zsu/Bl+Os5rFY1cP7JVSFoAUF8bdQ4+oQQv9R5Zm24wkCZBLuug2opj/7uJI7cfAOiQQv51DIKmRUBkARqHHOfOjeJiZlFbNy2G1ogiHS+hD0jnYjr1N8qLWYkHJJMUAIcOxKVcX64oxs79h1CZ/8IMoWSsFrRkIVELIZcNofXX3sdZ8+cFlBlk7102WzPTXSRkhYoGns0pIpFOLyA0HVs3bJZ9LXnz5/D6NiYmKqmZ+cxODyC/qFhlB0XA0PDGNu0GQ/84EGcPXPW0wcDHZ1J2ffskidbqlhjD+R7BjMrEkI0FoNbq+Hs6dNYXFgQCYVcjBCceBcC/JqrK2y2GcC2nTtE08xw+9uOHBEDksPXQ2MPgekqOG0BqeL4ucLNY+2v+DMTknFr0IjV1BBk5JRbx9LcAv7HP39JSgvGt2zBwesPI57sgBYwEI8lEONIX9Nx4rU38fAPf4TllWXsObAf2/btRjARgxkOIhaNIhIKw9YDYvT67g8fxMT0NPbs2Y2tW7bCsm1hT9XFHSOsvKIA7yDzL5T8woL10UvC9ktFLitgWYahJgaUWrD+lhdOwuM7FUxPnMP3v/1NNNyatItt37FTwGg4GoMVDIum+NWXjuLJx36BaDgCt+aAcDTAtAMvdcK/GOU7Qphrj632c4rXj/Tf7hNOV6EK6mLWA6X8mqbFR556/Nr8cGxvVXsF3sEKtIHpO1ik9l3aK/BuVuDeL38RVWFclB2eJ435uXlpQ9qzZ6+MJmkGoc7ONz9Q7yjgTWcLEkGtISdbGqbEfe213/jxUQrcklH1PNEtU1afZFkLR/dG/54EQG2RSgBQ7malXVWGppKKDdJ0aeBhPBGB6VNPPY18oSwd5irnUrGq/s0/Ma4fUXIJxM3tgyA/a1K+L4NNAaVs2NGbBNoN6Az5D1rYt2snBno6UeaIPr0MnQDWi2uqayYuzS1hcHQzXnnjJCan5/Cfbz+MXZsGsDA/K6AymYgL+OZaR2JxxJLdKFbrOH7mAjLFmrj0+VpofmKjEw0qbCVicoKYtaqORH1xXxK4E7hwi8uVKrLMe6XZK2BgdJQAvoCFhXns3r1bIqBW0lkMbxjF0OgYltMZdHZ3Y9fuvXjo4Z/g7NmzXj2lJmNXpjOwIYssItlorhWn5lw36k4JTCml4Nj+zOnTmJ+bhcUaV66hV4Kp0AljmDRhLZ1mA0Mjwzh8+LBICW648UYMj4zK46pVf++AqQuylYBJxpIpAKxIhY6VhUU8+cSTSGfSArp7WCTQmZQ/nclOJJNdCAdsXDh7Fi8+dxTZXBaxziTi3Z0IdsTU/To7EWPhA+UfTeD5Y8cwuzAvxjwym9Sk8m8ypywp4P4kIy/HqHd8tpqM1gNTLpsfR+VHTkllLvc3Na0M8g/oCBrA68dexCMPPYhyMS+NZ9u2bRdmPt7RiVAkhkSyCz99+EG88sJRDA0OStVtrVKFRV1szRENs5jFPLOiD05lP65esLXKJzxV71VYUx+YtoJSfk1t+E//f/beO8iuM78SOy/HzhnoRgfkSEQiB4JRwwmc0YxGYSRZ1kqyViXt2us/XHaVXeUtb3nLVV5XSVqv5PVKW6vVSGuNZoYzJBgBAiAAAiSI3I3OOeeX83Od893b6AFBiRzNaBheVzWb6H793n3fvbfvued3woVzH+dPVumxpRX4RK1ACZh+onZHaWM+Cyvwb//43wjE8OJoV44yt5P6zJMnTugCTLBDtofjOD6GTuO85UDmSJMMSiBId7s9kjfsqsZ8NjizQteNG9piJFecvoaJJTPLC679abSfysExLCdBUN5sAzWXNB75fH7p+JhnStaVI+Rr197FcoRjfiYH/OiF3zZprb5AGsLKcmqbjV4Jdrf1c2Q2UcyDpUX8KfJZeFwOhPx+eF1urFvThPXr1iIdW0R0YQaOfFb98RyNwulV7/3jR45jaGwKb1+5hn072rB9w1r0dd9HWTCAxvoaMZ38JND2+kPwh8pRdHnhZsbp2CQmp6fh8TIlgbrOHFweL/zBkEazsXgKsXgS6XRO/faAS/uMmuGZpSVEYlEVB8iBjiJqa2sQLgvLrZ1IZwRMGWo/ODKKQCiExw8exutvnEVfX5+1b8huVQhUGcbUAFOuFV9NkVys+gwGUFFVyUww9PX2yIzGmxU51pVn67CYM7YwOQVMC04HyisrcPz4CURjMTx+8JAkBqZalvD/JwdMCw5Go2Xhc3tAS5OzUITf7UWBkVdOp44f6kPTLATwuOEPBuHyeAQcg14/XAUIuJGNjiXjiGZTgNeDYHkYAX9ArKrExXS4BwNKXbArbDmG52Nk4LPkI6YwwAA8I5mx592rYqKskb5tSlqdOmDrt92+APLZLLy8eXEWcOPaFZz5wfeQzSQVHbZp8xbU1tajorpGcpLWjg503b6JMz/8PiYnJlEeCuv33Q4X3Fbihp5bCQ6mGtUIesxNiH3OPPz1UVFR+h1bH/MQa8pR/pnzZz8Lf0pL7+FzugIlYPo53fGlt/3TW4E//ZM/MmN2BuAnEwJ9ZB1peDlx4oRcwGTnGDrOESP1eYxKsm0oNLnwAkZdHi9KNri1o6QYXK6xuGQADl3QVQ3pMu1OBKT85GsYnSmNwjRgGNeyzbbajK7JkDQZpzSrmGinrDJKuc1ku96//r5hTMWm2oypYd8exZw+GEkWjQ7O0sDaX81VmEaunIApPznG93lcGqun4ylUhgLYvWMrCukYIvMz8DvJYBU1Gs0VgKVoEgcOH0PB6cGZ196E35VCmd+Bmclx7H1sp+QAqRjD+n0aq1ZWVgNON+YWlpErOhBLpFTPKXGk0yX9JX/u84f0/IvLMSxF43Lyp9I5xMmCO9wyPRVdTgxbffXUnzKQv6GxXvs5nkgiWyhiXWs7WtdvQO/AgPSoh48ex+uvvylgSlaa+ygQDGkETWBKtzxZNeWMEuDRZOZxw+P3KRWBwGxgoB8T42NiTMmWrwamNBxxjM/1cXpc8AYDOHb0mDS3Bw8dRlt7hylncJhRfsHWJbNJyWblrPiih88O2yj3qLPG7XMJfBKEUjPqyJvoMTKGBNqqJGU7F4rw+LxwULJBZpfHPG8GCoDL0ommshnkXQ7SlIrOModJEe6iw+g1CchdTlNgodB6U+FrH9e2jMXWXdrAdDV7av/MBoCKvVqVOaDvU3vscJmqW7ayOQq4fvUyvvv/fVvHKsH/hk2bBEy9gaBY03VtHVjf2oxzb7yKP/sPf6a1IFta4HZypK/UCTPC16f1/x8XmK7E9K8e5a9oa8mYVuLM+Td/en/gSs9cWoGf8gqUgOlPeYFLT//5W4H/+9/+X5Yb2dRvUi+6vLys3E+6fQkkeXGhEYQjQT6GTnWOiMl2kE3lz6id40WTOlP23hOMsjfcAE6nzCJszqG+0YBVE7pv11LSyKH2JQFV50qwO/+fj7c/yABSPmCyR1Nibzk6ZmXm2Pi4XOrvXL2KhYWIwNPq0HNj1DAg+VEf9rjZHuWvNty4PTSGZDTKdxOE5DnudKGKesp0BrlkQjpTVyGD2YkRhH1u5DJpoWFfsAwLyzG0b9iKmoYmvHHuApz5BNzFNJKxCA7seQyVIT/yqTi8LgakO02NK9ulsnmkMjmZghLpNFK5rNhqjW5d7HH3IVtwIJHOysFfdHrA4CD+HnNBK6trkCkUEInF5ObnPmxqaNCAnOkLBFxkWNeua0Xb+o3oGxwSQ3j4yDG8+tob6O/v1w0EXfnaNx7jVicYUnsTjUFWwYKAnMeNuro6AfzR0REMDQ7IWENTEJk4EyPKyCiWHjgNcCcn6nLh4KGDglxHjx1Da1sHUsrW/clqTI3m2Ox9bqNUxDaLt/q4sIoeRPQxlYGtU2yOIgFuhcUzEzVHgtRp8lH5fHpMwTCEOea5Wq9l8nvtFzMFAI/6MHmrZoMe/vphbKSAO98JG9fowPe5BUxf/Nv/gkI2g7KyEBqb1ki3GwyXKxeXzOn6dc3IpRL4j3/+5xgaHDRMb74oIMv9Y7OkktBYGcQGmFra69UxUXZV6YewqXxuW2O6+n3zb8jLb5WA6efvyvPZecclYPrZ2Zeld/IJWYF//b//rysRShyTM9+S7naCkLJwmQLQeeUOhUKKxcmkM5hfWMDScgRr1qzB3Py8wB9jiXipJdvJph+OjekEtkPJx8fH9L3KynK9HgGrySQ3Jipq79iZzosvQSp/TiDL12V1JEEsNXoEKmR27czVWCyOsrJyyQmGh4cVy3NeETgpq6GIjJ652EvJZzUCfQgqWDE/2R3ttnefofYEpqx8pPGJJii/x6Vu+DSjgRZmcezQ42qAmpscRVmAkUA0gzmRyBQwNbuIto1bsXvfQbx29jyWpsYRcAGRxTns3bkda+qq4HXk4Srm4XVB753sWiabRyQeV5YpWVBfMCggqWxZamjdXjCLn+A1mkghnSsKlJL1pPYwEAqjyN77ri695fq6WlRXV2J+fg4TkxOqpqTJqKW1He0bN6FvYFAGLHuUPzQ8JM2qskvZ7sRaTp9fYFSMp2KFzLquBqZ07U9OjKGvp1fvQ2NixRlZoFTufJNpmsnnkM7nsG/fPkkzTj/5lEb5NIPx5uLjm58sg80jdrKkHXY+/+r7k4dw4uofEZTmHAW4yZZajKl8cA4gy3sUZ3EFmOoxBLxFB3Jiej/eif7jAlNGugku5rMoC3jRefsGXn3p+5gYG0VtdZWiviqqqlFeWSWNKfNifW6gvWUtLrx1Hjffv6F943MbfaxYZFtjuoo5FaC3GdtHgNAPZJzaALwETD/egVB69KdmBUrA9FOzq0ob+mlZgf/xf/gXSCRZQUiGxHTUExQyn5E1hmQr+W8CQDKhZhzpQTAcVrwPR34Ekhy7soVJekIHgVVApg+apwhEmTXKnMvGxkYBXepBKRMYHBzS61ZX14jNM/pSY25iGH11TbUAkALJHQ5p9PjcvACSJWXrUGVllR7f1dWlpp6e7h7EE2Ry3WJ3HgamH75vaLIyoe0PA1OCKgJTjkZpMHEWC/B53aguDyOTiGJkoA/7d+9CVTiAhdkp1FWb1iOCvv7hcfQMjaNtw1Z8/Re/hTfeuohLb7wBP8FyPoMnTx7DlvUtyp7Mp2J6/rq6GkU6zS8uygTE8X00znF+VgYwpiI4PV54qVmEE9FEUpFSqUxWI/6WdW0Il5eL0YxncpiYnkEg4FO26fTkpFqk2EJF9pVs7JrmdejYtBkDQ8MCpvsfP6RRPnMzjenN5MCqkpSazKIZxbvY4GRpdN1eL5xew5hS8zszPaV4KrnPWVbA6C6bLRXDZuBfOpdFMpPG3j179fxPPkVg2iGNKd+39sfHceX/HSefgaUGWdng02ZFVzOSq9m9PIEpeNMAuAsOfdXWE5iigKz1YE0WWNhlj/tXMaZGI21t2ErF6gc39McFpmJMKZEpFhDwOHDz3Xdw8/pV9Pf26Oappq4OlVXUFVfAHwqLaefN1I6tm/DutWu4evkdBGlqcziQTqYMY2o56GVAW51Buqp2dPWa2fIdLe9DoLXEmH5argil7fy4K1ACph93xUqPL63A37MCf/b//olyPwkg6SomMGCuobzw+QLmF+YFVgn4OK6nO18mJ5dLmk47E5TglUDM7qW3HfvTU1N6LNm2RCIucEIgzAswZQCpdArt7W0CMmwJoiudesR0hs9XUCd8TXW1npcxVgTIzGM01YmmkYjbU1lVJbDLx126dFlmIKfTACF+2FE3AqofMsq32SADgkycu7nIUipI45VhTDnCpyvfT2BaWY5ULIL+7k7se2wnmmqrMTs5IWBKvSJZzZGpOdzq7EGwqh6/+d/8PnoGhvH6919EamlRI/zf+NY30dpUi8WZcfhcBbGoWzZv1MV9bGJCbGg6m8PcwiIKBWaQ5nUjQI7MISOaA5lcAclsXnrRJDWq1TViTQlgo6m0MfG4nLjf2an4oMoKglaP9s3CcgS1DU3SmA6PjStSaN+BAzhz5jUFyhNR8b3w8WTeOManlIAsNcf+NsDjDYubGtPqamlv52ZncO/eXY2IefPBJihqLzXGtyJh6c5P53IyYO3bv18M+YknTqGtrV2doXpu6ictNEnO9UF2vs1nPwilN93u9hjcys/U6NmYilayTu1jYmWub+/9FdxqdNF6r3nJDRinxE85zAVMi+A8wbIsGckLHyM9ZRGmFsLSNj+kdf6RY3DV8WhAoEmhMFpTHndGA275/wTYqcc2GlCTI0wGm6+p/qpcBpcvnMfEyBCGBvolPWnv6EBtXb10wty/Hp9P+2f7ti249PbbOPv6Gwh4/XDzWOc5IgPdKlkB5Qy2xEBRcebE0BlipV7Yem6TxmErZS00zpuMRyhoaHo7Uxrll65Tn+IVKAHTT/HOK236J3MF/vqv/nIlTJugIBQOaVzPC151VZVAKcEiAR1BH40c/F4oHNSYn4BTeZa6aJmYIl7A2C5EDShBphqTnCYjkVWfdpYoR/ccd9MhnkhQA5lX7SZ/Pjk5geWlJcXqNNbV6+IfTyRw4/2bkg3EkwmMjIxqtF9ZXS3W1DZSvfjii8hkGOZv55D+qIv4w/cEL6Y0klgXYTtqimPnIrWlReWT0uviQF7h7PV1NcrevH/3Dvbv2oGdWzZhpL8PlaGgtLBujw/Dk7O42dULb0UNfv6XfhXLySze+OGLiM3PoszvwuE9O7F+TS3S0XnUlPmRSUQQDDD702mB0gKyeY7oc1ojpRcUGJvlECglZKJlJZHNI10A0oUiGptbUF3fICmAQYFAPBbB9avXUCzksaaxQUw4wSvZ1rVtbahpbMLtzi60b9iAjZu2qPlpZmZWxjdKN3hDUF1Tq+OBLCvNZWp/srJMaYxiY1QwGEB9bY32353bN9V0FeAxwBB+RUQZfSnHxRzx09yVyRdx8PAhhMvDOH7qBJrXtSCjpigedy5kyAQXacrxoMixNWOSiiZeizmpPAapY+axaTJWXYbJZ/SRajZZZcuwfLcFbA1KWjHHqQHsQV4vf0Z9Nd87XfUmLs2GmeYIsvXLZp+YmzJ+GPNeAW6viVgTeLTSIYSP1aaWs5rULGnBqoOSLHaecV8E/w63vrItSq/hYm5pCn4/WWsatRLw+b26sWTsmMfpUrLDKy+dQWRxCZlkEhNjY2hra0NdfR38Qb+yQ3muDE9MYuuOnei5fx+vnzmj3wV138UCPMxi5a2ZmrceOmOYKLAqSm0FkK5iglduAOz800fLuqVTL2lMP5nXhtJWfbQVKAHTj7ZOpUeVVuAjr8CZl34gLaYd0cSLOUEDzS7KSnSZyCU7X9G4gh9YbHmhJ5tDQGDnnNrtULZDnxcpXVTpVLaCwe0++kQyrtcLh0NWjJRhgpKpJOZmZxW3tLaxSQAkm8/hypV3MMfw+GwGFRVVaGhoUBC+gHGR4ek5/ODFH6hjnttl818rxNiHmE74OIOtCfQsfnUFmNIMz9E1R9IZeEhQFXMCpuypn52dQeftWzi4dw+OHtiHvq578NoucqcbIwSmnT3Iuv144Zu/Apc/jDPf/Vssz0zC7ypiz7aN2N7RDGRiCHkhOYCiplQsQMbOaEipucxYwNREa9GrYoBpHi4k6CgvAMlcHm0bN6GhaS2WojG9H653ZHERVy5dQtDnVZ4pTW4cxaeyOYFSXyiEd2/cxKmnnsLa5ha8+OJLmJ6aUag7e+zLyivQ3LJOwI7GKpNly3YkmrHI4rkQCPjFelZVVCimqKvzrmpSg34/aGBXqD7zO8n4EZgyIqtI81YKjz9+AC2tLXj84ONY27LWBMfr2MrLpMXfzqRpkGObF1nUgph1NSk5HIrHUoSVVfZAoEhQaVfJ6jEEyNrZhpm062hNIYTTArNpfeUxTROaGEzrd34k+9ZiBik9ISOsfF9FqpkbNta+2g1mNlCjNIaPZ1kC9y/Bsn1OmXxek9NLIOzz+pHPmm20zyUja2FxAnXGNCJS31vUcS9FgaKq8vjb73wH87NzaG9rw/2uLpRVVKCxiQH7IdTW16mOdmpmDlu27hD47Lx9G4loDMloFP3dPTpPPwyYGv2piXCTedFuR1sFPh8GpqvTMFb/cSIwfencGx/571XpgaUV+KStQAmYftL2SGl7PvUr8IMXv4dQkP3nNNpk9X7kjmecDi+eFvtjs5H8N7WPBKwColaYPseNzLEkHlPGJo0yBLmsv8xmkUwkre+xZ53RNuZi63LzdfwmgJ+xOqxE9Ljg06g+jVg0ppzQkbFR9Pb1iZF95+o1lJWX4eDBQzLvMGifWkqCHTYivXX+PGGkNf5cCawx40erROBRO86YsczE0YyQHzBqHOGTeCQwJXPKUT6/Ry3ozPQMuu/dwY5NG3H6+FGMDfSjmKWj3MT4jM3M43ZXH5YyBTz/1W+gumEtXv/Bi1iangCyCWxqXYMDOzYj5GEbUUY5lGQVZRwrOhFPpqUtJSBMsh1qFWNK0Mr3Sm5xOZFCivWgHh9aN2xAdW094tT4Wq1Py0sLuPL2JY3UO9rbVvS8mUIR5TW1gMeDK+++h2/9+q8jEAzj+997SQ1HBFyM5CIgZIc9ASqBKmUC3CYCxyzHzU5jXKsoL9MxRckDs0xHh4cRppSAQF+1pFYWJoGYxbovLS/hscd2YH1HmwAttbCZLNMdXIjG4qhvaJJhJxKNwx8Iy2gVrgir6tPIOtIyx7FpqqvrPqanp3VM8xjlccyIKL6Gm8y/PSS3SgEI9lQ/ajUrUcpC1pXHLc8DgjgCMf6cx6ydJ0pQxp8F/DSDOVTwQJkDUwh4/LBhSuDTAnKmIMJU99rSEq4XTYX85P7mvxnjxSxhsrXstQ+HwgL7PKdqaGQKBTExNoK+3m7k81nEEzG917q6WsWnEShOTEzo/Nu+fTviiTgSqTQa1jTBHw5iXWurWryWluJIJjKILi8hxsrbQhFloSDu3ryF6NLyI4Gp5Apkq1k/7HDodflvgne9L2vcX2JMP/WXhtIb+IgrUAKmH3GhSg8rrcBHXYGXX/q+Lqy8oDC/kRdpeW1WNTgpU5QkqRWMLwaUjIkVGWTYO+Y0ujTC5795Uddz0NySTiufsiwUkjOfH6aTm9FDHgFKxkiR/VIHuNejliJq6cjccNx7r7MTw8Mj+h5Z04bGRuzZs0esHXWndXX1YvaoQ7158ybiCVPHuWLCWGV6WWFvVplRbGZVmr5HMKYcbxozfhoe+ruKBO9F1NXUCET03e9C25pGnDp6GIvTUyjovRRRdLoxNb+M2939mI2m8OyXv4rGlg6cffmHWJwaRzq2hLbGGhzZuwO15X44c0mE/W4UcgSCLjjdPhMXlc4KCBJg2MDUZkypLMwWnZhbjiDjcKKith7NBJCVVRrVx6m9JfNdLOL6u+8isrSI6spKoyMu0nyUR7CiAnmHCxffeQe//bu/i2yuiJdfehWRCIP5ye4VBT7plq+vb1SmKo1nZP9siQGzPAn+qV8N+H0CUAP9/Rjo7UE4FFJlpoOZuXZdLfMxeYOSTSGVjOOrL3wZj+/bg6tXLuHmjffMzUkmi7KKSrzwta9j687dmF+KKaN2cXkJA0P9qKmt0fGr1ilr/4+Pj0u/zNG1dNOBIPr6+3RcpGJxhcjzGCMYpEGvsqJC2mpGJvG9zsxMIyAgzTIBr56DU4Cp6WkBXo7N+XNKXRoaGsXa83hnKgRPFEpNeLwvLBpmnzdTlL2QPbVZUf4/wSZ/l2P2+rp6gVyPx4W7d+/gxg1KVip0DNNkuGZNE9Y0rUFdba1qRi9dPI8b711DZXm5dNjRVEIymKrKKkQjUUzPzOh83LBxg0xw0XgC4coKzC0toqyqEjV1taitbgIKTgR8XpUNDPUPiFV/5+1L0tJ+GGPKs5pSBD6C62gDVXtions6W9ttTVjsicbDf5dKAfsf9S916XGf1BUoAdNP6p4pbdendgX++q/+ky6YBBgcqfPiThOLYUOMG54/M41Npm6UoDSVyoBNNnys3dDEC7k9+ifjxN8hA8rn4Gv4vUYLSGBFhoVjUqeLeaaUAeQFaqnrM9uTE1hg2HwmlcL7N27gzt270nNSu8nXJkAiQCWTR4DKrnI2Vb1//QYI1si22R8rNaRWi5QJ+TfmKIIKBfjzUiwDOi+8ZACNE11jS6v1SSP8VaP8hvo61Vi+c/EiWhrr8cTRw4jOzyG+tKjRMt3P0wsR3LjXg9l4WoxpRV0T3vjBi0guzcODHKqCbuze3IH1zfXIJSMIep3w+zwCRhzV5woOgVOCUo7zFeNjjfLJmJJVTTAuKpWBOxDSSH9sekad6Fu370D7hvWKAKurqcZAXy+67t5DY2O9xYYX4fB4ESgv13O8ffUqfuef/lOk0nm8+sqb0m1KZ8lwf4dTI36G8VNSkCQba0VXcZTMGxqyoozWIjDl/qCu9b1r19SQxeNJnVqipTlyNuH2hUKOjQX46peexyxRsdUAACAASURBVOkTx3DjvXdw5ocvIuAla5kTcD755DM4+eSzGJ+dx/T8kraHsVdkVQluTfyYMeso6qysTLuexxMBZW9Pj3JbqaEMqVKVzG45mtas0c0SR/43btzAunXrsLS4KGBZK7OfB/UN9TrmCHgjy8tiYKuqqwUWmaFLYDwzO4ubN25oO5jfS+DGNjROF2yZiw3WbOaUa8vHnjx5UmkVfP3I8iKmJsd1I9C8bp3MZqwTZZzavTt3kIjFMTM5gamxUXgcRZQpPizLFH14/X5s3LhR+3p6egaZdFa/v669HdFEAnkHEKqo0OM2bN6Eqqo6lIUrpUMt0oAWieHK22+j884dNWOpEMGgzJVEAcWCuSztrKWftRP/f6S84uEs1g+Yz8y+KlWSfmovHaUNt1agBExLh0JpBX7CK/Af//xPV9qVePUhcOTF2B6DmkpQoyXjh0aaZLlsbZyYU/6ex+SM2lIARQm5xcAS4PHaxqgnun150WbOJdkoApNUOqkoqrKysKVdo4Ekp+cj8zUzNYXz5y9oJEmTUzAURjQWFWhZt65VMTgEKtxGxlJdv34dcHjgZM6nrRO1u8h5saWJi0CKZherflGSBDKcVpMOt1FAi45nxUOmEfB7peYkOCVrxegoakwZe/XO2xfRVFOlUX4+mUA6HhNjxbijybllXLt1D8vpPL74899E0e3H+1cuo5CMIhNbgreYwc4NrdjctgaOXBIhn9sAU8olitSYGmDKUgOyk48CptmiA5FkWuanUFU1JmZmUVPfoOD1zVu3mCiwdBrdnZ1yY7c0m4xZOvwNY1qJSDKJy9fexe/+/u9jaSmG1199S1pfsoh8HEPwq6qqZYxiFBdBMllUspoyJ9Hc5KHBLa68VDKeoUAAr736ikoDCExN+BMPJANMTTwXv+bxpZ97Bk+fOo6um9fx2ss/RMBjtKTLsTgOHDmOfUdO4P7gKEamZiQf2L1ru7SrzM01NzRFJOJx7VPbZMfjmEwpiwIIQMPBEIr5vNhJtoXV1tWKibx9+7Zuata1rNPxwbQIGo4IWDs62jE+MWHKJZwu3RRx7ciQ8jH8kKnKGtUTROpmxgmTLmFJKQjq7OYzmaPcbrS0tODgwYNiYnncRiNLyGUMI1vf2IT1Gzdhx86dej93bt3CxOgoZiYmkE8m4RcLTsY6DWfYD4/Pj40bNmJxYRGzs7MoFqkBdsscGCwrx9wi2VIa2Grw+KFDyBDQ84YnFkXA48Xc9IzMcdPj4wKfvFfTTcQqYMq1oY7XliTwBtPWmkq3a7VxPVwOYP/9sP+G2PpeRpa99vb5n/BftdLTlVbgH28FSsD0H2+tS6/0OVmBP/rD/8NoMe1KRYFTxjsRFJiOcxuY8vpkLr5s6vEoR5SsGVlHXvTJENqsqsbQBH1i0HzSkVIrR2DKixIv6HxNsqUmiJ4YzikgyvE+X5c6w7t37qK3u1ssFYEREwNouIlEo9pGxliRWSVQoq6RLBTH/i43tXakNs142VwQ9d+VcSrBMAEqQQa30ZBDToEhMl3UZlJjKPbYCQR8HuQySeRpOnEU4HU5UVlRhoWFRbz3zmVUh0M4cmCfgOnS3KyADzNGF2MpDIxNyfz07Je/hkzRjQq/B/XMQI0voZiKwptPwV1IAdk4nPmMgCkzYsmGElzajClB4KOAKUMIIokUIukMDh07gYnZOdVP8nc773dhYWFe7ni2LpG15Li9dd065Z4S+FXV1+v337t1C7/3z/4A4+MzOPvGRVO+wLXh7/FGw+3Ftu07pEG12VKO9ZXcQI2p141UMiEtJLNfKd945/IlGaD8Pq9em7c4CuSyQQxo3sngC08/geeeOIHBrrs4+8rL8IutBpbiCew9dBRHn3wWM5EEeoZG0T8wgKaqKmzdslktZWQJyT4SEDHGjP8meGIeL9Mcbt+6pRslAlfqZnk8cf/U1ddjx44dkoAQGJJFDZeFddPD98PkiOPHT8goNjY2ahVGGDMUc3vt3F+CNZ4D/kBARj5uB6cBiVRCmk+CWT6WFb7UclP/yRvAk6dOoXltM1577TWVHizOzyGTSsLpdmHr9u04ePQYyisqZWBiWUEqHkM6EkEukYC7kIeP56rbhcV8WgB0/fr1GBkawdTktCYKoaCRFVTXNaCnr195sK3t7diybRvKqqsQKAtjcW5O+6mn8z6uX30HOcpFeI4/gjFddSKtxG/ZN39/FzBdce5bf1f5N4BrRGD6yoVzn5O/tqW3+VlcgRIw/Szu1dJ7+pmuwL/5P//ViimJFxiyhqS0yPbxwmnGo6adyYwiCew4ES1ovMkRPM0xdiQPmTMC0vKyshVDFX+PwJTfUw2kFTFF4EBQSgBgRvleMUoEpnxdsp99PT0yYojB0oU/iKGhYbVPcWzJrm268m3gSVBC80i+qFL5FVCqgHAyogQMTodVq5oUUCEzy9GvpAga37uRtmKyyFpyLZhh6vO4BEydjIpi3FE+K4c5gdHlCxdQUx7G8888haDHjeH+Pmlip2fnkMwB8UwB7nAFTj/zPODxo8LvRbnPjYAbCHkciMyOY3lmAgF3EV5n0QKmLjGmJqc0j4RMUIYZ5Cif5U9kUwl+mWHKUfxyIomv/9Ivo394FHOLS6itbwA73d9777rG+OXhMLKppJjqI0cOK07K4XZjbVs7RiYn8fpb5/F7f/AHGBubwvlzb+t12PqksgK3R/t9y9atGhETuuSYn5pOr0SHFbg1DkhTSnDN/vWx0RH0dt+3gKlJOBAwlcuMrUkmheG50yfxhdMnMdrbhfOvvQK/k0ykF2m+5q492H34OJION6YWoipTyMWjYmY5ao9GY8rJ5Q0RASePucHBQZmeDhw4oKKAW7dvKcczFo8LcOeyWQHJ7du2ob6hAWfPntXjOV4me0+g2dfXj1MnT0qPe+fOXf2MNz/Ly0sar9vHO8sheHxRWsL4Kt5k8ZhdWl7WjVAwENBXfo/SA4LaY8eOYuu2bXjrrbfEQs7PL2B5cV4qZ0oMTpw6hbqGRnR2dWn/EdSTRU5HY4gvLsBTLMLvdiutYimfRv2aJmzdvBV9vf0Y6B9AKBjC2uZ1qK2th8PlRjyZQiKVUuxXx4b18JeF4An4MT46KmB66/oN3L7xPsKBoKLdPghMzfkv0GpNGpS7KhOblTRr3eDamlLb5KWbPlt7uupOsbyiAi+XXPk/02tA6cX/YStQAqb/sPUr/XZpBT6wAv/6X/0vApD8kK6SY0m5643DWmBUAfMWaONonrFP1BZaLn4+jgyQyWw0jCQ/bPaUF3h2pdOkIdZMsUIB/ZuMFAEcw/VDoTA2bFgvlozsF5//9q2b6L3fKZBAQFHf0KjQ99GxMWzavEWMKZlauaAzWYHE5WgUBScd7UaL+cApbBhR+/3ZoJvMJAFKRRnBlFtja+JzusEZ2k/tKy/I2WwaXjebceJytkeXF2HgrwuXLlyEx+XA6VMn0Fhfh4XZWYGchflFFBhD5A0IYDZTn5nNo7bMB3c+jejSApKxCIqUBtBf7ygiHPCr/YlgheuvwoF0VmP8RIpOb3aXs43I6EuZYcrIJ+lMkynsffwg1qxtwb2u+3D7fPCVVWBgcAi5VEo5ojRWxSIRmX/IdAbC5Whatw5d/QPoHhjAf/3bv42erm68d+Wa1oFh7Gqacnng8vqwtqUVdfUNgpcM9mfYPt+rcm3dLo3++TUcCMDv9SAej+LOrZvSMdKRL9ZWGIfjfA7yC4hGl3H6+GF85dknMT3YiwuvnxEwJWPtdHmxtn0Dtu87BFe4EolsEYMjIxgd7RNbz2OlsqpS4I/jdqY08Canu7sb7994H4cPHZbB6P79++jtHxRraB+7fDx1pTt37kRfbx9i8ZhuWnijRGPU+PiEft7S3Iw7d+5gZnZG437KB3gMkw3ljQxvqHiq0ChFkMZ1ZR8pb3wImCmB4Fc+fyGfQ3NLC5599hkZnXp7e8UccvxODfWWLVvxxBMndcNE3emtWzeQTiWwbu1aOCidiMURWVxAIZuFz+WRxCXjAqpqarBlyxYMDg3r/GD+KOtjOzZulGmN2gLW0HK7a2prVTlstovH6QKuXLmMWCSqdAFWwyrizTIQGhc+NFnQscBJxCp5j7npo23w0R8Gi37wpwT6Z958s/SXubQCn9oVKAHTT+2uK234J3UF/uf/6b/XBZDAj0BSJFahoAutOs7zeaOLY2i+xyMQwIuWxtRWlJRqSi1waoft28HiND/x96jZ9DMOx+0WO8aLf1MT60kh/R9rLGVccbp00SdoYtPU8uIiBvp7kUmnMTA4KPPN7Owcpqan8NhjuzXmVEyV04lEglpVMq5+pPM0aVlB+XaEjcXymDQBt7bLmLQcei+MfyIDSuAija22zqH14Vg6mUyA6ZkEjT6PE7PTk+i5343yUDleOXNGoOv0EycVLk/DFt8L61EJ3jZv3ab4JoK7gcFhLE0OIxOZl3aVYLQs6EdtRTkqQtThMsSf22eieAj4KHFIkxVN55BVvimZRgNKM7kiMoUCYqmMHhOurMKe/QcwOz+PvoFBuHxBhBmrFYvqeemMb6yvV6zR1Mws5peW9Ts9Q8Nw+rx4/stfwZXLV3Dv9l3JJsgyci1ZRcoa1Jq6BjSuWWvYTDnOiwKEPEaYPUp2nOtKFo4GJpqb7nfewzJZPsaI8eaGzBvfhxWdFIvZwPQ0pgZ6cP61Mwi4HDpe+J7aNm7Btr0HEcs5UHD74XC7MDY6gLm5WY3ZCewIIHkckzWntpOs4YWLF1BdVY1jx46JFb9x+w56evrEvptmI96IubBp4yZpLycmxjEyMqJjfP36Dj03P7Zt24a+vj7V9HJUTyAnSYrPJ10ngTGfi+swMNCvG7dkPCUDGAEeASuff36e2s8inn/+eb3Wq6++Iuafz3PlyhVppp966mmWXqGnp0fs/9DgAMrCQbS1tKhyNJtKIbKwqEiyoC8gkJ3zOFDB16iuRmfXfRm+vH5Ka5js4MHBQ4dlprp957bO4baODlWPzs8tSFvLmLX+/j6xrLyJVAawgvSNpUk3cVblFo89SV4s/bYYfDtn7eEwfusP348AU9sYBYCM6atnz35S/zyWtqu0An/vCpSA6d+7RKUHlFbg463Av/jnvyt2yQamZLrIIPJiQ2aSF3N+Emja2jjG75D9IYo1OlIzSjdOdyMBsFlJxkARhMr5zgu53yedKEf49fUNivQhKJwYn9BIlmCJ7meyOCZaJy8GhyYUjj83bNwk/eC7776L1vYOOcbT2Yyid9ghzwt8a1sb8g5T1bmaLTXbSkaPDnFj8jLZkQSALrGgZD05olbF4wpLTCDL3wUK2YyqSAN+D/p7uvHHf/iHqCyrwNsXLyIY8OPE8WOKJ2IVK4Gpik2dbuWeE5QSWPf09MKZWkbYlRd76Szk4HM7EfZ7EQ544SoW1eJDdllB7bmcUhDEimaLyLC2lRd3l1utScl0TuPuSCKJ8spq1ZKWV9Vg+46duNfZhZmFZQTDYaSTCeWGgsYyr9dkf/oDqiT1BoNiWzdu3Yb6pia8+eZZDA4OSaYRLjexRS6PV9piXzCMda1tKK+skvEpWzDud0kzaGzTDYgHQZqEPG4B+YH+PoyPjqhdiGtMwMNtoRGJUuBEIoonjh0SYzpJYPrqyyofIGOXyuSxcfsu7DpwBEvpHHIOL3zMSfU6MDw8hKnJKYErxjLxBocRUjzGaGjqH+iXFpqRS0eOHoHPH8Ttu/c0oucx2dy8Vqwnf//48eN6rrv37gqY1tfXo76+TnrTxoYGSUt6+3rVaGZ/EATTnU9wScafYHNocEjHUzBgACx/zlE/j7nKygo8/czTkhlcvnSJ7iK0t7eLLaUzf8/uPbrxIuilnODNN9/E0GA/WluaxZjSREYpxuzEJKILi8plTWVScAX9WLOuRc1t/f2DWIpExKzzBoHHMkHp7t17VK/KCDCe22Nj44jH4noc8STPN+ag2iN3O0ifBkb+TeA+5nnI9yX61EpBkBGKBi/mwlpmwQ/8FdLgxZRzmLxgkxbMG8tX3yppTD/eX+3Soz9JK1ACpp+kvVHals/ECvz6t74hcEYWRfpKjeqp+TSjerqDqZkz4ChlGnYIPAmKFLPkFNAjuBNzo0pS4zjmY/l7Mi6RYXEUFa3D11M4uY+mqIDRolquaoJOskQ2i2mFOKFBFZoZTM/MqiZzaGgQOx/bjXBZmcamzDHlz7kNa9Y2o6yqVo1Cdr+3bcQiYDD6wYAlVTDjfYJUVTpSO2oKwGX6Icgy25JFWTiERCwiYFVbXYHhwX787u/8DhwFiJ0j+3Po0EFlU1JLy9cYGx3HtXffE9vLcfKzzz6Lrq5u5JenURP0wE/g5nKCxZ5eF+AlS+iARuB+xnFxnXN5rT0rRxN55o6a2lcCXYLCeDKjnFMwuosJCm7KGBwCj+xF7xsawdzCIsrLwwj4fKiqqkR02eh2y8rKwURKxU45HNi8bTsGh0dw8e1LiMbjYkVZYqB2I2pt4YTb68eGTZvR2Ngk7SsZYYJcsqUEKAL7XgJTv8w5oaAfoyPD6O/tNaN8y/xkprt8H9C4/4ljB/GVZ09jsr8b51972WhMXW69t7ZNW7H74DGkHB4BUwJzt9skQjAQf3R0TLIQbgePR+4D6lDpyLePbbKqjx8+In3sxYsX5V6nWahpTRPu3r2rY6C1tVUB/dFIBMFQEFs2b8Hi0hJa15lCAh7PPEZ588TjlkCc5RG8qeJrMqFBE4Z8Ecl4wtT05rJ6LLfr+S9+QTddly9dxnJkCZHIMp544gkxstz+RDyJ2uoabNi4HpcvX8bLL78koEg2n6CUsVtkoeNLy0gnEgiyqrRYRNYN1DU2SLrCMb4kLFxrt0c5tv5gCPsPPI6t27YqfP/K1XcwOz2rmyhTqVpAeXmZQLxuWlImJYPufO1XK8VC0XDWeH+lzcqK/dJZ8yHNajZjakd62W1XjNt67ULJlf+ZuJh8Tt9ECZh+Tnd86W3/9FZg66ZWgVGCRF7A+Um9JUeo/J4Z0ZlsSH7woks9aIqVlAW76cVUTNpg1I7HEcvGetNQSCPNPJ3u2axeQ1WmMPpAtURZYJXPT3BJYwlBDpt8mBlJQMCxKtkeuozJkLKByNRiOqSrI3hraW4RYC2vrjN1nQ/XJ1pAmiCB708yBDdf3wefxy3TB6UBNPuQIiXradqr6JT3Ip9NSYtaVVGGuZkp/Fe/9mvIZzIYHh7VePj06SelHySYqaysVsxV5717AvMMP3/66adx984d5JZmsLY6jKqKcuTTSfisVqnyYECMKZlGAmUT20Vgmkac0T75IvKWHpitUnyPsXgKqWweXn8ADqcHuaKpKiVTRqe20xvA+7duYXRsRO+VrPXS4gL27tuHTZs3C1hm80U0rW2Gx+vH2bfewp279/R8XAcftZROVmyysdUpMNzesV4aX5pqqHulCYjHRZ66UUohXG4FtzPPlA1Q6URc65BLp5DLZFSgwBseHlus1szlUtizYzN+5esvYLynC2+ffRVuSho8Xr2fppYO7D16QqN8d7BcgJi/Yyo/TUwUszsJGk19Z0G5t2Q0KQshK8r/b2hag737D+j4uXXrto41SkampibFWjK+ieCK7ChvLAgsPW5OFILYvHkzpqamDZtfLGj8TSaUuub16zegpqZaGlF+ECAz85SgMpmMY21zM44fOyZm9oc//IH2K6cOO3Zsx6lTpyRnoamqvbUNj+18DHPzs/jOd76jG55gwIdCPot8NoN4JILa8gr4KHGIx5UNzPOk6HXBHwpq/XkzRA3wzPwcfAH/SvYtiwooIcjksrj09ttaL+5Xnoe6IbWApbThJOTtKDUeTxYoN+c21dCr9KJ2m9rfUUm6qk/NMlTqrkTmxVcuvPXT+wNXeubSCvyUV6AETH/KC1x6+s/fCvzGr33TZJNa9ZC2blQ5jJbBgQwKmU2ajDTyYy1pKvkjzOpKEL/TobxSA/oMY0lQRiDAUR4BBJk66tUIGHiBZnMSx5n8f17k+Vr8Gf/fBJTnxGARELDJiK/FDwbOk9FsbGpS+xPZv/KycrmUiy6f2D17ZMiLr5zEiq/iiNxtmpVWAVM/0wWkO2Xwv524adaBSQFsLlKeqc+DcNCH+dkZ/G//8l+qUYnAgrWZJ584jdr6RgwNj+q9U2M6PDSkkXVTQz2OHj6M96+/B282iebaSlRXEpim4EYehWxaGtNMMiGQTL0f10LvNZFANJlE3IrrUogX2VQabBIZrQWcbn5T43bqQWmycnu9mE8kkWRUUSyC2fk5uL1s1cpj9949AjCUQFBq0LKuDRMTU3jz3FuKWCJj7HJ5FMhOgEqTE8Ewsy9D5RXYv/8AqmpqsRyNi3VmtqwajqysWK5nKOCDjykLuSz6+/owOT6GAPNTM8wENcdKNpdELp/Cnu1b8a2vv4Cx3nu4dPZ1uAvUJfuUt9nY3IY9R04KmDq8ASQzGTVxEYRK6+h0aixNzSmd8Dy+FhYXxEL29/VbkWBesa800O3dt1evzf02OTWlGw9iLcpVqqur0NTUpN/hscmiBjKgW7du1Q3C6Oio9gmPT+4XHtusRiWw1Y1bJq04NJqxxsfGUFtbI40rixguXjgv0EwWkq781tZ12oZr167hmWeewf69+1EeKsPZc2/iu9/9W51HzIOlwKQ8GERkYQHt69Yhk0hgYngYNZXVSHEtwwGUVVboRqq7t1c3Scz2dVHfTUY7k9GN1i9885v6WU9vD+7euad1UpJBliUXPGOM3lpaZEWtEaQaQ6P521AUC7tSWGGN81f/5XyYNTVZyDxgTRLD6rKLEjD9/F1zPmvvuARMP2t7tPR+fuYr8KUvPKkLE1lSXkg5zrQ1o/b/rzQ+FUy/PUFWPpPShZn/5miYo3ReuDT+12jfMhVZ4eL6d7FgmFhmOmbY/c6RP13bMelYCUb5Qa0ex9gci9JhTX0kL6BiU/MFLC0tC0iQMa2uqUV1bY2AKRkuMl3v37gJtz+sC7FqSRWab0QB6vomolk1jjSRUKZDnZ+88JJtpNfjAUA3rUZuRwGZdFKGJY71L154SyUCQ8MjWLOmGVW19QKEi8tRPQe3NRGLie3avKEDj+3aiSuXL6HK40ZzTRVqqiqQjEdQyKSQSyVQHgrIYEU2kf3yxh1dkLErnkoiQeZM7ne3ACjzTeOxFKLxpEbtfn9IrCdfm332fMxSLotEzgTgzy/OC7BlCzl86YUvyygWjycRDJUp9/LK5au4du1dhENllnGG+8swpzYwJXxh4sHWbduxfsNGMag0MSVYLJDJaLzNdaPJiTpTv98rU9n05AT6e3oEtAqKayJz6kGhmEW+QMZ0C371G1/FeG8XLp19TcDUNj81trRj39FTiBccKLoDiCWS8DBcVp30WQXQS+6QTGjsTAaXofUEmDyOaGgiMKRqle+jo70DO3ft1Hh9bHRMjn2ymbwRkMGPDLrfp9E2I8rYKU9jEuUAk5MT0mIuLS/p+ORNFY9vmpXMOWMixNY0NSGfy2DXrp26SaF8YH5uVhrYp596SkC+r69XiQDvv/++HPWHDxzEwuw8zrx6Btffv46GunoxzmSec5k0dm3fjtjCIgZ6e+XQZ3ZbKBxGqpiHN+iXwWpwYFDSDZdVUMCUCeolWE7x1Z//mrTaPN8vnL8gPSvPf94wklWmcY1DEq4hceRKa68dt6Z2L6Z4GMOTHcG2MqK3mtUe/J4BoqvNT6ujpCoqK3GmxJj+zK8DpQ348VegBEx//LUr/WZpBR65Al//6hfENhEA0CihpiZFRBlzg20SWm1wIvNJ8MSLNlkiuniN6aRWWlNzkTJuZ5pn+FWQkI7ibFYMUzAY0LiXwIA/IhOj/6dcIE19G4PBExgdHUfT2rUCzWRsyeIRgPCDbnE1NjkcGvHz3xzl3rx5CymSqg7DiD4c7m2DTeMqNqyqYYuc0tTxOXnRpftYRA9fg6FG+RxCAY9AJoEpW3qYDcrQ9LHxcbS2diCZyWEpEtcY3E1QuERTTgaxaASP7diuz6tXL2NNVSUaqypQFgwoMsqRz8LjBBrralFdXiYHO4PWCZIIlmi4WYpGkMylxWZK6eek/o+mtDzKy6vg9QUwNTsv9jQULtf4meaSnN+HC9fe0Xq2b+igYBG3793B+o0bZJBat64NLqcH9+514fKlK1hejoitZSyBGeVTf+ySqYqMKVeKpqeaunrs2bsPVTV1ivLiPo7GY+YGgrpKFi9wnO8jE81xfgL3uzoRXV6S/lQaZe0mHhcJ7N2xFb/6jRcw3nsfl86RMc0KoKfSOdQ3t2LvkZOI5orIOTxYjiXExtq1udI3s1YzkRAo5T67/t57iMZicteTmSN7OjQyKsaXdaFcWxqOGhsaxXJytE/NJ48JHn987Ug0goryKjidXoFSGqLu3LktELdmzRoVTLS0NItFZdwUX7e5pRlzs7OKGfvCz/2cgOq5t85hcGBAjyVQpeaY7O7evXvkpCdo/cY3voGG2nrcuXELly6/rfdCSUs2k1JcVFV5uUxQ/fe7MT81jWrKQLI5Aeh4LiPt8caNGzAzO4fO+91iRsmYM2eW5017R4cC/am7PXToEEZGRvHWufOYGB/XOvCDcVHUlnItyW4+SHky57R8gUpU5elsqoVtk5T5sYmXs1lTA0JNC5b9UQKmpYvRZ2kFSsD0s7Q3S+/lE7ECX3nh51aYRDnqXQSorBI1cTG8OFPvaMCcYT/Y0lMomnE6jUpkjXhh40XUBoImJ5Lh7CZ8XxrVLOAsWlFNHFFqTOkVINbI2rqIycmuMSJzMnPq+Q6HAigLBVaC7Tna5IWQUTh5hxuL0TiycMkIdPtuJwp56l7ZYOXSWJ6OYX5Y11arMODBLjDsD5/TAFSLW9VXyReKtAgRnNLwxfGnA9HoEqYmJ5CIxBWOTvDD5MdonBpEo8vjunFsTfd9MdlAZQAAIABJREFUe+s6bNywHtNTk/iFb3xdRqR5rt9yBNXlYVSFwyj3+1FZFsLM5DiW52fh8bgUT8S1SaaT0pfS7BUnO5jOKFc0VF6Jytp6eAMBNT453F41Ok1OzyiHtbIsgKGhAXznez9EXUMdmta2oKVtvSovm9Y0i0EdHRlFZ+c9jdrJKHucbjgLJpmAjCkd+UwAoHaVLGwkFke4vBK7du9F49pm7Tr12ifSYrNZk2kYcZrcjESCpPXQQL/AfHV5uRqgqDdljG4qEcXB3TvxS1/9ImZH+3H53OsopBMaKaeyWTQ0t2L/sVOIZIsqLGAUlsoOnGb0HI1EZWoioCIDWlNbJ30mpQmhUFDB+NSSunx+gTRqgNn2xBsyrsNavQcHpmdmMDk1qXOCbH4kFl3pdCdLyqaprq5O9PX2Ktu0o6MDXq8b9+7exfj4mG7kCF7JlrLAgC1TTJCgC183bzU1YvXpiufxzzpSAlzqX48ePaqYMUaQUU+9uDivCCfm5pJxPnHsKHrud2F6YhwhJkpQL+31ymmf5s1ZPI7mlnXwhyvw/s3bWFxeBnWlPF54I7hv316dbz099/Hsc8+itaUd//k/fRv373fJBEWWVDW1bKbi1MA+YwhQrRG8Lft5dF6pyQzmGbOiQbVPOOsm7+E/emRMXz5fcuV/Ii4GpY34sVagBEx/rGUr/VJpBT58BV740nMr1x+b6aDpgRdCgi/q8Mj8qG7S0mRSnxiNR9RvzwsqAaTdD84Lk8wmVlao2EYykvkCcikGrLs1LuSFUrpVr2G9OP43YepMBqCD3zCdOerxaHTJpJBMxOBzO1AWCmqsSbBEM04yk5djndmlZNJ6+gbh9ZeZtiKXa6VW1DSSWpdUK59RjKsFiG0jjQGjq2QA+jUGjJNZJctHnZ0NTCeRTaaVB0mTVyZfFDAlyKFul5IEVnTms1lsXN+ujFO+32/90i/AyRzPbAapWAyLM7NIRiNY21CHHEP9uQ4OE+qfTidNrJTbjfKKKkxMT2N2fkGyBqeHwNwpg5DbH1TffTyZ1og/XF6ODRs3YteubUgk4/ijP/53uHe/G4lUFvVNa3H85CmVCZAJ5D67dvUd3Lt7R4ajQq4gcEo23esPSrPK1+AonJIBAlTqNenO37Fjp0xoXOtkPIlMNietJvNLyZSZzFhGbFGXO417t28jl06rYYgsusORRzoZw/6d2/ALX/kCliZHcO3iOeSTUQFHAtOmde3Ytu8gRmYWUHD5ZMhyIGcF2CfU/ER9Mdec0WO8SWBeKcGnTHxWWgBjtELl5QKI/B6ZTrLaHNfv3LlL+5CtYswr5WFBoxB/znOArP1ju3bpOakTrqyowPbt22X6IqNJ2QANTGT0jx45IonKW+ffwsDAgOKqeI7QFEXgR0aWH83NzTJccRtZn9p59y7ef+86ZmdnkMmk9FjelO15bCfqampw4dxZxJYW0dzYCAdH9IW8buxSDmB6bl762a07H8O58xcxv7SkRAWy2/UNdXju2Wfx13/1lzomT548ge1bd2JqcgYvvvgDJOIx3YDxRpIa8tUjfIJSc+qY/9FN3CP+pKxMJqxcU7vAQsyrfb499HtMsiiN8ktXqE/zCpSA6ad575W2/RO5AqePHDTbxRpSualNZBRBIl30Yky9bv2bF0ACBROonVPgvIL4+Xi5jBPS2PEi/IBsYUi3AZzpRFKQjxdGXuQ5zvUyq9PpVBQTGTXqOAmGDE8J0Eoj0OWCDDSUFfJxDN53uFyoqq6F1x9GPJ2DOxBWAP2Vd99HBh7ARROTDXIfXFglS/gAMOUFNy/W1MgOrEVZYYsMMC0SmDoMYxoRYzrJXlA1PFGvyaxRAgEiMjLJYh+l4Yth29ZNGsVyzLtr63oE3A6xpjMT40hGowh6PGisrZErn9Yrgg7GVIl51H4xmlKaWdQc63bDxTgrtxfZYhEefwBLsRimZufEaPqDQTStWSv2kkDu7UtXcL+3D95AEJu37sCXvvIC0umcJBIjI8P4wQ9elJO8oqJcI132rBOdeXx+3QQwfovvi/pSl8cnnSfZxl2P7ZE8Q+3qBYcYOrLqxh3PDS1ov4ZCASUY9N6/j/GREe1/Hk8uZxGZZBybO1rw7IkjWJwcQdfNd+FzMl7MvA6BKUf505G44qJUguBkteeywODCwqJuckiME0hWVVbjxo2bknhw28QCkl0sQkwzo50IBCvKaZYrqBlraXEZ7R3taCDAjMbkZifjPDwyrOOcwPfA/n06xt94/XUdw7t27VBjEo9hbiuNeF/76lfFkL762it6XY7qCT4J/rkmBKcEr3we/j/BKeOiCN5ef/U1dN29J0BvzIN51NVUY8e2LRjs68PYyDAqQkGE2HbGdAOXS+anos8nYEqj2qnTT6Ozuxd3Ojt1TPLmY9Omjdj12E78P3/y77B792OSE9RU1SEYCOOVV17B5MSEjnm+D8laVsc+WdWxK+D0QyKh7IxSnTkWsrXPY+XnPuJDzU8XS3FRn8iLQ2mjPtIKlIDpR1qm0oNKK/DRV+DEnp0P5ts0/ojpZEwSGUOO4t1m5JpnAaYJPGd8EQ0tqiy0sk9Xv6JdSWqimozWVHFQ+n2IEeWImnFIZKLUBqT4KNOhbof2E8zQwJRjzigf43aJRWQWpuQFNOEwwsjpQdHlhcsfRiyRwc1791EMVqKwAkytMb7F9JiYUhPybl9sDYCy+rwFsGxgWtQYk0CcAEujfDZECZgua5TvKjJeaEkjYuoXyTcpP5LmsGxOIJaGsea1jVjf3obRkRFsbG1AVdiHmspKLM3PIRmJopDJwM92LWut+Foci+fzdJ5zn9A05FBqgMNlTDw5dc07xSqHKysVuk9QmkxnTGwT61TdLkkAhkfHcYdrAxcaW1rURkXwRZZsaGgI3fc74fN4Ua5CBSPD4B5h8gEZU6ENanJBxhQC4ARCjI2iAUiaXMZVqZIzuwJOyZzy2KHpiRmcc9NT6O7sEotMcIdiToz47m2b8NSxg5gd6cf9W9cF3LmfKUuoaWzG7sPHkMg7UfTQ/JRANhOXHpmgcW5ufqVuljdI4XA53rnyjkxxZIQJMAkE4fJoxF3f0CDASoBIlrGSbGYqg7v37un/29vXC1DSMHW/u0cgkZrqbVu3or29Da+//ppkL2wv6+/vVasWwe6XvvhF3dMwPH96ekrrwH0nUGxFnvG44L8pQeAY/7nnnpPjn/roi+cvoLurS0vNiYTH68aObVt13N+5eRPJeAxr6ut0jOSSKeXgprNZZFxOLMfiilI7cfppsdwvvvSSbhj9gRD279+LaDSCrs57qv0tryjH5o1bEQqE8dprr8m4FVKmsEeFFrzZNOcGx/hGJ7rCkkpz/cGPFZb1oRB9nVt/xyj/lRIw/eh/sEuP/MStQAmYfuJ2SWmDPu0r8NSBvdYFiCNVspEcoRtWUkYoYThzGSIoNR+sDrUvTdSCGhBnfxXgkwHCNh6Z3yLryZB9gl658xki7/OYdiCPywKupoVGr888UYIj6t0KeTjYLOWk25uh9G6BI3bFOzymgjRXdCOTB4YnZxBz+ZF1WLE2hhBe2R5j5HpwoeX2mjpWU5PJZHICU1NOY12Ui3kBTLqsCbTcHidYozkxPoagN4DFhSWN2pNWLSj/n6CHbnUCeILMtY0N2LJ5E0aGh7ChrRF11WHlpjKPcmFqGkvz81jb2IjKsrBpaCoyoier5+HF3ef1wwmvGDACRGXBMuqH6NztRkV1jUDK9Oys0YWy3crrRSyZVHUogcuN23dNmD6cSKayRnNr5bUaVtasBRMOgkGTkuDxMTaKrnzD1BJ4UnvK7eBYl8xjx/oNaoJKZphj6qQaV8HylCLwpoYrztgoF3XDySRGBwdl8OJrct/Eo8vYsalDjOnc2AAGuu7Ao62EwHdVfRPW79iNjNOLLDxiTHPZhH6Xa8PSBY3kVa3LXF4/rl9/X+H3BNgEeYpFIkaybsD4fW4jzWIEp7U1tcrMnZmdlTSAgJsj98GhQWV+Ml2hrrYWx44fRVdnJ3p7enVukBVNJeP45V/+ZbGiFy5cUOh/Jst817QAKI9lu+LXNmpxnffv34+TJ0/qMQTOZ994E/du34HP7xUbTKazo70V927fUjwZJR1kTANMucjlVwohyJhS4pHNFbDv4CGsaW7Fd198UbW6TIvYuHE9bt2+hcjSEqqqKpSh+vwXvox1za343ve+h+GhYcv4yFPNPvjNeWuP8u2/dcqqfcQHzYzM/LXNhCplsHKEbQmNfVNoA90SY/ppv4KUtr8ETEvHQGkFfsIr8NSB3RYwNYYjM+U2sUkEh+JGNPY2bKcuVBq5PxjXPQClBqCaxxjzkvk03yeolD6T7UYM9Wc+qpeg1GnVgTrNyJrA2HpdMoBFakVpRuHrWsCWAIdbpORFVwBZuDXipcZzaHwacW8IGcbaiPIx7KhxChtNKeOjjO5N0MYkCShk0WQtmv81yQQGvRUEnqkxJTDle1iOLGq06nG4Fba+tmUdGpvWKtuzeV2rWLqXXnoJfb09MqmEg35s27pFkUHrO5qxdk293mc+k1X3+fLCAhrq6pCMxxEOhhCiczwQQFl5GYLhILxuLzwOL3LU02azYsfI/i0sLaHodCIYDikmaDkaRV19vfSRc3MLCIfCinEicLlztwtOj09rRybSzZB7e5/ZAJ77iE1YTBZwu00JAkEccywVVcWIJ2N2Isii85v6ypbWNsAdgMPt0fpSgkDgx/Ui4OfXoI/RUU4M9/djZmpK7n+G7ROYbmlvwZG9u7A0NYqJwV4gmxSQJagOVdeiY9su5NwBFN0+aYuXF2d1vHIbI8tRxOIJMZHcXxzrC5gmU9Iyk1UlECwQUBMwMc7KS9a/gGgsjsqqarMPqflsbcXy0rLc7a1trWI1e3t70dPdjdqaGhw6fEjA8+b7N5CTEbCAp598UpmkVy5fwTilGczc9Zh8UNXxWnWdfF1b4kDJC7NLqT0dHh5WgP/k+ATud3bi1q2bYkt/7rnnMDkxhhvX39W6OdnQFAoImCKbkxacQJHAdGZ+HsuRGNZv2oI9+x/HVaUSxLF12zYBxlfOnNEx1da6Dr19PfjS81/B5k1b8frrr+PO7dvaF4p7C/jl9rc/HgamH6YxlQSIzWmWW1/tUzIUFvV8WgMG+uvcLQqMk81+7fLbP+G/aqWnK63AP94KlIDpP95al17pc7ICTz5uA1MypgbACZAKlBpAuuKSt/z7GmUTmBoIuqIn++D/m5/ZANUAXRFqyqDkGJK986wBZZ866ysJ/nixNYE0HNM7NaYXACHTKtBsJ5K6UCi6UHT7kWepp8snI1T/6ARi3gCyylu0tkEtNobBVQD8ClC1zBwSbRI4m+c2bKmlkBNINSxpURmdObjcTkQiixgdHpZJaHpqBqGyMpMtms6oApIXXmZGZlgokM8pYH/D+g40NtSjcW0DHG6Hais55l+cncf48DCqKyrQUF+vnMxivoDFpQXMzs8qjomGpGyCo/2CRvmsi62sqlQVKjWk7I+PRKNynJdxfJ1KahRdFSrT2k1MzeBO530B/aKDWmGnUg9s4G6UE2a9lGTg9qhaNBwuE/PK6kqCUy4OQQdZYX6l+YdAsLa+AaHqBoFdaYcJUsTZmUQHxUaxUGFiHP3d3ZJyBAN+ZNNp5XEe2rsLh/fsxER/F4a678GVz+hYpMkqXFOHTTv3oOgPI+/0oeAAgj6a24weeGpyWrmlhgen3jOgKlhWaxJYm5QIqH6VB6DWrrJSkWWsXmXG5+TklMxTqUwGGzds1GPY9FRXX6fUif7ePtWcPv3MU0oZeOfyFb0/ZtPu27sHFy9cUFg+M2cJzAkCyRbzte2EBrtBiewoQ/f37NmD9957Tzmm3/zmN7G2aY2mAVPTk5hnGYLbhfNvncXY8JBqankcMU4s7PfDkSMw5c1ZEcliUfpiHnv1Tc04duIUOru7MTo+jkOHjuB+d5eANfXiu3buwO3bt/CtX/41NDas0WufO3tWznwCeO03sqb2jehDc/tH86X2sWNu/FY+CU4JQnNkv2mQs85BK6KNx+lrly5+Tv7alt7mZ3EFSsD0s7hXS+/pZ7oCpw8+ZujBAsGDuWgIoOj6zUuJYTkNC2qyX4zK0AJxlk7Tzi00QNRwq6tZSX6fIIbjadWXOp1qN/J7qR11qk2JX/mpPnWxsnSAkwl1SwLAbSIwdTn4GBqqyNy5BEhzRepM/TJBdQ+OIEJDEEvYrcpS6Vat92czpHbd6gp4tQC5AaQSFBigyvF1IStdaSGfkUOfbFY8HlGzTyGT0yif4I3VnnSs2807XAeayNLJpML09+/bo3/D58HRkyfQ1NiIxbl5UDThcTKuy4Vv/8V/lqmKIKaiskoXczKP/HkumbEqU7kHiooKIphihmxbR7tar+jYl1M7Rbd4CkGXEyGfH1Mzc7jf06ss0lzRKZlEko1RNnhXJ7sF+mka402D2yunOt+bafeya2gJREwGrMxOzBHNF1Hb3AZvMKTfYUwUgRXBIzNgI8tLAqCx5SXElpdRWVYuoERwTpf+0QN78OzJIxjuvovOG9fg4ppTY1wsoqapGTsPHIYzWC52nJWk+WxSGlxuB41mS4tLAvBsZyIwvXr1mhhTjtdpMpL2ma1FlEEwQzfg1zGRzeetuCgI1JOJdru9aG1tRbi8DDPTM2hobEBVZSXOv3UejY312LFjB65cuqxz59ixIzKNXb70tiQQHOFTF0xmdPWNmd2exHOFZqfHH39csVBkLBm79pu/+Zuora5BPMqIqgJisSjq6+uQy6Zx8fw5OfbZuLYamJJRViUpA/gpl3F7dc7s3LMXS5Eo5hcWJbM4d+5NMfgN9XWorq6UdvyJU08iFklo3734/e/L8GVXD0tX+iHAlIOER33YGaarc0rtTGM+n/3z1b9LxvTlUsD+z/QaUHrxf9gKlIDpP2z9Sr9dWoEPrMDpAzv0PTGIlvtn5f+t0a75tzXit4CobY5aMQxZ436bcbRZMvN7fAUaY0yvvc3KUnNK1sxmSsmg+jxMBDDgV25/azRIho+B+eD3CFoJjuWOJ7AoouDyI+3gpwfv3elB0sGRL/WG1hYpccD03hscbkL17Ygog6QLKDryJrPRMj/Za8HHMRDe7SajaOQI6UxKwNTn9Mj8RNwdS6SkYeQYnEH4BD5kBWlaaV3XrCzKivIwXnrlZRw5dhR79xqNr3SIiuNyafy/sDCvKC5e2G2DGWOcuO78SrDKn9kAi3FD/DcBGMEO247IbtJ1TskER9Nr16zV7cT169cxPT2LxsYmgRXDaFOmkFc4vWpdCeKo/fV6pbMkS2vHidnxX3y8uQkpKh6KbBu/SoPMSlcCesv8w3G7neBAJlLRYE6nYpsoVZhfmMeB3Ttx4uB+LE6O4ua1Kyikk1o7srqhiirsPXQUeY8PTl8Q6SwBMlMUOBLOKTyf4JQ6UAJCZnJylE+DEvcbx+3Gde4QIxoIlSMQLsf07BIcHi+On3wCd+7ekZmKuaHOYkF6zk0b16Ntw0ZMR2NobGhQosLoyDD27dmjPFYywJs3bkBX1z1Mjo0ZVzsb0HjzwUArC8hT+0r2nJpKSgOYX0qJwblz59Dd0y1GkRpValyZtpBOJWVWWrumyUhIshnMTk3ixrtXMTY4CL/bBb/LI3kLz4lgdQ0WI2TLI4inMjh45IgkJdQDT83MiiFtbl6D9R3tMt/RoV/MFnDrxk188fnncfHi27h165bOCea+Sh9KiQBPW+sc4lie62jA6wOJjs2O8ly097sdFcXnE7tu/Q2xI6fMja4DzDF98c03S3+ZSyvwqV2BEjD91O660oZ/Ulfg9IHtBpOtqujUqNxmQq2f2aPvFS5RYlQDOC2vk6VDtbWchmk1z2uP5W1gahhZggSypj4xpS6N9flvAVOyo3Y6AMeB6oF3K0NTxigBU14kefEvouAOIO3w6fO9uz1IImhc+TI6mfdjYrB4UTV1igKmVnKA3okjp09r+mwxpmZb+A7oIjdtpgXlmBL8zExP0Z2D2dl5PSaRoubQAFMymmROo8vLaKyvw3/33/4zHDl0EO9eu4q//d53Ud/UKGaU+kU6tW3TSEvLOoTLwho1a6RvgVOCRDJdBA38SoOPwuU5vl9cECAl0OQnWTC+X46xGcXFsPnm5hb86rd+VfWc3/6rv1YoPYE6R/R28xaBKYEvKyydTAdwOlFeXrbCphOMmu3kJ4Gpoc/EmgqY0hxm0hr4afrVWUVrZAFMKSCo5nuprKiUcSqdyyqu6rknT+HU4QNYmBjF1bfPIxVdNqP+fB7B8irsPXwEeZcX8ATUcqTaTEsqEo/FDTBOpfQ1Ho1pRM7jlq+pmy8nXf5etUGxOtblCyJTcKC6tgG/9wf/HH/zN38jQxY1wOMjQ8x8QNDvxZ7HD8JdXimAy4grht5zf1KCsDA7i9rqKoyPjYgRpoWPulNl8KqO17SPEZhzv7B+9ODBx8WsdnZ24urVq2K2efPwheefV4Yq2e6ammpJCLxeFxbn57AwN4f66ipUlYXx3jtXcPv6dYR9flSWl+nxy5kM5peiOheY+1rXuAY7du2Sce3ylXfEXG/dukWufLKwe3bvxoVzb2F4YFiNUwT3fP88plbG+bY+22pPs41MD0yNBpzarCjX1y7YsDODNSXh34FVWag2OLWB6fdef/2T+uextF2lFfh7V6AETP/eJSo9oLQCH28Fnti/zYznLYPSAwBqnmclat7SZFrDbcOiPGSOMsNvG9SuBqxmHk4ntcb7lgyAIM9mS32MtfHy0zi3iSdpirEbqDh+toEpf49ZnwQOAqYEru4g0k4/Mg4frt/rRbzokzbVBk58L2qB4hOLMSWTY0ww9oWyiDy95HBYrnyzLgaK83nokOdr2+YnMkrzc3NwFmAC2UHNZl5pAT5fAClqS4tQLSfjhLZu2oCTJ46jqrICL71yRiN5RgSR4WO7E8EyGU+ygPwgwBNTaWcIiL1yCjiQiSRAIMAzgNWUIKwAATrjC6z6zEgPmUol4fcF8PVvfENVnWffPIeDhw6hu7tb43qOsAkeuRZ04HPM7/Z5dQRw3Eo2jK8n447SCwxTaZgz077En6XYTpXPraytGWcbQMhtJEtos6QEzzQcEZjG4lH84tdewME9OxGZmcSNq5eRTcRkmiJjGq6sxr7Dx5BzeQCPX3muDyQmDtWt8rVy6azkC8tLS2pcEkBU9akBTVy3QCCE2fkltG/aAm8wjL0HDuHUk0/hL/7iLyU5WF6cR193F5zM6o3HsHPvXmzbf0B61XAohMGBft1AVVVUYHZqStt4984tVa76vT4lERDwc9+RAWVaAD9objp9+jRqqqvR09uLV199Vdm/ZKQJTl944SvSCLPHvrKqQo/j8ba0uIC7t2/p/GhvXou++90Y6L6PgNuNXDoj6UHRH0A0ydf1qKGL9bFHjx+XcezO3Xvo6GjD1NQURoYH8Vu/9U8wOjqC82+eQyqeFGv/5JNP4dvf/ktMTE7qZoj70OBSc0PHm4kVbbGygW1jo7nxk6FQ5+2PzvlNqAVPOHMc2+ec/VeKDPJ3Xn314/3RKj26tAKfoBUoAdNP0M4obcpnYwVO7SMwtUb5loPegNEHF5jVbKnBo3YIvl2mbWlSbd3pimbR1qGatSoYesvoVy2t6YrpyWJMefE1znyHsk5/BJg6PYbJE2NagIMRTk4Rlih6gsg4A6uAqRcF548CU5vFExjVWNIe59ttUPYo3zI/Wetgh4RzdMztyVNnyuj/QkF95wG3H8PDIyvh88SSzPck+0iwRCDKfvhMOomvvfAVGWW+9+KLyBeLK81ZZKr4QWaLIIUXcOojaSwi2CTw43iY2k37Ak/ARZBIFpjvRQCQLV12lBTzTdNpJOJR1NZU67bh2WeewZ07d3Dr9h184QvPo7enBw2Njei81yWdo9ITXCaGik58gkkCJ4Jku5SAOMMGojp2pDWlAz+vGk1qOvk7ikcq5AV42U3PtSC7y7E7wTXTAghMXF4PliNL+I1f+UXs3LQeS1PjGuXnUgmNtNVOVVOL/UeOo8BEAbdPwFRMnLl7EhvJETrZUWpWKWWgZIHyCK2T3OGMQioiEAwhlkyjpmENGtauw3PPf0nHEMfqBINz09MYGuhBdHlRDWNVdXU49MQTyjFlzuv8/CzmZ2exgwkLs7OIRZbR23Nfx0aIGtNMWgC8vLJS75lRVqwupQO/o71dWakvv/yyGqSqq6vEXJNx/ta3viUn/8TEBLrv38e27VsV4L+0MI+L59/C/Mw0ogsLcORzYk69vPnIshHMg7TThWQ2h1g8pVQEli2cfOIJFQfMMHjf58Hk+DhOnjyOjo52vPrKK5hjZW0sqVSAr3/95wVcf/jDH2qduM/MNIRsr6n2NSOSovarkX+QFV8NRB9MSwwgfXDzxwgqPtLWKBsJa1HGvb85c+az8ce09C4+lytQAqafy91eetM/zRX4ADC1taSWacge3RvW0HbqG9e2uXBZhiibPV3BqqtMU6sc9jRUGdDLoKeiHPnm04z1aYIiw0i2lD/na9J0ZDOmDJO3gSlBLQnQTK4Apz+MjMOPZNGD9zv7EMk5BWAI0ozZyaziagbVxEM9aIRSgD7j8cmYWs1PpoPKXHyVX6oYJBO2T8AzPTWF8mAYY2PjCpx3ur1wUHbgdFpOcIckCblsRnrA3/onv4k1TY3403//7xWEzzB7ghKyiBxN86I/MzuDurp6fY/aUYIchrfX1tWqpYnfY9sRGUECMo7wecEn+0Yg+v+z995Bcp33teDpHCfnhEEORCKIRDCIYKZkmZIsi5aebcn2e7afLdvv/bG7teV69v6xf3plWyVVSfaWvJYtWRJJkRQp5kyACRkUchhgMIPBDCZ3zr11zne/7gYISiarYINEj4QazkxPz73fvd333PM7gYC1snZTAAAgAElEQVTHgFQCc+5+SRFAHJ1vv/NO6Rl/8IMf4o47tkuDSh0iA/b37d2n/YxEGpDieDkU1nNwlG9KEwwwsWN8NQQpM9RsE7edNxNGWjCrz9wuy7iRZeV/E6wx3N6ajygaJpP+1S8/hJWLF+DiuTPY+/ZOxGfYZU/JiAfhphZsu+NOuEN05fvECJZZeeow2olkQqCUADSXyQpkHdi/X0wtdaPS4zKMPpuTaa7s8aGptRNbb/0UOnt6cW50TAUBZD/5J4eHTuHMqZPIZVLwhUO4/3OfV/A8TWyMjHr3nbew8cYbMTM9pYrVZCKmaQEZ02g0jHAkrBxYMtEcy9988zYZpkZHR/DMM88q0J7je+43AT3XmWYoAlEC5J1v7tANzV133qn9PLBvDxYPDGB26qIqSf3MnuV6Ut9bKKK1fwE6evowMjqGoeERdPb04N77P40D7x3ExMUpyQvIylNPeuDAPrzxxusqhgj5QzqHbrvtVoX8/+QnP1Epgb3hUD0wGVMnas3qh23ShjU62scrkovaVGlLq8DUxk9ZxtT+jMD0sTpjejXf4uvPfZVXoA5Mr/IC15/++luBjwxML9GY2vG8oynVMla1ZQpoIoBl97oDLNWRTmbG45IT33z2IOT3K3ifAIcXQzKixq/kETg1GtOyRvleN00VZWWXEpjK/AQ/DhwbcoCp3wGmxuxkDVzaOgep1poxuI1kQj8sMI0GIxrly/gjUGo65gnKCNzkpKIes1zEn/z3P0ZHexu+8w//KPe8TQsg+OTHggULsHHTRv0uR8cEdzTNEHgRZa5euwabt2yRhODJp55SUQF/t6GBffcRRRxRQ3pmaAiTk1MIR0LKj6VrvK2tHZ/61KewdOlS/PP/932EQmHlj3Ib+FgyqUZW0KjYIY6FCTjJatrIMIJTgl/+DplRsm0EpNxOxhuZUP0cMuyEz+Ur+thqQxjlCjkEggEE/AExsv6Q6bL/9D134rbNG5CYmsALTz+JdGxONZ8M8ycwvWX7XZcAU47drcaRjnK54fNGezp5cRKHfvELbVs2ndF+SfPKStJMDr5gGN19C7B2wyZ4AyHkRQi7cfHiuHSbrlIeY6PnMDk+hnQhj23bt+tc4s1IX08PdrzxOlYuX4Z0IoFd776DfJZSiQB4u9bRYSp55+bn1VV/++236x9vIJ566ins2rVLx8xqilV32tiAm27aiIDfi/n5WZw/P4o9e3ajra1Fr4dVy5ehORrF+eGzSMdjGuMHWIBRLiOZzmDNlm3YsHkLLk5O4+fPPodwQxO+9Fu/hdfe2IEL4+O6Sbr33nvkyv/GN/5GbGYkEIbf41O1MJuwPve5z2HXu+/iwIGDjuTGMTw6GlkVXogdt9+vZgPX3vTVGp/MdKIsNrv2hsZqjxkXVdeYXn/XnU/SHteB6SfpaNb35ZpYgY8KTMWUKPfzCgH8lwNTAT7OfBmu7bAvZRZ3GsbUX8uaygBl2qDIlFJDKmBKUEpwetko30WOk/k1/ggyrgAKnhB+cXIYs9kSyl7H/MSRvTPqrjCmNRWLFXCq7aRR48MxpmF/EOPjF40Dm+52xk25WdvJUH4G4ucEuhOxOfze174qoProY08oe3R6ega/+zu/g4ceeghvvvWWaizHzo+JEWUofigYlMaTAI672dTSoqihk6dOKrqos6tT7CMBg41E4hiW2kaOlDs6OrB50wYcPLAfT/zsZ/jUp+7ArbfcghMnTuEHP/gB1q9fj0gkinyugMOHD2NyahJ+XwA5Vql6fQgGLTAlCWzC0S3rZcf5hjllzSxvPEyVJnWPBFwc4UrX65iU5NpW3alPY37KEAJhRixl0dfRinvvuA1LervxyvNPY35qQgUDbo+3Akw9YTKmpvOeNyU2IWBufk7aUoJhAlMF1TO3k38nbzSvAqn5IpLpLBpb29De1YeVa9ZjLp5EIBQx5rVEQoUPZLe9rjImLozi9PCwgCmfKxGPY/GihXjzjTeweOFCZNMp7HrnbYSCfhmjaHQjyMzmyFzP4LO//lncd+99inR6/vnn8O4770qOQYkGX0PcLuqMyY5v3rwJszPTeO/gfjQ2NQjgppJJ3HTjOmSSCZw9fQq5VBJ+mowY3ZXLCZzyNZF2+bBq3Xrcedc9mI0l8N7hw6qc3bVnr6QDa9asxq233oJHH3lYYfpNzY3SRkdDlIa4MDc3i1/7tc8qf/bFF1509MqlSm6tNXBZM5dN17DMqbnZs29pVYmMNUYRmFrzlAXk3HcC0/oo/5q4FNQ34iOuQB2YfsSFq/9afQU+aAU+CjC17IgBpeaZKy1Rv3SUT+BiNKK8ihFY+NxsgTKMKYGoNKeMkCJrKm2bw5hWzE9GCECNKdjA5GYtqQNM4UfRF8GRoRFMJnNy5SsLtWaUT02cvYBW2VJn1O+Eln5YYBrw+OTKJ/jgtlBjSjDFrwnWGLDPkXl8bkaj/Ew6hTd2vo0lS5dhxYqV2L59O5KpJF55+RUFuBNAMQOUwfZ055Op45g+nkwgmc1g4cKF+ppjYWpTyVDyMy/01Kdy/MoLPp3+q1auxGc+fa/MMy+++JK0nwS2y5evwLPPPqfnIXNKow4ZxpGRUTnG1YLgcjuMaaM5xko4cEwvlDQUqSstCGAacxHH0nl9zbG6yTY143XF3kuTaECq6kFzOdWFMis0FAkhMTOJxf09uPvWm3Hy8HuYn7qoc4LSiGhLK7ZtvwvecIOAKZlP3rQQ5PLvzMzOqG0pl83p3CIw5bhc2khHQkD2N9rYjKnZecRTGTS0tOMLX/oyLk7NYnhkFPOxmLaVRrx8LqWWKr/HhcmZaaxYt1Y3AGSeVyxfhldffgmd7e06d9lhTx0vb6aYNUtNJtnblatuwFe/+lXtI8fze/fuweTkpG4EuO6qIVWNbQZLlizBmtWrMXzuDN47sE+aXhqt+vp6cMOqFWJi333rTeTTSTSFw0Ahj0I6o0YxllBkPAFki2VsvfkWbNq6DTPzMaUZvPTKq2rEuv/++3D27BAe/slP0NPdpRsBVxEIKnrMI/3s0mVLcef27XjuuecVV2YBZNXYZAxwev0rOcPUF9fKY6zc4xJTYdk0P1XeN5wKYP4eb7q+/9Of1t+g6yvwsV2BOjD92B66+oZfqytw5wZjfqpoxmr+WyaYmguP1VpqNK+gT+u8t/WeZpRvMwv1vJZF0fMYA4VpljL6VGaRsrvGNj5RU8iInCow9cLrJntq8kvZ8o4yW2RMtSPbh+Cl0cmHTMkNTyCCk8NjOB8voujjGNtcSBWmf7nG9ErjfEdJaY+XCQY3F2KCFu47wRfBB//+2OgYPC6fXOC8GCv2SQkAbrmbZRoqlzTmJSj7s69/HeNjYzh6+iSC0ahG65978EGxpRzBMxeV9ZR8DoIsAjuyhox9ohaUrPPmzZs1diewYdsRY6VolNLfDAYVME/mlVFMf/3Xf41oOIRHHnlY23vk8GG5vteuWYsVK1firbfeBKOWyPayuejcyIjAKw1HDLbn3+Xz10ohTHuP48Z2dIQKeacOlc1aJQNYTVd8TtWlVptI8GzWpSRWsamxSXpIPv/M+BjCHmCwux0RL1nBvJFBMPaqsRm3bL8HgYZmlLysRy0g6HEJ9PPvUNNqIqNMfijjsUZHRwV8mDErsO8PwOs3jn5mfja1daKjuw8llxfRhmbpgmm2am1uRDoRw9TEBTnhWfW6duNG5XtSQtHa0oITx4/JwR8JhTBxYQwT42NqelLiA81JLU346le/puIDjsfpwOcon0CZTLhJSqDEoIju7i7pO1tbW3F66BQujI+pWGB2ZgYzU5O6AYuGghjs60NDOIgEzWPpFCLBgIomeFZmvT6k80XFk23aeguWLFshqQhd9tTUtrW24Kc/fURmraZG5tJSL81yC7+0t2SweaNxzz33aDtffuUVvY55TlN2YMsUCKgJtBULpQIO82HSHHgjyUYx+/5QfdfL8QZF0hzn5sRx6FMO8m+PPnatvj3Wt6u+Ar9yBerA9FcuUf0B9RX4cCtwlwNMDWgzzU+Vbntq2C5hROzPCNaqxYT28qS4KGlIq05dm63P568wbgS0bjOKJcDkZ+pFyYARmFJnJwOUMk29cMOM9TnSdwvoFeFy8zk4LoeYIm8wgmzRJb3gyMQ0Tk9nlG1qHcRq3XEia2y26RV1ppUaVrOOiraqANiSCVB3cjrJ1J07N4KgP6JxLJMG+gcGZGhiCLtAKZ+vXBLAozP7059+QH3qO955C/FUEtu2bcNXvvIVPPfccwJSdJNz/E5Dihg1n0/7wA+v14d16zdg06bNAjqnTp3S98kERqIRrT3BDrdrPjYvcHj3XXfJ0MPnIWjdsWMHLly4gN/+7d8WwOXf5ePJmO3btxdnzpxxGqyKAmrhcMQAU4JyxwJfO761oMQyZNxnqyUkICWbS7Ao85H2g599lZpOjqt7+hdIG5uJz6FAE1E+rTrS5kjQgF1mqbZ14I57H4A/2owC28CKebiLWSfWqCxnezyeEBPJv0/N78jIiNhJRlKZoHg3vL6g5BbT8zEMLl6GbbdvR9nlE2NKw1c0HEZfdxempyZw6vgRZFMc8wex6eatOh68Aenv68XJkyfElpIljs3NCcAS1PKmgj//9V//LFYsX2HqPl99FcPnhiVbYIwU11uvEw+BcBbr16/D4iVLtJ3nRs9h6MxQ1fzHGyPWmmbS6O3qQFtTIzKJpBhahevzxoDZqYEg0rk8vD6/9isQjqqqtL29E3PzMRw7ekRMPWPLKBcgiG5qbFYBgUCpwyqvW78OK1euxN/93d8JyNOgpu3luRAK6YaF62RHJfa480aV7WA0dFlHfuWdiOUW/Bty6bMwwqZ6ANGGBvzgRw9/uDet+qPrK3ANrUAdmF5DB6O+KZ+MFbjzxlUGgDmu26rb1moK7X5aUGqbnIx5yUDQajOUsgzlSKlM+W0OvxiWSlyUAKkBp0ZrakazqiX1G2c+R6NuNRJBGk2ZnWSaIjPHOs6ytIZFl0fANF/2oLG1HbF0Hu8cPoOixzjFuQFkgyxr+lGAqXHwm6YpgiWr6SQwzeXI/uXE3rVzvOvzKpqHukE6wvn1X/2v/yXzybPPPIt//v4/Y3TsvMLPH3jgAfzlX/6lQOT+/fvxne98R7FN/JpgtrOz03S6M7OSkTtuL1qaWxQpRGATCUcEmMjo0iRlay/TqbTc/T3dPYqn+tJv/qb0gwxR5z8ytYMLBvX44eGz2Ld/v5zsjHIiQ0YAwsgobgPbeQxDbo6tAH0lx7LCmQmQkCG1YFURVw5ryiQAaVE9jB8yUUQE1N1d3Yg0Non5DrjKCFL4mEkiPT+DsN8j9pGa3ZbOLmy/7zNwByPIcHxfKCCbnJPmk2A8FovrbxeZ0KBAeLd0rkwiYE0pj7+0tEXIGMRRtz8UxeobNyIYbsDE5Iy0mJRQ9Pd26wYonYyp/IHHvrO7U2N4an8HB/pxYP8+6W8bIhHEY/MCpvkcj7UPmzbehGVLl2BmZhavvPKKALLJmWUzEk1xBGgmo5YxWsw3vTgxIYZ79PwoYvGYXgPGMEejX4ntDigX8ogEAkjFYojNzWrS4Cbg5s1LYzOa2tsRiyV0oxaONsp4xaKH4XPndM4ODPQpVYDbqfQB5tYyiUAxoyUdD24npSUM/ueND/eRP7eRYbFEgvZARzNczTOtvKbMwa++OTrvB2RTdeNKLTKLG1gFmzf1un/7zW9/Mt5M63txXa5AHZhel4e9vtNXcwXuWL+yAkwNYyqUWrmIGE2hswXO9/mV2+VUVNaAUtM6asf65ncqo/wKY2qrTau6VF5glV3KUH2ypqzCFFPIHFOvxoNWh8rHEtQoJ5/5nS434pm8RvnhxjY0d3Th5JlzODE6pZYgI2c15is103D0edkI/xJn/gcxpgLbhjWkucbGHo2MnofL7RMwYgA/n1tB7vmcmFPqHvl7999/P5YtW4qh06dx8MBBdHZ348677sLnP/8FLFm8WCP0l19+CTt37hTT1tLaIhbz9NBpxT+RaSI4DUdM7zsZKK4NQYwNQTfpV2XFQZFB5ch86dIleOD++7F8+TI1TD315JN47vnnBWj7+/vFrLJmc9fu3Q5zVnJACIG/YXqbmqrAtMqaOjckzrlhTS7cNntzYwP+TSGA0ZzyfKrV0La0NCMQiQqYhr1uNIf9cGVTmBk/r1E+dcasR21p78JdD/waEDDAlP8bOXtSEU5cGzr9lWTAwPlUStIGAnyadcjYEphybJwruiQL4A0NgWm0qQ35EsS0M4qLNxKsxo3PTSMVn5epKRIOYtPmjZJNcHcXLBjAmzt2aCTOn5ONbIxGDCBdtkyM6fiFMfzoxz/GueFzTiyWS8CZMopMOqNt4XnChATKEHgTQ53pCy+9gFK5qKpTgUeXS9tDgFzIZKR7ZZB/IZtRfW+J61osY/CG1Wjv6hY7mi2UBL5pXktns2L1yWQWC3nl2TJZgOypbkbLpnhA8U1O7ujmTZtVE/vYTx/T9xgfRS0sm7uiTU1wB/zmNVQTwcYbI3tDUnMrWzkXmEucTaUldeH7DFMZCIK5Dt/4+29dzbe4+nPXV+CqrkAdmF7V5a0/+fW4AnfcuKpy8ag1OVjgZdnU2vGtIUSNy1agiCNK5ZOaa5VN/rRZhvZ3VQfq5J2asb/Rm+qfvmb3u6kntU1GBKfhUFgjfp8qRU0uJxm8PIk7thYl0mhs6wT8YZwfn8To+CRKgYi0g5WrZw2zW8PnOIfcqUylG98Z31cvrmaUrwuvom84njdglwDr9NAZZHIERGaszAu5YYwNu0oAyG1IxGOKZlqyeIlqSOOJpIAhm4C++MUvKu/yjdffkNv++LHj+nuKm3K5lUFK8MA4qkDQRDyxb33swph0qQSoXC8CP7JeAodqgWIVqBd//Ed/hC1bNgvgcox/6NAhsaPsRj996pRijcg62kgnAWvG+5QhtpY6UBN9xaggsxZWb2zWyUldAD05phnK+bYpBqAJymmM0udSWbmdNog/EI3CQ0axmENPaxNKqTji0xcFTINBP9KZLNp7+nDDjZsQbm5DRlJbN2Jz00jEYmLiBbyUQ2qOoOQM8zEnxmpWjCQNaf5QWGNuRowRmPpCUbR19qC5rV37S9ab+Q/5TApz0xcVsN/R3orlK5aJ+WSdJ0EWtbmtzc3o6enC+Nh55LMZPHD/fVi9ejXOnhnCCy88j0O/OGRqUBkjJVOUV/vNNeS6LFy0UNppSji+9rXf043D8y8+DzcNX46EhH9LCQEczBfyiAaDyjBlPFW5WEDA64PH78dsNg+vY1rrGRhEZ3evcnU5jyAbbooGchjo79M+Mn+VRQO1+b48NtxGZuY++OCD+OEPfygwblMY+PM0kwCiEcliuJU8x3mTxPcLm00qxtq+FzhGpyCzY2mWs61g0iEXlff640fqGtPr8drzSdnnOjD9pBzJ+n5cMytw67rlTpWgMbOI9eTIkaNjMlwV13018kf5o16jtTQwwNGP8sout73RqlaAqfNz6ussUOSl6xJgqjYomqEYO+QRoOLPCUxpOrEA1kRImZEoR5a+UASJbAHpogsTMzHMJdLqQC+6vGJTP8yHJYFs1aXhBN8PTG0FJ0HGqVNDatsxjJMBrdIyOiN/g9FKYvbY+kN2lADH4wtg6fLlAk5f/q0vy/zy+BOPK+SebCdBJMfxZKkIPO34vKe3B5/+zGeUd3r40GG89PJLApsEwJY55cXfmn3IeJLB+/znHlRHPIEs/ybje55++mmcOn1aEoDKsZdu0oybuR7MKaWBqBaY2rHtldZWwLOm5tWwpnn9Pj/43/wn9jccltPdH4nCyzEyCujvaBVjSod+IZ2UvIOygs6+AaxYeyMa2rowm0xhLhZHKc/KV47oI9LCaptlxipLWsEILJNUkMOFC2Pa77LLrX8sZejo6UdDS5vC9mfn4og2cD/zYuc95YIY02wmheamJixfsULr3NPdrTisnTveQHtrK7q7OmXUu2HFMkUyHTlyBC++8AKGz1Kr66tKXZw6Xt3EORKJJUsWS5LR3NKCzz34Oel9Dx85BF+ATD+Vo5Dhj7dXJiytZLJLWdOaSeszmVU2PxX8QYCfiyX09A+id2ABUumM2sUOHHhPzDNZ0p6ebrGslB+QfRfD75Qx8MaHjDFd+rxZ4rnCkT6ZXp5bvEEiMC0yz7VYqBxTvdYdhMtzo/b8MNIeN1zU4+j9wRgJzftDWcD0u//vP32Yl2n9sfUVuKZWoA5Mr6nDUd+YT8IK3Lx6iUZrBI2W5RBgJMPDXErtZNUQpa/IbHpNgLxxnRtdGS80Bkw6v1cBKAZMWie/np//c7vEPpn4KANw6UYmGOWF1OhejRaVzBnD1vl9saWFApKZHApwI5EroeDyYy6VA3wBuHwB6U+dwsrLDlO1Bery4/dRgWk8znE9l8DoKLndymeV4YOj9byCzXt7+8QsEzQxFH3djRz9LsUXfuM3BAh27NyJE8eP45133pHWkxd4MpaMc+IFnDo/LUYZGolKC5rPqYudwMCYeyh9MLWmHBnz+xzfPvSl39RIluPt5pZmOb737tuHN3e+iQxZQg+73Q14ZA6qqWstvx+YyrzywYDfmJ8MONR9jthBAxBt0gCBHRk3rgVvgDzBIDz+AFz5DLpaGhByleAt5RH0MpKqILAVamjCgmWrsHjlGkRb25AliMqktP/MLuU+0JWfzRp21hi60ibMnyN6PkYu+KzyYItlN8gsRppbpTulxpSjb5nveP55KOvMIj43q/N5+arVulno7+tDJpPC66++hrbWZixfthRrVt+ApYsX4uiRI3j88cdxYew8ujo7BcB4DBifJQkJDXjFglztW7ZuwezMrLJjv/zlL2PlqpX47ne+i/n4PMLhkG6IeKh5K8e2MR8TLFBWhmm5UECBAJJpFhz5M+2CIJN5pukMuvsGMLh4qUoScoWC6mdDgYAYUwLrfC4jAxSbvayshbpPvobJtnPNKP3YtGkTXnrpJVWqmu3meUHZQ8B57VcNkNxHqyM29aXm2AuYktGWrth8CLwyD5epD6Ewvv3df/wkvJXW9+E6XYE6ML1OD3x9t6/eCmwlMHWaXSwQNODTLWNJrf6yuhUELU4EECNnfGxq8gloECSY8HAzztaVjON+1RpWs5gISI0EwDCnhMX8H8f1NH7wOU2ge5kJSXocQWkwYNqIfP4AGBqVK7uRKbqQLXswPhODOxhGJl/UqLdqv6pdPwO4rvTxUYDp6VNDmJuJaf/I+PICzQ+yaNxdgiTmRg4OLhBYmpqcUmj+2ps24qbNW+XAX3/jekU10RFPwM31IHghUCSQ5KiXbB971BnObo8J26D4nASsXEs+nt+zIfb8Pp+f1ZbsZN+yeTN++thjcvxv2bwFf/P//A1mpqcFmPz+gGKwOMLn+nLtyEC+jzH9FcCUNw221ceAE9OZbsL4KQ8omU57gitloJYEqDwBP4qZpGKigiiioymK3o42nWeMO4pnskjmy2ho60RDWzvyxRIS83PKL+Xa8Pzr7OjS/pKJbYg2CvTSrFQqlhWhlUolUS7ldJPEHFNvMAx4/Kb5SeZ/jqMLyFPD6yohEvSjmMsqFWDpitWYnJrCwsFBgeXXXnsVDdEIbly3DqtWLtco/+WXXhRjGo2EdfwJ8AhqVYWayWrduZ6DCwfREG2QlIJmq69//c/Eov/Lv3xf6QReP5MoDDClxpRZvwz7B+OpWP/q9Shcn01iBHxkTBPk5V0eZZb2LliIlTesEdNMcLp7zx5NIHiDNLhgQOanifEL8AdDWiMZEjV+ZwavOTZMmWBaxNDQEI4dO1apvCUzzXNUpilHjsPjbMf9tr7UsqgWmKoet9K4Zm53+bd4rL7zj9+7em9w9Weur8BVXoE6ML3KC1x/+utvBe6/bYupCSVAdJgwO35T53WNUciADOOiJ4vDC7yG3WTDnBxDPg+vWCbTkOYlT6VrOxTyiyEVl2mBqUxPbrF0hqnlmJ6A1aNt4hicvfR8Hj6Gn02Gplujem8giLI3gPGpGby9ew9C0UaBFl6kObJ9/0cNMLXtT1WhnQmWdxz49rP2Vxf2gkb0BFmWoTxzdhhTs3F9H+yFLxcQoUkk6BNQJUgZHByUDo+j1TPnzqGpuQXNnT1I0LRVLsmVPXJuRK5vMlbcfwIYfibwshd+rYvXjUWLFsn9b9znLszNzmN2bla/M3b+gnIoaV6xjmtWraZSaWzberOqR2nU4vYfPnRIGZ/sUTcNW0auQSDJJSkUyba2qUWKbCPXwLJg1UCwS1fYglJjjnFocMcnQ+CrKCkHmBLgSINKRpFlCqU8Qh4X3LkMultb0NXWIkaU7LcvHMFUPAlPKCqHPmORFg0uEEuXyaQF0JPJlIxP3FeaiQhSzQ2RW4wz5Q4Mluc+kIVNptO4MH4Rk1PTSDrGHLKVERq+GhtUisBoMg7VWzu7BNa49tQZv/7aawiFAli6eImC8KcmJ3B+dETgm9pZ6qBLhSIaIlGtKY8J/2PRooUY6B9QAgONa2vXrlX71u7du3Hi+AmVDRjgxxscE8tGjSlrZaOhADqam1VL6kUZIb9P7CmB6dpbbkcim0M6m1PKQSgcRZ5rXS7LgEU2nzd53C8ZkTJpiQMYuVabUmF1ogT7GzZsEEgdGjotYG/PextfZtM4dAOifF8Dak2hgpNp7LwP8PXMdeex5w0PQSkNaWT9/+5bdVf+9Xfl+eTscR2YfnKOZX1PrpEV2L5lgwNMzQjdAkqN35xQeH5PneZ+v/6RfQkHQ2I2GTnDkSUvPPwZwarNKrSxPdbV72V2qcL5DYtaa7bheLeao+qE9KuliWNhAidmmZpcU0fVqoYlGj/g8WJkbAwvvPwKguEwcgqi9/9KYPq+HFMlCpA5crbRAagEmGS9ZC5yPltgevbcCCbmYmr88TD4P5dG0FVCe7YZj40AACAASURBVFMU3e1tWDDQbwDm3DzcgSBGL4wLTLuCUWSKZYGYW2+9VYwTx7p0UBMc8UMsKWURLjq687jttlsFIDna7+rqVB+9GZ+W1WdPh/ehQ4fxo3/7sYABcyrJYCVSKTFjt996u/YvGjGg9eyZM0oCSCbjyGXT1ZsAyijcHmSzBbR3tKOttQ2pNIPVfZUblUvNT9WT2YKXWp2p2DMQlJiYJAKYPBuiBExLKCiXFgL1IWpcs1l0t7Wgo6VFf5MRRcGGRoxMTqG5qxsdvf04fXoIv//Vr2LRwoXaJq4VP8gSK7XAMRpRH8mv7Y2TDFJKBjDjZjL8vDngTQ9BLSUtZE5tEDzXeGpmBsdOncbs7AwWLRzU/cqbb+5UesSG9Tdi2dKlaGhgjqyRscioxhB9jxdzM7P6b/s9HmejiQ1rm9vbOwTryIzrRo4RToAzheDXFL1wZF5EYn4WPpSw8/XXkEskEJLeoIhgpAEbt9+DgtuDDCcWlLmk0mKCBc69XpRKTEQwTWsqQMjnUC7zxsZrjH02vUJgtqR1IWhsbGpUti5lEtQasxTBTEMMGK1MVJybVv6uvTkxbWAmr5Wxb85dj+PoN7/LQoCv/f4fXCPvhvXNqK/Ah1+BOjD98GtW/436CvzSFfi//+r/NKN8XhTVUe8zLltGyFjdosN6Gq+wGc9bRz4vUnaMZ6QAhlW1bJ4FJTJMOT33ZoMYsu1knjpGCOPet3FV5ucCpuW8M/anIcoZ0bP6s+ySm9vl9eLsyAie/PnT+poVjYzu/1Wj/A8DTHlxJRtkgSn3gPs4TKZzbl4SBBRyMu40hwNY3N+H3s52xQllsnmkMzn4WGmZTGHzzbcg0NiCpo5ujXIJvo4fP67RLllPVobS3b57z24xqTSlMIj+D//wD3Hx4rjyMRmO39zcJP3fhQvjCmdftny5JADf/ta35fCOMJLI5UFrR7sqSm/ecjMWLBhUfenRw0eRiCcwOTmBQ794D8PDZ5DPMzjdJB5wfE3J6RWB6ZWVEM6xN3mxWtva1i9nrG9zVq0hisxZrkD3eBHlfA5BJjTkMuhpb0dXW6sBQW632MCc242G9k6MTU7Lcb9m5Urcd999ilkSC1oo6ObIAtPa89KacghKJR9wyhYIksns8sbDng+V32OjUi6Li1PTOHT0OKZnptDf34egP6AyAoLsG9etx+obbkA0GpEUgoCfgJXnHuORwsGg5BGMhCKzyyxV3kSY8gSvviYo5ZpTTkEAqAmGY/JTCYXLZPeW8lkQtr6143UU02mxpgzeD0UacNfnfxNln1/aW7Km8ywbyObVJtXa1oZMOol8nrpUGgyNdrtUouPQarnNoEBTEqYmBPyYm51TcgTXYGJ8QpmrZE5pgrISDXsD4txr6hzQ+ikf1TDm9jV7yWnjfMGb39/92u/V36XrK/CxXYE6MP3YHrr6hl+rK/DwT35gJq4a4VqPvRP6VAM0DXNp2BBedExIuhP5ROBqDTGVzFAzZq5tgfK5Oa433zexUZcOhC2wFWx1/jZ7bYplo7v08CKqWTO31aVxrIch/B4vhoaH8TA7t2UAYnB41Zhx6dpXR/kfBpgSJIsx9fuUVmC1c3QuT0xOIRz0y0UedJWxfOECDPZ2SxOYY3c9JQiBIILRRpwYOoPm9g4sXrUW2+64SywngdQbO3bg5IkT+vrI0SNihwlgCBQItjraO7Bs+VKMj4/h9OnTaO/oQHtbu1g+jucJfOjUb25uxc4dO8W+SttLE1sgoJuPaDiCT3/617B06TI898xzWLVyFSLRMJ782eN4+62diMfnFTxLPa8Y09yHZ0yt/OMSYGqPp1N0YI0yllnLFXNKNChm0/AzbiuXRW9HB3o62o3RjSDH40WOmbX5As5PTKKlrR3pRFKaT7Znbdy4UceEYJHrSRbZJgko3KxogvfFHpJRp37TkSbwa/6M227BGZ/LyDeKuDg9jf3vHRIwpXmI+bSsdk1nUuq3X7t6DZqaGhwG2DDYNLMxwoovLjKj1JeSHW9sbNLpSBaVYJbtWDEG9DMGSlmjzrYorqugW0EqLPjP7y6jkE3j5eeeQzYZB1+BnnIZbZ1d2HLPA8gzbYByEp9fzOnE5LRyU8kqJ1MJgVO2kCl1QsYksru+yutRINNhTLnvNNix4MHv80vGIJbbiTAzhRM1QWGVhLBqVJhz/1ltiTI6EXO/4nwWMP3dr12rb4/17aqvwK9cgTow/ZVLVH9AfQU+3Ar85OEfV1hOXS8qSaROrAsvY5YBE3lFPappYzIA0oDISne61WcqjP9SN7+HF0JbeypkWoWmZA0v+bDB7cqiMno1+j/0beIHZ3RIEMqGopOnT+MnjzyqKzjZr1I+p7pGC7UvwcC1F1HneczOmGYqe+E222M0tbxgG9e6cZNbreXY+fPKsWTwecjvRmdTI7pbm9EQ9BsdrsuFVCanMoCWji6MXJjAfCKF2WwRv/Nf/wi/+zu/i3QmjX/9l3+VTvTOO+/E4489LgaV7KlyLx0QwBrO2dkpxRVxJayTnjcJBDq6YfD5tdUEpGRMKX1IcAzP5ymW8Kd/8nXcd9/9eP7Z5zE4uBBPPPE4nn325+p6p0wgw3xMShLcXjUukTHlduSyOY1klbygBq8rn2fUENrwdaszrNxoqKPAjIq5ltbFnS1k9XzFbAqeQh7eQh59nazfbNI+JlJp+MNhTMzHcJFGp2BEcVsBn0+moq1btmD9jTdKAsGmJ95EVGOrjAGNrnIxdwTHMr85rL7NnXBTIhFyHks9ptlB3owQ4B0+dkzHh9FRXA+ahy5enMDqVTdg4003KdIszXWm2YmxTSxhcLuVn0p9LtMVpD11GEXuF4+tzXg1ryFz06XJvdOIxqU2rCkVoUXd/LzywvPIJhMCpq5iEW1d3bj1gc8iTVkEUyE8Xga9YnoupgQI5t66XDxvXUglEgiHAjJ4uTw8V4zpqQI0ndc6X0ME0yxp4LrwmE9QbuBowC8Hpnol15wT9muz5ibyS/vI145TD8zPBKZf+cpvf7g3rfqj6ytwDa1AHZheQwejvimfjBX4lx8YxtQaXsyV0QBKo5ejecRcuPi4Sk4hNWPOxdQ4eonrHDZUeM4YL6qjPtaO+i/RkdrRvYxQTsTM5avKaB+GOaqvnsCUTA+/6RiW5Cp2uzB05qyAKRlWbVepoPE6/75lzrh9BE6VKivL3jjbq3gpC0ydDbE5phxnWmezBYS6WI9fwMToMCIBH5qjEXS3NCHocSHgdql3nWHmiXRWRQCZYgmz8SQ7JDFfcOHTn/9NLF++XP3qL7/8ssBTY1OTHNtkq6hD5GeCTpqAeIzcnmpcEx/PeCCO5nmsqEPlhZ56XAIjjvEJktI50xQ1dXEK/+2//SG6u3pUjUozUDgcxDtvv4VYbFZtWulMUn+TgIaMGk1WBFV6Po9znH9JPiy3yRwqZ5TvMONW0mEZScu+S3eqO44SUrE5NAb8aPT70NHcpMxO7nOWmtQyMBVPYCadhtsf0gia52Vneyc2bd4kFpPnW2tLiwAgmUILTk0dpmFTDUvuxBg5oEmsvgsCuRxh87gSTDJei+N3AuOJqWmx0wS/nR0dSCYTOH36lMb4K5YvR5m1sE7uLt34/JsT4+OaMpAZJVNqpwrUZlu/nTS3zhSC+mzVVNQAU37hUgloSTmmhXQKr774PIqZDHy8USwxj7UXW+95QI1YBKQlnsMeL2bnY5I8kF3ncebxZWEACyxUTcr6KxhzIqU81NfKLOY49HnDFI1EnZQGiDUNhoIVGYRz3+a8zh15hJNTWjsZ4eNoYBOL7aRW8Oc8n0LBEH79sw9+Mt5M63txXa5AHZhel4e9vtNXcwW+/68/rD69Qy/Wsje8eOjC7gRlm68ZMWPc8XakbT8bjFc1RVw6LndSUR02qnZ0/4HZmMSgAqZOvamAKf9Z6UEZZbcLY2MX8OOHfyJHcyDoFytDhojApwJMXU6bEkHw+0BplR+9UsA+gRYBjKKwnBgoMknJ2Bymxs7B7yoLjNJN3hKNwF0qICzA6MFsLKFs1dlESuC0UHZhaHwWTV190izS/UzTE135dG9z28lwkkUmADKtOmUEg8yRpIwAcvJv2bJFx4K/e+TwEXXCt7S0KgiezxMKhgV6FNju9uDC+Qvo7enF+vUbsHfPXoE57tfoyDCKjjOf42rGKlGrymPczdF1U6PYMzX9OPmypmHp/R+/DJjq3HAMM2KgncxThrXzPqecz6ItGkHE40Y0ENDX3D+OpwlMJ2NxzKQITINweXxYNLgIXd1d6OrqruicGcWlAPtIRICaRiObz2uYbga9G7q/yvqZrxSzVTams8mLF5FMmZsDpjscPzWElAL/3ejr6dXYfv+BfVjQP4Bbtm2T+Ynje64bmdPx8Qk0NTWa6CrGeTnZsmrjcuLVlFBQActOVS+hqRrIOBYwpidV4ZaLYkwzyThef+kluFgEQL6zxED9AWy8815T1coOerLWLrdKCAiu2eQUCgeRTiVMO1uRUW98XfAGlEpVM5Go/VBGbiGvmxfKDHjcecxMpahLYJZrIbZVN6EmyYHrW4kCo2TCudFlrSxf42zB0s0TNczO977w4Beu5ltc/bnrK3BVV6AOTK/q8taf/Hpcge997/tmtx1mS2yJE4BNNlKmKDKnNv7JYVFzDH68DGBaAKCnc8b0lkXlz3ghqjpi/n2rrTB0pxXKgFMLTE3DFC+E3M6JyQn8249+pNihvv4+NS3RVMIRNHu5CVAJWsl6OlI3B4lW6zR/WY4pL8zJREJZqmQRCV7IquXSSfS0ROHnhT6TRlM4iJZIGIVMWiCAPfOpbA55uJGHB+l8EVQOHjw1gjNjk+pW/6u//muBml27dmHvvr1aItaEEsQwMosGHQKhDTetx/obV2N4+KxuCghqCW4IPs6fP4/GhkasumG1gt737N2LdCojDSMZZ7rRQ4Eg5uZi2LRxM84MncFNG25CsVTAyRPHcPrUCTVuhcIMoyfD6pfGlMCDI2eeFwRUuXzORHt9QMj+LwOmV2JNCXYy+SyijREEqKUsFhB2QYxpjp3wzFblaePzIZ7LI1ksIcCMUl8A4VAEAb8BOgSgNOfwazHajKByuxX51NbeLnBF6YBtVLLtQ5XkCDH+LrGCiu3KZPWclDKQhdyz/yAmJy8KdC5ftkwGoB073kB3ZxduuWUb2lpb9Pzz83M6N5hHaiO/Ll8r/h1qiCvudacVSjFrcMOraYTD7DKxgKwpDVDFvG6EdrzystqgaITiKH9g4SIs27gV6UJJIJ4GKJfXp+PHVAGO8oMhv9jf2alJ6aQV4+bmM9hItUuhKW8WeHPD84qv/3Vr18lI9cyzz+gmha59MqqpZEoAnq8Fnms8T410whQt2PcWSllI2RKQ8nyifrqzqwsLBgbwzb/95r/vzaD+qPoKXIMrUAem1+BBqW/Sx3sFfvijh80YXlmmlzOgRhOm8b2TdWpAKy+c1XYXuwJWd1lx5EsS4BidXC45zSsXq4pp2zBv9rLo9AU5oJGh4QDb1+0YXyySMwd1DPxiaxhp86Mf/0jbOzAwIEBD1otjcAJTggbr2jYA2TKu1c8GC1h4LW6vojGlZjOdSilUvaerC/H5mJqACqkE2oJeNCi3tACfu4yg3wOUCgpiV0mAWL8ySm6/jDz+YBju5i54G9vlxO7t68fwyIhA0emhMwK+U5OTAogEwqlkUtvxxS9+AR2d7RgdHRH4Wrx4sRi6melZnDh5UuBg86YtAgXPPPMMTpw4qTE/o4I48m9ra0d3T5/Gyvy799xzjwmEj4Zx9Mhh7N+7WwxvJpOEPxBUzic/CGz4j+CeYf+UNRin9fs/uLbW+GRd2UZr7JwLzrpb9zc/y5gVjQCFLOIzkxrn97S3IptKiDlmrSaD8GOZHBL5IgKRRri9Abh9jCfzCjAzS9SwzF4EFWXmF6Cy5xvH+21trQiH/PD7yPYR2pGxdPSuxaLWPx6La/3IEre2tEoSQB3o7j37MTpyTmCsr7cPixYN4tVXX1Xm6R2f+pSAKmtPuZ88fsxRtdWrXCX+HTsmtxMF/tzcfJiphDNYlz6Y2bPSmVIbqsTRMgIoY/rCeeze+abG+oyS4uthYNFiLF6/BUm9vspaL95YMM0hnkhqWxoaoohEQmoWa2RaAw1uHp901TrTrYveuank9jD0/91d72JmegY3b7sZd915F5586knl4PJGTbXB3G5Hd2xMlDYPuZqLzP2VFlxpGWWB2fHxCxgePifG+Mh7hz7eb6L1rb+uV6AOTK/rw1/f+auxAg8/9oRAockbNLo9CyYrOjGHTTIZnwZEslRUw1Bjsa1q5tTsY2o5a8GIYVB5Ia1GShlwaH6/Cm6rX2tEyLG58y2jgzXh3eb/JcVbEShxxPjoo49oDB3liJpaRycWqAKQnG2qND9VxvmOfpYSvZJLoKCikWR8EgP2ycLl8kCpCPXykBVi4H6piK6gB16Wo7KhykMAQh1oWV4q6TKZveryqvqSTHMhX0Im0oplN23Ff/nt38Ho2Dheee11BENh5XNSc0oQzUB05k6yGnPp0iW49957BQwJiMlS0ZVPZi6bySFO/eXMrHIrm5tbsGfPXpwZGhI77CdjWmQuZRTNbW3S+9287RYF0k+zmtLvR2x+Dm/v3IlwMCB3PrWWRYWmF/Rzfm2c7gUBPoKnK32Ysq/L4qKc86cSsu5EElmAxuflfwd9LuSS82hrDKOlMcJOUOlmmbrg9gcwPZ/CbCKDYLQJ/nCDnPq2tYxAlMwp/3H7uM1cG35twZJamDwcpXukFY1GG8SkkkkkKKWGlI8nm8fMTr4mDMh24dCBQzhx8oTqSPm3Nm/ahB07d+gx69ev0+8RXFM+oPOWI3tHAqM10cie54cxD8r8paIGA0wrf0uvRQ+Kbp6MJBnLYkf95TIaPW5cGBrC4f37VSvKJjCm7/cvXoqVm25Higy3pgjm9ZRIxKUx7enpFnNPYL5r125TNexyIZPPaYphddhkSXUDKLOSuZkxN5sMmChKOkIm/82330I4FFIGqc3RtZMWOvj558meWqDK9wOuubTqfD63S5OMs8PDMoft273rary11Z+zvgL/IStQB6b/Ictc/yPX0wo89rOfV8PuHcZUY07HZVsZ8FkHfcU57HCbta52MUPmgms+LnXlm1YlB9BWHlFdbWsIqYJCatdMq6nVrzFWyNQhmos/L/TUfZJ9+tmTT2jMSJ0hmSQTf2NyNY05y8BqAzaqI3z738ICBKbO/xxFpHFwWxTNuBx5dcpq9mG/e1sA8KudihFDNHlRg2ec1YogIrvs9ulfscSLfgkjiQLW3bod//1P/hQvvfIqdu3Zi4EFCwXROdKn25+6z5amRuQyaXR3dQp8z87TpERgYwAiY5C4O9ST2pgkjqBzOf7cIyOV21VENpNBJpOT9pBZr3/253+BQ4yUkoPfjWw6hWefeRqZVAqhgA+FUkGmKTJn0hgqiYHsZo17/AovFOkmPwCYcnytY2IZOucGg+CIID/kc6OQSaAp7EckyFYjU+lJGYI3EFb17Hwqh2S2iFgyjcbWVpO9Gwgo0sg2kZFBJYNJVpSAmnpJdrIzM9bvJ3AzY2aakFhWwLWMxWJiXglKya5ym7hm/PB7Azg/Mobjx44ikYxLLrB5y2ZlmZKRZ6YsWWeyiDTzEMzTrObz+PR6MKN8k/fLv0lG12g1q7FoFszqpqnsQonnj060Mrzlkm6A/IUCYhMTOHviBErFPLw+N4quMnoGF6G5fxniaVO4wNefZYu5HQsXLhRLTs3ryy+/Ugn8VwaVIy0Vc8zj60S8cV35PJQ0kIWenp7BsuXLBE7/6Z//Seca146fycpLP+rza9/4pMw75XOR0ecaWG0tbxz5O3wcZQ8Xxi5g9ztvX09vufV9/YStQB2YfsIOaH13/vNX4LEnn9a1Se0sTuONjXG63N5Sa48oydFrPi41ONW0wdTsHh9Npk6/ZbWpzn/reWsyU2uf0whCDQtk6hINy2TNM2QVyXTxZ888+7SAKdkyNaMqe7W6PTYFwDB1lY2v8LVVYGpipgxANuCAbn4v5QwEE8xPZcA/WdN0Ah1hF3yuouKhmK1OYMprPselhMSqhiS09QRUCpArFJENtWDV5lsFIJ974QXMzMUQikTFdlIfSVDEWB/mThbzOYQCAWSyGRTLBvQTTHEcz+1iFA8BgM/L1AMDvpXLWTJsF0qmZSmZysjjHW1sxJce+i3Mzs3hzJkz6Oxo15rtefddDJ8ZUtC+i+eDMwon4LAsW0UveWXvk9EWfgAwrf3d6s2HiW/ijUWINvNCBs2RAMIBr5IVyEQm0xl4/CH4w40oeSkxyGN8ahrpfF7nLEEYwZOYXLKoTsoDASlBNQGnigw06nejsZF5oo1O3BZH+QSS5OXLJp6rXK60RWnM7vJgfmYeIyPnxEISeG7atBHnx87jwtgYNty0QWxpIpkQOOPfM3FYVtPM88EtzSr3h/tKdtsAaR5Lc16bWzn68l0o8UdUhNCRX8jDXSwgQpZzdhZjZ8+KSQ2GAsiVC2jq7IavsVv6ZX5YEMjTV/rQdeu0TTRivfjiiw6YDCBbyEl3zcdZI5puSdUOVYbPT/MdUyHykrEsGFyABz/3IA4cPCAZA89vY8pj8H7GVAb7/JLskMEnYKUulX87kUhoIsPXJ28kuQ6sjo3HYti/Z/d//hthfQvqK/ARV6AOTD/iwtV/rb4CH7QC72NMxZraR9dC0WqTj8Fq1exDM8qvgj0LVB3YWgGBNDGpbMZmR1b/ULXa8DKgay7Uxi0tYCq2y7CmzPXkUxgXcB4vvfSimC/F9sh5byJs7PZYI5bVHV4KqMmWkqSyjGmNDlWZkoCXYI8jSgIOhf0zezOJ1kARfneRHiN4XWWNzsmeGjBdRsnFCB8P3IEIcoUS5uIpzBS9aO1fLKNKPJkSi5ovlmRk4gdBS0tTk0a2ZDBnp6dFOOfIIno8YvYGBwfFGPJ3YvNxjeYJJAiyTH2sAa5eN5njIjI0w+TySGUyaO/o1JrOzc+pnYiAu1jICwgziJ0Ly3sPSiUI8MyI3oyda01ul59Xlh2zrHbtsRZjXQmWNQoOG0NGMw1H+aVsEhG/GyG/RzpKspdZaiddXuRKbuTggS8YhdsXUHFAKp3WMTc6XJjxvZNoQLaXoIrbRCBK7WdPbw8am4xLnmBJNzU1gfvcX54nBJIEsrpJKpaQTWUwMnoOsfl5jbM5vufWs/Oe+k2CLa4PDU9NjUYKwAxb3jDw3OSx4JifAHlqalppC2Z8b6YMAvMltdfD6/aaJAovdaBEjQWUs1m0hYJIzc5idOi0Cdxn+oQXCLe0YWwmi7KbwNCr1xeBMSUKHOHfsf0OB/S68Oyzzwp4kvUlkKYOlcfASgusrIdpDnydBJmOUC5Lw832sM9+9jMYWDCAf/jHf5DJi0w094HHgdFkPN9YfEGtbjgcQXdXt0b+sYSpjOXfoZmPN42UCvC1uqfOmNYvUB/jFagD04/xwatv+rW5Ao8/+XSlNrA6wnegR02rpBl322+YFiYLSCuB6o4ezY7LrYbQAkBqFhVBeoWlqIz/L2uGcbHPm9SRRvBGY2qYU44eqakjiPOox/ydd96Rk1hMlFhVM8bntldMGdK5mYYfa7Sy7CnH8y6m88gFZT+qjCmBhovGqWIJvPzzeYuZJFrCRQQ9ZbXw+Fw0P3nhd5qECoUSSgQabj/cwQiyBQNUZ4oeuCMt6OrpxdiFcczMx8R8Wl0eR55eyhQ4Wg+yHnIGPT2d2LBxAxLxuNzxNLVwdMzczHQ6K8BDkNbR0YmJiQnMzs5pnE/mkSDF4/XD6w8ohL2ltQ2xeFygjNpDYsbz585h/MJ5NDc2qLQgmy+a6KVwuMakY5jYD0pXMCCnanIz2mID0q0pziZA2LF+qVgWuxgJ+YB8GmGfC02RoAxk/H0yzIFQFA1tnfAEoyiBNbQ0RZnRMzXGrM+km55AW4DKaVIii0dAumjRQvT09gpsxpMJAS0CU97UkNHj4xnrxK/ljtcEwTRFsfM+l8liaOg0YvGY9KhLFi9GZ1cH3nxzp9Zn+fJl+rsEpATyAr0Msw8bljQSjaCttVX6Yd482NcE11KxSy6X2ERP2TR0FcpF5Ep015t2p1I2o7SCYiqJ+akpBPw01GXhJrPsD+HkyIwMYVYTam9OVq5ciZtvvlnf5zlBxtTqcGnk4uuD200Wl7IEfuimzgGRXC+CTZ4rXKMbVq/CF7/0G/jZE0/gF4cOCYQTaPJGicwpgTjXkY+lSerUyVPGLEUW2YnH4uO5zjT3MSf1vf37rs03x/pW1Vfg37ECdWD671ik+kPqK/BhVuDRJ55yXPlOc4ttRXKARA08qzytybw3+YcG3Vm96eUmppqsUTJDFe2meapaZvVyFtPqPlk9WiyakeeVgKnVmZL92b3rXVVzGlbP2Sa1P1Vpump26vvH+b8MmBbzeXhVNkCgAAFTgrpCNoHmUAFBmp7KZfhdQNhHMGMYVYLNQtkDX7gBWXiQKZaxZMVKeJu7gVAjAsEwdr71tsbVjc0tmJubE4CgwUnTXOajshWrXMS9992NT22/XcHux44dEyhYtHixjCQjI+dx8uRJMXNf+cpXMDFxEY8++lNMT09plB8KBuDxBkzGZdkFfzAoo8ydd92pPFMWAczPzODnT/1MLC1BLDMxqS0NR6jDNHreqknnymcZRQsfFpjyPoE1r352JRRz6GiOyPzEzE6CRrK8/mAEzR098ITIoELyCMOAm3E1AWQ+l8N8zKQlkNkkWFqyZKm0kWT+KF04dXoIo2Pnkc5kzGhd7n2fgCPNOQSZlj1saGgU0OS5VMjlMDExrqQHxpANLhyUM3/v3n26Gdq4cQNmZqbB3+HPqKedn53FwYMHsW3bLWJ+yZa+/sYbaG9rE5NrzgXgxgAAIABJREFUzU/Wra+xeSoLP1u33GWkC1nV8Qa8bgSYXOBxy5mfjsfh93v0M/jcSBXKOHN+Fl5/2JEnFAR+29s7sHXrVqxevVrGrf379mvbqYUl00kwyg+uQ5Dnh8crxpVgnlrYSIROfgdYRyJmH4J+dHS16nzga43jeH5etGixfp/6UY71eW5xG5579nkcPXoUHj+33LlBMeJaAV6ub32U/2HeseuPvdZWoA5Mr7UjUt+ej/0KUGPKj8p4ttLYZFjF2hD8aoUoB+wO9LuM/jTT+UvDuh0YaphK66i3rVA2CqqSi+kARoc5JYjKFezzmUByjkzFmhaLyOWzAku8IO7a/a5ilvg12Ub7tyxrWgHCFQnBpeCULqsPYkw9LvOcZEwJYOXMJ2ubSyDqy4gxJVQPuICI3we/cT+Zi7HHj7zLi3QRyBSB9u5erNh4C7oWLsObb72NfQfew+q16zC4cDFOnT4tYDU7M4NkIo5sOok0R67ZDB566ItYvXaVWLfhc8Po7e1TZNTU5LTMKXNz82JM6d7n33744Uewd88etLc1aUyfzRYQCIcRaWjE3HxMwONLD31JRquZ6SkM9PbiFwcP4Nixw0oSKJSMNpLAVH3yTitQVaB7+elPRvzDA1PS6ARpfiL+fBpdrY1oa4oiEZsTu8c8Tm8whGhLJzwBsokeVbwqPeESc5sZwZOxZDID5QzUfhI8HTt2FIcPH4Hb64PHS81pUM58ntM0DBF083fSqbRA2oIFg0o4IOianJhAKOCX8YmSATKz0YYo1q5drepYhukPDPRpW031aERgN+bcZDCrliCa8VPU9J44cdw0QYnZNzdNxqmeRS6ZgafkEhNadBWlKebNiadcRJDO/GAA2UQcbo36Abffi7lkGqfOzYhV7uvrU6A+JQoEl2vXrcOSxUsMWI/FxB7TEEVgaUxiRodLUG7zR6UHZ6WqxyOwzwQI6kZpjiqVC2jvZIxWULFP1KiaFA4Tts8iBzKu/H6xUMKu3buwY8dODhlQJhhVVJsRePB1yZzZuiv/Y38Zua53oA5Mr+vDX9/5q7ECjz7+hPO0hs2wF3o77rbA9JIcSoItJzv7EiOTDda3wK9GQyq4WskPdRzzjqPfjvxrY6cq+k8yk5INGHDKC7UZPxJUlpDLkZ2BLqB79uwS28gAcV5oCTgMGHZVRpZmpF+VIRgm1rC+LgKCIsEVEXl11C9XPn9P+12kUA4+xvIwPimbQEu4gICbA+Yygm4XwgKm5udMIXD7w0jmSih4AgKmmUIZD/3Bn2DbPffjpz99XDq/1rZ27DtwAC+88CLOnx81Zh66yn3U2JrYpvvvv1fAgEBhZnpaWaNknAp56glNSxJZKgIqRiENnR7CqVMn1R5EkNLQ0IRAKCTwwOD1W2+9FbfccguGhobEqJ4dGsLJE8cV4E9gI8a0Mso3DKXVmOp41tyU6OhIhwAwdsgAECOhMIfOYTj1i+Z7Nh2BrDLH+TQ/lbIpAdOu1iYxpvx93pz4wlGEGltR8gSQKxGUeZHNZQSubDMZWcDWtjYBLY6lORqn/pZMJkf9HCHPJ+gKJzArCgySBeRacRMpCSBkWrNmjdbwyNGjGL9wQRmpQfXa58Q2zs3Nim3cuPEmjI2dN4H82QwGBvqlMSVjSBa3tblFDCzBKwFjR2cHzp45q5soPge3nQtRDaMvo5Qr0CWoGKh8Kc8SUjHxbMHyF4toiURQyuWMzprtpV5gbHIGZy/MoLd/Ae69517cvG0bxsfHceLECbHGfX39On+VUuD3C2zzfAoG/TruvDfUzRtj0Shd8Pl1Hpls1TIy6Yz0qNxnfu0L+lViQZB95sxZNW9dvDgpdp1rzLVn+xhzSjnG57aKgXdmKzJbOucSm8p2vf3W1Xhrqz9nfQX+Q1agDkz/Q5a5/keupxX44Q9NJeklzGjNmL0Sll9rVFJ7N+GSzSq9lCWtHdHXjs5RdGKaLFtaYU2rIMVAGANyrAa0RBEAI3TEspgqcTWIFwsCBB53WXFHRw7/Qt31vd3dGOhfgOGzw2KK+DwK1aeZJ2DC9sX+ahRMzSRrFPPwlNim4zBx3ATlmRoEJoZH+sOyAsqbolGkmQM6cR4twQICLhqgOMb3IBogMDXI1jCPHpTcAfgiLYil8nD7grjhlu1wRZvx+OOPi7Xq6+vBLAFPLo/xiQuGjS0WVQ7A5AECT4JLgiMCP4JWbjuBAP+bZhUCLhuUTkaQv0u8USzn9Ttk81QFKWNMBnfdfTd+//d+T7FR/P7u3buln3z66aeRTMbh9brkzG9saoLH7XVyLalB9BqgI8c6kwoI2o2sI58rCORQ/6m7F2JQmxImWp6smyOvcABrMNQAvy+IxOwkPMUcBrs70RoNITE3Y1qmqHP0+OGPNqEcCAnc+wKMBDMGHYJLVqeyhpQmMAIvajyN8YkxXmateDNDCQO/R8DKJifmfGo9shnpHe+8c7vAIsE6AScBHIGprcBluxTPFZ5XmzZvxhSfIzYnrM3jY2562PjViL7eHgydPi1A19/frwaql196CYsWLRKAPXfunNZUzC2BcTaLdCKJHOtfmVDA5wy4dcPDVrEwPAi43IgykopVu9RLe904PzWJ8bl5lFwurF+3Dps2bZbrn6zt4IJB/V2dB2yGymX1N/m38nk2OKV1k8KvCSj5mfvH3ycDzBsksqtkc3mOkfUkW711681inR955BGZ7WTyY0KEkhKYjuDR7/PGyUZV2bQDMrc8z7iGBMIH9u2/nt5y6/v6CVuBOjD9hB3Q+u7856/A9773vfcF4de61a1pyLJS0hgSFNLFdIWJvWmQIvvqaEKdzFF9TXAozafzUXHy11q1L42fqoJTMmcGmLLZhuCUF8FCgXmRLo29jx87IvNOQzQKr8unyBoTARQw4JOAzmfqNNUERdbMiVaS8YtMVaFUAaTWBMXPHE+Wmc/KeBzmX/r9yKTSmJu+iK7mIMLM0C/mEHCX0dYYQdDrlW5SEUmeIHJFN1z+KAplLyam5+Dr6MNEMueMWOcFTshSkuVj7WVzS7PYtnA4qH0gmGB8j9hgj1sAlsCLHzYSS3FfBGEOQ2xd7wxizxdyMqWY+J+cPt+werUOIXWQ1BKSXVu6dCleefVV+L0e5ahy/TkaDgRDiM3HBIR1LtisW3sT4zRyWaDP8S4TFKzxzGhBPYZgdwCpMl7LZUQbm9HY2Iz47BSSM5PobW9GX2ebwBi3lQ1PRbcX7mAURepkCdDCYck4OAqmPpTgkk5wAk4ZihzHO9lhbq/WqVhGvpiXHpXHkw5+AiOCdP4+G8P42LfeekuSEI72WUNL2M3f5WObm9ma5ZdDf8ONGzT2P3r0iIx4/DlNa2RbV65YiX179yiGqZmsZX8/ent68Oabb8mRz8cwVYHyi3Mj59SixGNXyGZkriNbWiBjyqivbBr5ZBItwTDaG5sQ9gdkCCMQzRTzuDAzjalEEstXrcLGjRvRSpf+2Ji2h8crHktoTXi+67zhKJ/lEAraL2uNTWRV9R9jsXjw+Zrh7zBwnx+Uc7i8bqxZsxZ333UPHv3po0jEEwKfZID5meY7nkt8zdNgxeizauYuG6t8OheMXMCL/+uv/uo//42wvgX1FfiIK1AHph9x4eq/Vl+BD1qB7373u5e0NNUyp7xw2JGbNWgYelWVRpcym8443DZIifF0Ru6VOCmblH+FjbEZl5YtNaSpUwqqHFBer8nEGfaTT8ULLIEpmbNcNo2LF8YwNTUp8BsKhAQmuB28INOVbveHIIRAgACDAIZ6OAJC5pPSgS0QQ7bUAVDc/ngirq55ArZsOo1CNgef2ytjSmx2XBpABsQ3h/1oiYbQEPLLLMXt9PpDKHuCYk3d/gjGLk7D19GPlDso4DM+MS4wTxaJVY0EPwQuJlPTZFwSxJG9mp+bE6CgaWfJ0qVYvXqNNH4cF3OsSsAp5rQMsY2s1PR4XRr/kzElW0UAQsMOR96DCxcKONh+d+ZV0ljV3dmp/SQLRkaXf48gS1FcDGsVIWx0xtbZze8Q8EjC4JQamDpbyieY8coxMUGJqQMle0cmrkTtqteHXDKGkBtY1NelUX45lzFgiX/HF0RrTz8a27uRp7TD49GInqCKx5aMsgoAGOPlNAwRqKsStlKHyu0tavsJRm0gP88Ljtr7+npx4OBBMaQmTiop4JnN5JFJ5Z0oJK5HAKdOndLvMNHg2PGjCvQ/PzqKpuZmbNu2DYcPH8J7Bw4okJ7HkHmeS5ctw4H9BxQszzXlOcfjzHQFJirw2JfyeckGguEgfAEvkqkYYtNTyMbjcOfyGOzuRYCSjXRGcVlkTAseN5atXYeu3l6dCzx+TGSgBpnnFCtrecNg0zKsuSub4+uHN2dke00RAc8JHh9uE6cLrFwlS8xzSTcjbgpDOKnI4aabNkoiQc0z0wfs65WsuWFkmXjAitigzjfelfD427IBHhfqcf+P/+1/r79B11fgY7sCdWD6sT109Q2/VlfgW9/6ViVKyV7A7YXdRM+YsPZK3JJBpmKdzIC71qxELaapNq0dxV8xH6pmQaQjtPrTGnOUeYih2MxIuqyQfsXOOKUANPXksimF27s5cmfWJvWlmRzmZ+c00iVLx30gEOIoXGNymjYItPg8Do3HCkm/9stpTrWjfJQ1LlbHOved+ZRkUAtFBY93d7YjnYwpKspTymHqwihSsTkBMYXHl4zONA8vwg0tSGbzmC0HkPaENDImg9ba2iKgQtd0S0uTQAIBs+Kw3AZY8vPiRQvFNnF/6DhffcNqgRBq/BLJJMYvjAsE0PCTTCTFeEUaIvoeWSwCBo5XCej4r6m5CbMzswIijAZijBJHsBdGRtEUjhjgToCopinTmkRg59E/Bu/74SHAVz2owlC1nhb4B/1OTaiHNaY0+5jcTmqCCYgJjiZmZpAtFdEQ9JnYrXwGQTfQ0sAGJpO/6g4EMbB0JVq6+zA1F8fU3LzYOMVTFcwImcfNNECZ3FtTz2lucHReUgNZyiEcCWqt7fnNtaZ7nXFjjEUieGJjlCQShQJSyQwioSaB6KnpKYEp9siT0V64cBBnzg4JfC5YMICenh459ffs3q2vBxcMiEnkOX7DDau1/q+/8Tpamlt0bJmJyo0kK83zPD43K9PUfHxezU+BoBchrxcRnxfubB4+RlmVXZItFN0uhBqi2HjLNhSpC02nMTIyqn+dnZ36NzR0Rgwq7xXIpPPYKePW51dkWCgU0etVdbEwRQdkSPnCkPaVzWKOVliTFBcnCkZDTO2qGPZXGLZvmGndHIASk4J+n+cp959f20xhW4DAx9OA9z//4i+u1bfH+nbVV+BXrkAdmP7KJao/oL4CH24FLDCt/S3LmtoR6JWe0YDSqjbVmFyM2/bSgP3qb2sMWKtntTWnV/id2sxUhvnTAGM1puy3sVIBjnNZ2VkuFeRelq6xWECUnd1k7wRKjLaRfBmZO/F8MnrxwssKR+MsZs2jdKRk3Kz5yXSRCsg6EFngVOmqTlmALxCmVwVBv1vmnZmJC0izIahYVOg9fEGF66fywNR8Av2DS9C2aAXePXQMx44eE+PHcXtfb5+YWcUTOT3qBNK2Fei2W2/BxpvWCXweOXJUWZobN21Se9TpU6cVyzM+MSEAtG7tWjGoHEsnUynJABiRROaTx5WMIYEqAS9jp8hqkVHlCFiMcS6PhmAYXg8QDQUQCfqVnRkKeNHQ2ABfwG8Ajc8PUAfqSAioszVGm0ubxLjOjGtKJQ1gJmjhdhA4n5u4iNMj5zAxOozulibcc/st6GptxsjQKdPZns1rfJ8uAbFsHv5IE9q6uhFPJLTd1NIS/BBImgpMAqwcPB6yc6a3nWCLa+qn271U0I0GDygB6uCCBYp5GjozJPkFv8fAeII03cAUXYxUlWOf27tkyRLJLWgw6u7u0o0FRaidnR3SNR8+ckQ3D6tXrdJz8fyiXnXhwkXYunWLkhcOHjigXNWFg4PSxxIs8iZqhrrWXA4d3Z3o7GpHsZhFJhEHo/4bvH68+vwLOjaRhgbEU2m0dLZj2/Y7EM/lkUhnxLqSBR0YGNTNjomlcpzwYk2rChxKreXPu8KHzGEO03yp8bGIEszonzcja9euFdvL8483NDLIOTcB9v3h8vcDazbkz5l9+j/+/M8/3JtW/dH1FbiGVqAOTK+hg1HflE/GCvz93/99ZUdqL0T8ZmW87iTQX36BufzCZQHtBwFTJ6K/BtDSPHXldaxIClgVxQsodZPG262LKa+nBC35fFaMHoEnQRTbmch5jhw/ikxsXsDTZG8WlQrg87pV8UmwSpBKcGn99xawVoCp1UMa5wtcNf/czqi6TIjKMb0qS+nszyOfTSmD1Bi13Cj5Qjg/OYfW7gGsXLsBOXgRaG7D4PJVGrWOjo5i797daunpH+jH0aOHcWD/fnWRBwKmTpP5nP/lyw9h0cIB6R8PHDioUPe7775HY9XRkfN6DA1MZONWrFylLM+dO3fi+IkTat9ReDxBtzrb/Vi+fLl0rWTtGIN0++23i0VtaW3FicOHcXF0FM2NEXhdJXhKeX0u5tPaNx434h2Z0BgV5CZj6oYrnwHXxjieDPMsts7l1miYjDcNVQR8iVRKvxNqbkVTRyc2rl2NLTeuA7JJvLd3Nw7s2WXc4T4/Is2tODcxhZHJGcAbwMTUDLzMIPX5DCgVi2zSG6gpJvAMBkIaQ3PMHAkzqzMEt9clFpaAkR8cq2/evAXTU1N47fXXda6Y2syssk/5/IUcpSIFsdj819XVIRBGYEqQ3tHephuL06dP49zwsDTAjIYi802QToaaGl5uB1uTOto7lHzA5yZzaVz5RaUDREMhlATG06ojbWyKIOhxIzk7i+xcDG+89DJyqYyOZ6ZQQKgxigVLl6Ko4oCk1pnGKj6X1VEH/NQp22Tf6uvNHL8rf1COodF9DTg1rxS2f5kiCAL+BQMDOk/pwOcNEGUA0pk7x98+u+KknNd6rbSCEoiv/8mffjLeTOt7cV2uQB2YXpeHvb7TV3MFvvGNb7yPGbEXjlrGtLbas3Z7Lnfz82eVFqfLN1xO+CoSrY2isuyK+WwuYvo5/TH00Bi+02EyjQGL5ho6iHOZlMBpWWNkwO8uY+bMKSRnpzSCVq0i2VFWQ3ppYuLjTI+8kkYFMs3XArFkSwlG1XVvuGGyZ9oCjtbFltKRzp/QDBLRJdvNXnM1TpmYKrYTZfJlzGeLuO/Xv4ila2/CiTOjGL4wicn5OBLZLM4MDYlFW7FyhcAadbPUNT711FOK46H8wOpP77/vbixdNKD4nnff3SUQQI0pzSQElGR9jxw9JlC28aabxJzt2LEDh48eFSNIwES+mI8lWGIjkGngyQkgspmII2pqJxnVxISBfDqp5IHY5Di8KCAa8GgdaQQTi80MUq2MYcM9xbxhqB35h7IrzcJKR5rKZhFT/mUeCwYHsWnLVixdcyP8kUa1aO19eydeeebnQD6D3o42nQOMePKGoojniphJphUbFYw2oL2rS5pZShloOmLLlvkwEhNqjG3LEL9H4KrK0iAzTMNaAzrpGa/ENWX/O1lkOe/zBcVHEWBRX5nN0K3OBq2MIso6uzrFXFNDyZpTpipQG0y2VhpmaikZkyRZgUlY4L7wMwFdf3+fgC3zZ3lcaEyTBIUxV8kkZudnEUuw/nQa7mIBXS0tyMcSGDs7jPbmVp2j2UIR4aYGNHW0wx2JIhSJCJTSLc+bFX74fQy2r2hTLjEsGhPhlSlT+xquTdWwsW5U6thECAL03p5exUKROeV68KZEmlZrgHSSSyuv6SpaVXPZn/1pHZhezff4+nNf3RWoA9Oru771Z78OV+Bv//ZvzaXcYUas2UkmF5lUHBNSTcSTfXw1f7T6mFqAefly1taR6u+ZB+thlp2t1bTqx6wkLRm2x0BEkz9EsEPAVioVZNJhvzvZUz6S4+TY8CnEJ8fFRDGrMZ/NIMPQcS81b9SK0rltgKk0pk5DFM0xdpsITisssAONycnZTFPTGs+w96DJgSwWFGSlcP8ykC2VkcwVkSx6MLhiDYLNHQg0tqKjb0Ch+4ePn8B7Bw/itttvw+233YozZ8/Ifb9v316NogmCTMJBWYzb+nVrkM8k1eZ08OB7YsU4VubP+XtMIZiemtE2b9iwQcfv0KFDGB4Z0diVHwQSZAT53AznpyaSj+dntkXROEOjTi4VRyTgRsjngbdcwPzkOOJTEwi6y/AxJopHQlWa5KfdYt6I5b3GqoQyj43DchO4sgY1Te2i1yuTztZt27B67VrJAd47PoTX3nwbB3a9i5FTx9Hb1oLbb96CUi4rUxYZU5cvgLa+AfQsXIKCyyuN6b6D75lkBZdL+2WMOxzll7R/xoSTE0PKMT8BW7ShESka4fJ5SQt407JixUqN5F977XUxtPYGhTFK/DmlDpQfNDREpa2em5vB8mXLMTM7oypchtZTT0r2jx+UTQQDQTREIxrzU9ZAMEqAypsI7hNvHnp7e0H3O3WgZK7VBFXIo8BosFBAzOzw8GmMnRvG0sGF6G5uwb53dyHAVAF23afT6Orrwdbbb5PEIccbIiYS0PXuob6ZMWv2Rs+Yn3Q+2xAMD6OfrgxMTQaveV1XK4DNTRfXzrxmPWKWKUFh+gEzhI1+1GTwmvcSaz6zc4lL3ytCwTpjeh1edj5Ru1wHpp+ow1nfmWthBb75zW9WgGmVyKiCRQsUawGrNStZYGovXu8Dog6Y1QWOEM7vE5ip/agd+1uTlf2e/jaZuJK5qJrnMSUA1rjCC6+5AFeHkoRK4yfew9jQCRlZ6LaOhkMySc0TTMywppNJrHSum5pRBeeXCg7EqgJ14WCaRhyQrgxOkyNvwLw0dRxNExRwcM9tdqSuHHO7Pci53CBkhj+IxvZ2tHR1Y9vdnxFg3bljp8bqjA4iKHz5lZdlQCJLJwMKc0oZ1t7agoYo457iqiAlU+zzBcQ4KaBephNXxZFPRpDPS9avqOihghi/6jIZkNLU1IL/+gd/oEzOF194CefPn5futJRLIjZ1HrHZOQFEVmIyT5P/BOr5j2YvgnuXEVkoL5bbkM8LqDOgn7FGWWaBNjRh+91344bVa9HR1Y3ZuXm8d+gQ9u7bh8PHj2J6bgoLenrRHArjptVrsHLJUrz1+huKgGIlaa5cwkw8gZlEQtKBvMuN9r5+5Xnmsmy1yspIxbIB7hf3nXpTw/obtpSAiYH1ZFdNegRrM1NiGW9cv15g9vDhw9qTRQsXad15LMgo83wjoCRDS8NYf1+/vsfMVBrHaALimN8YeljfGUEw5FPOLn+PY26y7jR8Ub/K52YVbFd3l9haalD1umLKQCIuZz6B/smjRzE6fA7NjY1YsniRpAIEz3z+TDatQoFb77gDGZcHpcr43CBPtxIKagCpeaVXDGGUChgbYTVH2MJUAVM7taj8nL9u0iH4oezSUknaZJ/Xr+gr5sEy81YjfVUDO3pwTSHe/45HYPqnf/jH18JbYX0b6ivwkVagDkw/0rLVf6m+Ah+8At/+9rcv+eGVxuu1bOrlmrNftrbv05o6Y3Ln+ugUE5pnENB0sjEt4OXX6j1i0481VpkHm2iaSgi/Ndx4xGj53MCJ/e9i8vyIHhsJheBnB7jPjKFnp6c0yuc//pzjfgLAEnM7HQZOl3CxyOZiLmOH01ZkWCiHiXKTDTRVqdSwmhG/AQPiDt1elL1+5MDMyTLKZLOCIYzOxDExmxBoIUhqbGwwwKlUxIXxcYfhM452A7J8cuUTUBPgKHjebbrJbc2jqli9PgEPjvW15QQHXpNHaUPUOeLm9+mSz+byuOuuu9Xffvr0kH5fMVX5NC6ODjmxWB4xp+5yCR6mHlCmUCYQNwyxuGzdb7hQ0HMzXD2E5tYWLBhcgBvWrEVf/4DMShOTF1UNSt0rUwQY/eXyUxzswmBvPzqam1EiUBsbw+jwMMrFsgnT93rRMziof9liSWsZTxPkZWQaisUSqsgUEFdGrcnkVAZn3tRrUuPK5iwZzFwuAUgD1ktoaGzEZz7zaaUbMHrr4sSEckzbqR9lVBJQAZfcU4IzakZ5vMgwk32mXIKAjMeH2tV4Yl5mMwJgbot0lyLnWehgIsqI5pcsXSJpATWq8fk56Z55HibmYzh76hTmZ2fR3tL6/7P3ZkGynOeV2Ff70tX7evd9xcVdABBcRRAbCVEipZHJ0dgeakSt4Qc9+cUeP+ndjvCj7bBHE6GJcFizUDGkCBKUSIIAKGLf7r6v3X17766qrr3Kcc73fZnZDWggaAjp4iIL0ei+3VVZmX9m1n/+851zPhnoL1ELTLc7VgRJYfbq8VMPSTebZ/i9tgVlOq/dI25QjABSZAsDeIItjbbvcrX1+zTAQJWAnw3c/5aOCRYIrRbHAQskAG4smlSKo3nGLssJQelGKQ9Y7j/89u/FH9HxCHxsRyAGph/bUxfv+L06AsgxdRAW/R6ARSu1R8Hp3/X89zvGqAa1xTxOLY876NO/a7k6NFsBVNjzTLPKLkNwgVu/9qDEbsYsIEU8h+AsmZTb1y5Lq7Yu+VyWwAMsE3SocPATYEL/lxABY4MsSpRj+4sw+oQRQwEARltGaAxbCLVvEvyoy7vNDkcr1TV1byMTEowqInaoNUS8lUi7lySYanaEoLTYPyh3l1flxvQMtXkoNcMEA1c3uiwhMgrv5To/ZoWaSx9MGgAmWD0AHYAuOKSdQQZLiC8Ntk8yAgrJBexihY5M6GtuBiGAXuwnStwAHDPTiJpao8Z1ZKBfRgb6CEJzMBch6gkh612kEwDQA/yhC5WysWyRic5ZmSLjlRBV9JnPfpraWYwZ5AeQWqBkjX8DiOH9URa/dvuW1DtNKWSyZGYP7dnL91217kVw/K9Wq9LLZKR/eEQSmaxgL9YZa+RARyPNdAGT4LiUK1WmALgsAu+dTKdkvbZOgAf2G0BSCZq/AAAgAElEQVQKDDEAFtpooh3pyZMng37zAIsoUXtAPNhBNHDAa7A9/P7QoUNy/PhxbdzQ6TL7E4a16zeuMQEAz4MRDefN1lUEpyjxE7AyXk2YLtDXV5C1tRW5evmK3Lh2TdKJhBSyOVlfK8uWqUmG9MNABdMVzivuk2KpJOvo6sRrAWa/lJmQ9N7SpgtaqSCTzXa+uIK0mYQ+TFpj//LGFlr213FVcMqMCgJTmMkQ+xUkdDCOKsMOU0E8lNU6sBCiHIegV+9vfMe19z/84R/dqx+P8X7FI/CBIxAD0w8covgJ8Qh8uBFA5yd/bGZLPVvUgahP/A5a/XVRrWn03TdvjxOwlQc3MK/W1x4MCydPdqBxAKvYA39jPBEip6JOYYItlLJ1stXSu8itGzeMXWozxB4ZlCXr9ANQqrLSjiAHFcCVgBcsZzvsfgOwCUaPJXrrHrRBZgCwhok6kyS45HagvTP0gTaqKPOzpN2CxhLtOpOqD2w0ZG5xgewkjC8ANOoIX1cWlAAinMA1U7ItbepoEYiek6nJKdm5cycZK4Cf+fkF6kS1u5MCW2wzV8hLOquaPy2/KuOHbUCXmsvmWM4GSAao7esryt3paeZnplIJKaA1JV4L0xhgSQcaw64kUgl+cQwIfBPSqHUlncxQHoEyNsZ3cLBfJsZGZXx8lKwftgPNL94Huk0oNbBoaeEc5fOybWpSZm7fZncmgJ9ao0kH+lK5zFa4hVJJVspVhuxj3DUOCXmvae1mJMisbVHfWa3WCOBhegJDCoawzfPO0DFeM9CpsjGA6SkxDgCz6OMOxhTX4/T0DPWkWKDg+gOowuWGNABoRRH5pJpgsN9qNMPYZTnu2nnKJTA00iXU1Q5zG96PsotGQ5ZWltjcIQNNMBohLC3J3TvTsrK0JMNDg3wfZNfu2rWDwBoSgUQqLU0sgrB4oTwlo1FcqALYdaWGJAPxPWVPsbDowFlo+6bfFaRClkAtNXXE+lpd/Oi9yFa4ac0npaGrqfcK8lDZRYoxbSqBwZdHROlnBW8Qfsci6A9+7/c/3IdW/Ox4BO6hEYiB6T10MuJduT9G4M/+7M+CiSkKPPGzg8DokTowc9AaDd8nqwKwZuDSJzyf8Gl+sjK4duWBSahnXY0ynOAYaUSNZo/mlNXVZbKD1AoaiMDfCLJ6ysyAXXSjB36HydjBCidjZ2kIYOFDRk6O9vbG31Em5z4C4JiTGy/j5JxKEeAywJ37quV/zNA0TSFyqqAMpRqctc0mnP4AgdqvHe8BKQCkBlnpHxiS+cUFmV+cp4YRD7jBwSKCTVxBdye2k9SxwM/oK14qFaXdqlPT2Fcsya7du+TAgQNSLKAk3aEsAKVofOG1eA22BcACdhdsH8xAABoE4ohwQntLAiVl18DcgsWqrVekv6/AdpNIH0ArVOpw3QSWxrEkpQXWWHpsC4q4q/VyQzotlNDBMEObCSgJQNOVTCopQ4MlKeZzlFbALITviH3K5rOSz2SorWSTgw4c8DUZGh6RynqNZeq1Wk2m5xakWOqXcnWdBiGMDc4fgB32G8fj5huwdGBEG42WmpiGhrSsztMXRpVFr2mMIb60Tac66NW0hJ7xGjOFMUXDAgBRuPXRPhbgFNv0c4bs0nQGgE4XWGT8DaQps6rXIr8AjO3nBFp19rpSXl2TZr1OzSnY6r5CUdYrZalV17mQeeDYUZnaMiUNRJ+l0hwjMKZIO1AdsR1fT8vp5jQkSNac0SQ7S+Ecun48ep/774K/adAB91eZfDdRhWCXrW5hMMzmCPz1vOQ4fmqCeq9JEiaxf/Hbv31/fJjGR/GJHIEYmH4iT3t80B/lCPz5n//5JsbEtGQGLqMANVqW11KkgsvNeacOTKMTPp4fdflHS/GY6MAWOUDUiJ0e45Ju3Lwh2VzenNdZnfQ6ps+zyRegzN/Ly4SYzJ3JjYIA/E4ZHGVa8V7QufE9UX5H/FRTe9zj93ge2EiblwMw4dZmApwNzmNtIYoSNyZydEaC66NeR6clBLwjC7NINg3bZWTQ0qJsmdpCcDc7M0NQBCBMWUImY00AOvLQQydlx46tsry0RD0iMlCRlwkgRgAFpiufZ2zP5OSUHDx4SMrlNbbZvDs3J8W+IjWb6tpOcSxHR8cIdPF+COoHqwh8PTc/K5lsmuYj6HKRrznQP0CAB5YPUV3sFAQgJD3JFQp8bS6jrWABSsGY1utggGvSaQGwon0sgHuXTBlYv8MHD8oUJAylPu5Ts4EmAIi/arCHfC5fYBtasKPVekNu3pmWQrHE9+MYG9uHcwrmGL3acd60NI04K2VF2RIBetvIwskXQgDuAIcE8BEJBc6tM+Zezsb74fpDnBSuaehmsRDJF/JBiRzPUU3vugL5gOHH++uCxlnUoHOamcdgDkR0LxZJcN+Da62uldkNCnrV8toaz/uOHdvl5KkTLOmDUU5mMzTBoYzuMg8ctRr3cD8p4+mOfLaZYGczXeT5Pm6sCBiotRI82Gm83g1lZFI5/qqphjEM+zY1tUWKxRIXFlggkrk3jbjfi/4+kHN861vf+ig/4uJtxyPwkY5ADEw/0uGNN/5JHIG/+Iu/CCZ3Zzyjk1S0bO7lPB+nqFOfLGdEP6p9y5VBjZb6nSXy33kpEP8GOEIZGqwUvqML0dLSihT6SgYudHsEwpsYHJPCBdmJyBQFANIJ0GKmlEhSgGKxOdTjAfzR1d5Tlz6ApgiZRLjftbWlltXZt55ROjbtJ5JSKpQU2LWa0mo3WYolScX9VN1hKplhN56pqa1kIV9GNNKtm4wWgmlnfGKcwAwaTx8jgBgAIJSVATS/9rWvSrtV47icP3+BAPaLX/yiDA0OM1yfrUirNfZxh+7xyJEjcuPmTbl0+YpcuHAx2C6TrdAFKZvjawGQ8VqUzVGepat8qCQ79mxnSbkKBnG9rj3coSHsgEXUqwD7CNYtnUXIfZqaQzCXCvZx7C3rZV+TleUlgtV8PsvSOUDg7t275ZHjx2Xv9m1k1NbWVjVuKZ+V5ZVlyRWK7AmPHNR6oy1nL1ykS390DF2RwGJ3tYTdBdgtkLVFm0ucaLLcZNfVmU+GnS02NyoqVW+p59OBbnQR5hIRvBDnFO1WwX6CBcU2g/gluwixL7hu0E5UrxtUApS1psnO2FFPfAjZW20igWgtbdiQZLOC5YVFuXPrll2faTr4sf2du3bInj17ZWxyQipcLOhJgaSBXdbsGve2rNhVfY6xnEmA5s3ue7PRB+Y/k9cEulDcI+hDFZqpuEkG7rd4bZZKAzI2Ps4EAtyrXOj5yi6yXewfgOk3vvGNT+JHb3zM98kIxMD0PjmR8WHcOyPwve99jzvjQDEKIgEcQsNCmGcYPDec4gL9GiY+ajNN74b5yMvr/rpoWL9P1iiPogzI/umNBsukKM+CHet0MIFlWSaFJhKADMHoCEoHE+OyAmVuNKup26rRwU6dpkMRK2Fiu2DCtBd9kuVrHCdD94k+VKcHUKF6QGgz1bjFqCqHunTgpyTdRdldgUc30ZEEgVqa0Vh1AIauMC5pbbXCSJ0dO3bK1q1bjLntyo9+9COOF/WU9RrLwwqo1awEPej27TvkmWeelsWFWbl06aIsLi3xbyePn6QZBrFH6L6zML/ITlKf/eznZBIh8Hfvyp3pGbYwBSMNVhHHU4NxBxKGrkoW0K60WCgSjNNklk1Kvj8nw4NDbJEJBS4iizLoqQ6NZrNFExge0LBiGxjXRAqMGtIBAI5URgGmzXXD1MnCMIWw+lqdgHjr8LCcOHRQtmxDpirYRpVN1Jt1aYONLPZJJpeTZCYrp8+ck/mFJZqrOh20HdWFj8ZqZVjmBjClAYyMurJ6WEzo+bHfkblk1lXAhlOCwfgv1c3S224LIbKnKGFbu1UCXVt86f2jbT9Ve+osqRp8cPxYYHDhYowsF2ymi/a4MzUGavMIAHy0x82l0gzdX15ckmqlTDYZmlQw4dCvDo2MyMTUlLRwkExlQF6rpjl4S1bei6ZA8QUFj85c+RtAuEdDkek1Z72ZE7F/2FfEczkjreNnJqt0mow/gCm0z1jw0GDXQ6yYLvaii1q8L66Zp59++t75QIz3JB6BDzkCMTD9kAMWPz0egQ8agX/zf/8/aiwC4GB5GyVKNS4ApOjEjElYgRLzINPITHSTUjgRb9SqqcZNWVZO3RovZBM3My+ZSa+miUp1nV8AeGiRCXAKgDQ2Mirr5Yp20kmg/F1lz3JoBTGp4eEZnt5VKjyOEBBxXxiRlApyGH1sXPeKfzvLC0YMYEeBqUbwUAtIB7yabWi4MnOUgxFMxMwQzReC40aJFcfF6KdcnkBibnpWbt28yWD3ixcvstsSmEoFLl0p9ZcI0sFqohMRJvWh4WE6sSFxQHcg6A2PHDwk42NjsrS0LCurKwSiN2/dklOPPEwN4tLKiiwtLMnM9Axd/24qKxYL1Ju6bOL69esyN3dXTpw4IQ8+eJzO82tXr5H5rVTLfB00oVggQCuM8UeJGMBQwZSZWRJpyaYzksll6IBHZ/U2WGRz7i/Oz8vNa1elUi7LYKkk2VRaSn152bt3t+zfs4etQ5ECgMgtMMnTM9McNywH8oWC3Lp9m9vdsgOxUQmWr3FtYHzAnAKYIhAf50tL+BsZci5AIiAJ55naUFzrZnCjJjmy6FLHj2oqg8UVO3w5baxXkupFPaZLKULcTzinKjexv0W02BsXhCLNTp2tSNPJFMEp96UDzemqXL50mWODXrBNmLAUEaPTgeRLA2xEQFlBsSBbtm6luQzZrliAEVRG3l+BKW9QNWqZ5ttBqoPuKGi1VZ+6/E1iiutfnf/K0BKEpjRYX6U+uhDYAIjNYIVtYAHxxOMxMP2gz+n47/fuCMTA9N49N/GefUxH4N/+238TltwjQduYeQDEOOFGJmHq0ZJJggB32KOkCabGW5gCaOqc6c5yBa9ggMhmWo4jWCTmTbJzUUPQaQdf6LKDzEkYXqBpBLuHB1g5xDQh1Fxlh5rbCbCEB1g4sjCZjOZZmplKS8+hYcm1rm5gckDNfTQtLMAOjhFufjU8qYufTmeWb0MGGV1uMNd6vBOYXJh2Sn0lTv6tFrSlymJNTk3JylpZbl67LtevXmPHoNlZxBGlWPLEMeE48Fz8G28MAAmQ8eDxB6VY6pNLFy5Sa5hJpeTBB47J8NCQLC8ts2S+sLQkl65clu07d8r2nTvUrT+3IFcuXyFg1vPStX7yfdqONJFgCRbs5SOPPCInT55iripYVpTeoffE2IDJZF6rlWALfQWW7LloMJBUL6+rsQxxUmCcudBpWc5pj+7yseFhefSRh2X/3r0EWY16VTJpZTZxrr3la71Wk0uXL3NcuUjKpKVcrRCg7ti9R7oJLfHjXBCAtVrsqASTF0C+X5OqNdXrTi8DjWlynbSbltzBrppLxXzaUEGvHYI09/rYNeFaSTfiOSOqCxWN+QIwxDXo+kpfrGmrUnyFf4NTHk0AsG+QfGBxghgyMNR460IuL6PDI0xKoKZzcVGqtbr0D41INpunDAbJBHv27WPSAlltAEZdGvI0Bfpuyy2NGp2C4zPAuVnS4A0u1LyoQFQXO95hSn/n0ghsWxcvKqdw179hU1Yrnnjiyx/TT894t+MRQNCHfwrEoxGPQDwCv5QR+PN/92fKBFmrTU6aAQtpLQkj+kqwiJhgGa8DsxDjevQL/4YZxo0hKF06uAJ4K0CHSL2fsmtwEwPEAdxs27aDEzgeAKcAY9BHsmOOgYihoWEZHByQ9fUacyEBHMGawkjDTM92SzswoS1pNqMlZHM/R0EojjGqdQ1YUusS5EAWhiIHqjgWZ3fV8KEIBccMIAkwjIe690XjiUolAqRCAV2ACnweguZv3r4tvbZ2nkKnIZTXwZpCSwpHPUr3jNyxDlcAINCLfuOb35Abt27I7PS0rK2usay+betWah4BYgB06ij7rqxItpAnY8pWoNWanD1zlsATIAGgF+OLsVMwr+d/YnycEgBkuuL4ZmamCUqR+6ll1wzfC2AWLBsWBDh3+L3GbSUJoLggsIxX6G2ZBY+yvvSkVq1IY31dtk5NydHDh6mjbDZrks+muW2OdzIleWP/3nrrLRq3qvUarxUYxCCPyBdLUhwY1bI3WmT2egT/WiLv8mcYw9CliRIDQ5owqgEggSHF9UPZAmO0VKJBIGWLL043lCIowFaQpYY/P/+81tFwAF2+6OLXfFu8Fq1p8bOz4NgFfb3eA+/3UB9RT0v5nS6vK6QisIXq0jKZUizWyKR2tRvVu6dPy+SWbRwfyCNw/W/fsYOLIC4WASCDd9QFFQGlMcMKHN30GOpsuSi1ey+qBcdzlS3XCDKNkHLXPe+KgEX17GGtuBAWe0AAf8a5eTIGpr+Uz/J4I/80IxAD03+acY/f9T4egf/pf/4fA2bRQ7HVod3kUeO7/owSHVhRaPCSBA5gyuAUxoSILEwwNWDlUE71yRvPQa4jWKwiSrxW8mNYPQAFdJoAOy115iM2CU72ufl5ef3112WlXJG0gTpM1OjGMzw8FETz+L5CE4qSN95XI3ucHVKwAWYVgA8TKIGCg1bLW1QWTdlJlTNoqRaMJyJtlDFsEyy40coZYQBCGmKQq2l6viRjjDBGcMwrY4r2kRMTkwQSMBUdPXJEnv/p8yyfo5QOhu+73/uunD1zhmOI48A2AADBFgNorJVX9djBpsK5DWaXcVmQWah5BuejvF7luAKsZzO5QIYAkIvziW5JaGv52GNfkrXymty8cVNOnTolf/qnf8rz/txzP5Q7d6bl8Se+RHD6+muvszd8sZiXfBYAUPWUzKpMIRM1yzGordc5vtCHAkAC0CGQHSYbalzzOTrNERMF5nRkaIgdrZpN9LZvsqQ80FciI4hzcP3adV2ctFuyuLzEaKrKelWGR8alf2iMwFgXEB0uBDxxwSUVuD71fGm5mbCphxgvtHVtB3FTXlIndIrk5Hp5GosSp0tVtqBf2F9IW5x19UQF7DsBsz2iizi8DvvtC6INJkI65eFi97SLnnRakKR0eM5npqclx2siFxzL9es3ZHF5lfcZfs8FXkIoaUBEFkr7WEgQPHqbUByDH6clBQR0sLHqZIwtHsoXnw5qXeKD12DbOPfuSFRtavilx2n5wyreVXhqpfynnvzKffwJGx/a/T4CMTC9389wfHz/6CPwrW99k+ASbmb2Y+/vp6uaAM/YHky+0DwODgzQMENAhBBv6sjQcxzZiMq0+AQWaNhMX8qYGbaz7EnHyn9qKFKnMILLwSoiSgnvD9bv7LlzyFuSehdB3DqRg6ECEADLCKYUoATlajCjZMtEGUyAJmdyAEjA8DhYBmBwDZ224ATjp0Hg6TT6q9skbkYXBeQhIwRGzg09LNmya5UyTtS3gmUCI8wys1AHmcpkyFgiymkFDvqlZeZ1vvPOu3Lq1Emam/AAQ/jjH/+YAB0AHBM6jhOAGQC1ibapTBAQyaAlab1OhlFL/00abFje1ib2nPwBcuCkRh9zsG0wSgGgHjx4UB599FOWn6pjArYUwfRLy8sEMY998VcIOhBPdefObckbO4rtYH9QbkeaAErIMG+BsUM3LADJJllTsJIAhVbG7XakUatJvVrluO3fu0/27dsj2VxWO2S6rcZ+xn6yBJ1IyMraKtu1AuwOjoxKKp0jY4pjByhDGd9lGlGtpC4W1JCkC5aN7WyVx3O2W//m7KjnvZJwjbCqzpTjHtHd021rUU+vhXQqE1QfaMIz+QcXOZS12OLJGktoMH1EIgM2NwLycK4BkN0ciG2w1Wo2J3du3+F5HRkdkeGRES7s0LEKoBHgFB3FEC3FHvbMsdX71iUKLl3wagauI0ZoWRQbrm9nSHGdOWCNFjGj8XGaL5tWGQEWeBqHobFRxjjjZyzYYmD6j/6xH7/hL3EEYmD6SxzMeFPxCGAEfvi9/6DMi8XlEARY1c1Lks5uBOaPbldyqYwF13u3JTVTgD2jGSUoDZq2ja25NaCdYNS6GjkwdRc/MjZR/ob7/q133mav+UQO5fCiOr8R7URtnupfAbrY7hC/g1kJRo8uHO4a7K0RTx4bpQfGNp7MZFQW2IEpo6NSWTK/AN18vWkJsU9gBRnQbrpBjSKCgQvlawTCa6IA9kfzNAs6tokE8y4xoUOG8Le/eFkuX7wk1XKF+3niBIDpdgbio+c6QNELL/yMQMOzVnXcAHoROYSGnOgwBREjtLtwpKdMd5uiFrMCXS7ORzqtqQM9Ydg80w2YK5kkMIWmFO+HoH+Ay7fffovdo6BNRIckgOMHjh6VEw8el3ptXW7dvMGsyspamSB139697NeOYwFjWUMeLULycxlBWDxK+TS8SUcqlTJjj9LJhDxw+LBs27KFekkAGAAhPSZt306AahFElA7gOAo57hMSBNqQkfQU+ANg4ZrDcVDKwUB3NdywI5cBTQBs/XdYyg7AoRmSooygSz5o8LFrVrcVlr11EaRsMIGYlfQ1u1PPiYM9Z1mxXTyX5W0DpwStTLLQmDXXO0e/u/PfG00Ei0DLaYX+mrm8hTyvQcoKTBOM8cOgOkjXyDVjL625AvfU0iB88UZNNcdMPy/9vtZ7y78sD9Vd/NbxyQ1R2pXNfPw2dt5NCoviX/3Vr8UfxvEIfGxHIAamH9tTF+/4vToCP/vBX2oWJACdlandSavmEHXs4uE5iWRHrZTpbJEGh4f97H2S84kVYDLN9pXaujLQuNnc3AS4Y+kcbGiBLOiZ02dFMnnpJFUjqHpSlNUBshoW92Q6WHNDg4GBexzZmmQ2Iy56j5OCltN7dSv40LB96l4TiDlSzZ0fD0AfwZzpD7FNAFB8AZBmsykpWlySG65wHGCXsc9gYdGhp1Kp0rj1xptvyez0DAHmxPiEPPLIw4yRQvvLrdu2yYsvvCAXLlwge419ZncrfrWkDQYSWZrQ9/VEdkJLODFBEALdKdhKGIRm5+aYLYqSPWz0Q4OD3BY7ElkrSTCjMDohCxUAFNmxKP+/+MKLcubcWVktrzHI/djRo3Jg/34ynavLS/LsXz0rZ86cZkenibFxefyxx+TBYw/SrZ9F84CM6hrRZhQsbaNZYwcoXEvoCDU5NiaHDxygrANRVACWHsUFNp7XoaUdQBpCsEj3uLa0bQGcd0WabW3ywGgqC86PAi9n8BxA6TWJ86zRX+GCRe9O5o+iGxi1j5rLSmYQ7GYXmtG0pTNoTilAG9h7XCcAvH7N+DUPbTEHJaLvDKSllmrhiRBkYC3n1M2DIQOr+8dGAM7aWlIEB4R6VnXKQ9MNthr7hesU48/rO0jDUDaY5iVj1RVsWvMyQ6Aaw+UpBOECL2py8tQN/2xTXbSNg2l3XQ4QcOEWz0WGGddLJifPPPNr9+rHY7xf8Qh84AjEwPQDhyh+QjwCH24EXnz2OzpXbuphjUlRmUhlUKPGDzwdhgyjUAKHupf1gixIi+oJ6BZ0FU1Y1JLnKrL8idgftFPUsjxaK4ItnJubk+GxSelIjuwONa05Bakbuj1tKK0rEaRB+B6G7zpTTMaap+gRPviHRuWA7UWLS9Xu4bVkViOOfpRSAS7deY3vrVZDkgmdkAEa8AAgRcciMqwMYU/wd8jehFzhzbfelvOnz7DVKfrbf+pTnyLrCDCELk23bt5ieR3ACCwmtLNgO8Eq1hs12TI1xS5MFZTj9+2X/fv2E1gD9AJM3pmellqzwZal+HlmepY6VDDOGEMAFQAPfAfLe+zYMfn0pz/NKK5Lly4xB/XajRsEtgcP7CcoBWs6MTZGTeuZd9+V/+v/+D/l9s0bLONv37pNfuu3fkuOP3hcVqoV6SaB4zo0XgGXpdJMEiVjCjA7NTFBR34azCCaD1gbTvwM9hfpDfgOoEj23dk96Fpp5AGohESiGwTJBwsge41LPzwBIizna9wXwWqQSxtWCVim7nWpmWYGJ/YcWlRbdLk+Ffpod/WTwQRrnUlTFoNrTLuIWeiUta8N2EZ0zGpqViseHnMWNRHyIt3kj2JPJ4+yAvOIa8tc/biquchClBQXeSHLiXOgyuhI3JUdvydr+KeGg1GC1yBGKhqmr5IIX7xGJQx6DkKHvrLW1mEtqWV9Hi//pz+jAvLUU898uA+t+NnxCNxDIxAD03voZMS7cn+MwN/+6C+N6bGgcXP7AhS4kQSAIYh/sRI9AIJPMlTteetHOnQ129KjYRTc9iRBxktD8HWCNfaU4eUKMjBhX712nVmm0Ax2sJ0sGNC0MZihyYjFbC97YoK2XFEAjnQupQkBbTcGRVunamxQUNK1GCEA5ISoFMHZMjd/AcAB3AE8b3AoS0/SSbQ5VQ0ro41grCFgUGYV4fAALnC3r66VWSrvtjpSX6+z/H3y5AlqSs+cOSvLy0sExM6WQUsLsI73R5A+XOZoO7q2siyz03fIQu/auZMTPErcCN5frzdZ6t6ydRsZWIz43PycvPH6G2Sc0ZoU2lBoE3X8uizpb9u2XW7evMnjOHPuHB3+u3buIIjcOjkph/btk6H+kly9dEn+9//1f5PV5RUZHRmRxfkFOXz4sDz51JNy4tGHJJ3PEAhBY4pqOxhUnAsYd5C/unP7Dtm9Y4e0G01JQA6BxYKZZVhCBjttCwiWyo3N9PaiviBab9TV5Q6GGyV0ZzcZJaa5vFG2lOY0a7oQRBHY+srvZrDRrgEFyEIXKpemOJhyQKnXj5bHcZ2Rcbf4Ku2slQ2yTgn0TF+J98LPSJ+gnITGIXvYfeSZqtTG2gJPF0KaegAQDJYUP+Ma83Gj1MCSA7BFT0jwygZZUpMl4O84XgeQOGeMy2cqgaVz2P6EHa4Qx6bxbJsf+hkQMY8BPFtEFBhvxaPhgKukISNPPB6bn+6P2eSTeRQxMP1knvf4qD/CEXj1J9/VDjfBhKExNACmKFE6qCSwtPI2Ji0YmBjBFOjtfCctWJ89lCz/03JQVTHaJV4AACAASURBVOcGmKQTGP6nNp6EtDDZpqETBHvaZVA8MhqzfSXJ9sGQpUwmAJ4yT6qhYzZkx6JvlLDkfmkWJDR7HlCjpiRoEFEyddYmbEMJlg+MU8iWwiUOlhKGK07oussGFLQrECb2XDZtfeHrlgiAN1UwBvPOyOiY7Nq1m9E+b739jswtLEiv1ZGF+XlqOxGuv3XrVpqjwBLjWL00jdMCAAng96lHH5VKtSLzc3MyM31HLpw7wx7zhw4d4I5BvwrTUqvTk9VyRYZHxuTAwUPSVywyH/Ts2bPsGoXtATR52gLKumgN+thjj5F1vXDhvMzcnaNhC52GoAUFKM1At1iryeT4mPzn//QdOXv6jEyNj8vI8JBs3bJVjp88IccePSWpvOp00YQBJWR0s6quVykrKK+uyUBfn+zdvUdGh4ZVI0vnvsspAPK1NO8mmyjA9AUQzisVmRZXpmx1CH6cyQvaxyY0a5fPt8QFBa3KqmO7uJ68/O8gSrWjGTK/oaayGzjLtfEDdMbWFcokBTTXmQZaASIWNCoHYb5qOsVGEfg9JSabOk3p4s4XfN6oIpQfgPHGi5QR1sVXVEvtYB6lfbDueD4SHtwcxuSJDuQ1KoXgPWMgFOeCrC/uT9uHQLqDcUxFgHTksymqofXx0/Ng+a8WXhpiU5XnPPXkr36En3DxpuMR+GhHIAamH+34xlv/BI4AgSkAppUCObl4NyPLHtQJVuN2MCnRALSJaQKY1ZaKxhrZWOrvrUsOtKquTzWUp01A0WWqLamMGnXAIF2+fJVl5RRAWr5A1zWc25pt75Ow7hNaLzqQY2kTZXhra+k6OAIZYzvBMPkkqiBFzTBJGK0SqcBxHNUgOoD1jEZngxGDhCOAbpWGF9Pv4f0AtBFvhWMGCzw/P8d9BWuaTSP1s0ewBtYU33UflHXVPFQ0HqixrP/Zz36WJffLV65Ivb7OTkDvvPWGjI4M0TmPUj9yX+/OzRPkl6t1mZzaIsdPnJTF+SXKFbDNl156kTFdCP93U4u2eM0SXIOdRV4sDUX5PB3/6AK1a/t26S8WZHx4RG5cvSI/+eu/lpWFedmza5fs2r5NOq22ZPJZ2X/qQRnftkXGxsfIvIF1rTXqUgNbvLKqYK0nUir2sasXSt8JlM5zGcZy0UBnbTUpg4g2a3AHTrD4QG5umwAWYxZee7o4AhDziCg/l7xsN5TIbZHE7FtlAsPry55Mg53mlLqZKjQBKaAmyKMTXa9FsKnavUxBNp9DzTZc9CrxwJiAVXfWWhlXXXQ54xttceqRYNpJyd6X4wNphuaz8vcA32ZaUgbfupdZcgAYeewbXfGZLCUkrt8NhtgZ0+hgGSNqp+S9n5ZWBbHVYfB33oPGwkYXD3gCxuLLT8ca00/g1HPfHHIMTO+bUxkfyL0yAm/87PshMDV3fq+jPb4BQsmYGqNEPSZL9AkRdurRloaUw9mk5IYhI6/0MM1EgRakPvE7PlAJK9gaNXdgklxdqzDuhqwTYqmC7kLWVQY5lI2WtVgEy6kavyhrBC4WsUIeyxNNCYBr3COfvGGAuqK1NBuGoLtWNUwBcNOUGz2wHRitouYbgl1sx4EKx1EYDg928tr1mzI3e0fu3L7Bff76179mJie0gFWHOXqhA1gBmIJpJVARIeBDc4HFhTmZvXObgO74sWM0jGFbKOffuHVHzl24KKNj4/LQw49Iq9GV1dU1Akzkpaq+FrFbabYABUAC24rkAQAZaEwhu+gfHJRSXx/1nivLy1JER6v+fpm5dUvm7tyRnVsmZevEuAwgJ9MYzP/m29+SdDHP12vGbIsla7B6+UKRTnuAaPwNkVMweJWKeSmCZTWzkUcRAXBGS/IO7lxnmWHyQliu99J6mGEbSj1wvbH1Lq5fu/mczXMGzx32inv1WQTGWJRZud1/7wsTPCeMSMNiRI2C0QYJfu1561/8G89DBBgenn+ryRRaTt9s5qLHCdICy+LFvmJ8cPxMZLCECX1vDfV3FtnHyCsVbtCjjMCimyhf4HWrx0sW18Dpez+rNq1KQwjqaof3vMRL+dGxdUPj00999V75OIz3Ix6BDz0CMTD90EMWvyAegf/yCLz90g/5BHXaW5nafvbynTOKAbMKfSkNKZxmImVxndDd1e4ueDebdAB4bdJXU5ACSkyIYCvB5JH9AiBNwNWelgQifpJJ1dFxItZyOp4DgIPwdZREdfJXYxNd3tA4GpPmk6FP0Fom9TKoglfXx+F4UN6kptWex2KklTrZScoTCczDoWXV8EHTmMMfdoHqY9wRgNfNm7e4z9lMUqZv32Lf+y984QvMkEUTAjjj8TwAG6QLYH/W1lblF7/4hYxPTMiBgwfk5o0bsry0KOVVgMWc7Nm9i69B3FQZ5qxOV27cviP5Qp88/PAj0m72pFpZVyNVQVMNkFcKmUEun5NCvhCAKywMXnrp53Lu/HnZvmuX/MZv/Ibs2rlLTr9zWvNaJSHvvP6alPI5OX74oPRlU7J8d1Z67aZkchkpjA5LaXhYRsdGpa+vRKCN8wpms95oynq9LtX1GluIIkEB4HnLxKgMD/YTkHtbWehosYCAtlad8dBxWjoBytDUESvz6F9c7FhJPhqezwB8Px9gKCPniteEa6BNE+l/xnZZxheR9XotYEPJvjIqTJlLBZN6TXrveDcPMdPWjHHRyCVl172PvIJrZ9xDtjQszyubriYkNR/pe+Map455c0SbRaW5i96ZZx0jfS9VgOqYafZu+H7UmFpHsOi1re+/8Xr3v7vExqsRQV4sF2lWLQkip/SzI9aYxjPUx30EYmD6cT+D8f7fcyNw9pUfc59ocKK73SZX63pE9sY0Yq6pxASEcjEf3sXFJpxgorZuLwS8BmAxwaNkD4Dp2ZOY6BBAj9xNgBiW5qE1NQMHAGat1ZRGs0UgygmcukQ3MKn2Ff8B7IBJdQe/G5V80B3YYIKnps4Aj2aaRg1coVbR2TkaV0zOoEasiInD46U8ONxMXnh+f6lf5uYX5CfPPy9jo6NS7OuTYl9J1qtlaTfqbLc5i9D4VovMKDv3GNsFQAM9KBm5dlt+/w/+gJrN2ZkZMqZzM9MyONgvn/7Up2TPnj3aejOZlJ//4hV55bU3pFJdly8+9pikk+jKlJV33nlHrly9wmMFw4qsWDCW+AWMT1//+tcJeFZWVuTa9evy6htvyANHj8nevfvk6tVrLLtvnZhio4REuynjA30ykE/L7M1rcv7023L54gVpGDPKbl/DCHsfleHRUckVi5IrFAlaEwCgIrJarRCkJntdGRkckO07trNbEUCRA7XAeOQn0VzplGYwH9Uuw0i3Jl2AWLvRoG2mNUAAIOSL9LoMQZR2OdtgzsEiBeca0pUIoKLWlGH4WoZ3dtMXPrweoT82Tauy+ZoEEL0WFVCH4NT3hVWK93lE2WEH49imyz58AebyFZUIKOuv29R9demAA1Pe/zYkXmrXjl0aERfNfVUzk5obeR9RPuBxUtqaeHO5npUWC/P3fdTvKrf40mNP33Ofi/EOxSPw9x2BGJj+fUcqfl48An/PEUApn5NEpMyuP4OhUQZyQ+HOdKd05QetBUMFppYBw/K9AztsEWATmjt2eqrVqGdEeR8TOBzxYEgxUWmuJYxObWZhti3eR0umoXNYJ/teELLPvuVIE8hk6WxHCRnaT8ywzJu00Hz8zQGIdojyHugbS5QeAm6yWE6uKKXiGHxyx/sjoin60B7kSjcVikWynwieH+jvlwsXL/H4yiurUl5bk4sXL9LwdPToUWaXgtV0BkzLtGmyhoh6+tf/y7+WK9euSX19XZYWF+TypfMy0FeUr3z5y7Jv/z5tFVsoysuvviqXrl6XxcVlOXDwIKOPAIrPnDkjzz//M6nXYYbR8QDww/shsuo3f/M35OrVqwQzpYEBWVxekdt37kipNCCVcpURVb/9jW/KyWP75eUXfyFnX39FMr2m3L58Xq6cPyud2roUkN/KqKG09KCFpOxDWe9MsSiTO3ZIspiX0akp/q7aQOeqpOBKw7ECKA8PD8vw0DBTGTxKiVek0+VsWoA8U9UGO5ALQaIyf1GQ6Yx42hZawd8i1yrGBbFeNAOZ255xYXbtQuuLB85R4Lo3thELFY+f8qpBOpsleN0MTPW9saCyvFwzTIXXpCVWRAxNG0GpAWa234UeGe1VFRS63MHlA7ju0a7XTV4OovH+6aRWBXwMPY4Kx0j2FP95lzbTiWMsoFeOSmOC19v9GJUu+M80Y0UkEi6FwPX35BNxXNTf8+M6fto9OAIxML0HT0q8Sx/vEXjzhWcDYKrMo8W92MTMSTbSxYl6U7jjwTK+DzAFkPAyOd39ppnDc5utMOYG7BTCvxH5lEEvemoAFSAinJ6WIpv0GTtkveoJKkXbI2r4vHbygdFIXcrKoIJVBWPKLklgdxAYbhOna/KC3EiL2NGQcmWAfLL12CsvKbP7koEB9kXvtCVX0A5PAXgyQxeOmTrLVlumprbI0PAwW6leuXpVXn/1dfntb/5zOXz4iJw7d5Zl9e9///vy6iuvMhLKAQY1siIEj48/8YRUqlW5OzvNVqT19Yq0mw3Js6SdYEQVHu0Ou61rW9RUWkpFlOrRCCAnMzMzgXTBGWAAQURWXbp0me1Iv/KVZ9jCcu+BAwS6ANOLiyty7cpVGRsdky9/6TFZmp2WK2felluXzsqdyxckm+zKjvExSVXXJYWw+G6PLHcDiwvsVDYrO/bvk4GJcVmsVmV8xzbJlvqkhvODHNt6k9cKgApSBCYmJ9kNy3WUzjgGIAhu/6ZqNKOAzgGfdx1S9jIRgKkcWs9uAlZ+3qjxtJB9bTihCRBYOKHfvLbzVDY3Cny1KqCLGuyfA2SmBgTlcU0NCEGblsN93/33USd+lEHVUn7YbMHPnWtPeX9YEwbXlqreFZm/yOMNO2C5o59JG74g3VS2d8ZUwzNCptdL+a61dsNWyBrrfaDHw5/0u4HvzcccA9OP9/wR7z1Inb+rxhGPTjwC8Qj8g0bg55ZjGpiajCHFXALjCllCYzp90tSJTydKTtBJ9CvPU/wJMEidnYFcLwXiedlsgXpD7UmfYS9vlJaXl1ekv39AAZNnKSYS1D+irL9WXSfAA9OIEjRafboGFNIDZowaiIDLGNrEvoGBoNyYy+dp4sH7Mggdge6mK/U8SzeMOEvpbm6dSJ3ZsnIwHdHWLYstQhtkpFjWBChrdcgWZjI56SaS0tffL3dmZmlISmYy1Jguzy/Ivl17+DNK5yh9Qyv76quvMVIL4BfNBKDTZDRWG/AuwRaf1Dda+06wjYzdsuxPHM96rSYJ5Fzae9HAZICdoMQWF9DSArjDAIVWqK+99qosLS3Lrl075eTxE/L73/49GRoZZQ5ro92RV159RZaXluTogX3y3H/+jvzwO/9eCt2WjOTSku61JdVuS7LRJvCD3jRf0C5c0IvinCG+qp3OyFKtIWvSk9vLK9LEfsIIVK8xcurI0SOUJKBUPjE5wZ+p80TJmosMXbCw7G4Ak4YmA6AYG0VGalzyeCYHlQj7Zz96Wwg50HTg5q56XxBo0H4eCfXvia/y1+K76oKh29QGC1gItdmhyro1cfGTJHuJawv3QbQUTuBpHaRwrnDu8TyVrCjYdekBY7SY+6sldeTrIm+1UW8w3swXeDhG3p8RQKyiUv09qhRYGEbZWGeWVc+qi9Agf9X0uGyeAHmCSRlgoMJ1t4G9dtkADGfUXOMydVlP+FGFCsmTT8aM6T/owzt+0T0xAjEwvSdOQ7wT99MIvPCD/6RxTpjozEgC4IJJFiVLBLcD7Ol8pq0PaUoyqoWGDWQbsk94OBEy4zSiw2ROZVc1b+zfbtE8ZE7rdWu/qfFPeDhTBua0WkdJXsv0ALoAafj7zOyMLCwusg89wusxMWKio9aSZXf0hW+zWxNamDqAgIkIkynAB16HSR79xQGgCAasbInvBObpDLsv+fgwzsiyQNOMfeqwXSfAKmrM2NdmC4XQhKyslqXZ6cpqpSJnL1yUmbk51EKlUVmX/mIfc0MRg7V923YZGBySaqVKB/0oACHNPwhhV6SFjj50SltSAsxIpEUNdGIcEc0EHSv61OP5jPgyUxFBtwXXezcv9I/fjhzVqS1y5uxZdnk6eeqkLNydl/m7d2V+aUn2HzosN27f1hiiTltGSkWZHCpJt7wi89cuya3zZ6S6uCD7d+yQRrmm7veUfqXBVvpiQ9KSyBelNDEpe049JK18XhbqdWk2wZx3ZXR0VCYnJwlE8UCbVwVwyi46S4nzyBJ2U/XEAdPOkH3VCytjiu9pgjZco7iI6811SWZCIIkFABY5ru1lwL6oKc/HC9trVBtcJGDjaP4Akxr2D2OtbWe1falfY7yGO03pCsaMGWcEkp7RSsmJ6V+10USgliVD6Rm9gUOfTShMgmLmP5UPIJYKYFSZXDyirVixWRja/MEqhOnJk8kMDYPsUmV5qOx2ZokNbvTDax28Yt+Sab13ouywLuC0bazf956lqo0KskFzjejnJ/btiTjH9H6aUj5xxxID00/cKY8P+KMegZ/94DvalYkOWQDGHNuNuqkC7BfYKoAezWVMKZuDySnSljFgtsBmtZCbGHaAoeECoIFMjYJOPAegCIDAmSefVPFde5Yjpz4t7a7G8IBlJXA09kz7UaHHuDq2A3aqC0YNPeHT1LHOz81TV4lMUWgXt27bSrYWgfbeRGBldUXK5VVO/gBG6JAEjSM6MvX3l8hCOlhwR7bqTVOSTSX4PtC4ApiCMa2zZ3lPKrU6y5i9VEoGR8ZYfn7n9Lvy7ltvS6NWJ+B9+qmnaV7CBA5mcWRkTH7605/SrIRtUtoAlhTMYlvHDQy39pUHEDNXOFhcGF3A4KHXewY6zwTzSXGccMEDNMB8hjEE4ObPnY6MDo/wUtu3fz87SWFsYHaamZ+XkfEJamTLlbJ0um2pLi3KttFBmSjmZLJUkHy7Ie+88rLcvnJF+nNF1YxmYP5BCT0hKTi50VUrkZJ2Kktgeurxx2Vk1y6pEjwCsOl1VqvVg5I+9pELFfXtqEHN7E64njBeTGtAy1AsdixDlJmZtigKOhsB2GKskhhHgFnonbUtazSkXwFYWI6nOQn8dBdGnYyyuXY/OBD1xZRGh2n6Apn/lAJHspPGPLr5CNcsz6PFgPE5Zj4EMGREFXOD0a2qq4ZBWzjyeuc9ZjFWzmQyZxWNMfS1BPSmZ1V5roLfAAT3wJa6rloBa5i3qtWQIFvVpDXUzIIJNmmASxDcrIZt08BoC8xAjuDylk0faBjPJ5+KA/Y/6s/5ePsf3QjEwPSjG9t4y5/QEXjuL/9fMjdZi0fixAIDi7viEfYOR7yBGQ0R1w46dD5zckUXJmVaPGTcJz8tsWqkD8ryYAADvaYBD7BOZHtsUtMe4K7vy1Az6d1xwoku7P+dQNnUWn5WymUNiR8YYog8wIROogqAgBDABKO8j3/TMNXrEYQBSFGdSSCtD439UfbNgRGbBniv8V5X+qDhROcfdtBKShc90hMp6fQSUmu0pJMQeev0aTlz/qIsLi8TIEPLuYJSdqslv/IrX5B96HdvWaxnz54TfMGlPzQ4TAACWQWkDbligQAZGtMOfpfO0PnP9pc0rEDb2ZTl8irBNM4HZALovIRtgBUGA04tJc4XgA8D1xW8YmwQ5L9l+zbZtmO7FGHYunRZ1ipVWSuDyR2W8cGS5Lptaa8sSnn2tlRmbkt1cVFS7ZbkBIyZ9n/HeGbSScmAUU9i0ZOXei8hqf5BOfHYY7Ll4EFp5awbERc0GpSPRQHMXgRWyD1lhJgyoXiOA0BIJeo1dNtCKTvLc4iHaoe9aYKxeGbyUVBq2k5ztUWvVYyROvoNYPY0lqy2Xud+YZy5QGm3uajCdYSLCwCZiy1WGDRiKpXFwsA6qTmg9pa+Bn5dG+rOemd/6XS3Ej7vqXSGY4C/4zph1y662jXQ3/8ezVTF+XTnPxMqkIjRxr5rGT6PRURagbaW/DUIH8AWebgKTCExCCUseB0YU/+bSysYN2VJHQ5WXc7DhSazkN/7IcvOT0/HOaaf0OnnvjjsGJjeF6cxPoh7aQS+/+//nelII11rjL0BiASQwYSPiYitOZNg3sBchi1BvYTHMrGBuiAb0oPKzWAUZFG225z8MFsh2N1bjuL12A4mREz2qFT3lQbUCIUuNhYOT+aHbml05UkGGajcv2xW2vUWAQJAdViqbQa5j8pcaYlYGTu0ngSI2Xh2HAh7bJGzVlpO1ranbhgD+8TA/jZ0t2nJ5AqSTGdkpVyRd86ekTffOS3r9QYZp7uzd7kvn/nsZ+Xa1atkM0+dPCWnT5+R27enFWygHaaZuhR0ojzcZuA9gFE+m2PP+YMHD9IwtLyywjIzUgLmFxdlZW2VB7Nr9262JIXsAWkIYBHRZQkl7ma9of3SkUyQTNJcBXA/NjUh3/r2t+X4qZOyvLompcFBmZ2ekV63Iwt3bsqN82dlbeaWdFeXZOXWdSkkEvzqNWFO67HzrAPTHMu7YOeS0k5lyJg++vRXZOrgAVl305ABfWcleb6Zfar95KnftZI3ABDjopjQABbe8jfRAQmLKsvM1MUNxhEtQNVpT7ePyVA88smzR12OwrEAQw8znIfyo7e9VQ383ODacp0lxtn3ndprMou6nxtYSvs3rh8sAjxxgXILy/EF24hMW1xfWJxgG7gP8VB9tpv0QgkAtuWmKy+hh/IABetRMEmAy0Yaou9roBosLjNmTU4RdGoLsk7BYqvcwR9+bzobHDUVOkjlmbL7zRU+LjN4Mg7Yv5emhHhfPuQIxMD0Qw5Y/PR4BD5oBJ77zv+nujgrG+JnAAJMut6uEBM0JnnGL3kZOKtMKft+4++Wp4jJCSDT9W4eCs5JUREc34ssiunUaG5hPBQmeu1Gg4kav8TkCTI1LEuGgJRg0do9YmKGvjIwrWRyBBaY+FV+kONxaZxV6NLGfrhrWzumqk7PAWk0TJ/PNRaVZg86uOGax2SN6J2UlqyR/IqNJdMiqYzUWy158913ZXFlTc6cOyd35+dkcGBAZqZn5KGHHpJDhw6xm9Obb70tc3fnyGIF70XmLqPaUH6BHUtzjMB0gjVVtlk1mJqWkBDEebG9ZzZDGYVHGWEMwAA2mg0CEhifgP6xfT0P2ga1NDQgD546KX39A8wh7R8aYrB/r92WUiYlrfKKnHv1F1K+c0sGEh0ZzuelC9CroyeJVM+AaUryGBsA025S2ums9AOYfvnLMnkAwBSKBM+l1Xgs3w8P2w8YOD8vHhOWVFkHmcUI2+dlZS21I+kBzCFOru4brsmwZ7yyj+xElc+HMUgOxIxZxiLJ9aEqG4BmUplXxicx0zOixcQ/rHNSCBDD9qfsiGVAFxFZuD7Bknq0FMag2WxwcRaU0xEHZqytgz/sC36Hbl1Y4CHSSkGndpHCNeotST0z1WUOlCxYbQCaWSxKcK8MDg6wsqF+KywI9NpSYNulRIHXp0kG/F5wVtsXp65L5fXJtq4ezG+KddOEf+WZr33Qx1T893gE7tkRiIHpPXtq4h37uI7Ac9/5i6CMThOTlfBBKoF5JPi04HsAAJiIEPNUqZQ5OcM0hMkQzB4mQhpwjL2hRs50dI60oJPEexBEASSBAW2pScfNFIFGLehGBYZIiTOyUFbiDPpvW53dQaSytQkCsMWlRYIOTPTocKRRTMr6ECwZC6fOew0TDx/KSIUh5drWEiDUuwmBx0wkITUADgEzaHmpkpT1epPtVfN9JfmrH/6AWtnHnnhC3jlzWlr1hly/ek1efvkXsmP7Djl85LDcvHGLDnCAE5UNODw1YQG0vxgHxhr1mP3pjnzX/BEkAFCASaYEQaUUDkb0YBBjpGXatZVVghecYwAclKZxfkqDA5LvK8rC0hJoaanW60wC6CsUZHygJOlmTW6eeVdK0pb+XkcS9ZoM5NFVCpIG5FQZME0lJYcMWewt5A3prJTGJ+WRp5+WqQP7pWJJubCQUZfpgfXcTd1HB0FeNlaQpPIOAG2Wm7mwggFPt6EMqZ6/UHah/w4WF9atCdtAKdqvfXWRK0Ov+aDQ+SYoL6CxznI+8T5egqeu1K5pL8ELjXQbmUW/tjRJCe10O2TLfeHn4NcZTmq3kSYBSU2rFVz7ZE4ttB6vRfUB5w/7DjCL+xAP354z/T4ePLaWjh1kENgfRJbh3i4UioH2m9cNNazaVADgs9FCJcMWA5E0BA3X1/d0jSnfp4MkjIyC00DzqucC9+VXf+2ffVw/PuP9jkcgjouKr4F4BH7ZI/Dz576vAMgme0zC7GXeQMvIrOpPGemjWjaFSmpwwGRF443p0nRC1nglBXjKTuLBDFHRiBufkJ1Z8U5HDOB3BzZABZlAppYG0ToEKzYZomzOkiI0mCyDNtT8gTJ4NqftMJtNspo4JkySA4MD5vr2eBsFojpxuz5StXkEdTbgzESNZEH6WBCIJXXy7Xa8lIxJOCWVKvrW35a+wUG5fvOWvPXuafnM5z9PJm1lYVG6zbacO3eOgGB4ZMSc5tAu5gMjDLbp4JhgyYAXGUJz5DsA87FGuR9CyhTMTwawwOrRmEMzkRpdqKVMJKlXrVXXyaKqVlbo6mdzg26XLVVh5kI5uQBZR60iJw7sk33jo9SX3jzzjmQ7benPZaWXUEsaTUaphGRSCclaKR/nEaX8vvFJ+dTTT8vk/gNS5ZvpIkEvQ1sYuOEpyMTcxEhy4QSWUa8TAlgDtc6Y0pnvfest2qiLSCsswABcDVhC3oBqAMrn0FNG5RpmF1K2FUYtsLTQnVqXKDKKvAeiXZUUDENX6b2piE/dfGTNKwDKcA6wP379OjuOfVMXvhnDMKQmJ6ihEUAqLcW+ItMhPAGD8oZ2m6V4VB+ww5RpWKwU70MbL79PWOng89tqtuK4qDxCmWrd7aArHAAqNZkLJgAAIABJREFUsgZME+5jpadR9akB+DVJEN4D+nJnTHUfNOMVY/CrX/2NX/bHWry9eAT+0UYgZkz/0YY6fqNPygj87NnvbnDx0j0PY1NgZNDJxkGPAjb2MA1KmSEbFyn5KSFk4E5BBSY7ZVLgXG+poSVaEgxgYKSbj7GCPql2jAUDKwiQQGNSEvvsoec6QWrCkoFPxuFY/A+7THmquLq8vVTsRpFo6Tg4Nu6Asnhe1vTvjVbdWDuNkUqls9Jud2VxeVVefuU16kp37d1HrSY6KdXqDZbhM6m0jI9PsHMPyq14/0qlYmVUjJHGA+H3LGsbaNduVl063gHqATYBRNRkphmZ7CUPMJBISTqXozTCA+TJfHU61A4DlDDD1lhAHCbATK6vIP1DAyzl5jI5uX79Bp36hUJODuzZKXkYb5rrkl6vSnX6jkilTI0pMi4BTlHTTwGYppMGTMGYpqWZTElpYkoeefJJGd2zR6pJUS2nNXQI2HDXJhtQVV0l5B7a3YisZk/LzArcdSFE/aO14XQDk/+OhiIL0Y+CV2fro5FPlLSYAY/pBrgv2OjBr2trBmFaY45nLhcs2ADwkSjBFr/GwpOVt9g1GuVQ6vdOagZWMf6MqrKgf3zndWnyF7wHGFScdyyWQrCrCQau9/Qx8UWNp024GVBzUCER0esCYFYXkKbthnaaDKd+EirYxDjj/Kq2Go8oO+rnhhKHyIKCzHbPkndtsef7hbioZ77665+Uj9v4OO/DEYiB6X14UuND+qcdgVd+8qNgB8LgGENhYbSisp822WiR2Vy8keBvZe4s0if4Hurqel0wOKo39Ige1alpOPn7PVgiN2kaJ0cHpsEEb/28rcsOJ7wI2HXm0yds1R2GpXE/Zt0P1SO+30PLuzZJGwh20KFlVjCqEMOC3QUg6cn0zJy8+NLPZbW8zoD9ubl5GZ+YJGCs1xrsbPS1r39dtmzZwtIrNJzvvvuuLC0vk7mkOcninODkJ3jsdKRaLRPsZLNpGtEG+kvBIqFeb0qrqSAcmA4AOZ3Py1q5QtDL7M0C2qSiTN2iWx4AFwfHFrAWAZYpZKU03C/XLl0lM4vzNj4+LoViXhbmZkTaDelLipS6HSm1mpJvNSUD04yxpl7KhxEpS40pmNqkNJIp6Z+ckkeeelKGd++WikkTxFMYPA3CyuKQiYQaTTXxEBDBLETnvTKR0Z7u/nwmNaxXycqVSv0EWd2OJkfgPHvwPI4b44/3Irtn+6ARZBpQD+bYDXPcjl0DCgZ1v/R1ekVRc0xgqmVwBaIRRtGqC8wQZcyThf5v0GIqUHTTEhhtLe1nNMGgrQCdAJdpEgqm8aUmKTD3Oj5+T1A+01BHf0LAoOfMTKWVDgXGmsLhCzQA0uDa6LUkl9P717fpixqOe+QzgFWSQAqD2CtlYNVoqO1QcW6e+eqv/dN+CMbvHo/Af8UIxMD0v2Lw4pfGI/B+I/D683+zgXVyMlGZHfOLqCBO+UwyHijFgVGx37PcZ6BUkYKV8cOWi/p62ILUhKKlPC3bYgKMlnA5jUYyK11t6aCTsJmOEGNiDaw6UAQJpexWqE8EKwddqBtD/H15VI5OKQt4/+sELFVg3nDtojN1xpq1WlrSR7xVq4Ps16bM3l0ghK8323Lx0mW5e3dOZmfvUq84NjZOcOr7ubqywsB9vA+1jOjitL4uu3fvJih86803Zb1aZY7s17/+6+ys9NOf/FiKfXmWoWFYKZcr0mq2pVbT8mwuV5B9Bw/JlWvXaJBB2R4AChFTZCHZ+0fPbaDHRJ5oqy6dZE9WF1fkyMHDPF/Yt2a7KSND/bJ9ckzyvbas3bktrbm7UkQHKTOSsZwPjWkKbGiSzDCAKUr5zVRaBqa2sJQ/vHuXlE27iOspWkL3VQABEJoyQE5iJjsHpgBMqlsM9921mVj8QMKxtLRE8DMyMqLXVE/zQ12KoUAMCRE1AnbEKZGdJvsKRl5ZaJSiAdo1iUEXN85kO4NLeYvpMPkzWVYFlmqw81xRvcYIdI2J1XgrsJihVtZujuCCZI6wSUzI5npDDBgGGYOlzLqanfSO83vMmeioox9sOqoOuGahHceLVFeuIfl4Df7mGlwFyDhPVmXwWLWoXMcyW739r7f3TaVzXCSR2TcpBcYETTB+/Wu/GX84xyPwsR2BGJh+bE9dvOP36gi8/Dc/VEBiYIsTpk26AVNlE48zjSygQrOntmQ7NAembh7SUqVP4Gqi0M5P+gjBp5dHFTi4ptIDaSzDNDqA1tfb9X/OyriRSd3Ith1vj+qh4wCRkbxF36zr6YLDeb8TtrmbFZkoTN6qBQQUgNQATF4b4frVmrzx5lty9sIlWa81GOcEFg+MKrocQbOJY4BZDKAIxhM8nCGDmcVLzh6p1Wk1+bzBgX5ZXFoQdJ7auXMHARVD2BNpKfUPSKVclYWFRQK3sckpmpgAAuD+v33rVsDeDfSjXC8EjwBwqh3uSbPTkmqzJnfvzMrk2IQ0ag1w0jIyOiLtVl2mxobl4PatkqqWZfHKFWkuzEsJwAaMKVSISTCMAKbQmaIhgJqfWumsDG7dJo8+/ZQM7dwpGoYUJDgF+aPYDwBIl2B45yawfRhvsJEwailJh3B6vYadPfWFFWQPYOjyeSRFoJWrgipl7J0d1egvaHsB/mq1de4TTEAoNbPfvWpDjHVVKQS+YDrCa7BN7WbWM/a8I622BevbQgMmJ8Qw+ULMFzoef0X5AIGlgkRWKOweovEL+2/gFvcokytEeN6hhYg2q3CjGO4nsNbMvgVTagtBNrloNrjIcVZadcd6bNTn2sLT79dg0YoqhjHO0WioUD5g97Hf48bYEugacMY5w/73l0rym//sX9yrH4/xfsUj8IEjEAPTDxyi+AnxCHy4EXjph38VlKidEQ2MPwF7qBOyT8xRYtHnrg2A03weGyY2GG6cwcQEH5lwfY8JyNjH3SCnmSSCHbTyPYECWShtMxk4n31ngJepBQwEcqEEwNzEnPjd3OTu/yBq0U0fvh/qxg/1plHRA2EYATUAUBPaQnRq6mlkVKPZYTj99MxduXj5sty4cVMWF5YYeI9xRncpN544S+rgFMeI3zmLBU2osldtWa9W5NbtmzI1NcHe9gi/R+YlcHghX8S6gVpWDPnDj34mGPvy2pqcO3NWlldULgAGrq9QtA5LPYIFgJVsIS+dpMjC7Lzk0lkmMJBZbNQkk+zJ1okx2btlXKaKBVm+dk1aiwtSQLtYBOBjRBLQIEMCIJrqwLSCDBnT4W3b5dEvPy0DO3bIquVrgg1VM5ACI22TqSyqs5TuMLdlDRm4QJPK86NGIbyG14ddZwpqFaqijSvYPAB5vDbapYhGoEhOroJBmO2SGqQfiU0io8o2pMroOgvrXciw7fVandmzeGCctdSvmmhnf4PjtaQJXmdJLA712nYgiX8rS6qvJYMMo5IxvngqwSRb1rq2WwEir3NIUSItSzEe7XaDr3cJAPY9LL8byLcxAZCFDhX7i0WUZ8d6pWPj/RHJlrUKij8P1weqAADz2AdILP7Vv/qjD/ehFT87HoF7aARiYHoPnYx4V+6PEfj5j561A4l0ZjGGQ+NorIi/CZh6P+z3GwUyJ2bqcDCHkiJL7ZEyv8+8nFQxyRtI0dlYy/3qLE6HOZym7WMCACdxAx3GorrGbbNSVOd4BSfYKvefwFT/QhOUBcNvNDz580OgsPGYe5JIq5kLwBSawmyuILV6kyH7S8sr8pPnX5RXXnuNSQHVak2WlpalWMyzjL9//36Cyps3biqASWlsE1hUlPsBPgA40b0JALRarrAd7K1bN+TGjWuyf/8+GRkZJtD1zMlOG7FeLQLTRqMlDz/6qGTzBW4TQfuXL12SSkV7vYNtgzyAoft5vJ+2fu0fGpTS8KC0ag1JdBMM5Kc5CNFQvY4MlQqyOntHdg4NyDDc4MvL0kK4/9oK+8MDrEsCBi2RNDsQQdeZkVYqI0PbtstDj39JCpOTsoqYpkyWWlecU7baZCcjBV1oGIBzCrAJ0BwF6uXqOtlv7HvQACHSsYx6VOaMqj6Y/2aygneFcrCIq6Uni4tLXCiAySaQI9A2kxGkAVbG5/ViDR9gQMK+FopFXkk0nlmZXTWeYZXAEyu4mMK1Hk0UUARqhkEDk+Z0925S2oFMJQZe0qdwxhz0drPq9WxJBWG4gUlWgvIEnmXRXq4dj6RQeB5wIJ8JKhnoxKWSBpjzsHhw1tT3ze8Pr35gXNAS2O+98D5PkK395j//l/fHh2l8FJ/IEYiB6SfytMcH/VGOwEvPff/v3Dw7ML3PXwnlwop9wCSa+vQ9+lF3s5MLtRqrTngGhtESlGVrdKfxyCnVuPEFvbAFYmC4SGpoPKCuM7zOpBIYWHlYSdqQ+dT53wFA6DrWZ4Fls9ghA66udfX3eO9woPe6gh4ydmAWuz25cuWarNeaZM3Onr8kb7z1NoEfgCu0oCyj5jMyPDzCyRmAy/NdAUjdhANTzlq5LBPj43Jg/362DoWh5/btWzILYLhrh5RKfQSd2Aa0nNC6VirrLOej9/xDj35a8sUiQRbe9+L5C7K4uMhxQMcoKB3V/Z2SQgEANCNt6Ur/yIhsGZuQa5evyfmz59kSdWxiTPbv2SVHDuyRN37+gnSXl2QCEoBqVcb7+igv2MiYJiRtnaVgtmmlMzKwZauc+OIXpX/bVqnRBIOuRwpwnOFz8IfjRYmdDRLY+aup+s90mhFWYOAA1FAmp0nJYo+8rA3gpJpRdZC3EFiPY0U+r+WAqhFMm0r0lfr4HaweW47iffH8tEY7UXPJaDBdZFE3zW15NyY1ZLFcHyZEBZfNhkVPxLkeal6xXW1v60spbp/srDZSUG2pLqr8/gRL7mYllwGEUpzgFlCpjC3FCG7R9TWqD7e/B5rvUGkeyG80X9aWc120koVMAFFjbQv1D1laPY+IpGoFjK2y4RpXhmv2v/3vfuej/IiLtx2PwEc6AjEw/UiHN974J3EEXvzhX+kE6Iyo/cPL+g4Qot/VLWV2Ji+Jmztfcx01AN1BIHEsJiLLuNQ5LWxqiImR3aLMAMKYGpYkkfsD9sdYTRcOEnUmGJdDvSjZUtO4GlOUsd6igdbUSop4b8ZMbSjN65lXo4iFvAdROVYCdqD6nosEEgVkRmqcTmlgkKDwZy+8JNX1OoFquVqXOrJhCWp6ZJxarQZZUwIYkyag+040FxIACCAUx7Bn717Zv2+fLC8uSbmyJo1GjSBwYKAkkxMTYaMABPvX6rK0uCwrK2tSqzXkU5/5tKQyGQJiMMWzMzMcOzCmq8srsra6RtYU6QAPPvggwcL88hLzV8eHR+XnL7wkP/vpCzI+MS4PP/KQHDl0QLZMjMjLP/lr6a2uyBDefXVVpvoHZGFxPtCYomEBNKYs5SdRes5KM5mmxvTUlx6T4tSUrGHMkWLQVv0h9KNgcTEu+UJBO3cZW4p9V3Da4vdsLq86UZTvE2iRiw5OCo7YVpQLK+0qhWuEulXmuIamO/yBbD6il6ytKJlbRjEp+MJiAuPHNAk+VwE0ACPzSo1J1XaoFi6fAHsaaQZhum3XXGPL7v4PpTMAmtg3S46w6wLPxXsx9SFw2CtsdZMTrjPs3wYDWSRTVN83ETzHda5B2d/vYwO8zphuvtwJMttNZWTtj5QjWM4vQX4kYQH7y3u0i4xVyDTapgXWzwSwwf/9t771SfzojY/5PhmBGJjeJycyPox7ZwR+/tc/4M5sMB2ZcchZnMCt7RO6wNACE4cCSEI3y3f0I3MWxuNzaHxABqID0ggwxYthzCF4pakqGtZt+MAmTjVqeecfC67CxOgh674DijEDkBywRwY+HJiG2lgFIQEo8DK/6fxoUHHtXiTXtQfwlUUZWvMnUdItV6ry6quvy8pamWwg/oay+runz8j8wgKD+LdunZQd27bK0vISy+uDg4MEizDHaKectIwMD9OlfXd2lgH8e/bsUd1loicry0ty/fo1GRkelPGxMYItBM6DTVteXpU70zOytLRC9vTEIw9JlkYh7d5z/ep1Aj6wfFgQ0NhEJk5LqwA8iJaC8Qds5fSdGbl16zaNTzt37pTJsWE5sm+P5LptGUwnpLe2IpfffktQzF6ZW0CdWnrJrmTSaP2pgAhnNZnJStPMTw9+/lckOTAocwDjth94L4BMNniwbmAAb2Qo4Vg3RzrL6wR9YRg+zh50kM66uoGM7UNpSgKbCrmFhu4rM2vOeItJcubUc0dD/SS0m6rxpIHK0yBcVmL3C6OxsjlGIeHewP7g/Pl95KAU/8YxRP8dMKncuUikmRmgvAFBuJwLWVAHuQFjan9SSY1qdvlejEPDAkHd+G7Y89dFo9VcGuGSBf8M0G1ZxJUx3P75QdBOF7/KFIKw/V5Pssz2tUYXrIyonhyRaP8yBqb3zoQQ78mHHoEYmH7oIYtfEI/Af3kEXvoRgGmos1SGUfMHN2eA0jwBjVsCmj5laMg0umHFjRbG1ETfmUaS6ISpqDEAqpQNWEmRXJADQricgyihaApAaG4C2FIZgJcYNb/TNaX4Hu0TTraL4ELZXQUpXtZ3Hkg1eR4nFXREMhmAjxl4owb2D+Yd9LQHsGy1mWEKfSSYrGazLdX1dXn77Xfl/IULBIW5dEJOPniM7nwAGICn9dq6dqWyXEy65NMpWZhfoB51fHJcytU1BuPfnZ2Wyxcvyo5tW2TblilpN2BM0bLq8sqaLCwuMRUA5/HEpx6GGkKBcy4vN67flPJamceMErpqN/N0++M98/midFtN6cLsAoPKwKCsM+ezT8898ksBxitrkmysy+6pcVmdvyupVksWrt6SHML304gCAjsN+UZPOmDAc1lpZnLSP7VNHvzMFyQzOCzL0LBa+1Q3ImlOKBho7Yrk5h2csbDBAc4AmFa431uB2clzaP36DUrkljyhZqWw7ayDsqiL3UEtmUoL0XWJQXSB44As+j36M7TCGE83YwUA0fSr0bK+/+z74+/nDKhvI7pPvs+sFwDMGiOqSyxl8DFmeK0vCH3Rh9diYQL5RhTY+v2M1/iiwME+vnvLYT8uvVdV9+qvdTaWml57f1zfAKYo+eO7jyMWRt/85jfjj+l4BD62IxAD04/tqYt3/F4dgRefU8Y0ZFuMk7GJPJgoWZrXnuTMPmwBNCjYVPZDQasyLCiLetyNlxcNVEZAq09O/p2MqTGfziYBQrS67dCoZN2kovus2rswiJwKAJMSaLnTypgEGWFHHwURYTtLDTMPu1FFwUJ0O3outcTPRIA0TGKIIFImDu7l+flFMqfFUr9kMzlqaKvrNYbsX7lyRZYX7krGAtEVKFu7V46pdt9xAxk6Lj1w7AHZv3+vtNtNxjDdnZ2RyxcuyPatU3L44AGOf229TtYV5fvVtYqsrK4JDELHTp5g96eFhQVB7NSVK1fl7Jlz1JKCIUW8Fc9rSrtioWScSSZl68SkrFaq0tc/KP2DQ3Lt+nXJ53JycN9eKaCjU68tyWZNGivL0l6vyGA+K0s3bkoRmsgk0HVTktKRXD4ryWxWEFbUyuZlcOt2Ofm5L0puaFRWG23pJkWo1ojIQrxE7QCN58LzMklzq/ZYdbNNMsGai4mSu16XQUZtNIIM55tAbqPUxMGVM4PRv2/Whfq9vBmk+rXr1QdPU/DX+/Ojcg2/zqPPwfMcpAfVCstOjQJpB8H6fg5MNfHCY7RUA6sssV2yQXUEqRHMOo3ksvq++7EEubCWjgAtM65NN+a5jMGjxvA2nhbgC1YfL2zLGzj4ceF1v/M7scb0Xp0f4v364BGIgekHj1H8jHgEPtQIbASm+lJOajZ5cyL0GY1aN9XzaYi3O451kldgo5o7nUC1T7dqOpPKbG2snQf76rpU5lZG9Kk9xNoYeHw/sODaWM8upTHD8h51cg7tW5sZqs0gRBlUe35UamAu/oC5C0r5BuJhPScwVcADTSJ0psixLJZKcuf2tEzPzEj/wKBMTk7JtWvX5Llnvyf1akVOnjzJcvrp06elUq1EYoQsQD0Bzei6PProo/LgsQek22kwi3NxcV4unD0jo8PDcvzYA3TNawZnTZaWV2VxaYXAGGztoaMPyNTWbQzZL/WXZG5+Xv72F7/QaKlCgdIBHDUMNAjgx3E+fPKUPPPUl+Xds+dl285dcvDIUfmP3/lLSabT8mvPfEXa9ZrMXL8imV5Hbl44J4uzMzI5NCC3zp8mYM0lE5JPJyQLc02nzbiqVKEgnWxehrbukFOff0xyw2Oy1mxLGwA9EbaGDc4T3euqyfBrMrxgEjw2N6cF5zIi6XCjHF7jKQwach9tY+qIzZjFoFuRso0AeSHzHgb5RwGcA7soyMTPQVKABeFHr78oGAyZYl/YectVvZ7YgarTCdjXKDBWANmlKczzh6M96QPG1I7CAT5zUNmyViUKvgBwsOtmM5ccAGwyt7VW04QES01woBllnJ099XOCbWLx4MfhY0edcDYrf/zHf/yhPrPiJ8cjcC+NQAxM76WzEe/LfTECLz73bBDmvRmUcsoOskAVrOrkB1OJ1tqjrIizfj7RBShXa+JBKV+3u3H4NOxcy4c0pHgMDQCiddRRzZ+W3bUNoz3sBy/zuhzBWU4FyeH76TEpM+kdamiOoe4O76+AwIHmhnFwkOQMLdSTaZhiFETxdT2RtbWKNFsweiTk9ddfl5mZu7L/wEF54IEHZL1Wk8sXzkomlZBPP/pp7tv3n31Wzpw5w21Q52mgjCxTuyWf++zn5IGjh6VSXpF0MiHLywty7vRpKRUL8uDRo9Lf38/JHwYnREGtrJZlcWmZ3w8fPS4HDx2Rt995WwqlPmm2W3L2/DnqSDEWAAddSB96PalV12Xr1BZ5/EuPMwXg+q07Mn13TvYdOirbd+2Wt959V/r7+iSbSsrFM6dFmjXp1tZlsK8gD+zfIyu3r8rCresyP3NHEs269OezkgXbhnMHt38mJyPbd8nJzz8mmcERAtNOKsHM1CiT6ADJy9DR8rqfPy9DuyHIGXfogaE5DluVqnve9dB+7gNQa9m5iH1SnbNeF87geqncr6Aok+7XusteokamoIQekbhsZhE3M6A+BqqjhalOGUgHhn4tbnwdDHUwjIWVj2AfASJx/1CH3eFN6O/BDmnt96Yh4D1oRowYu/AaDcfXkH4/P5vBuFcn9B4OJRO4r3E8kAK4sQrbxMLo29/+9n3xWRofxCdzBGJg+sk87/FRf4Qj8Pyz3wvjngy9aQcdDd52diOMXdIJHi0aqQM0Q40zN26I8okr2usbRdQNZVEDix4zFbiMATzNxaylfM1FdTY0YHMd8EbK+D4ZKmuLiVrZHWdx3HUfgalBfBTm0VAC4Fk/jmiVHQ3kB95ZiuE+kBogwFxBBIBeZb3OzNJ6oyFvvfW2XL12XQ4dOiInT52SYrEgiW5b+vIo8efIQF+9dlVefPFFmZ2ZlXwhz9/BoQ6QhXE5deqU7NixTRbmZtnbfmVpUa5duSzFfFYOHThAAxTGFu+5urpGxnR+cYnl/IOHj8kDD56QN958U1KZlNSbDYLTpaVFWVxYkGa9Lvl0RsYGh6WyusbA/SNHDsv4xATB5NJaRVqSkiMPnpD+oRG5efumVNbWZPb2TenLZGTr2Ij05bKS6jYkWVmUtbt3ZGl2VjqVsmSlIykDe6lcXlqZnEzs3icnPv+YSN+AVDo9SWTTTD7dXMoPtM+eqKAnIFiQeOJCCCA1H9SNcL5QIjtphjqVNodZtpSimJMcwDQajxZeq1iktDc63iOGQQeLUVCK34ExDRz7lEoYQESyQLMZXEtRHSuTAzKZDSym7wcYcWdasX1nWvV9ce2GgByv0cB96EvV9OagW1UTWtFQ2Ysay6L7ARDpxxPcy5HucFHZgoPkzaA7+rHliwbPPHVADx3uH/7hH36En3DxpuMR+GhHIAamH+34xlv/BI7A8z/wuKhIZyMr5UfLcxs1ebQzByAzOtl49x0fSrKOzkJpxpS9zjovmfgNUT/KhIbbJeiF271noeI2sTub5GyNg2efQKmFpYs67GuOyZ7lR5TcLXjdIae3smRf885G7aE5oN4Tb+VsG+OEem3mauJ3MIXhvWbnFmRxcVmKfX1y+/a0vPLKqzI6Pi6f//wX2IaR2ku0imTvcA2wRy/7V155Rebn5/m20IMODQ7J8PCwHDhwgCHl0JsCmKLz093pO5JNp2R8dERy2ZwFwqPve0Oq1bqsVSo0QI2OT8qRB47J2QvnCFQQkg9wCibt+ANHpbK8IufeeltW5helkM7IyMCgDI8MS6vXkqHxCZldXJaDx07I0Pik7D14WK7fvEm2FQYpaTVlcmRYEijzri7Kyo0LsjZ7RyqLC5JuNSWP7k9shoCk/QzNT2O798rxLzwmvb6SlNtoUKBRSFpmVm2oZ4QCnANgYV+575G4KGW41W2OhQzOIzs3tdDVCecireeFRnfNzdXIIje8afqD65NxHTtAczCo1wZAc9TFH+0CFrKUm4Gp6zMByngMac867TEn1RdRvnCKvt51x55fCiAb7XyFY3KDEhaQaijS4/Kxw7ERNEYYTgbigyXtwl2P6Cz9o99L+Nn3y0Gwv6/f535vb9aj+nYC5jqiGXcgulmXC2AaM6afwInnPjrkGJjeRyczPpR7YwR+9oPvR0qAISgMJx+b7DZSSRoBbgyrAwoFhpuPK+xbL5v0eny+PR3aNQANuNDVkKGh58CJiZT2cPf3c62aMzVRrahOfOq6Dxgi73HvLSattMoDN7ZVQQT+HYIOLf2q6ca1ie89awpMtdSJLkZpZmm++ebbMj0zK19+5lfl6JGjcvHSZWm1O7Jn9x62Ay0vL0mv09KSPVqPZrI8xtm7s/Luu+/KpYuXmCl69IGjcuPGDanXatSMztydkwzifhIJadSqBKYIsG+DgSOrjBOTkkQKgCzB8Wv3QE72y8raimSmyJouAAAgAElEQVQQwk+9b1MatXXZMjYuDx09JtNXr8nVs+cln0hKKVeQTDEjqUJKtuzaLe+cuyhffOorcuCBY3Li4UclX+xjJms2lZIrFy/IzM2bcuHsaaks3JXla+eltjgn0mjIQCZFYJrB+KFMnkxKPZ2VkV175ejnviCdYp+stpXN7LbbatKxPvZINsB5JviyblQeiK8LHXSV0pxSOveN3fegfAAvB1TOFqr+OQzAdxDq1w8ArjOqHkmmbTxhLNKIJNdiYvGBr6ih6f3K8g7S/HVBGd1AmwPMzZKFKHu5GTj6Asy3FQBTT7rwnA27bh0Qu7aWbCcuFKbrK4McZUyjJfjNrKmD0/cuBvXO8LGMgtOgymAfDv4cbAuSgT/6o7gl6b0xG8R78Q8ZgRiY/kNGLX5NPAL/hRH46bPfDRzvrg9TpnRTtmkUcSKWBqV8bz1qJXNvU8p2oVZm98mKE6DrTIOyvIZ0+6TtpUDX9+nkrODKJ2c/FAUwpukM8iRDVz86HAV9xcmUancmj5aCPhGa1rDci3ItIzgDVjcAGtbdJ+SeIgOKIPV2ndtBVBND1jMZuTs7L5evXKURau/evXL37pysrpVlamqLjI6OyPDQgLSbDQI25EpCG+r5lwChly5fkkajKcvLSzIzMysD/f2yvLIq+WLJGN+u9DCxZ8HUao9zgGcALzC/OD5qMGFuQTOCLswzaZa5ERuFjk91ZIh2ezLaPyDjA4PSl87IzStXZH2tLAPD/ZLMJ2Rq63b54V//WB797BfkyPETMjK5RYbGxmRm9q40mnUpryxLstOWxbuzkmrW5eqrfysDqYQMFvOST3SlWa1IKiFSKJWkDWCaysrwzt1y5DOfk3auKGsttBRNCc60mnGQmtCmFhFfyAUFYIyWn9VQBwtYGG3GaxcB+BZd5tFMeA7L6WaiajWRsbmxDM7XtNsM9I8CSRL8vGYBhLV7FGUs2F+ytGqkIqhztj/oyKRaaM31tEYQxhzj+Yj8ijKqWMxo+Twh2ZxGsYEtBkDHexXYNUwj0RQBGlNr+xNNk4je7kFJP7KIdMNgFPxuBqCeI4vfu9bUQXQUfPrvsKjiosB0sf6+ft96RJRvy6seAPd/8id/En9GxyPwsR2BGJh+bE9dvOP36gg8993/aOVzzToESMIDoAhAJtR9qmFIfUMoy6aEjWjIvKiWE658TJjsoNQLe4QHx25RSJsnNvzd3b9RFjTKhEbZqKhOdTM4jTqBo2XZ6Hv+3WyPNwrQ4mfACEdA9vudx1Qmzdaf3j0IZdqBgUHZtm2HLC0ty9zcnKCrE37GuEK2cOjIYRkaGdJe7M0WdaXIlURpH+1CX375ZYLZXC5L5g/7DNCZTGUJlDpd9ClHX3lECwGUAUFpy8oUS7TK9qJFaa3T5DmjVEKSkkll2Ymn3WxJIZuXBvuYd6WvkJcCNKsHD8r+fXtkeWlBVhdX5Mc/+hs5evioNNttubs4L8WhAZqVVsvLcM9IPp2S0VJJWisrklqYl6L0aOxKJgA6e5JKJ0VSaWmn09JM56kx3X/8Ienl+qTS1ggyZ869GxIWN87OabtPYRQWxhgAFtpc6HcJhtoo3fc2AEaqSD3yzCLDcBrzuQIXVAB8DqrcFIWFhe5IKOcIqwEdnjtcb86WOojWcrnqsXGumEXLNDGU2LVs7mV3B87OtvJ4DcC6BMUyMQL5gTLCKk3xB69h5JQmNY+UDbQoawgrC9421RlldmeyaDekauRyaclkVV4Q3S5HIJJj7JIev9eiz/UFAI9ZkJWr4NQ1tHgtxgT6WDyilQ9WCrJZ+d3f/d179eMx3q94BD5wBGJg+oFDFD8hHoEPNwIv/viHBABoSYlYIrBsaFWJkm+z0Qi705BdRIYp7NOIcFIlG7PKTSfqYegau0Rox50JSnlBTI+73kPXrgPTDc+PlP42AEWbSJ1xer+/uT7OJ10How4eou/jP6sL/73jR9hhOZvvN7oIz9dyc5oT86VLl+T8+YsEMo16U8rlMsv7ACmjIyMyMDggjz/xuExMTvD5FfSZHxujs/61116T7373u/wZjmVIHPDgz/WG1Bpqmslm0bUpQ3DaajcISlEOx/4X80UFnm2E52ell04yWxWaQoBWdFZKJ7MyOjIqq0vLks9lJEEg2OQ537plSo4dPSLbtk7J5fMX5fm/+amMj45rf/NkQuZWl2RpbYUShlIhL+1aTUb6ijJWKEipti4F6RKYphJdSaEzlgHTLmQOmYKM7donux84Lp1sQaodsO8pTTUwNtAjxjzgHUANoBT7DZCH7lhZ9rBXQxxbmZIV1QxadbEDKG3KKw2iz8IFiDOFYCoB1hTQhmeZoBMV764CYBqFjB3FRYHFG4Ah9isarYQt/P/svYm3ZeddHfi705vnqerVPKuqJFkSsoxsd2zadDBxDAHWSsAs09CAs6AHcCChSbp7rXT3H9C9ulfTCeBA3DHdhNlABhYrgIMMxmBblkqWaq5Xb56nO0+99v59+9zvXT3JFkS4pDpPq/Smc8/5znfOfWd/+7f3/mWzvlDrJD5knPVETmxPwWPNwAYjEi20QOXCkOw+IqJgSvLuVg7wHPxJ5kIwzsYOeaYqALzi/RkDSXwtMxXeLzJEgY3GTYJFTfdiUO+nWKoTg1f8Xu+9WGeq95GC+HFOODa00ngPxGBXC8U0LuqN/b1Ot37wZiAFpg/eNUlH9Bafgf/w7383efA5y4GHobrBeCldwFKnyvI7S5xem3ePcxdDSq2mm1KUBUmXedT/W/uNweNhrEyseYunW9u6BMGjpvQQF6DTMeJ9xJq3+Ny8+5Mzx8lHcHDHTE/3Jd8r7ics2tDgEEv6a2vr7Fd/7dpLtrS0RIA5NDRsJ06cJCp64qknbHx8jKVqsKVgs27cvGmf+cxnCEphclIOJhhVANPhkWGbmJqyubk529vbYWwU0rU8mjNyXjcdYGdQIEd5G/3qe3v5PcrQPYU+Ahl0f+rJF6hZRdYo9oMAf5iHjkxN2TuffNK217fs33z6d6xSqlj/4AA7QX3j+95rIxMI3L9lywvzVmi37NSRI2Yw9GysW3+mxfzSPIAPNKYYJMAnWNPeAZs8dc5OXH7MqrkeK0PXi+NnQlZpaGuJK4B7Bxmr/X19bPUK0IW5rZTRSKBO0M0OZGxU4H3Ycd7OlHcSJRxouXMdiwVVBpJrHQx5LDeHzmdukPKFE+5vADi54AXMcM0I+KNQeRmO8DssJABiY/e8tKRVSE3My/bQF6v07RULZOECAGcSTbAkBmKBvYMVGEi/pk22aPWGD2RSw2KRbLAaE7Ta1EAzegqpFVnXYh/GmHYDT41P56KSvZhfAF0Hyv4exHixjWQ6+Lmz/h1DIn6GaLSPfvSjb/G/ounwH+YZSIHpw3z103N/U2YAwFSuYDz0oVUUuIvzSGPGEaDUy6+hBMjyvQMLAtEQQxMH3CcPzcBiHQSEzurEhgmxNmJhDjv52KV8YHzhARmX7+PXv1bp0scbYVKUPcO3Cmg/bBzbuzs2PDxCkIBzQOTTi9deom4UoANAEkBne3vHBvoH7IknnrBn3/0smcRSqWx7e7v2xS9+yV588QWbmZkheIITH5IAAJVnn32W7UCf++xz7JC0s7VplUrJmugN36ja8OCADQ70W19vDw1WkAy0M1nr7etnlurK+ro9/a53cYx3bt+1TDtjR2ZmGY21tblJT1q1WrZCDq1mEaTesFq5ZK16wwqWs52NLXvkwiWbmpmxvVKR8U4LK0u2sDRvQ729NlwoWH8+Z8X1NTvS32t91mbAfsFalicwBcuesxYAVN+gjZ88Y7OXrlg122Oldsbq7aY12h62LvYQbC+u3+DggKcNhDaWuOZIMADjWCy5thf3KdhOADqYaTpMa4etjxc/2A77V54mjovXQWLRuWc75XzXRUI24VpX3ZPYZ8LyBjAm9pElbrYIVUB/aN2Z99I9FioAvGhjC9ZUZXmMhfpSnr8DYwA8bI8Fi1qBuuLA49cIdjFGyEIC8GOAvrpgBbAujSoTDvh7sPydjmM6LwHI2BClDFNpQ8GCMv826LyT1ItDNOPSl6Kc79UDj6LCYmtsbMx++Id/+E3525buNJ2Bv44ZSIHpX8csp8d4qGbg3/+um5/UxjHJPESLQ9QwD3yEUnfGne+0OCX6NAekyQc0piy1qpwaXMBdwfraPmY09XCPH5TdrmU9kLtLjNqfjB0xsH0V83ugVaUMW34O3DawuzgHd+UfPnjAV4AJ9JoHEAV4Qq/627duE3ACpOzt7dvx4yfs+LHjtrO7Y+fOnbXHH3+M0VB/9Id/ZCsrK3xYA3xoQQBWEPudmJyw2dlZuzd3z+Ol2k2rV8u2cH/OJkZH7JGLF1h+PzY7a/0Dg2TqSrWqrW9s2fWbN215bY1xUadOnbY//IM/so2NbQPEAlsLcIC5B0ABK9gEY9qAiStrffkea6EzU6VuO1s71Ami7H7licetCWazVbfq/p41SiWbGRmx/kzGyptr1gemtNWwfKtp/bms9RUKTAloEpiCMT1rRy9etUquYCXLWA5lbTjfQ/amM26uMQVYxIczbW0yjChdo40qmhdIPuJRUE0yrHh9D/bZZeBTjR6ZpGAkwVhiMeFh8HH3o1DeZoqES061yBFY1D2qJgyH3Y84DluFJqX/TqA9gHDSrYwtQX2xl8t65q6b1xDt5VIFnJsyeN245+Y9McE8i9B6V6V8H7MDbCxw8HMAV+hrGS0FvUeY97j8Lx1tvB/sQ2wo2FFsg+8BTgWedd/iMz4EVnEeiIXC/vBagvKweMQ2aVzUQ/XIedudbApM33aXND2hr/cM/PZv/UYCTNnrPgqyV7kOY/QHsbdsYumyoGgpmaI6zFDwnRyQARDohZzKw875qwHT+MEprVoMPrv3GbdFjMGpQE4MevW1JwnE4BqAxDsBvd4HHvYATNIOVitVu3nzFpnLSqXGUv7GxiaZImgCjx8/bt/6wW9hHunv//7v261bt2xsbJzgAVpUgCo8wPEwB2jC16dOnWTZtVhG29KMtepVu3/nto2PDNs3PPG49fX0en5nNmPlatWalrVyrWqLy8u2s1+y8xcv2YkTp+wv/uKL1qg32X1qY32T4K9/AMdxh/vgYL/1QHMaWsxavWWZpllvrseOHT/GlqSTR2ZsY2vDlpYX2Io032jacQT816q2s7ZsQ4W89VjLelpNGyoUrBcACyCwt485pkfOP2InrjxuOy2zGqQEPQCart8EIBYwcwORL4HEzOHaowwNZhj4h3pSMIOBsSQoUm5qAkw9Igp7ghYYmaQsMYcSv46jzkiK8FcSgN8fAaOG2zh2sccyEmyVGJx68omURdvzfYSkidDZzBtZhNI3NaxYBDk4FRDUvQcDnee9+k9iRpNSjJx3eeq8zrWryL9F+gMAPUCtyvyNRtVqdQ/tV84qvvYuUs7ESi+KexcgEqV3Z5frSethdaaS4z6ej25HvxaY2C/GhtemjOnX+ymQHv+vMgMpMP2rzF762nQGDpmBTwOYhocc2cfgqkdpkAxIeE3wqScPRcZkMuRH7T5D5qcc7Kj3J4VP7cQD1A/7eDUI7myoB3CHterqIHXIDgV0Yz2pNlMJt/tlrol1ZtThtzO+iY72EHxKWQNzQb3cCoPK1taWPffHz9nc/XmWaovFEg9VKpZtY3PTpqYm7T9773tZegdTCtYJD/3NzU2+HgAVbKbaskK3Ojo2aq9cf9lyhYxl203rzWVtc2XFBnp77NK5czY1MW59fb1WrtVsbXPTdoslK9frtlss2vbuvk1NH7GTp0/bnTv3LJctEACXKxXbWN+wAoAoLz3MMX49waUNDA7Z5PCYNco1q5UqdvrMGVvb2KCZ6vqN61apFO3IxIS1ymUbH+i3M7OzNjrUR5a0vLVp++ur1tNq2xDYMstYw3LW7B+0yTPn7NjlRxkdVc7mrLengCDTRFeZACsuhjI0PYHFJU8fSsfIat3bL9N4hLk7oAGOQvrFdlLqQSAKqUoAmY5VE4AHCQNZfwYcuEYS8+SMcoHXCYw4mE0YrZQSQHNTzsFkiMYlyC+Xi9bX38vmB3gvVasVMro4JznkWVLP57mN95/3ZgM4LsaD+xFGRCxWACold/F8Vf/AMXEsMKgOTAFAw/snzCG+I9MamFOW6+tV5tniQ0BYQBLjpawggFOV3wU68Tu8Rg58xUuRlQ3aUnVBU5OAOGQf7Dv+AeT+6I/+aPq3OZ2Bt+wMpMD0LXvp0oE/qDPwm7/+awkwFZshvaY0dbF+U4/0LMIpxTgl0UohqNR/c8DdTAygh+Uhk6Hyn+/z1YaMmDE9bJvuXWp/hwHT7pJ+8oAPjOmB40ctMF/rGgKgLK+s2L27d92Znc3ayvIK52BsbMJu375N0AoGFH3sMbaZ6Sk7dmyWLOvO7i5zLd2UkydjhZJ+uVK23Z1dGx0bsxPHj9vtO7fMsk2rI96p0bDV+fs21Ndr73j0CoEpwAvcUJvbO7axs2OlWs1qzZYtrqzb4NCIPfLIZVtdW2MZHKzp4MCQ3Z+fp8a13gKbC+YOwfTospSzvVKJ5fzp8Ulr1Zt24sQJAvCt3V3b3NmydhvdnnasUQRAHbeBQt4mxobt+PSkFRpN219dsVy1av0hdswgcxidsP6ZWTt68bLlRsbZ+Qk5rBlDFqvHH5EJD0YezLn6s9N9HmKkcjloM3uSRYMYTV9cefejRC8qyUZghRkswVadzpwCaAo84XpIi5l0LMNirQlw6sYhMfW6XvH38f1GqQPAaMO7V0n7insEzKPuaQE2j5qCxtQBn+QLYi9l6Oq0DBa7jESBcrLmg0yBwBe5vZFwGgAeQFDRTrh+mC6BegfvLmlxhje8j5P2q0Fz3W4n+4D5i5UCXmMj8O6w3i7JwKKCwLxW47Vh4H/WWwWPjY7aRz7ykQf1z2M6rnQGvuoMpMD0q05RukE6A29sBn77tz4dAKY40UDBRDFPBJVxv/JwCOk7489kdILGrHskGWjiAl2lh7L2Hcc7CRh2l++7DU4CqNrHawHOw2ake1s/Vqdkm5yTHyS0dnw13QvGFAzX/MKCLS4ucp6gB0T0Ftg8JBGUSyWyXjhHAFSAEkRywRyF7cTagYUaGBwgywo2CW0/l5eXrK+v3775m7+ZwHZra8du3njZdjbXbGtt2UYHe+3o1LidOnGc7vqevn4rlSq2uLJqaxtbVqrWrNI06+kftLNnz/L4AMdw5J8/f96+/MIL1L8CpAKQghl0I5Gbbng+zSaZv+FBbANgZsxXLRfL/Brb4HzAtvb2FaxZ3LMxsIe7u2Z7ezbQAxtU23pGhq2a77XeyRmbOX3BBsamLdszYKVayVoZOOI7JXcydwinD/dSdym83c5YteKlYI1R91ac7EBQF8rSvK/CPUgWPnSMciDrH3LlO7sat+n1Gn4CZkNmKBzxQITJMYNkxUEdyuJeKtcY8VO64gNzGksC8DuOCykGkf5ZLCnGQ/MTHe4eW4X91uo1RmhxLRh00ZzLYDQEOASox/iZtYsgBDQzwDmGoH5oWQmQQy4xkg8SR3+QU2BsYGRhSJOkh++bKPcVx0eKBO4zJifArNbXx3+4zwBah4aHCLph7kPjgL//sR96Y3+00q3TGXiAZiAFpg/QxUiH8vaYgd/59G87MI3+J1DmD7dDPqThO+RXMcvS/WsYZqjt6wr01sNeQLMb8Haznq8FQOPtvhpIPQyY0siiCmmEQRMQfYjWFPxSqVKxrc0tW1xatFKxRLCJB7NeJyACZgpmI4AZB6xw5O+FUnEoSedzBKSYeGgK19fXaXz6zu/8TuvvH6A2dO7OLdtYW7Z7t65bT6Zls9PjdvHCeUoDcvmClSpVW1nbsNX1DdvdL1szBya1QG0rjg8AMn9/wc5fuMBj3Z+7b/v7GHOJjB3KyNArMtoL/2AoCvOB18JlD3YWTBgYL5nE8D1I22y1YqPZnE3m8jaWz5MxrcEA1qhbvaePGaZnr7zDinWzOkLoIWLNOysJgARwRA0iI6w6XZUI4tQm1rJWh/7VYOipJx2SCBTDvaxr7OYjB5lgE9liNtJiKnGh+35P7uUAzgl8ZeajhMMNRZK9MOc1lNj9/eQRVgKcur+Vd4s3HfYBsBfrNLEg8Fi1DlAki6loKJrC6glwZvtVyAs4d35+zrI688k4qrAgxLVkG1fIApid6h2qCJzD8SifALsZtRjlOYTMVdwnmDMspGhqymYIRvF6zjHHh/NuM0EBiy0stHB96eRvt3jfY7upqSn72A/94Nvjj2l6Fg/lDKTA9KG87OlJv5kz8Onf/C1/jgdk+lrA8vUAZ1yzB7iLjUwHxt5V3Y8ZUJmVDjvX19xf1J3psJL94ZjaoXa8fYcZk7b0oAqB275mSd+77Wzv7BBEOquUt929XcZEff7znzeYofAgPnr0qL3rG99lp06dIpBa31i3pcVFdo1i5yeU8as1PrwBDFDKRxcoBOH/7Q//bRsZHnF2du6era8u2vWXXrB2vWxHJsfs6uVHrA+mFAT2l8q2vrltaxubtr1XtFauxwZHxuzMmTMc38TEBM1YkAngwu/s7JIl3dvdJZOGawhmsQWTUIgPw2eUpQGIMOZ6DTFVg3bhwnm+BmVh5Krm2w3rB/u2s2/9kCQAGAGQDw1ZbmjQSpmcHb902Y6cPm87pbr19g9bI9eyasvzRR1AertRGnGq6FrVafsZZNAM0kU5H7/EXEkD6fpUD6NXOdo1myiN12luI8ALeZtiMgHYlB3K+0FC1OgmErsZs6be4hUu984STtt5vqoDUwE2gDK2raUswUF4cn8HY2ECCCMKX+V8fMY1rsOgFNqR+nhQtvdVVYdJdcYbMpE4UUKLUABFpDPE+b++T9e5aoGopgB+Hfz32C/0qsqRxRwAfKJa4AsAxXFlyNayIQI7TzkLDkMfXgPJyv/4T/7xm/knLt13OgNv6gykwPRNnd505w/jDIgx1cMz/iwGqQNaOzQiY3NCkxx/KKtrUmh1c9hkBlc/fhW7rB2QdEdT+Q5iV6922c2odgNNve61rqfCvmMw4SVfD6Q/dH8IXD+cP2ZmKBjS7a0tup/BUIGJBFBdWl7iOaDMDyCI3EZ0fhodHWUZU45w5m/Sle/6w53tHTKG29vbnOf3ve99BJRgNhfn79nWxqrdvv4VyzSrNjM+YpcuXrA8TEehO1SpUiNzWqrWbX1nn4zpM888Qxa2t9dLq2gCcO/ePZqzwKBhPmC0wvc1OMTZ+hRsHFpeNhhszy5LyPtsNWlaAsjG+RHwjg5bplKy4+Nj1torWma/ZH2IeMrlbGRiwjbLJdtrtW3m3Hk7cf6SlYHZcj1WbTesDtaURqQOKCRgC6XmToBoKFezZAyzFkr5zsQznojtS7WPTocxlcNZzm55e1HMtYfyq0GEs/mdGKaDIf0CvXFEVFJdCEyqFjlkFJHU0PLoJPycsU8hzurA+4zMtDdI4FiCeUv79tB8d84TmKLJQAi0x/kAVPf1+WKGGs/QpQ0/x2sBDH2/ylUNC68Q4o859CYYDmpxDXw/iK9C6+EmF1JkVDlXYIKdDcaY2RaVxq1Oi2LqW2Eay+XdRIWFTmDE/byc0R0aGrKf/Acffxj/9Kbn/DaZgRSYvk0uZHoaD84MxMD01aN6vZikzkM7KcXr4Rcech1Wko8sGmqkg4v1e2KTDgOE8ZhiMNsNUrvH3m1+Omzfr5YMHAzYj/dJFuyQy8bQoUzG9kJJHGBU+Y0sRQegC9ApVkmMmULLBez1sAdIBKgBK3Zvbo5M6fve/z47duy47e7s2fz9u7a9uWYLd2/acH+PTY0O2ZVHLrkTHG1Qa3XbL1Vogtra2be9at3WNrftgx/8IAENzntwcMiWFpfsxWvXKCkYGh4hoHajTt6jhwpZ6lYBDj1OyLWPlXKJusYcy7lgS72EXUDZvVqysZ4eG7SstYsla+4jqdQs29Njdbx+cNhOX33UzjxyxVrZvFVqAKVtazIMITDWQSuJY6HpQ9IClGgugCfoMMH2cUHjQffJNVcr0ra3zgSAcpe7l7GDMDZpq8ndBjNO4voP15ql+tgQFNhChduL6Y91oC458K5n8bh4vwVzVuxiT0BzOGYiBwhlcXVLEhOrFqxiUXGfoTuWs5Ge9+plfJc1HNB8BxmN7mWHiFFaRtCTJtIBMMvoHkbNr7d9Rf6pzkvvcXfrexoAkwwSyUDoTCWXfy7Lsj+ZY+pVB+2nf+ofPTh/ENORpDPwBmcgBaZvcMLSzdMZ+Goz8Lu//TvOdLxKP9npM37YPrq7OmkfelgeVlqXYrWj/ev06ZYeUw7lhHkSEOgqv/OBG0XmvBZQTUBz2ADfx68TOPXxB8bnkBM+rLTrm2XY5x0tRG/dumlroZwPV/7C4gIZIzGKZJUyCov3hzvYJDCn0Enigc0M02qVTJW0eGfPnLUPfehDdvLkSdvbL1JjurayaDdfvma9ubaNDfXbk+943Ab6+whKq/WGFctV29jasZX1TduvIjaqTAOV6//qNjo6ZnP37ttnP/uc7RdLBKoo+aJMjBzNDMw1IXxdrCJd4WBQ2dYUZhtn8gCKwPIiqKG2v2nD+byN5HusP5O3PNqjolydy1qzt9f6piZt5swZG5qYsgq6G2VyHr4fMksxo24ACtFdUV6ncnQJggi61NTBr6lC83VvYNzooKRWpR7/1Ukxi01SZPQCQ5u8FwJzKTCcRFJ1MZqxJIV3RNB4AkAm7G2UFCCwGLOtjJwKcVAxqyrQimvGBgd0yzvgVSnf76OCs66hValXABxwetqBA2XNDbZFBzAC2NCtLV554TW6Dsl8Yi7JAAdmNzpXSljyeZ6DZBhcFPA1YL69HSrmCuwrxg6TH/SnKWP61f5Kp79/kGcgBaYP8tVJx/aWnIF/8zu/mwDTg2DydUryhwLZzukry7FT3gN4qt8AACAASURBVCfss0ZkDokf4DGYPSw2SkCyGzwLxArMaJ/xhYhfcxhYPrjPjsa0+2KyfHtoKR/AFBE4BbKI+ABjio5ON67foKsev19bXbPtnW2WLtFuFCBne2vb1tbX+PBmhE5wfYMt1TwA3Fy6dMk+8IEP2NTklFWrdbs/d8eWF+bs5Re/ZAM9OTtxdNre9c6naX7aK5YIXuuNlhUrVVvb2Lb7K2vIybf3v//9BDT7e/t2dHbW5ucX7Itf+CJ1rPk8jFM5hvQjSzPbaloh4+DEAZvrbJF7icYAALEAqLjWcOh7M4CWtWr7VkCZv5W1gUzeBvI91tPbZ7n+PuufnLDs0JDlR4dpyKo2WzRrIZO0yf7uLqfAOABw2KozyDzwfbJYCSYg/I4gLSqDi+H0Mr0DI46fZKWX+CkbCXONcxIAkyzAS/VKCHC1BV6nEr8Ybu909loLODjgcV2RS+uLE5baYTgyzJm3TlW1QGX+uJsSgCh+r370KstTilCpJs5+r0YoJisslwKzjNfzOME0xoVZYLhJHkeRb/4udX2Oz5XkLQfd/rgHXL0Tcn7D+4LzGCQ5frs4gNViMJbQ4JzwD2a8j//Yf/eW/NuZDjqdAT5z2q+mddKZSWcgnYG/wgwcDkz9oewh3YcXsGMAeRAI+kPsUECoEm14gYCGANlB9tL3oX/x73Q8MV5xSV777Aah8Xh0PD6IA1Psn1/rfAM7+xqufJTz+dBlD3YHHnAjgw0FGP3SF79kr1x/xaYmJ+3ChYuJhhDgae7+HHWe0N/JMY+HO8AHGCWAgwvnL9g73/lO6+3rs1q1bjevf8VWluZt7vYNGxnoscnRIXv80as0P0EbCG1ptd60rZ09u3d/3la29qyVydp73/teGxkZoR52anKaUVEI9V9aXHbDE806cODnLNdqWo4dluqMu/L2qA5+oGVly9K+XjKlrWbDqtA8GjSFDevNZhyU5npsuLffhkZGrTAwYI3egrX7B6wwMmyFwSFrgw2n1hAl4HxSUuY1Jzhse8vQwPQJaPoCBN3HYH5yRlBlehp/QntSudS5v3DTwKjm4LTjxPMyNIBwiGkKemk3CXmrBeozg0TFtZKhc5RSAqKkCYmv0SQB4JWgtO55nwqdJ+MZM5jU6UKH6kAa41EHJrChKI8DqDIuKpvl/tyY5q1LYX6KF2Z6HwiQH2gPHO5j7wTV6TYgMxYAJZjzJGZLEW9BEC2TlU++MmMP6nnxK+WyYsxoLevjdPgrCQTeI//9P/qHf4W/YOlL0xn4+s5ACky/vvOfHv1tOAMCpq8GaQBjeNip3O4nrweLs5ViRfx3AnwEeQkYkCnK/GGuAPUACsWWHgZKBX5j4Bk/fHU5ukFnDE7jcm0MhGPJAPbjx+ro8vwcAoMUTlxh5QnrFuQE6B8vHSCACBz4/f19zCl94YUX7Nq1Fwk6kSOK3SLbEvsGawbd3urqKmOm4FwG2AMUQuQUHujYBwxGAJW5fNbmlxZsaeG+VYv7tnTvrg315O3Y1KQ98Y7HaHKp1iq2W9y3eqvFIPzb9+7a2jaAatuefPJJO3PmLMEP3NB/+qefo9Tg7r05K+7j+Ais97J4PpNDlj/L4ApI9/vBQSASAzBWNQYYQCvTXN76s8h9Co5t5FcO9Fv/4JD19PVZA5FE2APYvELeCgx77yHQLQSnOjNBm85wAhgBfIpxY1k7mGoAh7whQCeiCZdJDK+ur+4N3UPZnoIhtkwgLO5SxNcGUx9MbIhgYkSSq2QPjEP7TbpURd3TNM58JktWWWAZe2G5O4frVE3c/P4zN58lOlmkINRqvAfwj/3lW14OxzjZlapWI+BWXi7BXtB5M0Rf+zsAmjt/xHiOLK8bmXJvveuLK9yb4V0dmFGfZ8DxfOTyfy0ZQ/Je8+Zayd8GziR1q9DuYgHXaz/9k//gbfiXNT2lh2UGUmD6sFzp9Dz/2mbg9YBp56HeAaUqY/oDqQNMVVZVFI00qB32FB123FQjjVwMGroZUYGRbvY13k5fx9t0g9jXKrIIsMalRoBK5WB22764fQhKT4BpaN86c/QI2S0ABDju1Vf8/v379nu/93ssc7/nPe8hKEELUAJABNjX6okT/9atW3bzxk0C0sGBQTKUaFMJAIOOS08//TSNS3Pzc1Yp7lmzVrX5WzdtdLDfLpw+ZU8/9YQVcjkrVyu2sr5mO3v7tr27YwsrK7ZVbFixUreTJ0/b448/Ttd9cb/ILlAAvbdu3rLVtfXQgrNOQDY8NGLD/cPJfZjJhPxZ6hHblCTgM84bIBFu/nNnz9pAoYcRTwA9MC4tLi/Zzu4OGwxg3lpsd4pasbvP8YHz7Cn0un7SVx4ddziimDoQKWglvStRq4VQ/s4iKL5fO/enj9v/EcVZM4BvXFPML0ruiX4U0AuAMoA2B5VgZbk6CQu1jlELCy0t1igECd/zXoFUIbCxkYSWoAzstxuzgtQgLOQwB+xwFYCpxg62lE0MoFMO7D628QxXj4UCiJc0AN/j59B3qtNT9x8VAETIJrgwCzFPGD8WBpIa4Hgee+XaZOp4wW5rPt3NGHJQ/T2i98eB66kMWAL4EAnWbvHa/9RPpq78v7Y/+OmB/pPPQApM/5NPabrDh30GXg+YEiMEoBCDQJpIAkjzUPpOEL+XYUNKfTdTA51fpEPzXXsZHA89fU8I0NX5pvs64fcdPVun5K99xGzrwbH7vmN2V4BGcVGJeCEav3IusX9F6rjMDgXsth09cpRh4WCbXn75ZdvY3GAkEZhTGI1gFoJBCsAVYAqAQtpB4AxkPN6fv2/Xrl3jdphfyAEwL2fPnbWnn36n7SMb9d5da6NvfKNuc7du2tjQoF04e9Ieu3qVD3wYp+bm7zPDFF/vlSq2Varb1l7Rpqen7amnniJDi6ioQh5xRm1bWV213d1dazZcTnDhwgU7cfyUZbNgK3UtHEDRNJMxGp7AmpZKRbr1Z2Zm7NGrj1q90WQ0FkA0ANbe/q5tbm5433eUwgFIQ2tQufkrlTqPXegpEMQLFBEwsRsR2LrQLjOYepiliUD3wGrHCwy/bztuepXhec0R2xRijwj+qtUkA5VdpMI977pMHMN1kt0+u24ZioLtk7D+qJEE73FoZGke8/0BRHppG53CGh7rVCg4QA4Q2J3t/kFzF3NAXQKg1qj4GRYAzApFW1uCTAfz3E/4IpYl8P3AzlXQ83Y6Z2GMAKoEtQTr2SRhwpsJhJmlwSloTIPpjE0GeG7ekUomre4OUUm70wDgoU/++H/7Xz/sf4bT838Lz0AKTN/CFy8d+oM5A68HTKEL8/J250FzkKX08p5yHQUWvSzpWYcqteJ7xEWJMdXDVqV8GZwOK+kLOHZ/fi1gKkDTLRMQeFHv8sTYgzjNED+EMccAWeOJS8YxMMXPNzY37cLFC+zQtLu7Z1/8whcI9ADiwH6OjY8zFgeADEBI44AGEQALekGAMQALlGy/8IUv2MLCArNQse1jjz5mj1y+bIvz961WKlm1XLZapWwL9+7Y+MiQHZmetDOnTydB5ssAnusbVqs3rNZo2Pp+yVY3t+3UqTN25coVBv+DNQXwRU7q/fkFggkE8IOdHRsbt0LPAMv/xJJq+xQWJJirarUcOhEhjL1pg0NDrqndL9rCwiLjsybGR+3IzBTH1aijNWfD2s06P0OXCmkA5QHtnDUbHkaPawJJg7SUKosnzGJoL4qoqhYWM2EVQZ0p9xcc4xHNyvsgtB+NuzMBDOJ6gFkUWOPCgw5z125q4UWzVJANMFc06DRpWgMYJHL1xVLSSSm0+WTcFsLoQ494AE6U6TFfOK66LLGLEr6vVnkPMjE0yBd4DrxHu+OdXD+L8bCjWKNOoAr2Hk0bMB4a2hLWOErCCOkHOEeAWY/M8mNgXqgRRaOCIJmg7KHVtv6BwUTm4gvRzkJV0VpC1/x9iNuS3hVjk8YU5/w//JOfejD/OKajSmfga5iBFJh+DZOUbpLOwBuZAcVFHfYaPOSCZC0pYQoJ+INZ5fwOYwmg5b28/fcCrR7V4yHfKjeK1cRDSqahmInqZqUEGjpg92B70/gcaCBCW8sQap6UIkPAuVzw0iICJED7p/NzMBPiiIJpS2xwAkwCW1epVck0AthhbH/2Z59ne0+E6aPEDYMTwvHBKsJNTQAKRrHg8TrqU67zg+5ycXHBlpaWbWlpkYD3scces73tHSvt7lpxd9d2drZseXHeysV9O3P6pB07NhtAhAedV6o129tHe9SKFRtNmqDQgvTEiZNsn0pA1nBdLT4w1umpGTJ5BEqIeioMuBYzgA9X3MLA4ww3GFAAS7DAR2ZmbGNr28rNtt25N2c7O9s2MY59TlpPPmtNLHLa0CU3rNmoeUg/+8Wb5TI9ZGcx51roYN9iEMkqSlsaACGwMuKsaJJST/imm4zAypH5A2AK4xeg4/eR6QigTW55gkokDgTjWqjRe495aJCDC50ANVQGdI8m0o/IaAUGmF2aQqk9ZukJPJm96k0MtFih/Y6NHjqxU2JhpXnGNt6ytLPwA8BDCV7gnPdSSCFQBQDvS8g0yATrjR3oWXXD8nF15o3biXVNgvFdN9vR33beebg3+H4G+K5gMeKGL5c4BFNb4IFxnQYHB+x//qf/0xv5k5Vum87AAzUDKTB9oC5HOpi3wwy8XsC+wCIf6hKPhvK7M5wCpJ3Su/RjMj/5g81ZHdenOQPLB2BXt5zXm08xVGIwXysVQPsA2BCYkes6ZmOpzwugBL8HY4loHw8bD6xSOHH8jPmQPugDoADnBGc6QAhah5ZKJXv+y89TPwqm9PHHH7Pr16+TCT127Bg/y3Xt0gElMWE+3fktphcPdLCmeNBjfGvLy1YvlQn6trY2bXN9jW7n4ydmbfboEUYv1Wtwb9eZZ4qyOoBPsVKzze1t5qAeOXKELUj39vbZCnV8fMyOHDlqA9C11tC20wP225m8NehBcuQSMEn42vvT052fy/L1kBsAbM8trdjtO3cJqhFfBWA6EKKkUFzPEGRCF+ndowQYg/c93BOh9SW7BgU5QQCDuhcdEL46/UG5pbHpTfdEfP3xMy1cvF2pd4DCNlg4SGahxQIAuRYrrjl1UBgDU4E4ZQConz22w/7FOOI9wLI77qXQnUn3d3hjJGyp3iP4jNfgg2V9mvUcvCbmqiS71KGoFlLO5joTTLMWkgJQckdWbC7PBZIYao0TbDr0zuwwRdNVwRnfTJaNGDoLNzUNcGbd5QMHg9UwV+wkFbJOlX6An9H89I/TgP23w7PkYT2HFJg+rFc+Pe83bQZ+6zd+8zX3nZTXO8g0ibiJ2dIOQJXRJG4vKne7P7jiUmqiQwsPMz1M4wHx4a3ybHgQ6+Ecg1WBDgGFbrDB9oqhFCo9azfzCqYS/+IPsU0eEu4EI00u0p9mzB597DEHZuWyLS8vE0SCKX3ppZcIUtEN6srlK4mGEtE/ynh0lstzQpUhybJsHuxWnmze7t4udaHrK6vWbjTJxoIxzPdA6+eaz1zBmdJ6Hf3l61YpVenox7F6+/u5HxiQBgeGgtHHTWgA09MzMzQzISYKAAQsLl5Xrwv8aBHhGlOARddm1mxgoN8uX75so6Mj9h+fe85GJqYwIrt186ZLHM6ft5npGQJpbxdKui9hsln+xsQG/SrOndIRlN7DAkGlYLa+DGXgTC5j9WYtYUS7JRcCdAeuZZAB6D4TwNN9oIUYXfKBcfVFgi9MNB51b/J4MGSluqbTj+ksLoGged4r9MX4Ca6BwCmbFUSLM41TYzrAzvP+D4vDQxz2AsS8x4MEQe8R+syCtjXcvCFeqwFKNSzCvITP1qTMd+3kjyq2S8AWwDTpgZZUFTrvB71XvTUvZABgrh2Yal5CUCoZ3f6BAfuJn/ixN+3vW7rjdAbe7BlIgembPcPp/h+6GfiNX/v11zznbpYyAX+MfMkqrjF6kL06wzTeObVqkakJrA8ADv6hFO7492A3KPysO0g/BqvdgFSvjzWhCcCJjq1jxeCYjGVoIdrtylcZVmMR+wQwcPHSJbt46SKNO9CWOrvVay+++KL96q/+Kufn6tWrDNYHUKhUK2SdUOaFXEIMqZgvgBcA0Rs3btji4pLt7+8RDA8PDdHpDX0mW4b2gHGNJBJkomHY8XB3sKcAl2AnMV6wXwCd6PLk7SNzViwWCfYmJqbs2PFjDPFH1il+X6t5uZ5Zos6Pk+WURhegeGhokMH9ALY/+3M/bzt7Rfvhj33MVlZW7KVrX7EPf9u32cz0uP3yL/+6bW5ueZnaYP7yjkCYq0K2bZlWg9FZmAtFMB22KKFBBwsMtJkqeN6rFlAOxpxF9cjVWEoSgF0AjQcWP45U+SPsS9dWjKjni9Y6xwpgTw56mZh0b3M8dLS1+A97ju+zhPGMmEUv4fvCTextYryKKgs4dzCXruM2zhnju8rloI1VzFVoSJAkBaiBgQNivEYufspdOI+YL2fZp6YmE0bYZS+IqKqRVW+jm1d4g9BHJUMj2PAovaIz/y2+NyjVCBUULj7QknRgwH7sx/+bh+7vbnrCb58ZSIHp2+dapmfygMzAb/3ar3U6vETlPzy9Es8Lu1t0BowcSsT+qLQt5ic+pY4L2NsishxunQ48eLKBRaG+r16n4SUuWzpwxPPddYeuJXTdnIehe1g3QF8CaP1ApDVj/NHNngl8CPTis5zgSY5kxNTiOApXF/hRT3KWsmdnWSJHORRh+Tgeyvt/+Id/YC+88CJLpaOjo3b10Udtemqa5X6cDMqlkhugTIv8U8RG3b51mxFLGCcYN2kcM8gWzcLN7e72Wq3CuCMwmGCeUMr3+RLO8j7yuSxKxgjL9z7qvBohrQmxRQBAYvKg+ZuenuG/8fFJz5yk/MIXDLgKuAY7u9s2Njpmk5MTNjY2yuvxH//4ObZBRVbq0OAg3fizR4/SwY+vAYIxdJWvcX0BoI3xTK4x1UJD9xZAj1jr7sUC7gN1MeI8KnopMKOKb5J5zwGkZ7F2FkF+v/hHm0yxZCsC4Lg2assqzTLGqfzRA/d96CjFvE51Y1JqhVjPAKB1zPh9JF2ozkcLImlVcXy09MSQYUzCvYVrpIVY98IJmlKwl8rZxTGZDxsSCAjiMQOhzK9FgbcSbSaSA0hKmG/ah/epLyiUXHDg/RQSBnAteCzoWnGsVkeCwAUvNMLZLCsLP/kTaVzUA/I4SIfxl5iBFJj+JSYtfUk6A683A7/5q79yQNuYBO2gE1CEBPjwCjsCFGx4GmXCNHU0ciEvMmwb6/qgS2RZNrQ75OewV7CICYAMpiLXsfmD1dkjBw9gb/TAlprNxxZGCPAD9Cy4IXonfK8wc5UdD2Npu+dMLBe2lXv+5s2bdv3GDXvmXc/Yo48+ShkAStZwugPgbG5tJvmQ0JcOjwxbpVzm+WTbGZbawVaijHrnzh370pe+ZMsrKzw3gDkBjg4LDADhgfPQVzbgbkeHKJioQuyPtVEYB5OKOXI9Ia6W82QBCgVQyhlqe4g950TaxbaR8T1y9Bh1sYNDg3y9QCIaBHhig9nR2aN29eoVAnM4zV986WVbXlpmlmmlWmZcVqvhXYvK5aKNDA8TnOLcMXbGENEABhbPAY+DvmCioUEraCiie1ALEE8+Cn3g5dD3lVLIQw1gN+RutgBMgZLCYim+bWT6CTc2d+Hdi9yZznuZ44RZCfsIMVBqb5roKwP7ivs9ONaTbkmRkUggkGHzQbvswFNh9webVmBBI7mBTIYKqsfCSmYqsqjYD81lbiKTkQ+B+mJcAXYxPmpNQ4QUDVZYWA0OuBY6tG+l1jREWhXLRV47z3511poxUKiINH2Rw85ccPSzu1fb8sg+BfgNsVl4f6ASgOP/r//LP03/SKcz8JadgRSYvmUvXTrwB3UGfvlTnyIb5LpLOJJ7GHqNhxezGVWyO8ArmbVyAeqEoH1tGIPV7nN2T3foIKNcygAmpa/sdlF7dI8bRdxUEXWVijszOWblBz4B6MSgOB6LQG1SQu8yYxHiRpICfC9AIOMSxrK1tWVLS0t2/ORJm5u7Z5/97J9Q/ylzDErhAGTo+PShD33IZmambZ+l8xwf1AiVB1i/cf06y/7YHwAG4n4INAJr2zGmtC1XcJbVgRIYvpo1mii5uy4z5M17eyVXw1o227Z83kGUO9g9i5UlWLyGLTadoc4kHY6gV22Q+UXE1Okzp1wrCHNUPssS7O7eHo1YxeI+dbCImbp5+65df+U6WWGAS5SEsXN0iYIR7MjMtPX39SapANQ/Avbq2kVuc50/5j9mPWO5RrexLdFFBy2mrrVc9BgTsLprOCPXfgBkNKMFMClNq8AVmy8w2N/NR9TDCtDpngmsPefdQ1aDRrqT9esLj/7ECIj9gKEEoOT9G0rqjHoKwfZ8H+TySYJDokEN+aF4/wqs+oLPz1G5p+rkpDkF0JRjns0EotgrMvUB6NL9H8ZAZjSfYwwVZQ6hpAIGF9Pg+uzQdAFZrVws+XtH9xy102THcX/Vuc1P/cOffFD/PKbjSmfgq85ACky/6hSlG6Qz8MZm4Ld/49cJQMCCkamC+xaxSUEL1s2aJsAPGr/ItKSvHTS4jlA/65QqO1SdmFLfHx7w0p92wHByrGaEjnVMBb9HxyFmDd/HjGlcIhbo7I6LUuefbl2tZpOavHyegATyA5aRWy3b3y/a9s4OO/lA54dyNTo+AZBKFnDx4kV7xzveQbCG14jB2tnatpdfecXuz83xGniupVGPR2KN2ZmEuTY0PGwDgyO2sr5jlUqZpfwetpMEa+rMVyJ54Esc8OEqwReVz3sWrccMwWXdQ1YUkT7IO8XPcjlnuDpAImfVSoXl27Nnztip06cISHF5yaQxlqpiq6vLViqV7djx4/bKjVsM2O/JF2xre8u2t7ds9shRe9e7nqFByscMnWwANmQKyYMn5iH1odfcC7SK4e5IM7ycDD2sG9v83HSNO68HoA6ZqXQDBTd70EYqHUHXFUCLcVjQ8QYtJyQbAPJkTIOuVVIBhvnzPILkJCyiBvqhqwwNHXxQiYseKQ6dhVTH4JdUAsBO5vMcB+4lGNegw8YY9/f2yE7jg+wnWtGG7NPwpku03DgGWFKcByPC4I4PX1NSgn0UCtQ8YzuBWlyDWEet+52saW/BF0cCpg0H1NSQqiGB0jhClaO3t5/sOBbBAMVg1PErMOj/+KfTHNM39lc73fpBmoEUmD5IVyMdy9tiBlDKP8gOen4RACnKgXgg44FC1ziNJV7ChA9ZjEmnJI5tOyX0V00Qdh0j3cDpASjggavSPpnOAB5wODxM9cCN9aydbjpRpiP1b26CCWLBA9pF7Dt26MfsVwxoxLbqs5gmMXcAb9CEInapf3CQAHVjfd1W11bZuYll13qDRiK0/XziyScYso/t8fne3bv28ksvMUgf+loE8cdxOwAR+DkkAvgdwOip0+fs5eu3bXFpySrVks3P3bWhwT7r6+shUASIxKIApeByCTE/ZqVy2TLZlo2Nj3K23/nOZ+zkqdN26/Ztm7u/YAIMjWaL8VHIP2VLTpTXGfHjJXUsXM5fOG9Xr1yxZqsRQLqDacgXwBQPDA7R/HTt2kvWW0AXp16Wa5cWl2xiYtze//73GcBaji53ZxDJxpEBzlFPi5+hBzyYvkQLGeWHdiQjHgIvWQiuHQCmJA3YhzvBXYPsumSXK0hOwu2DXpmgvdWyne0dbo9SNj7IEqItaQBqyT0fMkN1fwBoKz2Autcmumj1+ntJ9xxzUn1fkiwkXZIUExZlrJLtTHrL+2JP3ajQ1QvniO/ZwCAE5CtaDOezt7vL64/7DYsq3JdYPKG1KYCu8lXxOyyGsB9vJOCNB1S96MRMhY5ReQfi/tFp90rpSbPJjmOYN0oSWm224JXGFAsYdAvDPgG0YZr7iY//+Nvib2l6Eg/nDKTA9OG87ulZv4kz8Olf/zUv+YXSpDvTUfZ1gEPridM+3gcb/+Wy1nQbMX/lLJVrP2NgGoOI8AxLgGm3npS6ND3kArgVUPXaa3CFR3pRL0GHLEkOx3NB8dFoOPDpBpgEMFHpPtHsUS93EFTHr411qTKa+DmYjY1P2L17c/b8l79s0J1CRwozEkAbHtR4AD/1Dd9g58+fJwBA+f/zf/Y5W11ZCZ10+gkcJBNA+RzX4+jRo/bNH/gA45xeeOEFW1pctntz8xxnsbhnf/a5z1o207LLly/Z6RMnqN2cGJ8gwADA2t7atpXVNdvc3bbtvR3mjH7f932/feAD/4U9/8IL9gd/+BlbWl61kdFx6+sfIHOKNqooyfZCPoHycgPgepjAFLmWj1x6hJpSLFgAeqBvBWiGlhQsLIL8X3rpK1baL1JTe+LEcdvZ3ibL99RTT9rw0ADn36+3m272i/u2vbPNe25qeppAyvWMXgpWL/ZkURLMM7jevijy+xL3gseEhfapwSHutzD0jQCirnV0XaeXmRHKL1NTpVwhU4pSNvYJFhGxR2xGEOtSBcuY3engzMvUSDvw+zWEGSTgFOOPTVpuLHNW1nvSu9ErTq7QYsk1olhUeeQWQCv2JeAK+Q1kIeoshn1CQ4rzwWD6+vrJ9GKxKU2xDIqJHALvm9CUAjppMKk0eGHe8nnP+i3kKR2Rg1/vBZdQ+IJSBkVVF5zJD25Gvv9ySdcr3Ec/9F/9wJv4Fy7ddToDb+4MpMD0zZ3fdO8P4Qz861/6VCeuiGyOs1g0UtSdGVPpmTo4uG6tbYW+Xo+MYhmzE+CdgNgAIAXeCCsRiJ6E8ouB9Z/5Q1ZGlUjjyYddB5jiEiWAN7jyE1tPVMqnAeg1PsSO4ZhekvSe4CqjCgzo5fq5In9ilhUl6Nu379ro6BiBFFpxIrcUoBP96FHqfurJp+zpdz7Nh/H8/Lx97nOfs/XVVQbUs2c6GDnMaT5PQItIHhiOSsUSwd2jV6+ydHv9lVcs00Zs1ADNSHdu37CBtLZG9QAAIABJREFU/l77xnc9bU9/w1PWk8+RqQQIvD83b1sbm7a1vW2Z/j7bKZZsfnHB3vWuZ+3Rx95hq2sbtrq+YV9+4RrB7srqBsHHyOgYQ9dz7YwNAcyE+RkaHmSrTJzD1Uev2MmTJ3iv7O7u2OrqCkHLwOCg/d7v/wdbWVm18bExak/hxr94/oL9rb/1rR5BBD1zrRZc3ejO1bJcIUdwWywVyTBjvvf3vB0rukop05TXPrp/AMYoOzAv6QMMYr4BrtkQgfpIvzcFKr3nu98b0hiTqQ6tQcX+6153jbPLDzrAy41QSUxUCNrH+4EtPLnw8eupfFqXZXieZ3fjB/Wo1/0V34fxPUine5I4kCgBOBZvedvJSsXXMkBpMaZwfYwTwfZsMBAF9YMpBUjH/QcWHAskXFeAYLDx0D5zX3lvj0pAHcA1xkDjVijr6z2lOYIRD4sGHNOlF76owNz+/R/+oYfwL296ym+XGUiB6dvlSqbn8cDMwC998l966Ta4oBNdY3jY0lARlfKl4gRjqge6TgbbOfvqXXQEIJVdSBe5U2B8STejehgwdeDrL5F+VK/zB20IKg/5lTL3KC4qHoeOGRuZaOII8TmK/4mZU30tEKtzxT5Qri+VKja/sEzABmc9GFPp8aA3HR4etuPHj9vlK1fsiXe8g7//zGc+Y709KJ92IrIkL8AcYF+jY6OMk8KYoM0EML1/9x4oPnBqNDM1G1UbHOi1C+dO29XLjzCkPp/NEixurG0SGAFYLO3s2XapbEvLy3b5ylU7cmTW7s8v2e5+ydY2Nu3u3Lwtrawxaqq3r5/XKIue6PmehJEEU4YcVYCLqelJe/e7n6WJBWAccVWQNQCsLCyt2J07d6kdxLgBjubvz3FO3vnM0zbY309QQu2sQhQk8YApKwcdokc/UTaRxFWBTfS4KoFHmIGSpgR+gyTsvwCrG5zcMJcg1MCuJgaoUO7HXOtDiw+wkPiaLWuDrMFbcWp37tQHcMX9L4e7m306nZ1w/mIfE4lJYBjjPwYCvALO8X2fsPZBNhC/DudClhcAEQ0cEgGrNzMAu43zgL7TjWl5GxkeYdMHZaMqBQLXDF3LOAehpa+kB3jPYyERR2yxraqMW+YSCyw+qF1F1SBElAHw0sFPLapnzQ4PDdtHvufvPTB/D9OBpDPwRmcgBaZvdMbS7dMZ+Coz8Ju/8q8TdslLo67nVIcdZ3ccJAAYsI0nyqWMKfJSX8wckVGhycaNIEmpT2aIwHjFD2Btw9K9GCF9xkMfRpnQ0hRf4GHnjmXX9fEjlOEdtHpGaqgCd+z6yVzQsxzFT0knB9e1Mzkai8CsdII0n+zvUxOLB3CxWLI/+dPPMdNzYmKC84EyKALyAQAAKME2zcwcYeYnXucACCyf92XHogAl/omJSZucnGT/8I2NTYb1Hzs2y5SE6zeuW6PWtM21TatWS9aTy9joyKCtryzahbMn7RuefIcNDwJUNmxpccFWV9eC+SpjrWyv1VoZa7RaNjVzxEYmJpg3ul+q2Mb2joE0W1pesYWFJQKGoaFhq1ZqNj4xQWACMIMEgLGxMWoCd3dQ5s1bf28vwSfmnOaucsWufeVlGqF2d3ZtZ2eLLOH09LQdmz1qk1OTNjE2SlaU5eXePoIiSARwHd0JHrm6QxtMAUay6iFaCfdh0qIzOMd17+Ez+8+H7Fu1kXXAi3lHFcB1uWQNmb3ZIkjCWOQWl0kIMobeXgC4UKbXPWeZJDqqc790MlFxPkhNAGjDewXXGCYj3MNgZMXGUvvaxnkD0HlUlDc1cFYWiy8v70cdoEIilt/HFK3wPsJ7mNWOALbxGiyQ/LoOhWYEkEkgfaOHObgw3g0PD3GhAQ0q7mskRHQqE0rD8MUoZSohQsvfH64LFvSnnACLJHYRc00tNK3Jgi8sIOj+7+u1//L7vi/9O53OwFt2BlJg+pa9dOnAH9QZ+J1f/1U+XGU2EbukEh1BIx6UAKahMw2jpYJuD+eFhzr0qDJgeKC2usgEvV/IQNTPGfwe2DCBPzdSBO1q4KTYyygAXIA8sp3BPAMnPB54AqXcT2DO0LLSzTV4SIcxBCCrPuUi0aS1A2MIYKpSv+vm3DiD4wqAA1wKmMIwtLK8YkdnZwlAX7l+neV6ufLxWgAzGKDw+uL+PjWnKNVDlwmQJhkBPuN3uB5wtiNsH/3t8drbt29bpVy1cqlqJeQ/NmrWmzfb3li1K5fO26NXLtlAfw/Bycb6mq1vrBMU4RRa1mPVhlm1XrexqSmbmJ62rb19297bt739kg0Nj7Jb1J9+7s9scWHJLl16xJpguXJZOvfBfgKYQiIAkArB4P7eLrtAYbECtvSb/vNvIvj+d7/3+zwnzDuYW3S2QiYr/kGrOjE+ZufPn6N+Foyu9JQ4Z7WRBRCD8QvXSf3mY9kFGbdmk6BeAfuJmSjcp7xvQx96XkRIVHifhuzUUHrGdcR9gnlTGR6v5QIsSA6gm2ZFQe0+g7YY9yoWQDRIBQDJMr4MTACkPV7aV0IDri/+YXEjlpyvjf45SA3tS4PpSuAcP8c18JJ4jmAe/7AI0hxIfiPdMhY4mDOw99KSi33VvScw7vrlIu9fvA6LLHwNUI2FCSQDnoDgcU84Jkr++LkiqTBGyRWwja6h/gaKjRYT/SM/8iMP6p/HdFzpDHzVGUiB6VedonSDdAbe2Az8yqf+n8T4AZAH3ZgHYfsDVgxkXGZnuT7UypNc0ehhTdYGzmR1T5KbP5g/9JCGplHleIFARUvpLMDT9mSdYWSXqMCE0iiEGBxkIUWmJRlkEsYoYZQ60gECzKj0T8KVZWK4pt0EhWOBPcK5JjrboDfEsZ0txQO8ZtvbO2SQ4MyHxhHMFF6H1wt8wAmNccIYhdJnvQHmFO1BB71MjFaTofSJz9g/TFL4AKAA8EApuVKq2P7ujpVL+1Yt7lqrXrEnH3/Uzp05aT15jN9oNkJUE4BZoafXas2s1VsZ293ft8GRUTt+6pSVqjVb3dy2+wuLNjAwZGdOn7NrL33Fnn/+y3b82Akrlsu2VyxxHzg+2F0AU5z74EA/mdRjs0dsZnqautrJCe8SBSYWjGutUrWdvW2CT5w7wH9Pb4FyAzDHZ86ccec2My7bBFs4Flg2ShgQXQTwwxB4lKARa1Ujkw/pAOYS2+NeZQ4nMj5bTTLUmCcwcXT3B12m2DpmaBoisepWLJWCOQiRSR4FJoCo/RPIGVrMBu1oMAo6wDMeh+yhyvgBGDvz7wutuBKQmKO63qaSk3RrNamTDVrMGIzi5bhHcQ/iPsM84j4C6AVAlMFMcVP4mYBpPO+6v53dddkCgCb2GVcvJIkR+E3kFCEDVYu1+FwxRoxLAFa/02fJD37gB1Lz0xv7q51u/SDNQApMH6SrkY7lbTED/98nf5EPDgAAPHxZagzGEDBEpEZDRqMc+wAD9WaDwICMURSVkyhBY0dSVEzXAw2GFg87D0aUJJj84LQiXSrHlqDOOoHDxANfwNMihiphTOkuhs4uBMmr1WUSQdXJnEw68vCwkCB4eVYtHAVUBBjkNAaThPgd6unqnRIzgD2YXMXmaC41VwzXz+cZoeOlVz9eAtZzOdvc3CQoBXg7d+4cWVMAjsWFRdve2rK9nW3b391mGb+QNXvnk++w47Mzlsu4bg8MJvrS47piLACmLcva5vaO9Q0O2vnLj1jTsra0usZAfERGnT17wZaWlu25P37OZmeP28jYmJUZ++P7zATmjgAO7HGmbZXA0ilaCQawLJshuAIR14kmF7ChjAND7iYc2QUmFKhUjpIywDpK2WQfA0jHPEEvCZCKhZKz+XC2NwhAkyioYNDDXCOXlWaobJaxRXHqgpuSvPTsco2Q5BDyT30x5jIWlp6Z0+pdrjxaKmSZhhD8xKUf2msSyCUdlNpkWKW3BmgUg4kxxSkMWpgkkWlhYYT94RoCtIutB5iTXjXWRIPNFMDHvYl7AK/FfQOJiV6nrFYB4ZhBBRjFaxQvFYPRmNHV2FUViDOBZXrqlviwmhIvIEO5Aouw7/7u735b/C1NT+LhnIEUmD6c1z096zdxBj71C59ISvlgt6Tbk56PDxM9UJLuS641U0lOUgCCztDRSQ5j16Z6eV6gVAxlnM7UB0ZRqMGhsf8fjKUHC6lQ7+OBTg+AmNV317SKdSVb1IDcoBPl4/jaI+f5kA8l/wOlYLRNzLjeT0xV/LXAKdnaUN6HxhQMH8YAQHDt2jX+AzOKkjZaeqIUPzg01GG3IHsAsEd8jzoIifkLml0wYegYBQCHdp940C/Mz5O1bNQqtjh/3zbXVqwnZ3bl4nk7f/a0tVvueAe7urXloBkl2GyhzxqWta2dHRsZH7djp05brdmyar1p12/dtmazbUePHrfifskWFhb5ulyhxzLBPU2DGWUNgb3LgVHP8FhgCwFoXrn+CnWxYxOTjOqaGB+306dP2VTQzALQlkslBuxDQwsQqAUR5o/jDG0/vWuRl96Zh88Ws35stRpNdKOhNzv25wAJhilPccA9QNkJQHVwkEOWoPsZzCojpoIpB9/TvCRdJ0r6iJMKOmHIGhRCr3sNIB3XHvOAhRABGOQfHEtov9sFyFT699u9YxIU+Iud7jqOWHt8j/lW5ybcP/gaLCdAKN6/uqcY7xTC91nlCAsuuePxM7D7mHsAWcgLMAbsC+fMa5I0XPDKAcaG3+ODcwsmPIBuNwO6sUqsrf6OdOQzHtyv9xK+/p7v+Z438S9cuut0Bt7cGUiB6Zs7v+neH8IZ+OQnfs61eBFTJcMCHtIAf2QPWTb1tpbU2kXtEcX4MVeUek48fBwAihF10Jn8z2c6tE7El85QdUqf/usMg/4z6vzkDY2SDxpcwFaFbEfpYbGB+oRjzOrsoxeyH1LSV70TW+UdiByYxOYnPYRj1kjaPgAhhObv7uzw9AASAEzR9x6B+yhNT01NkYUS4MHB0bPd58r7wyfnGxhUfH/hwgV7//vfT40qQG+zUbf5+Tlr1mq2cH+O+tJsu2kXz52xRy5csAw0lI2GlUtl5oLChIQScyuTs56BQZqT+oeGbGJmxgCfcj299vyXX7SBQZTqe+zll1+xnZ1dazcR7ZW1HCK0gqwDDKmDdbrRCFRbzTrlBwAj9+fus0Vpobef4z139pxNTU0QvCJLE2wj2t2iJem5c2c9riiUqD1wtpM5S7AW2oWqXM8FUgjaV6YnXi/WFOOUQU5GNY43ZN16bJN3SnJnOHSlkIj4gkmmqvh64Pogv5QZpw28xllT6Ui1eNF9IeCMa477A3FZOI5+r+uMzyq1swtS6CQGwKdtwIBifJhb6npD2L/YVe1D30PXDCCJfeCaSEKC1+H9qZ9pzNofwCVAKcxOMubhtbhnAXQxTkpoQhQUzlHufwFg71jmcVECq2qji5/ja+hV8SEmFfvF13hffOQjH3kI//Kmp/x2mYEUmL5drmR6Hg/MDHzyEz/rYdlBi8cyIXWm0Fm65oyZkKGTkthPJzFDY9Hos1hU78Ue3O4JJo27xRx8vRgnAQgHslR9spTv37ZZytfXTXahCuxUBExcF+is7mEgE+dC4BnGJzuxgGlcctSx9BljAKOodo7QU4IVhb5UYBUPYYAJlapj0Kl9A7SgdI39MeQ9mF1UesY53L171y5fvmzPPvsss1Fhatre2iAzurq0SMa0vLdrJ4/NMi4KLnkAIRiy4Irfg+a1UrVKo2HTR2eBkKzQ129DY6NWa7YtkyvY8y+8aIUCjEljNj+/QAkATGDQprbI9IVoL6Q1hOglgFQocsvFYmDbm8xcdYmHh7mPjYza4NBAMBV5SD3uIzCtp06etInJCQKWGERpbnjPcZHj1zdh2ILBDvOJucXcQyuKxVMMbJN7JYBSvF73NbZzU5hnaGpbbAOQhGurkrpMPrhfoKmOtZGQGLhxCu10O7lX8YJmf3/3gKlJx8I2YhBlEsKxAATxGfeOtKMYJ7ZlZ6ZCIdFr4nuMH9sBVI6OjvIf9r2xscGFDLaBrhSvExAVg6m5x7FkjgIYBrDFPTg3N+cpAoENxfa4V3HOqhjovsZrsC0+pDXVueJ8xOLGsgr8Xm1Uf/zH085PD8wDIR3IG56BFJi+4SlLX5DOwOvPwL/6Fz/vG8QgM2jlUMbstET0hy8ZpQD62CUmxEfRiRsMGAhad9wK5rFDlEpvJ3lA/BAXi+mv68gHcgGYeskTDnNnGF1u6EDVA9bzoYQLEOFtU2MNYFwyJdsUSr4euB7SAMzjosRaOSjvSASwnfqVwzEP4IiH7e6utxlFzifAghIOANT4MIYcIUTnULOZzdjQ0CBzTGNwJmCGuQQwQC7qE088Yc888wzBx97ujm1vb1izXrX1lWXbXFu1/Z1tO3PiuD125TLbfWLOCWz2SwTLAKftbJYsKVz5AKYTM9NWbbSsCjawabawuGQ7O/t24/oNq1RqNjk5ZQNDQ1aqVJLOS5j5JAip1WRzAJqVoAftKQTA0iYwZeICmxbkCUzJarI1J1Np7ZFHLtmZ06cDYILG1vXAMfBz1hTsHJIXHFgh4B+aT3VkwtwJ2ImBIwgNTL2uHX8Xuiu12+7+x/5jzSf2j4WFwJOYPcwl4pQQr0RGFnrZkNDAeKsA1vA6B7+ererl8vrrGojEKmqc0n0KiAu0Y19y3Qvo4biMI6tWCX4RMyZmU+9TLXY0ryqxy5Ev9lRgUt/jnJmsELpLYf9iSbGtTHqSB4idxfZy5ONn8XHxO2lSBXaVepAC0/Qp9VaegRSYvpWvXjr2B3IGPvULP9/pJhOVyVniVI/6EAnFkicpLDBqPd4WEeU7lfnoAoczuC/JMw8VWLr0WQ6NyrYq3eNYsaY1ZjNZoA1lXYIVqU8VyRPyHdWVxx/KDgRZngV4ZWRU0CeGqyAWLWlP2aknO+iVnjaAYOpZg/EEBpuV1VW63/n6bJbxTgCTKFsjExJ6RGgBUSaFLhGl7bHxMZu/Px/C6B20CojDca4PlI+r1Yo9+cST9l3f9V00MN2/P8f9bWxuEpguzc/Z5uqytetVO3/mlF08d5bGImgbi6WKFcsIUq/Yzu6+jY2P2ujEuG1t71jvwIAdP33aytUaXffZfMEWF5ft1q079qUvPU+pBphIAvRMjmXvHBk+B4HerjZjp06dZFzU7dt3uDRABih0nHgdxg+WEWVv/IOGFGYvlPUHBvrt/LlzZJmp+0x0nc5ui2nT4gDHU+tO/Q6fVQqX5lS6TF03AVXcAyrJd8rYXkpnrFlgrGX60eIAn7GNSu39/QNJigAAljohgS3ENUS7VyUrCJRhzuLFV3xPxayjzkdyAp2ngKHkBQLSKuMLgOq+iQ1HcuNLzyrQK/ZUaQixdEGgF+ynzH+4fwEgwbwCUCqpImlXGjo/yaQVO/Cxvcr8GLPSJsDyYjyYO+z3e7/3ex/Iv43poNIZ+FpmIAWmX8sspdukM/AGZuBTv/jziTu5U8J2RhKgAICOoftuiHYGEV1uUAYNukBp6A6UYkPvbP9Z0CZCp+rUGEfon/xrMmvKyg8/Tpr1JCYRL+Q7E+syAsVDxYDGASxK9VHvceoI3XWNMiw1sKFzlKYrQ9e1d5oSMEK0UKJDJPPmPe1RIsc2YJLwwF1eXiaDura2lpTlsV9o9aanp+iuHx4esXv37tq//bf/zu7fv8/XQXfJgHKwmSx3O9jH2ADePvzhD9P8hIc5ysl37s5Zq4EuULdsc3XJenNtuwhgeuEcjUWQI6CjU7Fcs3KtxpzSmZkpdpLa3tm1bKFAYApQikYJ0OeurK7R8X/t2lfchd82AleYpvL5LE1LLGsDxNVrNjkxYX/zW/6mnTpxwj73uT+lphbGGYa85/IENUPDwzR9nT59mpFSYNFxn9BYRUAKgxrc/ejD7vFiAlxiEjF/cVldzJxK7ABJLPd3sa36mdzi2K+Apli+OAVBDKX2K9CmjE+BNGlRJQGQ7lLMpJhAjUcgUPdSzNrrmNqnd0hyxlGZud2gVsD9sLe35lXnjH1p3A7OnfnXPvEZ56ufC0wLMGssOCbGJmZf8oH4OJpfvEYZqLpWyqYFCJVpSjIXv/977fvSgP038Bc73fRBm4EUmD5oVyQdz1t+Bn7pX34iYe0cKYYyeXBBg7mDaxkPIuraCihVZgwgTq5nPsyyucix7F1qOg9WgL2WZdtBk5rA0c70wWjlTZucFfWHubvo+QANXW8EZWVASfYQXicGDS5u74muNIAOgOHvAjJ2gOulfBip2OMmaCk7nYMQsO56RO6Tjm+0BvXyLzNboUMMrmcxq+ws1GoGcOVxV2DRrl17yf74j//YSqVi0Ob5GL2UjDKzm0TwIP/O7/xOOvOXl5esXKna3Ny8NeoVu3PjFdteX7bh/l575PwZe+TiBQLTSq1u27t7VqrUrFpvEKRCNkAzTU+PtTMZO3L8uK1tbllPX5/VGy2C0rW1DXvlletkfDE3iJfK5HtAjvMf5h9JA8NDg/bUk0/ZlatXbHjQ8y5xvq6LLFmtilgoN7ygQxAyTMVeY77i2CCBILCqKOcDxKhsrHKzAFyyUAjRXziGAKSAILYVAygAKjAmoNQN0mKTEMCdAKwWWTGoxe9Vstf4PC7MS/ZyscegN1n0BAZW4FLbiNEUeytDUXx8gUeBQZ1v/FlgXIBUYBnjF7CMy+sYB34nhhMSFelItSAQAxufQyy3wM+lUcXxcP9i/JgTz751vSzGBPc/jinpRXz9Pv7xj7/l/46mJ/DwzkAKTB/ea5+e+Zs0A//vJ/9FAtL8EB1gBrAW98FmiDgYRSgFQ9cbf8B2GCl/8DoQjR/yAG4oCWcD8+qHShqKJkA0iA2TsxWzQ0YthPq7acnLvp2Pzo6Dxz1JBGB3ITFrAbyQAZbuMTFqAZwCVCMeqWPUYn5reJD7HHg+JSUDIbeU8wBGMTyYlZHJXuMoh4ce8NDCAvj9xRe+YK+88gpL9tAvCqhQ8tD0TkInTpywD37wW2xwcIiMLB7yaB3abtTtzq1XrLSzaTMTo3bp/Bm7eP6c9SKYv163nb19K1XqLOev08xkNjo2ZkdmZ63WbNrkzIwtLC/bxNS0lctVu3dvjk0CUJaHLjWfyVm+t8/qLTCkaMfZk/SDf+TSRUoMEPlUYknWwTmuE1qnbu/s0PwEMAINJIAPtZdhYRM3btC15T0VGNNuYBiXmnGtJcHAZ2kU9TOBRWwXl8EFBrvL1lpsaEEBwxB+ptilGDTGr9W5gSUWyytmUYBS8U5iSXVeAsIxMBRAl5yFOuWQbStQqnMXGI3Z1Phrba/PKumLzdU4BDoFtgVedVwBZC2yMCcA3vhe+b06BvYBUBvHSHWqL37N8DvNsyoseD3G8bGPfexN+uuW7jadgTd/BlJg+ubPcXqEh2wGAEz5sAvnLR0ewBweJB6PkzvgPGY5XAajkG2pB5o/+BDM74wlQ8kZjwTGFLmkMkN1QKlq+IKCjAMCwA3AFcDFW0p6ZFFcluX3/rROzoN5kgHc8QEZyv4s7QdjVxI1xO9Du9U2WrOCCWXaacT4+tfYD5hhZ918fgheKHkAQA/5myFai5maCEkPGlwxVngw37hx3W7dum3lcol6VJwgNLhic7HNe9/7Xnv3e95DeQD0qwAAAKjQmC4jNqpasomRAbt88ZydPnmC2k/Mxn6xbMVKjS1HF5dXaM7CfExNz9jAyLBdunLF9qGFHRm19Y1Nm0PU0+4+I58AUHvRZAFAmufTslajQTMMAv8vP3KRRi+2oK3XEjZOAA0ZpgCfMsapM5P0lwKNCZMZWOWDDHsHgIrh1FwLKIl9iwGfAA+OoftRoDUGqgJ5eG1c2heA7S6zi81UAL2Og2NAg6k4J4A7gHQAOPw7uDDrGOkI4nt7E82qDFcxwNT4MVaBXDGzAn0ah94T3SwxvlfiQzwPAsLSrOJY+Dou7SvbFOem8xAoFlOtdrqYF2lOxZDi2Fo4yDCI40p3qvGASU3joh6yh87b7HRTYPo2u6Dp6Xz9Z+Bf/cLPJaDUgZUHmTswhaM8uKUZvQS20HWYiB5yoKgHrn8tcHaAMQ3A1BBRFOkBHevxJ53OPoEVE6PErM+ms68ENQGYSvOoEi/BZ6RZlRBAmZcxQOUDO+5xHkw3ZIujffjV8fE5EIL5y00zDrA821IaWpjFyAqFfQOUUzvI2CJvawl3/fNfep56VIA2GKXgPGeIPHWA7hZH5M+73/1u/gMzx1J+uWzr0LCWi7a2vGiNyr715TJ29fIFO3fmtPX2IH6pl6X8nf2ibe8VbXV903Z2i7ayus7jTUxP2zPPPkunPlKW0HoU5idoZleWVxiSD+azifJ8vWb1WpVh+VeuXLGzZ8+wlJ+weGDFw/XCmL3U7Iz5gcVCiGZQm1qw12QSw+x69y03JEnnqXeGWESV6VWyxvUUYNQ9EAM16SuV8ymto8BVN8uosrZ+LjOVADAAqOKNxB7idzJHab8CkWJece0Qx+QyDgeuAoACg3ot9odx6zhiafFznavmJ5YoiNnVWLVIwLkI0AuMY/8YM7YReJamVYyzxorX4J5TowawnjgWdKQ4FhYoOB9to+B+hf0LGHdrfbF/jAGfAUx/8Ad/8Ov/hzAdQToDf8kZSIHpX3Li0pelM/BaM/CpX/i5kHsvBtM1pvgQMHXQ572/ySpl0OKSaszIvS4nO0rRocUm2okijD9IABD91OE1D44IJXG2nGRGpbO0BC8BJDtwC91/AogRqD303ASQHAknEFMdqAhwAHKDq97dXp59KjDqKNu/h6sc+ku8TDFBYpoElhzcoPMSOvOUGXSPnvXIg1W/+1u3brIU6uV6uN17Q/4pWlZ6P3bsBwzUt37rB9n96f79eb6mVNy3pcVFAtOVxXmr7u9Yb97s0csX7ALMVUMD1tPbZytrGwSkYEX3imXb2SvbxsY2webIxLi952/8DbrxUepHPNTyyipPf21+o0BtAAAgAElEQVR1na1QwWrXsSDIZmx6atIevXLFTp0+xcUDQv6TLlxBxiE2FManXN6jnajPDeV5MXpk6KJrqvxYd8QdZMO5j4gh94VAxyAl0BVvI9YOvxMwxdgAmAAOAajA8sVlbbGm2L/AX8yuioVUcLzAM649GEGBRoHL+DMAm0ri2DfuGxwbr5GeVUBYn+O5EhiXzANSAxmGYjCrORAwxfZifwVMuwEtxhNnqYollrse+8Q9i+3EfHaDd2wr9hXjwZwLfMdgGSBU5637W3moAKap+Sl9Pr2VZyAFpm/lq5eO/YGcAQFTBxGhpB+AaMJGBm6L0T0ApgjfB5vagXvhaweOyH30h5ZrK8UM5RiX3x3F5GDU8y69/6TYKkc4Dh5pyAlsrjNCrjNNJAiJYUrDQtvRwz9Quhejq/I6AQjYX7J3cW6Wu6IERhmFRHNSjrFIXsb0MijBNBz71Sp/7kYZZ9VQtr9z57b3cgfw7IEDH+VOd6lDR4p2mYiGwuvQzvPv/t2/x7n78z//PPdX3N+3jY11K+5u2+rifWvVyjbYm7erl9CS1NlMANNlAMy1Ddsvla1YKtvq+q6VK3UanxAX9d73v8/6BgYZK7W2vmHzCwtkgje3tmxlaYWM6cDwkB09ccxOHj9GA1MJ55nP2ZHpaYJ0XgMao/ye6LCVXh6PFxUEWwJ+0XUSq4r9QAqhUnUMonQFcV+phAwQJ62mgFfMpGpbbAdWENsqqzMeq8CbQLDa8QoA6/73e7qetALFz8UQx4Yi7EcAT4BXx9OYlTjQ3VBBrKIAaqdi4GAcP8cY1GY0BoU6DwFyscwCi3i9Qu5lMMPxpC/V+1NVCWwPEK9SP/YDFhTHwX2IsSt8X9cKrxGgF3OqHFZcN2laNV8C+gC/aUvSB/LRkA7qa5yBFJh+jROVbpbOwNc6A7/4iX92wAkfl9rJY6llZuSGdjzaaevJbwOYI0ALD1HldCaghfuK4GxUNkcZXKVdPtxVXo/adQovxpo3Htm7VQZAFOQEB8BlgpvDwX203hnKxxv6G4WGAGJN/czwr1qFnhJaUJcwHJk5wkikxaVFq1bK3kXKoCets+tStVblgxoP/5s3bhpaRiKrlLE7ee+CpJJ4HE8EoxHAx8z0jH373/k7BAA3btzgtohtWltdsd3tTVtbXrC+nFl/IWuPXDhjF86dtaHBAcY/bWzt2Prmju3u77Osv7CyYfUWdLdoSJCx977vfTY6MWnlSo1MIkxP2D/0pasrKzbQ128jY6N24tQJOzY7S0AII1N/X6+Nj48n3YQw72BRY2BEhhtsaciTRa4qFirelAGaW+iMHbi6/tjlHJqPzt3hjCsD5HlPeZtZ6HDZVoGLA+9G5IYqRG4hfsoTAciMh/I5S+RBluIRZ56uwMUNjXptZ+uTRAg32hFch5QKLEIAnhNTUuhMJfDqrW9dG03QDJ11MA/igEnAP+LAmAcMMO6fxTgL1OqGjk17+J1YxpjVdIBcSICf3vcCxrq31JlJMgGBcGwnN74SByQpwPcAovhA2R4finrCNgCrArj4HfYjKYIWl1owSEcrsIpzwQfSIr7jO77ja/1zlW6XzsADNwMpMH3gLkk6oLf6DHzi53/mdU/BWRAvO8cMkzM6eGlAmiH31KuyAeYBNATHO8uS0hV2ldY5gAACOuVdQRSBxlcPU/ICfwi75lP5qyrfH3Zyzgx1xp3474MxCmghqGE9YQB8YiZvGbjxW22r1up24sQpm52dtVu3UZrfSjSS2DfahwqUwpUPQAUGCrFb2DNAbqVSCqDf5xcPbjn9VWL9pm/6JjrzV1dXbW931zv9VCq2t71pi/N3rSfbtly7bo9eumAXz59lJ6lWO8OM0s2tXVvf2raNrW3bKpat2gAjDA1t3p559t02Nj5p9SbA6Ja99NJXPI81n7Pdne0AHJ2pU+tLtVtFpqpc63GrTOkWEVlFhqxQsFq9ZRlEBtXqhoB6RhO1mgYuG52jehE9hu+zYJ8bSV96BzPeZpR6RzRLyHqHKO/6BFGIWb1aZxYrOxGhC1SrRdCPXwLEO9PY6W+P4/T2oa97kBoESYgAoYw+umfEAlJjDF1x0Ftj/3xfwKwWTIAdjbAYToBlX9TEzL3WYlycBFmDA+CoWhFAfFxdUGlc0oKEKeY+nMF1sB2MelFlQnKD2BAm5hb3lMrx2A7XGaARcyEtNa6bwDB+BzCJD4BPaWZjtlVfK0oL+5WeFT/D8ZRritd/27d921v9z2g6/od4BlJg+hBf/PTU35wZ+Nl//n++5o5j/R4YIJbtyE562U7AVGDQH8PkoBIOlSwSaaoABUOVXD8T45loSgNzhYe63PgdScEhQ00C/DuAINarHnZyYki5X5WdxejlQwwVIqMCvUZgmi0Yqvx9AwMEphg3WKStrU0CLGhK8SE3M+ZqdGTELly4wK5A1195hSVzHJMMZHGfQfoC074AADjzsicyQZ966ikG88OJj5L/1uamtZt1K+3t2vy921bINK0327bHrz5CxrQX3bjaLdva3rP1zW0C1FK1ZtvFqq3v7LGTU6G3zy5ffcwGh0fpyl9bX6MZC2BzcKCfQBVue7CNAiT4PDExwW0w/uPHj5M5FTBRmRjzDpaTMUqWtZGxcTt3/oLVGk3+DOkEiLQaGuy3WqVsiwvztry4wLgsxGjhQyVyphQ0PT+XelIyzHKPeztUXA+wpSonl8sV2y/u83cDA4Ouj6y7DrSvF2y3pwy4jjhk5UKSAIYz9KqP73lsQ7afvy9YBZm+dVx7Z3m1LVMdGHklDTQkDpC8ACQq0cHBsGQCfH0EHpMEisC6cpECd1o0BrDRyPullhTtZBuNEFeF8XnElFh4vWckecDCCAYuaDpx7QA8Y0YU1xb7lexB+aa+YOj8w7hx/bGt5AR4LX6Oa6yGCPisjFuAT9w/MWsr2QbeQ9///d//5vxxS/eazsBfwwykwPSvYZLTQzxcM/B//8z//ronTNCZle7TY6A6Zh8+3pPXezBUKH4ruD4YYeimD4BAD/bwhA9ldQ9H7xhcOmV2MTDdA1W0EsqnB0H0a+tLtQ/pG+PPbYCLELQvplSfGw2Ungv22OOP2/j4JA1J9+bu2dLCgm1vblhfT8GmpqdprkFgfbFU9Bihdptdj8B0gp2ixg7MFNpVhs5GPGfoGNHeNfRxP3XypD32+GMEHM8//zxBMI6TadWtUSvb/N3blmnWrCfTpsYUMU4jI0NWrzdteW3d1ja2rNZAh64e2yrXbGuvZJlcwSybs9Nnz1tv/yCBI6Ko/uLP/9wBoLVtZXkpOO0dvAFMAGCAHea5LS5SrwiggTFBI6iMSjLYGbP+gUHr7R+w3r4Bu3Dpko2OjROgLS4u2ObGBlnSSqloq8tLVirusRSNblwOwpT+gM9mY+PjBDuQSwCUgelDYwKA9OmpGRsaxDnXbW9/j3MNkAsNLMASzgkAjk0iAOI4xwjx9/J1ogPNuOsdzSMAasFwJyV6SlggBXBZAe53pCgAbGGBI8YUAFlyEKU4MFItvEO0CHLJgL9JVPqP+Hu/PdvOFEteIIMeFjIaV4fl59E4pm7Tlt4TsR4V84LvsdhRdimuI66h2Ezco3HJXx3J4rJ8t9NekgCF7AMI47oJGOOz0glwHwkI49jf/u3f/nD90U3P9m01AykwfVtdzvRkHoQZ+Jn/6397zWH4Q1BufNdiwhyEB1TMGLFkGkApNako/Ye2k2STwsOZrFJUsnSA6r90TaK3PxUD6z3SX21yigcsU0msE+WYg1yg2wBFXSTYuSTcvxPMD/Ui1JCKjFL0Ec6ur2+AvedPnj5jx2aP2crKmt28fdPu3rkDcaP19/bY5NQUmbn70JNWa9QnqiyPhzQC6WGMwpy0mg063AlSQ1tTnD+Y0VKxxM5KFy5cJDN1+/YtGx+fsLWVZdvd2rB2o2oLczhuxYb6CvbkY1dZyh8c7Ld6w4Hp/OIKuz61MlmrZ3usYTmzLDpDNXgOgyNj1MwCpHz2T/6EzGNfX4/t0vmdJ/sqEATGDGAC/2RikQ5RrnPPvM2xBStanw4ODdv0kVmbmjliA4NDNjE5adevX7drL3zZKmXoVXus3WwSoPcxUgvRW5684GkHPi/7+3sM7cd8jU+M2+jIqBVL+wS4/X0DBMgAUUuLS2RLkQwAgMnOU/39NjI8wmQIXG9vBODaYt2/+AyzV29frzvlpXkNXZHo7m+6oU9mKoApzAN+5/IM4P1OwwdpoLHQaZlLNWLWP8npDfpVldhpWmIcmWtG4/gm/E7Zp3Lp4/1BHItGCA3Mny8mZKDi7wKLKzaUYw5ND/AztTJVCd+1vy6twH6UOyrQi30KqGI7pRNIGiBZgAxY2EZ/LzBv+BqRaVjs4BzB4H70ox99EP4UpmNIZ+AvNQMpMP1LTVv6onQGXnsG/vk/+z9eF5j6w06lTz1kvTORP/RCLBAc9dLMod96yCjNZbwvOsAAjDBeGvW2nnFrUHVmUnmze1Bka0JsgGQFMkhJa5q8BlrAiJ3Vz5U6gHE4mxQDhoy5rYZi2ZDH6SwYztEsR+ZvbHzCZmePWavZtvsL8/YXn/+8Lc7dYx4petuPj40RfOKBjixSMFM08GSyDpRGR1hKhZ6zWa9TFynzC+YMD3TFGgGMYqKWl1f4QAcwLSITs16x9dUla5T3bWZixN777DN0zyNgHxrY7d19W13fsK2dPas2mra0sWOlWoMu/UYrYxcuXbaLly9TkgBG8bnnniMwm56cJJuJkr6YLxliWE4neOx8FkBRPBHmFXmoiBPL9/Ta7LHjNnv8BCUD6Ab18iuv2N3btyyfy1hPPmf7e7s2PTVFUJ8LhiRcK88GrXJRgvQDABkwndDQ4v5BHuzo6KhlmfIQTHjhXoTJSYsV3FNspBBSAXSfsE0s2osSCBr1sATcSGswB2bURLN5QsgQhXEsMKDSWqsJBcbMe5wLN18KUceaAzBVpFrIbg26bEhXOhWCuFKAsUAHG6QsRJd+B7tm1rXe8cKQ42h07mVtg9eoAtEth+FYQ4WC4weTH9IO1OEJ96Hc+QCQYlKVc6p4LYFZ6V8FjjVm3Tcq3ytZAOeB/X74wx9O/0SnM/CWnYEUmL5lL1068Ad1Bl6vlE8glwTXK0fUy5yu6wuh9jQetYLur+NopuM4m6UhBawVyqnqBOSgFsAAgBWRUsi/1EO8o//Tc7mTZ6qoIAe3fAhGho/wBI/ySDumkvB4d6DpJxfK1g6cGUcVdI44b7jY2cGo1bLxsSmbnJwyvPTkyVMEXSjPwzH/yV/8BEvep06dsqnJKStX0FN+6GCnqtA5CswgjgNgCv4YjBvAUEen6HOGsQF8Ib90ZWWZw33hhS+TMayW921rbcUyzapNjA7ZE49eYd4oDEUAheVqzYplAK+2Ndpm5XrT7szdtxu37tCI9OjjT9gz3/huGxoZ5Zx/+rc+zTGcO3vWhgb6uR+xXAITWogAqMpRHRttdH/X6k3qcAGQh0fH7OTps5w3mKC+8pWvmLWadvzYrDXrNXvp2guIjiVzai0ASmdJwdZCogl2HosQB4sOpJxpy9nY6CjNT87sge31PFjMU6NRd9AZunr5feX3VKNR4w3hznnXgFKeoriICKQBtGNb3L+Zth8/XkBRA6pkArwfuNjyxACcWAN3kyTLoZOawOCBuVOsBAEtxuUGrqTtbtBBd6QrcZoAxuTbCrgKWAuYauEgRrWjEe+AbQFVB/7eIleaVZnc8H1sltL+da/o+26mFQszGKZ0DIFkvA7gNnXlP6hPh3RcX8sMpMD0a5mldJt0Bt7ADLx+KT+YP0Lp0x885DQTJkaMKR7SBI80paDUn2VETiGfT4Cpv9KhpphYMpc0dXhZMnijAuJ0M1WSBhAe4HxNYIM89qmTo0kgDe1mZFJRNJQD6fAvHMwBob8+0bfmPHEAJViyf/mCPf30u+zUqTNWqlSsWq3byy+/bPfm5mx0dMSmJscJSACWwPZdu3aN+1R5E4fykrCDJQAMZYDGWkYv8fr4MBboBtGydG1tnePD8Qo9fdZEuX9/xwpoGtqo2NjwAAHlUMgxhdkIzCjCiABSN7e3GaYPzWm92bahkTE7fvKU9Q8O8fp84Qtf4HERDTV7ZIZyBJi5xMoppkil5biEi/ELtIKdhKYVxicsQqBhPTJ7zEZHx63Q02vzC/M22N9nx44eITN75/YtK5eKVtrdsUzoGoa5cv2iOWtKdr1NJz7K9GBO67Uaf9/X6zpSJQZgvO78dxZa7DtBFlIPaDCDxtQBMPaH64bX4PrgvClNCPeWIo7QorXw/7f3JUB2nWeV3+t919raLcuSLMn7Gm/ykngCYUIohsDYJE4yhgQCBJiigIKCYs0kJDjEhASqKIqiiqVSMCQDQxZDSJhstuN4iR3JlmxJtiVLavW+ve7X/V53T53z/d99tzuSt2B43e80uNLqfst/z39f33PPd77zNWD4gav+eJ6rg2heIyvMMGCDExqsCgUrzc/QFsJznf+fKg+2QKsH4rLwejHmltFU85RaFymjcXOGMbD48viseC0n3B5BFmpt1aoQVoul5f34E5EnoOFvjkEFYdcI1TxU1cg3DYIbSnL+PSIJIMhqfBZiPUGe8TgR01fwB1sPrTkERExrbku0oOWOwCc+/gfpEIISVl2ZWeZo+lVWekzxNLjIQJ3yxhJXIUF0vDEk8hwX51zisSAJ0QntuYclXuydlFXn2fNCl8L1vSSbCC8V1qZsElR2QcxyKBGfE4pu8pvmRpZGvqqrUvn39GxLhhVRHTMG1nd29di+fRfZzp27raGxYMPD4/a///en7PDTh+0tP/D9dtttN5Ok4CKLmfb/+q//mk32AcGLkif+NzqYgQ9L0fBVpk79IMa4aKPDGVYAKKbo5vecT0yWmjNwNcze6u5oM5srW2uTRylxYlYjfKRlm4dUh5GZMzNsCGpubWVJHXFSyC+dw3QnKIJJOYb/D1YAlNYRUcXxsgWzjvaOzEcY5WVOgEqKGpVH2BI46nLGGptbSeZ7qJbusK7uHvc/NjSwJA/y19XVwcioyfFxekiPHD5kU5Pji8ZuYv/8PAExje70apsQ1jI7gxiqNmtrbSPBi9J9kKLIK82Xtn1sbnVimd8NeWQE8GPjU2SxLrii19IMP6yX2wFK+D+ddCVPNHN3QVZTSR22jAIUeN+3uBnzmyzfrxjxi3POia6PvIVqGl8Z+UsJEiR0iZiG6hq5sfwMRsg/rTYpOSM3Zjh+7+/p1hEqrXj8vA+uaIZinVLf4jMHDPE5hWKKRqm4oQqCmX0GcT7P+fS3qKxEOgJv0MpO5umrxgjdpmb7oR9663L/M6r11zECIqZ1vPk69NcGgT+89/ezTuiqEloNIc8UzETicDHlz3Cxi7nw0UGcGiNw0ckurElBcr9etEi5EgsCgDgflPpwgcr7S8EV8F74imYPfI8LIUhL+DLjMUs9dM43qqTUl+zkGeQjVJ9o2uEFmx3zXjoGwcOFGp3lmzZvNUQRIYsTHflt7e32yCOP2ec+/zm77PJL7Wfe+x5mmT722GN25OgRm5yYsJ6e7kRGnPiEXzJITXtLt81OI7t0juSrODVlGDk5MjrKbv/J1NVM8pEigpoR1D7vBJjqVVIF0WDDHNdUknai4aoZW9uZrOCYsTwc1ovkTQz12jFrpIezsbnJOrrarburO5Gm1KjU2mLj42MkKPDIhucTDVPAb8uW7STPSBS49tprSXSxjeB0pWn4T82OHj1K+8DevXvt2tddaw89eL9969GH6WeE2ohJU50dHWyMgq3Ab4AQno+yemNSohttFtFajf6+3vzmmZ6cHpY80KFm4pzFDUCosX6sXmcHuQQp5A0VsE0RUUmUTI9B1qwr3vE4KqqJ1PF1UlwTzzOstaWF51remxrl9KUKplcOPNA/o9+p+TDUVvhnoRZDwW/vaOe6qJYi2J6k1M+zCPcPghj2AloBmAaQKgT4LOA9k+obPtn4nDGiK9e45TeKHgeXVT7wnsmTCxILkuz4edUh/kZUldk5ftZbqFg38n//2w/+8Gvzx02vKgT+AxAQMf0PAFlvUV8IfPQPPpTNpndiWm3e4ASdXHE9m5iTpurEhZHl9kSe/ELvCle6cla9lkmMzX6fUzihVvFCGj6+VHJnyTLHEDLikJGHRMCiG9kZx+JNzCtGLAt7VBDm2oOQROkS3+P9mzDPHB3HaChhoHurnbdtu23ZutVGRsbs1OnT7NA/cPCgTU9PWsEqtnnTRlu3bh3fd3RslFOY8B5t7fA9eqNVECAQgeLEjPWu3Wht7W12+PBhO/z003b6TB+VUkQwLfLjIi2gMmdNDQVrBwEEscDUJBCrlA/LmKs0wSiIkStqICHIF/UMT/5v2mNGYWWkFSSt2pQ2t1CxhYZ5qoXtbW123rZttmFDr5WmpkhKSbRJPtxvDBWtq7vLxsaKJPCXXXaZ7bton61ZvcYQgjA7i4ajWWaB3vf5++wbD33D7vjvd9hFF11kX/nyl+zJA0/wdUEc0f2PhABMiMJ5AcUUShsalubnoQw30hqAfXYyl2460q7jNWKaEc/RLIrLJ2+FKs+bHGbzumKJ88FVa7+pgfqPcyVK2HlfaKjHOPezhieee8mLjRsOjNlN52W8RrXhaXFeRJ6o5huWcP6z3J+sLvB7hpqONAE002Ht8PYijSDU+Qj/Z9MhGq2w94n40r6Cz1fyiec9n9G17+esk/yIi6PloKHAKkl1ylWcYwXuEW8g0mcTN5CM78LwA97E4kbMbRZxPMD/rW+9o77+6OpoVxQCIqYrajt1MLWAwB985PcyxdQ9hblQbxIaL0Oma1Q2nz4UqUUeyTRGlIpdjiDGRY7e01yHP5U8XqQaSLxCqWKwfhoVmX8t55tVIlqNfHIkQ41a+j3VXZRngyAmFQg+VFwwUV7GBZ+EtAGTimbdc9jWblZotPGJoh0/fsJuueVWGxufsL//+09ZsThNH2vfmVPW1owJOM22bdtWrgMK8O23v8HOO28bsxtduAwy6Rf6yy+52rq7VtlnPvtZ+8w//ZN38re2elk8dZLTz4hsTfwbajFeqIKAeG+OClWUJCl1VUPl8nJ0qG9gSnGPEGTI7QvsOGd2p9+Q+JSkFEGEqVLsR1uwyYlJzBG1HdvPtwsv3M1GI5C42ZkSyQgJL5XxBStX5tkcBmK6cdNG7vbg4JANDQ/Znj177PTp0/bJT37SRkdGM1K1b89u61232iYni8Qd6ivPr/k5elB5DlBthzfXO/WxT0WOy1wckRS+2HyzXNwswRoQmbdszAMxBdFP5XWeh2WPU8IX/attbXzviFWiXYLqM7CC19TBhYrpTVsNJNBogIsc0zivw6OLtWGvl6qmQVrx8xg04BFt1Tn0gQXWMzw8zGYwKLOI/sJa8Tz/XPnIUBBDNOkx5g12hLReoIn14bVJ9FODIjNUcQ4hHiumvaWSP/y9XDsUdVo4gF3yuuL8yXm1oeziPMTjMGYXNyWRJYvPGiwtnNiFyU9v0UjSWrgWaA2vDgER01eHm54lBM6JwEfu+eASYprKfakZKDrYM0qTmougJuXL5yRei4ipE6cgj0EwPerJ/WwkW40pjgf5lVl8jTfUxBz7fKxUolhJ6ctHWeVnnSe1J0dW8+QY78NRiqncCyLgPs85a0SGZEszL6IgblCi+geGmGN55ZVX2dR0yT772c/Z2Oi4tXV2UDXsO/WCdbS32eDQIKfrvPGNb7Tv+743WX//GVtYyAelp27wxkYqpk89eci++tWvsSy7cdMmGx4Zoe8uPIjeOONNWcSpsdlzM5MiHJhnzWFZFqw331S9ty6rho7sozD9ZqOhwffRfZnNVNeAT2V+1ioLyPVEhmubWyAqZetsb+c0KzR9Rfd+2DRAqotTJXpid+3cZdffcL2tW7suawJDdNYLL7xgxSKIrjd4IcVgfm7Whof6fZIRCXKaHrawYC3NnkHqZM1L9vBnYj/Q5JUXx6Pz3uPJfDoUjoVfVJPneSw43vA68rYrETTHE/YPJ/7h7/Qyu3tHQfhASANzV1xdJcX6sPIZZNZOTTGCywvs5k1TMcVqbo7nCb6iCx7rCotAfFjxfhxpm8bagjB78oCf30htwL/xWmhyw2t5Xu4Ui+1IcID6zsSJGKGaItKIcPXjw31n3itvCD39YKntIP5N9T53PFEJwHPwPj7cAHFYflMLclqZ9RsYrBGE1K07GE3bZHe+TTmmukQtXwRETJfv3mnlNYrAvR/9cKY2OpEJ5dEvUHFxqSqm7hNlaTJddfmTYAhpDjlUl7jw5lWs6LLPl0WpcLrMWY2dSoqVl3LziqM3mUQIfxAI5x6pVJ2IVkAexxXUDIoW1se564ks4KIPXynL/Gk6E8qhjU0tNjNTSWorIwDsyJFj9thj37K+M2eoBqERaeOGXtu1a5cdOfIMVTiQ085OzIf3DnKoTLhwI3x/oL/fBgdGbGp6xokYyBD9oq6MQfnC5CiqmGnqFsgkOv7bW9vdlxo+QXh3U8QPSEkMJIDqiP3BMcyWvbwaYf+uCKLEizGgQcrRle5d7oxBalywOZtjOT1uBmLqO3yesC1s27qVXlqSM0JTsP6BQWK4b98+NiV98YtftIcffrgaDj8/5/aAjnYbGx1j2f7qqy63tWu8JI3yNEq+s6USyXhzo68b/6FhCiSI5xXVypTyQEtIdaISLRkguYmoeyOON87FhKZMhY3SeyL/ToqdwmMv8lOgqv7TXFRZIrBLvaR8LMlZNEP5ZyYGFMTNgHfkVwdMBHFj6RtB+MmWED5rkurUQEi1k+/T7L7pZDvAgQNDh8QHFuTHmzqRZsIqm/miCSusPHgPnK/4OW4CZmcjyQD5qjj2dCakc4NEOZ0lPP+8qzB33sD20cTBCkxuwNCHcjklWawWMa3Ra4OW9fIQEPqutaYAACAASURBVDF9eTjpUULgZSOA5qezEThcVnhxc8qR4ms8Foe+z8UWuew1qPJEp28K7A51qTG8bUtkLpKEXCC+X++c9bqXz7vXF5XxnYlmy3BCUfWXerJUNRfVf1WNYmKsVSK/UH/xuzn6DOcYsO/EZIHxTOXyvD3xxLft+IkXbM/efXbppZfZ8PCIPfLoIxzpOTE2QgIKHyYu3Fu3brGrrr6KJAoXYKhHIEaYfPTtA98maWpqamVDUORVZvPbC7ACzJL4oekJitfmLVtIVI8/97zNTE+zucpnkkPlbLS2ltYU0VWwbVu32cjIsJ18ATPovbzc1NrKDnysBYHmKPtymlN3Dxu5YFnAa42OjDEFgPuVxrOmie7VkHreFMyzNLtmzWq75OKLbcPGDU7iEhkEAcd6QcLQ7Q9F7/jzx+3Z556lkgjrBI4RxO3C3RfaJRfvtZ4uTK2qkNSADBGjRgwlaPNcVzTBVcr0m4KkIkrLG37chpD3bkbjHH3EmNleKvHciLJ8qJ+ef+ue20h9iO+j257d9DQRpE9CnGfx76Xd+FnjmYf1VwP3I3/X/ZV5tTvIZmTa4ve0liRvKc9N7B8mheXOYRDXIM5t7R1s3Ms3gZEEpvGr8RnkFCsQW2AMkk+bSdxYprI8p2S18AhxnsWkKJw3/jlzRTpuRqnGJv8oPpPRmAhSHZ/DhoWClWdmsyit+BuB8/FH73rXy/57pQcKgVpDQMS01nZE61n2CHzsD+856zHgEhVl0FBR42LKC/7M7CJimPeaOmf08nD46/CzpnThjC5jb1rxQPII9XYPnCu3Tiy9/H1WEupcNSOsi4hpWj/VpbkUZ0VVr+qjjPIuysKec4ku5aqHE+XehsZmK82UrbmpxXbt2s3YpW88+BCVT8yEh9/yyQPfpjrY13faOjra7Qd+4C30U46Nj1H1m5gYtyefPGjHjh3jMYFwzM1h9GnO/hDNXg0NdsHOC+y6668nIRgYHGR5H0QQc+UnRobZ1f7CiRM+lafRxzoiaxOY7dl9oVVmy/bM00+TrMEHO1qctLY0D31ifILjVd9w+xvsttteb088/oSNjo4R//D1Qsk81ddnlZRiQOWN++R7BdJGj2WhwdasXW0X7t5la9eu43FCbV69ZjXXBpKLYHU0QCEW6tizz5Iwg6ji2FCKvuaaa2xD7xqbKU3lmrqcCmI/QUnR8OTd3lDeIl3AY72ifO/nSlInOfnLsQUB8tzTgnt4s4llrhj6jZST6miYCuU9s0OERSKV9GOGvSuyqXM9p9hn52Hu/i1+lt2kpVGdQajD/4l9wPkOdTxyRdE81NHZyWaspVWFUGHh7YXqzsYvPC6lWYDMAgN4TbFW3BjAn4rjbu9os+bWJh8nnCwM3nXvDU4RIeVZrZ6OUSnjtdqyz3bEucVNINYMfy32K4L5sR4mOGRRW01O2tF42NJsd73rx5b931EdQP0iIGJav3uvI3+NEDgXMV36dosyIangQN1yYhC5kPEcevPYAAWVyNWVqLvS1pZXaFI5kD40hNCjpMrsyObq/PE0vpRKF8hKkDh2pkfJcHEnPn7uGakzVDPhi4ssSVykqyTbl8b80gUE82NejxNijxDyKUYgkt3dPTZZnLKHHvqmPffc84y6Qpf52lWrbENvr+3dt8+eePxbLG//tx/6IRJiqIdHjhyxgwcPkLihIYUKE4hWE8qlVT9j+BfRaf3Od72TROqRRx7ldKmJyQlbs6rHRocG7fhzz9rgQD/XvG7tWtu4fj075mdLM/R0gnwdfeYolUAopbMFs8HRERLXkydP2aZNm+0nf/K9VH5HRkbty1/+ih0/cZw5pL29G+jDhDo8NlEkmaDvEh5E7pvnVAJLEL7m5kY2fSH7FN5C+BZPnDjBsauYY/+tx75lDzz4IBuC8HuQFZTvN27cyJxWvNe111xp27ZsYtOTk0l04XtzFVRTYAh1EBFSq1f38CaA5LDQkELzEfeEmwv3lHKwQ0uze0RT0gLJVTaxbPE4XFf8YI9wW0N4SvPfR9h+3HDF+ROELG7G8p8BRnVlhPU70wN405biyaLpCgo4/c9ovMIEpqREg9yFNxjHCqWUN3ts4EIzUhO9rd605GNb4RnG+mZmZ3h8MYwgvKgwazDVIVflcIsDbgZ9L+J4Y/wsbuJaWuA5dptAfIUFIrDEv6GI8xxE2b5csSb6mH2gAH7n9pJW+5G33fUa/XXTywqB1x4BEdPXHmO9Q50h8Ecf84D96gU2+UxzaYXuGaOOmf7XrCHzHla74eklTfPJ8zCSO7Lb1xtRvLM5xcyQ8eIC61N9vInEVR/3XHon9tm+QHCZlchu/5RDmvIqoxy/6MKZCG21xJ/SGFMHO4gOVcKEB8hsQwMU01n7+tfuZ9boTftvsYsvvsQOHTpsjzz2KMlZaWrS2jFrvneDjU+Mswx/zdXXkDT39/fbwScPWv+Z/jQlyPFiIw/zWL0RDGwA+Z0o3aP0vGPHDrv+uuvsxAsn7Nlnn2Nn9cTEJD2YA2dO2dzslK1f3WEb1nbbtVddYqt7uokZIB4fm7KTp/ptZHTCrNBsI8WiTUxNkQgOjYzYlq3b7Mff/R6S1sPPHLWTp/tsdGzcTvedsTNnzqRxnSAVHjCfdYhHGkBS49g0ljyUGMd69TXXUKHFTcXY6ChvCjZt2mRdnV3Wf6bPHnn0UZtC5325zMgjkJ2enlV28/7rbP3aVfy3N9Cg6QfnQsXa0zQm4AyCvKqnOwW8m80k60DccPjNhBM23hCl89X3089x2g1SakSUo0NtBSEEOceNTMp58oiv8hw9rzhnSRobG32AQjKc4LHeOBRRXClmCT5fjrZFVNYMS+ihcMY5xgatbM2IdXIrTDWhIkU7+e1fFmVVbW7zRQDziHOKLn5OGEu2DI7WzULvnRC79zt85G4LdWLpzXZBTCO/Nca+xmPc7uDe3sg1ZaMW8l3TDQ32lOkWvDFIFY4wrMNe0dpqd7xNpfw6u+ysqMMVMV1R26mDqQUEPvHxe1P38eJSqF/c/UJZ9eRVPaaFRDIX+zqrnczVC2d0h3uwd5CB/EjFaGaCChsNHYw/wiJAWpvQqf6dX/SGMj3Ap+/gK1NsUsZmYpker5QIbhbYn8tR5fGi8anBA9w7O7v4nGKxRPUQpfwtW7bSh3rixEl6TFGyBEEZGjjDEZ4x2vLSSy61iy6+iP7Tpw8/TXKKizWjieiZ9aYSzAUKPyEIKUrbUBVRboWieP7553OSFCYmYc3FySJVtMmxYWtYKNva7jZbt7rLrr/2CluzqtuAGMRMNGsND0/YyOiklSrzdryvzyZKmNpTtMnJKVvX22s/8iN32PjkpH3t/getPDdvxalpJg5ACcZ6YUkA2XHSX8iifYB5qIUoN4NY4DFQ7fbv32+dXZ0kl2f6zpCAgrDCeztTmrEnnnjCzvT1MX4KpX34T9EktefCC9iZD/WU5V2o5bxfgeLpE63wxYam1PxE5RyKcxp7G1FM2APcAFGZT5Fafg6Ewlc9h1259mgtnh/ZDYn7L7MmKIySnfexsjhmZM/iKxr4wq8cgwD89czauzpJRoEHpibhh8CV/lj6jKv5pDzVk8oPX2c69TPrSeYR5TAAP99BXnFOQd2ErYJe3Jgklhq+QEahpDKWLamU8VpV4gmy7iBRZU4ToPKfJ/yeuaRIrUhZulnMwxL/dnwWcY5jQSC0HJmaBiWwGSv9/cCev/Pun6iFP4VagxB4VQiImL4q2PQkIXBuBD7+sY9mE3MYwp2uKtE9z/zDpIpF9z2bJXDxD3+nX1XTmyxRdSKyKQWW0/vnvoCsux5XRXalZyHgfpHmhT8U0LMcAlQoNGiB6KEMHGNNQQxQCqUvNTq2s+gonwa1uHfL/wUqUlmYZ8keiuWqntXWd6bfHnjgITt48EnbuGkz/33o8GGbwVjPeSiqDVaemSaJQxMQLrRYx6bNm0gi4d9EaX79+vU8JmRPgngitB7lVpScEZnU29vLkivilIaHhu38Hefb6lWr7eixo1QXQVZKU9P0klZKRSvMz1pb47x1tzXa9ddcYat7uqhKQXybLS/Y6PgUien0bMXGy7M2XiqRVGGCFcaFvvktb7HhkTH7xjcftplyxcYnJjl+FXjBwzoyPMI1Bo7hdwQBBPFbvWpV1vAUEUYg1m0daKZqsy2bt9iqnh4qsE8eOGhDQ4MkPMXJSdu8CWX7FhLu88/fbtdcfbl1drSmCK9G6+7u8pGyJJiRiWs2X0GHOEL2XcktNDRlxDLOqygvR4i8WyVC2kxd6qkRLOKKsAcgd97AM5d5MKFAookLRBpqNt53aHCIFgWQvJghv1gxTfFUhYL1rF5FlRI3L1CSGauVvK9sgErVgmq+qFtfGFeVPlMRZI//jT1IPDv7vDG1In1eeB7HRDaQv5T4ELm38TFyrzNK/fM8L6CSepA+iG6KcEv5qe7Triq72DvssfuSqwM14gYihnRwXHHZG7baW53M81hTIgD+DTX1XT8mYqpr1PJFQMR0+e6dVl6jCPzhR735KQhcFv2Umh2yZSfFifFGyB9M/rmzk9N0Xc34gBM/J46eFcnpOzlMQExJG5ivmTJOUx7lOSr5NjU1nZQndDG3khyyvJ+bBhS+1Dz8ofIuNQgswPPW3m69GzawaQcxOZjwNDA4zHGaa9auswMHn7SjR49RTRufnCDpmK/M2sjwMIklSAWI2rbztrFDHgQGihkikkJpYwl8DvFMrSQ5W7ZssbVr1jCI/sCBb5MMbt26lUo1GobgnRwdHWF5fFV3t1mlZIW5WWuolKy1Yd6uv/oyW7d6Ff2gEOumShUbGB6z4fFJK88XbLpQsMmS+wxRvkfT1htuv936+gfs6SPHbLo0Y0Mjo1SrL7hgpw0MDNoTjz9Opat3fS9VXBwnG4RaWqyrs9PLvGkMZ5w/sDqc6T/D0v3Q4CAJNSK0du/axWzNp556iioqsMA5gNeEUtzUsGADA6f5O3hVb7zxJttx/nZ3YyzM08aAmwCcc3heBLSjK5++0lSidrWvOiAiFNPwP/IcbGri+2JP3OPo5Ao2EqzRFWBEbGG6UYOr4qWSbVi/gcePcbEYsxoNSiBWDIpv8WlijrETuQrUzcgNTUp53JThRgPPC6WXqmvq6Hd/Z/qM5G7g4CeNCCySu4iiQvf8DEaVYpJVkycqZDdiPqoWijaVaExYo2/VPdehkHqSQXhiHce4OYyIqyC9UO7xevRlJ7xBVvF6SFvAa4LIt7Si4coby+bKnvCRTyPA64Pg/uhdd9foX0ctSwi8NAIipi+NkR4hBF4RAn/wkQ/l/KXuI40SpUcZJfqWI6YgC1RyEoGMkntcyOICt5jUeimw2qyE31Zn2fsEnaq/NRTYELsy9TQaoHJTadjZHL5Blm8bPGM1qaUxBSnU4Dg+D1JP3lmQLChFra3Wu6HX1qxZa1PFaYbrP3/8hM3OlK2js4sh+M8/f4IKE7I44UfsaGvlRRnxS+iQB6kF4UJzFNQ2TH8CUUHTD4kYmrtamq2nu8vWJAKMizzWd+DAAarHIEijo6MkeHhPEJmR4SEqlU0LFWucn7W5qXFb29lqN0Ix7e7ibPny3IKNjBetb3DUJqZKVrFGG5st28yC0W4Av2xXd4/dfMutVEnhMR0ZG7eZ2bINDQ3bpZddzhioBx940E6+8IKtXbeWHfeh2KGMy0gnkLc0zQc3BPg5jnFgcMh6e9fbhvW9JB0kfyj/NjXa+PiEnT51ygYHBrkWNro1Nlnv+lW2Yf1aPn58fMx27txley7cRaKK5if3G5MFL1LzmppaMiXPszpToH6afBTl/CzrNnlM8W9XLFOkUxrsQCU2KcJQtYM84pyNcarPP+/EdPXqNbwRATlkpi+U8zQxCj5gqLBdPT02j/+LefNZ9FnBJzalkaccGsA1hK3AByvEVCVPRfBIqxhRGv5eYIRjn2YMV5tP8krDBHwU6YKVZmesvaPDA/+RccqYKc85dU+r+26xV+EnZhbsnDcj4ucxUtU93V4pCHU5VNGoWOB32Evc0PBxGISQSGlYKmgTIvltsHfe/Z5X9DdLDxYCtYSAiGkt7YbWsiIQ+NAH37+ou5Z0MYWMR/d8Nls7V65vTt7OuOgyhinNyA4SmQGUmGs0pFQzIavvRdIYDDen9gS5yCtF7PhNCitD6JMy65XR5CXNTTrKk0/yG0ZCeSwOvodaxoaNxiZr7+4ieQQJABnF5KdTp/ro0+vsxM8XqNRGMD2mGLU2w3vXRI+ol4URb2XspEc8Ezu+GzAisp2KI4hyd2eHrVnlk3mgYuGiDgzgS33wG99gtz0628/09zNeCdmkKH2vXrvKWgrz1mwVW5iecGJ69ZW2pqebjUIgpkPjE3ZqYNiGJ4o2M29WLjTbZKlEj2plbt66e1bZTftvtrGJCTv41GGW8tn0MzdPCwPI9cGDB22wf4CNRlAVoQLCOsHzgxO98iVcJxkg4iBA9CHSmpHC4BHHNTfnZHTOyR9eE68Nst7V0WptrU1MFoDytm79Ok6YKs+iwci7xH32O8L5q/PgkTnLZqI0jjUbBZB80eErpnWDJMzVV6p8IInM1XUbSkacUmYojgXrZ1NRsoXgnGDMVc8qnjOl6Wk+BuNkcQMCsoebk9WrcR602NRMKZsUhddHWR9NXMAiU89TVJM3IlU/AtGs5TYab1DC83jup0oCfu5+zQVrjiEHyabCIQWYAjWNm5EZ6+7pZo4rslKRJAHFFDc/kX7B4Pw04MHH00LdrDZIRXIFzmOP7nLF3NVqkFe34kSyRmTsuso6z/fhyNakKnsDYBMJrJqfVsSlpG4PQsS0brdeB/5aIfCB//Xbi7qXsyaRlB/KyUPIHw3vGy5YyCNMZTwv5aFzHrPgkyKaum6d4KYLfxqvWbX7pdGTiQRnns/oik8HTN6Q4qaoKsFEmS7O4X2l+pV7b5AFHw6ZUgRimk9SgF0VdmUYVADqH163XDCbXVhgBudzzz1n/f0DjMZhRmQBqlgjCRrIXWtLm3UirL612cqYi568dCztL8x7swejrxqzeCVv1ElzxgsFa03xSCAsKNP3nekj8dl+3nYSm6uuvJJ+VBA4NA4dPvK0da7qtObCvLVYxQqlovV2tdnNr7vKVnV6pmqhsdnGpkp2on/QzoyM2WSpbAuNrTY+Oc2GI8RedXR12Y037WfD08DwKEnKyVOnmUEK0orGq6NHjtjzzz5nu3bvZul+dGyMpA6qG84HJAcEMQsFGvs9OYUGrVYG40PBo9LGiK8GH2NKP7CX8qMxpqW5YAtzZU7KAqGh0kYy6oH6LK0jN9cWrDN5WLmHaPhB6ToR4PBgAmcnowiKb+UQASibwNIJqVcBWMZOPuQYe4rFxlStjIDj9XGOzGNf3Y4CXyZuMKanp7gG3HTg9XHTAsLV0dlhxelp7j/D8mEzyaUYRONR3GQFccW6QPqiCpBZUXLDJKJZMNIl6MNG11uonrAVUNHEDcE8BzXEZDHYU+D9DIXUw/49UYCjXmfLJN0RL4VjiXzbKPfHzwLDWA9vPKFCkzD7vrk3dd5aUqMX/s0JZYUG3sR1dHTKY/pa/XHX6/6HICBi+h8Cs96knhD4vQ/8bnWmenaxhn/N/WcRvA1iGr5QqFiN6eLu5fukPqVmJThEl6qu2dSmXMxUKFos72eE1Junsn9nk3SS6pU6eqm8JB+cz972aJ5IEQABYjmfxLi6o0GUsx/zvXmJtQVchJtdxQGZqFRALJvZ6Y5gcfg34cc8fbrPnn76GXvu+edYpsdI0gt27LBLL7uUKicIEkLqh4aH2I3Obu6ZkvtRU2nUKnMG1RlrA5EDGR4cHGTU1HXXX8emoUsuuYQ/g9/0kYcfsSefeco613db0/ycNc+VrWGmaJtWddnrb7iWWaqtbS1WWSjY4NiEHT8zYAMj4zY1W7E5a7axCZCmInNam1tabf/+mzk5qXvVWlu1erX902c/R8vAhRfusc2bN9s3H/qmHT58yD2mHR1UJaG4hTKMY5qanvJu9+TtxDkCRRmPCUKKPcG/QVLR1ESCyTzRJk4XQmd+W0ujlabh18WM+SIxgGKM0aflcoplQrNOY6O1pYlEwLWMwQf0TXq0Fb5A6MOL6SokOvt9yleE68eNTfw+usRxQ0HvZRqCAAJG1Zed7TM+0QjqMfynrBA0cr3YRPgp45yN87C1oz2Lf3IiGHmwrjbifCABTMH4PiXKPztOOqMJsOo3JWEl4Use03R684YtVRpIzDmIwDNymYWKz01aA8v5KTM4bh79I+fJHOEbBfmGko6fYb/ca+o3dPzbwKQLb2bE85lXCvKebriwHqireH5HW3vmp2V1hFPWfGzsT73vf9bTn1wd6wpDQMR0hW2oDuc/H4F7PvxBXhzc45lK4anJJDpxWUZluc5LzrzAI8aHc7qdhET5nhfV1BQTsT14DMut0TAVpXe/kmYX1Lgw5olp/B7vxfUkn50nCHg3clayTXaCINOhqPJCTYXXmzpiMk5cyP35yFldsEJTExVD+EShgLF8agWqSCjX0mNZaLAjzzxjjz72mPX3n7FnnjlsHe2dtv3880lMQRqKxSkqiuh8BuHyZhP/8td0Phz2B3oF533c5vd935uY7wnShYPsWbXK4G28//6vWGdnsxnIWmXWbKZkO7ZstjfcfKNt3riRxzg2OWV9g0N28syADY6OWbE0a6XKgjW1ttnw0KjNzELxXbBbb3sDx61296y2tet77W///u/YOb9j5w678MLd9sUv/ZsdffZ5Kn5VohSZlUkhTx3midajy8YKc7hpce8mjjk6unG8OE+gMoN0RtoDCV4TBjbMklx2d3XZvr177Oorr7TKzCzJKc8QhMpj+MGcjy2l4tropIskKWEbZXqUjUEW8VgodCBmcQ5QHU2+SZKsFLAPVTOSHOLcCUWVnswUOZbloy6ACDczxoq5pskaEHm9hsiyRPgy0piamnxMrd8zRYQa3pOl8USyqe6mFIv8jViU8p34OUHlzV0EBifvqHus02ck5aCyKavsAf1tzS3+WU7WhvDiYv1dPd20kEyVpvkZw7AHfJHQpqapKnmuetEjYYBZxGyIwnOgwDphjelano1qVEzf9vb/8Z//h1ArEAKvEgER01cJnJ4mBM6FwB/ee0+menmgfTUeKkqFcZHGa7B8is7oNPaQiin+S6Mio+uWBCFdeVEq9OYeV2VIZJI6FAJqtSnKU7jjdZnLiElAKXYHLwLyFjFATgbSBTx3EQeRiBzv8MiGmkr1N70HG0VIePHfgjW2tNjWLVtt67atvAij9AniAfUIpXYQEJSaEft06NAhO3nypI2NjXI9Pd2rSFxRrkdKACOeSsivjEBzqGSuCoZnEBftap6RE64777yTOarr1q3lMaBMfOLEC/bFL/6zNRQqNg/vZWXWmucrtmPLJnvdFZdZV2cHCcDYZNH6h0etH3PvJ4o2Va7Y5PSsNbYgPB7RPU1sgLrhxv3W3NJOe8KWbdvs0//wfzhCdfee3bZ79y5Oa3r8wAHuVb75JRRfb4Jxa0Wm9MHiUWiyuYpHEKHBBxh4k1MjO7XXrlvHJIIYiwk/azMIZsWD7ZFTum/vPnv9rbdQlZ9PjTMF3IigLJ2RygabW/DyejS+BVFjeRwKei5fM3636FzOEWs2PqVzulriT5WDROqoONI+4KV2HBseiw5+eEdB3pA4QK8mzitwxZxK6jdI3vmO57ri6P+BHMImEiQxuvL985TGhCaPKW7ySKjTTY7vSbrB847FVLGIakF18IVbA7wagvn1tLCUvbRfjZQq8Dzm34P0h8Ox9BsO+K3jxiKioTgtilOs3BKAL9yUMfYrrdNV1+qNDo67vb3D7rjzHfoDLQSWLQIipst267TwWkXg9z/8Ab/Y8oLRkF2omNGYLirhO/USHGmll6GdYbpvL5Xzg6Bm3lI8JjU1RbkxfH6hFGWNJ3ERzFkDokyICzk8jnhOdHvHe2YKbcpapGe0AqLhs8O9rFydXhV5rbioMmtxFk1OZauAQLW0sAFo94W7uZrIqqQ3bmbWy7nNzSReaJBxBchJDYLTScimpm16eoble2SBokkn1EOosCjb089X9vD1GBCA32G+PIL19+zZww58xBVBVULQ/pe//CVrKMxZqThulalJa7E5275po+05/3wDZcBai6UZmyjNWHFmxqbQ6FKeswlkri40sJmrta3DJovT9rrrbrCubqiybbZz92779D/+HxscGrTzzj/P1q9fZ88/f9yeff55jz1KZd8o38bNRajVDE5nVzxwcC8lHgPCE2Myvfmrg4QK++e44vt2ayosWANTZAs2XSzals2b7bZbb2GEFhRSnmmUHnGz4yQ3P8I21hPkM5qZqEzjJiqNoI3Hxc1XkO64KYropoyYJjUWJBMe06xiEGQrVRLcn+qKPuwNODbcPDUjrSHG5yaFNnyY0U0f05mWTqqK8zVuAGKimgujVf+039i5Oh1WgrAqhP3GP0PVCU2hLqNhig2A8IOihJ+8ulg/otCaW1u4n/g85f27+CiFNzX6IWNiGz6T+Azg3IYaC7IOn683bjm59T8bfgOM3931jh+v1T+PWpcQeEkERExfEiI9QAi8MgQ+/Hv/ixcleErxv9GM4aX51OGeut2rpcaUKRnTlFIJMTrko0M/SvdUXpNqtljpjBJgeOpcTc0uvkkNZWNIpUJFCWQTamRkV0apk2XINA4VRAnPASFh0wkUmzQ+0ZXYBr8Qc456Ut2ovJkVGr2Uj5ikvr4+jvHERRilYVy4QTiYdZmeC1sAL9xUBl1FRIwUJkWhG5qRRLAcNIAke6c6vXjhXWSHtJeCMcf+6NEj9Jy+/a67SGox4nTN6jX27QMH7KFvPGDt7Y1WHBu18lTRelqbbff2bVRNZ9iANWszc/M2O2dWmluw6XKZ5BTl/Inp7ONiTwAAIABJREFUkk2MF625udXGJ4pUTHs3bKKKesP+m+xL/+//WV9/H8ni0DAiqoZ5E4DUABDJ8GFGbFCQulDIw2+IAH9GDqEpKY249NI0/L8edwTPKlW+QppchFL0/BybwRAXBXwu2rfPtp+3jWQLXmEoqRFfFOcX3iO61rMpTXjdNA0KqjlKyFxrihEDccLPQAzzDUBYP/Y2qgR51RSkb6Y8y99DFeRUKHhns9K/56PiZ763bskAmS1HMH0aIhH+W8YoRRk+lfejiSiqBTjO8MiGMhyfQbcjeDoFlcrk8+X6Q+XOqaqxT0FS+XkHsYbdIsVC8TOUCCzWDmLKY0yd9P7ZLBALJ/f+eXVF3QlnrC9LEGhE+R4NVM6bXQl2aoznA6d3vuvdr+yPlh4tBGoIARHTGtoMLWVlIMAc0xRFEyU+92JiXncjyUVekSIBAYFLJCNUmezKgxiYpGixnBoB4ek9IroJF3dc8MMfB+9hXFzZAJLyVMNjSmKR/KtBQEPBi/JokGqOzYyBkouyVvPlTlfh/ELspU26QAsNJMAYy3ni+HH67FiG7uy0wYEBO3XqFJVSNPPAX+hZkHOc7FQqzdpUschyNWKDkNvp40TnqaKyOxylX5SAQYTQ4Z5iftAIhDL/mTN9tnv3hfa+972PXeqnTp22rq5Ou//+B+zIM4ettbXJpidATCetvaFgV1y01/btvMCmi5Mkt+PFKSqms/Pmaul0ycanpqw8j/J62YpFjB6dITFd37uJqQO33X67/cu/fsH6+k+TpDz66CN2+vTpNMves1m9zJ2GH6TxlD5a1WOcmHtZqZDAV8mrTzJyZbqSKamuYns5nFYMnGtkn47NmtWr7OKLL7KL9l3E7vxo+PEytJNc7q/3CmVfcZ5G+Tz2NUgm/g2ihZsCEsgU48Wu+aZEcqMJKOXlRkUANzgxVYqnSS7SDGoxjr1684FoqAqniKFhDK+N46I6jvdMpfisaTAmkeUHBKTPUL45Cd+T+HF0r0c0Re5o5ADzPGZUVJlTsjz5AAo1uvE9xN8nOzVba1Mzb6gwjYv+5qRuslKS7DnePIXjQxqG3zXScpBuZj1/1SOtoikK2HoUVDs/vuzCz2WkxnGAqCJJ4s4ffdfK+GOqo6hLBERM63LbddCvJQIfu/cjvMiFAslqfWrCcLXkLMQU16fkawuPZ0ZAs05iV1FCHcl7SRlvE00r6QLoF7Wqpy/z3gWJSOoSFZpGD/x2FcgvzlFSDEV0oTLnOZXJn0fSfZYgfo+58nXCYwraExfY8B3igo2LO6wE8JU+/PDDHB2K50A9nZ0tWVd3t/Wu32Dn79hhu3butLVr17Nk/4UvfMEeffQx6+zooocTKi4u/DO4eLeg69ubobyTGV3os3bZZZfbe97zbnZCg9gi//O+++4jSVtYKNvk6Ig1zs9ZZ1PB9u3cYVdctI/jOvF+/cPDNjAySmI6X2i06dmyDU9MWKkMVbZMi8FksWTX33Cjbdy0xcbGi/Zfv//N9vUHHrATLxwnCTl0+Ck703eamMZ0Is8t9cxMrB+NXSB0GN86WZyk7/aKyy83OAphSUCawPDQEC0S3oQT/kzvbMdzEUO1vnc9M0ubciM1u3t6bNPGDbZ27Zp0M8KTMuOgBZb+G8wqYS1Z7F0Oz3FYRlylTw1ubC5KbDafe5t8n67sOQXNmpCSTzS7icncKbgJczXQPc3eqe6e6IotIHqKM+qxt26Twc0DiB1sDUE6o+ko3hv/601xnoQRNwTVURDpL0LEsaWxvZ4U4Ocy7S3pM0PlmMqoT3vCeYbPZktjM327SBygpSBFwuE4eVOZUiM8hN+b93hjRV90dPFXUzTi7wgeyyoDAv8Rl5ZyUfNKaSi+sKn86NtETF/Lv/F67dcWARHT1xZfvXodIuBd+akZIkgay66urOT9peFtY55hal5a3KiUy2XKNZ6E3zQaZUIZZTkUZd802edsxDTKhMxFjIDxRfE67ndj6lMaRQp1dX62zO7wICW4EAYZhtKZb8SKRhO8CKazRwJBlElZvsT0nLZ2niEor2N8pROYBWtvayUBQcMSiCqijGZnYTtooh3g//7ff7Ljx09kTT9QtJpRHkd/84JxChRwhNKE311zzbV2993/g539IMDIyvzKl79iPT2YGlWwydFha6iUrWmubLu3n2dXX3YJpyKxIWdunsR0rFiyKUyLGp+00alJm4IndqZipdmKTUwU7brrb7QtW85jRusbv/d77f5vPGhPHXqSk4pOnz5lfX2nmbzgcT8euB5kxD2ergJi7CjWdeONN9obbrvNGtikNMcYLdggQJYRzE9VMZEbREQhEgoqM+fOJ28zboJCDXR7gwfUu1IXqV/J7rFQsOYCMkyrBIlNWIlgxcCCfGk+88amgPrIM/XOe+y8W0riK/OkJo9p9lp5YpvLRM2iyFI+6uT0FJVIVBBQEUATG9bLpAJaS5z85jv3o+Qe1omY9ET/a7phDJXSKwSRHeqk2C0L1ZxWXzNS0JqyRInwBM/BfoKGslw1gooskivwGUlNX7H54c2N1IGcWJ0g88ZFrCmqGPEcfC7oYWelBP5qj5aCqvpjP/7eOvzLq0NeKQiImK6UndRx1AwC+ZGk+e5r95ymS1PuYp2pPEl98d4n74qnypNTbHCQMY0pmkBYakwXZhABKGf4jxfiRBCy18xdMP36ny64SW2NRisSplBDU/h+M9RSXicjmCllpSargXcVJ49cqHVQbaM5I3ntuFGp4xhNHSBKKONHeRMl+Jgchd6cKhZNJKtgBQcOHLTPf/4+htLDN8r1NhaswtJyUzaTHWQPZO0nfuInbMOGDfbss8+ypA6V7fHHH7fu7k4kEFl5espK42NWKU7Yxbt32lWXXmwlBNu3ttjqdb02OjllA+jKL07ZyPiEnRkesrHJSTZhlcvzNjY+weanbeftYFbr6//L7fbNRx6xA08eoAewv7/PTpw47g0qaYa7TwGqeghBNNjg0thoV155Jf+DR7QbHlyUy1PXOo4/4sK4z6n0G4kFOB+YG9vams1eZ6m52bu5gW1kQS0UUiA+zbxmLYVm+CiyoPy48WBKRPJnulKeivC5RIggsdyvFMgfZGrph5Od5jkfNgmrc7DsfI8mvewsxRjTSpk3BCiXo8sdHegx/SgIYPVmLVkUUuNfenlfSlJ7Yw8yMh4aMoZhoPweJD01F/kNhY8ZxRfeE95a3GSh1N/U0MByPhTsKN/HseNcZf5p8mbjtfBceGbx2CC8VTXXz32PicKNVpqwBqIKhb2EOC0nrXguzh185nEeve9nf6Fm/h5qIULglSIgYvpKEdPjhcBLIHDP738gM+qx2Sk64qkSIg7HVT184aIC8sTsQ5TKc6VDXohy/rWzvS0ubJEL6fmNEfPk4wxd8EqetUQ4WI5t8rI9Luq48LFLfG7eiXAQyaRABSnB717sK1QiJ9JVy0E+jD///Hx2ZZVAu9K2MA9/oQeuwx0LdRBrxPG0d3aSwTz++BP20Dcfou+0Dc1TULUKDSSdHuZf4UjTO+64w27af5MdPXLUjj17jJmTKOc/+eSTtql3nRXKJQNnm56cMJst2UUX7rItG3vZ+ISmqVVr1tnIeNFOYIxqec5mKvP23Asn2QhFf+kM0gfMtp633a6/ab8NDQ/brbfeSosCFFMQ05HhYRvs77fR4WEeC0kIeT2YtyuUIFsgovv27LUbXnedbdy4wYoTE9bZCV9hXrmr5tT6fHS3A4Qn0vfBG2PCp0gC5r6FxTcsJJhOCklyClAR0w1UKqNnN0acLe/eyCCsJHvpZI5mKZaXuRep8Se8o1VviJ8GKEenxh0qqzlzKysAnC3vPsy4OWlAJSApzYFJrA/ldcaopffFOlHiD3LnfLQ6OQ3/xmNDeeYoVhDE+QU+LzzY0VwYFYFQgvFznGOxn1AsY1qZB+enz0u6GcSNg6vXC1mwPjyqsGbQ6Zs+r7QNsBqRzpO0Rz5AAR357jkGEY2KgPtNMQHNUxnu/rGf1N9pIbBsERAxXbZbp4XXKgL3fvRDiwlhjGjkJBdcPH1aDb1zuYalZvjUIqQ8jZ3EhR8/Y1B5+sqK+7lSO5WcJcQ05nTj4semmPB6khNgtn0DL3QkN3Pe3c2LMd4nkRpcpPOq72JjQXUHGFOVWQ2qPtRzkVI+M5Ehf5WqcgeC0tKEJiBXgKjE5SwEEPfQAANO9+Shp6h8orxtIBbNUIr94g/cens32G233WpXXX21jQyP2DPPPG2jo2Mkr4cPH7bOtmZrrMxYR2uztcGfWi7ZpvVrbMe2bdbd1enz6GcqNl6ctvHJkpUXCjY2MUn1dGJq2oZHELg/w+lQ5+24wPbffIudOn3Kbtq/344ePWpPPPE4m1E62lptYmzMjjz9DOOr6E2k0uUZmMAOJGPXBTvs9tteb1s3b7ZyqcR8W2SLRgA+/ZFLNiGU7Yx4pT3Mblgi6SF5GDPlk8kOiZiS6ru/M8rvVOKTpzKfIBDNZTEsAiVtV/+8gQg3Eyhb45yFKhrroLJL8uUDA6ACgjyGF9tH9aYxvMkCEB5TWkMwthTkLqnOnoEKddZvhMJ+giMJawvU04gj42kWwyfS98COsVyMrvLPnzc7zXH91ZvISLeo+rY5HYtxWx7on+WXps8Z1fDkjcXrsbGNlY30WcNzaFGYZz6rf07hO/Ubi9hPnP6eR7tAXPGZBXbw1OLL8UufopRy8fa77q7VP49alxB4SQRETF8SIj1ACLwyBD78ofc71Ur+PL/CVPMGq23P1fnyoHWImXHlw2dtR8U8uu3D6xbh+q445jx8EZSe/H5421DT8H1kVbJpxGvk3kDCruQ5euboEUzleJICjlx0JQnl47N+odkoxf04OXXy5NFYVTKw9LlOpvMsq2p1YOx4IjFcTpZd2YhaLxVCVwEb7HRfnx08eNDODAww3B4EBxdxKFQge2giQkc+LuaHDh+yE8dPcG/gNQUxXdXWZNOT49bR1mxdbS22dWOvXbx3j3V1dNjAwID1DwzZ0Og4Q/WtEZFVFRuZLDJ4f4Q/L7ER6rzzd9rtb3wjFdPXXfc6WgYeeOB+m54qEtuhgX579sgxkvDO7m6Wu5GpigQCKNevu/Zau+6aa5gxOp8yK2dmpq251XNMQxmMhpd8kkJgG35K33sngfiiese0A0wLqpaFw+Ppp6jHfiUJ18vUzFJ15S6UR5adk6oIhRDDDyKwPt6PajDOuZRPuqTZ352WbOAJJTjLfMjixkLdxB5H0x333mKaUyKL6aYI1YjwpIbHORqXgunl/a7xGQ0M4sYuyvc4j2KyWTwv1EycVyCLSIYAMYRtIjJbqXTOuyrKRjdi4E19Wd6re2uyRrRpeob9Rizbr1Cao4Sf4rRCjcVr5b98jZ4YIGL6yv5m69G1hYCIaW3th1azAhD4yD0o5S/+8vIqSn9oUEiNIfSHpXgalPNJIHyiU4Rmp06p4ArJh5YIB5Ua72LJFNMgMMh0TGVD99xV7QMkAxH0n/JMQXJAjtrR9QvVLAgvlUcnptU1fQfF9GzLrJmmGrwf5f2zbSvJcTqGrJTLqjJGnPpYRy/voswbBAYEGU0kBZKCxjSSEaX5p48ctSPHjtrY2DjjmNAAhWdDyXvLW95imzZt4qSpY8eO2eTEhL1w8qStX9VtqztbrDIzbS2NBWtcqNiGtatt147ttnb1Gj5uYGjEioiFKsHfOEuSOlacttk5TOypuHI6NmHnnX+B/dfv/34bHhmxvXv3cpLVNx9+yCbGx3gsI4ODNjWOGCEPqS9OT1Pt27pti11xxRW2betWNsBNjo/Tp4jOesy1RwRWeC8jgD9IVaY2JpITimMohkEoYyACiWlqjPMO88WKKTNi05jZPLH9DgIUXgEzpgkAaJAw/IdjypqPYnpSKL1BxqAUVjDNqDqpKcr6HkmVyu4pAYLHiwlJ9MdWczvZgBcVidSMx6lV9Kr60AAS+lwKVtww5huNqtYHf643FSXil14/39CF1wURhlLPKKc0HphqPaoPjahGtJGM0i5QqRAb3lRkNgtvLMO7VBY8HswPvGrDCGLsfzcwCMEnPUUKQNyk+F75zSfOfXXlr4ALSR0fgohpHW++Dl0ICAEhIASEgBAQArWEgIhpLe2G1iIEhIAQEAJCQAgIgTpGQMS0jjdfhy4EhIAQEAJCQAgIgVpCQMS0lnZDaxECQkAICAEhIASEQB0jIGJax5uvQxcCQkAICAEhIASEQC0hIGJaS7uhtQgBISAEhIAQEAJCoI4REDGt483XoQsBISAEhIAQEAJCoJYQEDGtpd3QWoSAEBACQkAICAEhUMcIiJjW8ebr0IWAEBACQkAICAEhUEsIiJjW0m5oLUJACAgBISAEhIAQqGMEREzrePN16EJACAgBISAEhIAQqCUERExraTe0FiEgBISAEBACQkAI1DECIqZ1vPk6dCEgBISAEBACQkAI1BICIqa1tBtaixAQAkJACAgBISAE6hgBEdM63nwduhAQAkJACAgBISAEagkBEdNa2g2tRQgIASEgBISAEBACdYyAiGkdb74OXQgIASEgBISAEBACtYSAiGkt7YbWIgSEgBAQAkJACAiBOkZAxLSON1+HLgSEgBAQAkJACAiBWkJAxLSWdkNrEQJCQAgIASEgBIRAHSMgYlrHm69DFwJCQAgIASEgBIRALSEgYlpLu6G1CAEhIASEgBAQAkKgjhEQMa3jzdehCwEhIASEgBAQAkKglhAQMa2l3dBahIAQEAJCQAgIASFQxwiImNbx5uvQhYAQEAJCQAgIASFQSwiImNbSbmgtQkAICAEhIASEgBCoYwRETOt483XoQkAICAEhIASEgBCoJQRETGtpN7QWISAEhIAQEAJCQAjUMQIipnW8+Tp0ISAEhIAQEAJCQAjUEgIiprW0G1qLEBACQkAICAEhIATqGAER0zrefB26EBACQkAICAEhIARqCQER01raDa1FCAgBISAEhIAQEAJ1jICIaR1vvg5dCAgBISAEhIAQEAK1hICIaS3thtYiBISAEBACQkAICIE6RkDEtI43X4cuBISAEBACQkAICIFaQkDEtJZ2Q2sRAkJACAgBISAEhEAdIyBiWsebr0MXAkJACAgBISAEhEAtISBiWku7obUIASEgBISAEBACQqCOERAxrePN16ELASEgBISAEBACQqCWEBAxraXd0FqEgBAQAkJACAgBIVDHCIiY1vHm69CFgBAQAkJACAgBIVBLCIiY1tJuaC1CQAgIASEgBISAEKhjBERM63jzdehCQAgIASEgBISAEKglBERMa2k3tBYhIASEgBAQAkJACNQxAiKmdbz5OnQhIASEgBAQAkJACNQSAiKmtbQbWosQEAJCQAgIASEgBOoYARHTOt58HboQEAJCQAgIASEgBGoJARHTWtoNrUUICAEhIASEgBAQAnWMgIhpHW++Dl0ICAEhIASEgBAQArWEgIhpLe2G1iIEhIAQEAJCQAgIgTpGQMS0jjdfhy4EhIAQEAJCQAgIgVpCQMS0lnZDaxECQkAICAEhIASEQB0jIGJax5uvQxcCQkAICAEhIASEQC0hIGJaS7uhtQgBISAEhIAQEAJCoI4REDGt483XoQsBISAEhIAQEAJCoJYQEDGtpd3QWoSAEBACQkAICAEhUMcIiJjW8ebr0IWAEBACQkAICAEhUEsIiJjW0m5oLUJACAgBISAEhIAQqGMEREzrePN16EJACAgBISAEhIAQqCUERExraTe0FiEgBISAEBACQkAI1DECIqZ1vPk6dCEgBISAEBACQkAI1BICIqa1tBtaixAQAkJACAgBISAE6hgBEdM63nwduhAQAkJACAgBISAEagkBEdNa2g2tRQgIASEgBISAEBACdYyAiGkdb74OXQgIASEgBISAEBACtYSAiGkt7YbWIgSEgBAQAkJACAiBOkZAxLSON1+HLgSEgBAQAkJACAiBWkJAxLSWdkNrEQJCQAgIASEgBIRAHSMgYlrHm69DFwJCQAgIASEgBIRALSEgYlpLu6G1CAEhIASEgBAQAkKgjhEQMa3jzdehC4FaQmBoaMjuuusu++d//udsWX/913/Nn303X1//+tft5ptvtt/93d+13/iN33hVL3X48GG788477Zd/+Zdf1nrOdix44yuuuML+9m//1vbu3fuq1vFyn3Su9QYWS1/na1/7mu3fv//lvjwfNz09bb/wC79gzz33nP3N3/yNrVu37mU///3vf79hLa/0eS/7DfRAISAEli0CIqbLduu0cCGw8hAAofrzP/9z+53f+R2bmpqyn/3Zn7Xf/u3f/q6JHIjQ7bff/orJFxCONb397W+3f/u3fyMZe6kvkC58XX311fZbv/Vb9u53v5vH8IUvfMG+9KUvWUdHx6smySC9jz76qH3P93zPiy7j3nvvtTe/+c2LsPuzP/sze+tb35qRSKwT6wFhx3H+/M//vP3RH/3Ry8Y7//wXW8zS18a/P/e5z70sLF8Ka/1eCAiBlYWAiOnK2k8djRBY1gjkiQ4UuType7UHBiL367/+6/aBD3zgFal68X7f+ta3SNTa29tf8RLyRPvVPP9sb/iP//iPtm/fvhcljzjmP/mTP7Ff+qVfOue6/z3Wdjby+3JAglK6Y8eOV3Wj8HJeX48RAkJg+SIgYrp8904rFwIrDoG8sgmS+ld/9Vf2wQ9+0H7t137N/vRP/9T+4R/+wT7/+c9nJBOP/83f/E1705vetKgsHKV0APTTP/3T9sQTT1Axfd/73peV0uO98BiU+vF1NusASNQ73vEOQ7kbZeuzfX+uMjiei6+wI0SJ/Yd/+IftjjvuoD1g6fdQL7G2kydPGogflGMQ61/8xV+0n/u5n6PVAbaEcx0P1gLssNZz2SDORtbxnp/61KfsQx/6kP3qr/6q3XDDDfZTP/VTdvfdd9sf//Ef8ziAU5T98Rof/vCH7cSJEzYyMkL8BwcHeUybNm3KcI/jwWvDxrB9+3b7yEc+Yj/zMz/DG4XA5PHHH8/wj33Fnh85ciRTnFfcCa8DEgJC4DsQEDHVSSEEhEBNILDUl5knm0Gkenp6bHx8nKVnkJdbbrmF5CtPAPNl4/Xr1/P3KFHj5/jvne98J0vsQY7uu+++F1Xv8iQOxOvv/u7v7PLLL7fJyUk7duyY7dy586wE8FyKbxBiqJ4gaxs3biRxBhHEv0FYQcZgG/jEJz5Bshdl71CUQer+8i//8qzHA7L3YkrmudaVV1CPHz9OS0V3dzfXh/Vs3ryZxxzHC8w/85nP2D333GN/8Rd/kVkl4oYCJxWUZlgflr52/niAR+xfKNuwOkAtx/sfPHiQ1o7X2pdbEx8CLUIICAETMdVJIASEQE0g8GJ+RfwOKiEUuiuvvJKKINRUEDCUyIPYwD+ZL/8vJZXwq4LsHTp0KHs+FMkXK3sv9WHi9a+//nqqiS9mNThbqTy/niBfINqwGYAgh7qK4wHpDQIeZDCvKOP1X83xLFVxY/PzP8f3UDDDcwqCCDIM/OGXheqZP/b8uvD9xMSE/cqv/EpmnVj62ijj4+YApBU3ClB5l+4V3htWhJfy0tbEyatFCAEh8O+GgIjpvxuUeiEhIAS+GwRerEFp6e/w7yBr0R0OgoOvaObB93gcvkDwguyB7IAQhdqK34Pkgaz+4A/+4HccQv698Rpf/epXSYhDVYSadzb/6NkI4LmajfJED98HYYPiG+QQ3+e9suc6nhcr45+L/OdV1FgLCCG+j/cHMNGYhmMP1TNPKPGYpX7epa8dSjWU4CDWUHnzNxuf/vSnM5L+3ZxTeq4QEALLDwER0+W3Z1qxEFhxCLxYg9LZfrdUgQuyiG71IKbhU4QnMq/OgRB98pOfZHkYZBQldZC+s6mmZ1M4o8M+T46XbshLlfGhEOaPIU/KQPpA2KJEDvURa8WxhUqM9wvymj8elLtBmjds2GDXXnvtovL32RTcKPmfi3Tm15g/3nzzUv7nZyO+S8v4YYWAXzVILN4flgvcQCxNMlhxJ7sOSAgIgRdFQMRUJ4gQEAL/qQjkszXPljV6NrKT96Pmn5NvpPmXf/kXejZDMQWhROPQRz/60Swr9aqrrmKzD77O1vgUa3vve9/LZh4QMpDEIIYPPvjgd+SS5teQzy3NN2RBefzYxz6WNfVEgxXWgDI3SBuei/I53hvHCIUYjVf4Hj+PzNf88Xz84x9ngxSIbz6zNVRlNBPlv/DaIKdQKPHaeH9YCNBYlSeIoeLG8eI10OSUb1jCz86meuePDY8B4Y4s1/hdHqd/j7SA/9QTWm8uBITAd4WAiOl3BZ+eLASEgBD4TgTyHlHhIwSEgBAQAi8fARHTl4+VHikEhIAQeEkEvtvc1Jd8Az1ACAgBIbCCERAxXcGbq0MTAkJACAgBISAEhMByQkDEdDntltYqBISAEBACQkAICIEVjICI6QreXB2aEBACQkAICAEhIASWEwIipstpt7RWISAEhIAQEAJCQAisYARETFfw5urQhIAQEAJCQAgIASGwnBAQMV1Ou6W1CgEhIASEgBAQAkJgBSMgYrqCN1eHJgSEgBAQAkJACAiB5YSAiOly2i2tVQgIASEgBISAEBACKxgBEdMVvLk6NCEgBISAEBACQkAILCcEREyX025prUJACAgBISAEhIAQWMEIiJiu4M3VoQkBISAEhIAQEAJCYDkhIGK6nHZLaxUCQkAICAEhIASEwApGQMR0BW+uDk0ICAEhIASEgBAQAssJARHT5bRbWqsQEAJCQAgIASEgBFYwAiKmK3hzdWhCQAgIASEgBISAEFhOCIiYLqfd0lqFgBAQAkJACAgBIbCCERAxXcGbq0MTAkJACAgBISAEhMByQkDEdDntltYqBISAEBACQkAICIEVjICI6QreXB2aEBACQkAICAEhIASWEwIipstpt7RWISAyU8tjAAABuklEQVQEhIAQEAJCQAisYARETFfw5urQhIAQEAJCQAgIASGwnBAQMV1Ou6W1CgEhIASEgBAQAkJgBSMgYrqCN1eHJgSEgBAQAkJACAiB5YSAiOly2i2tVQgIASEgBISAEBACKxgBEdMVvLk6NCEgBISAEBACQkAILCcEREyX025prUJACAgBISAEhIAQWMEIiJiu4M3VoQkBISAEhIAQEAJCYDkhIGK6nHZLaxUCQkAICAEhIASEwApGQMR0BW+uDk0ICAEhIASEgBAQAssJARHT5bRbWqsQEAJCQAgIASEgBFYwAiKmK3hzdWhCQAgIASEgBISAEFhOCIiYLqfd0lqFgBAQAkJACAgBIbCCERAxXcGbq0MTAkJACAgBISAEhMByQkDEdDntltYqBISAEBACQkAICIEVjICI6QreXB2aEBACQkAICAEhIASWEwIipstpt7RWISAEhIAQEAJCQAisYARETFfw5urQhIAQEAJCQAgIASGwnBAQMV1Ou6W1CgEhIASEgBAQAkJgBSMgYrqCN1eHJgSEgBAQAkJACAiB5YSAiOly2i2tVQgIASEgBISAEBACKxiB/w+B442jj8BD6AAAAABJRU5ErkJgg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o-RO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834" y="2286000"/>
            <a:ext cx="3173730" cy="5864156"/>
          </a:xfrm>
          <a:prstGeom prst="rect">
            <a:avLst/>
          </a:prstGeom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5440" y="2282757"/>
            <a:ext cx="2956560" cy="5870642"/>
          </a:xfrm>
          <a:prstGeom prst="rect">
            <a:avLst/>
          </a:prstGeom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5559" y="2289245"/>
            <a:ext cx="2867025" cy="5864156"/>
          </a:xfrm>
          <a:prstGeom prst="rect">
            <a:avLst/>
          </a:prstGeom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" y="5410200"/>
            <a:ext cx="3173730" cy="2720925"/>
          </a:xfrm>
          <a:prstGeom prst="rect">
            <a:avLst/>
          </a:prstGeom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282757"/>
            <a:ext cx="3200401" cy="3051243"/>
          </a:xfrm>
          <a:prstGeom prst="rect">
            <a:avLst/>
          </a:prstGeom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037472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094B5953-BE2F-4368-AB34-8400FDCF3C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4116" y="98474"/>
            <a:ext cx="9156986" cy="740042"/>
          </a:xfrm>
          <a:prstGeom prst="rect">
            <a:avLst/>
          </a:prstGeom>
        </p:spPr>
      </p:pic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0" y="914401"/>
            <a:ext cx="12039600" cy="3216265"/>
          </a:xfrm>
        </p:spPr>
        <p:txBody>
          <a:bodyPr/>
          <a:lstStyle/>
          <a:p>
            <a:pPr algn="l"/>
            <a:r>
              <a:rPr lang="ro-RO" sz="2000" b="1" dirty="0">
                <a:solidFill>
                  <a:srgbClr val="050505"/>
                </a:solidFill>
                <a:latin typeface="+mj-lt"/>
              </a:rPr>
              <a:t>  9.</a:t>
            </a:r>
            <a:r>
              <a:rPr lang="ro-RO" sz="2000" b="1" dirty="0">
                <a:solidFill>
                  <a:sysClr val="windowText" lastClr="000000"/>
                </a:solidFill>
                <a:latin typeface="+mj-lt"/>
              </a:rPr>
              <a:t> </a:t>
            </a:r>
            <a:r>
              <a:rPr lang="en-US" sz="2000" b="1" i="0" dirty="0">
                <a:solidFill>
                  <a:schemeClr val="tx1"/>
                </a:solidFill>
                <a:latin typeface="+mn-lt"/>
              </a:rPr>
              <a:t>DEZVOLTAREA EXPLOATAȚIEI APICOLE  PĂDURARU LEONARD PERSOANĂ FIZICĂ AUTORIZATĂ, COMUNA PĂSTRĂVENI, JUDEȚUL NEAMȚ</a:t>
            </a:r>
            <a:r>
              <a:rPr lang="ro-RO" sz="2000" b="1" dirty="0">
                <a:solidFill>
                  <a:schemeClr val="tx1"/>
                </a:solidFill>
                <a:latin typeface="+mj-lt"/>
              </a:rPr>
              <a:t>– </a:t>
            </a:r>
            <a:r>
              <a:rPr lang="ro-RO" sz="2000" b="1" dirty="0">
                <a:solidFill>
                  <a:sysClr val="windowText" lastClr="000000"/>
                </a:solidFill>
                <a:latin typeface="+mj-lt"/>
              </a:rPr>
              <a:t>M2.1 </a:t>
            </a:r>
            <a:r>
              <a:rPr lang="ro-RO" sz="2000" b="1" dirty="0">
                <a:solidFill>
                  <a:schemeClr val="tx1"/>
                </a:solidFill>
                <a:latin typeface="+mj-lt"/>
              </a:rPr>
              <a:t>– finanțare nerambursabilă</a:t>
            </a:r>
            <a:r>
              <a:rPr lang="ro-RO" sz="2000" b="1" i="0" dirty="0">
                <a:solidFill>
                  <a:schemeClr val="tx1"/>
                </a:solidFill>
                <a:latin typeface="+mj-lt"/>
              </a:rPr>
              <a:t>: </a:t>
            </a:r>
            <a:r>
              <a:rPr lang="ro-RO" sz="2000" b="1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+mj-lt"/>
              </a:rPr>
              <a:t> </a:t>
            </a:r>
            <a:r>
              <a:rPr lang="ro-RO" sz="2000" b="1" dirty="0">
                <a:solidFill>
                  <a:schemeClr val="tx1"/>
                </a:solidFill>
                <a:latin typeface="+mj-lt"/>
              </a:rPr>
              <a:t>15.000 Euro</a:t>
            </a:r>
            <a:r>
              <a:rPr lang="en-US" sz="2000" b="1" dirty="0">
                <a:solidFill>
                  <a:schemeClr val="tx1"/>
                </a:solidFill>
                <a:latin typeface="+mj-lt"/>
              </a:rPr>
              <a:t>;</a:t>
            </a:r>
            <a:r>
              <a:rPr lang="ro-RO" sz="20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ro-RO" sz="2000" b="1" dirty="0"/>
              <a:t>- </a:t>
            </a:r>
            <a:r>
              <a:rPr lang="ro-RO" sz="2000" b="1" i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FINALIZAT</a:t>
            </a:r>
            <a:r>
              <a:rPr lang="ro-RO" sz="2000" dirty="0"/>
              <a:t/>
            </a:r>
            <a:br>
              <a:rPr lang="ro-RO" sz="2000" dirty="0"/>
            </a:br>
            <a:r>
              <a:rPr lang="ro-RO" sz="2000" dirty="0"/>
              <a:t>    </a:t>
            </a:r>
            <a:r>
              <a:rPr lang="ro-RO" sz="2000" i="0" dirty="0">
                <a:solidFill>
                  <a:schemeClr val="tx1"/>
                </a:solidFill>
                <a:latin typeface="+mn-lt"/>
              </a:rPr>
              <a:t>Prin proiect </a:t>
            </a:r>
            <a:r>
              <a:rPr lang="ro-RO" sz="2000" i="0" dirty="0">
                <a:solidFill>
                  <a:sysClr val="windowText" lastClr="000000"/>
                </a:solidFill>
                <a:latin typeface="Calibri" panose="020F0502020204030204"/>
              </a:rPr>
              <a:t>s-au achiziționat echipamente necesare desfășurării activității în stupină (centrifuge manuale, banc de </a:t>
            </a:r>
            <a:r>
              <a:rPr lang="ro-RO" sz="2000" i="0" dirty="0" err="1">
                <a:solidFill>
                  <a:sysClr val="windowText" lastClr="000000"/>
                </a:solidFill>
                <a:latin typeface="Calibri" panose="020F0502020204030204"/>
              </a:rPr>
              <a:t>descăpăcit</a:t>
            </a:r>
            <a:r>
              <a:rPr lang="ro-RO" sz="2000" i="0" dirty="0">
                <a:solidFill>
                  <a:sysClr val="windowText" lastClr="000000"/>
                </a:solidFill>
                <a:latin typeface="Calibri" panose="020F0502020204030204"/>
              </a:rPr>
              <a:t>, aparat de topit miere, generator pentru curent electric, aparat de colectat lăptișor matcă și păstură)</a:t>
            </a:r>
            <a:r>
              <a:rPr lang="ro-RO" sz="2000" dirty="0"/>
              <a:t/>
            </a:r>
            <a:br>
              <a:rPr lang="ro-RO" sz="2000" dirty="0"/>
            </a:br>
            <a:r>
              <a:rPr lang="ro-RO" sz="2000" i="0" dirty="0">
                <a:solidFill>
                  <a:schemeClr val="tx1"/>
                </a:solidFill>
                <a:latin typeface="+mn-lt"/>
              </a:rPr>
              <a:t/>
            </a:r>
            <a:br>
              <a:rPr lang="ro-RO" sz="2000" i="0" dirty="0">
                <a:solidFill>
                  <a:schemeClr val="tx1"/>
                </a:solidFill>
                <a:latin typeface="+mn-lt"/>
              </a:rPr>
            </a:br>
            <a:r>
              <a:rPr lang="ro-RO" sz="2000" dirty="0"/>
              <a:t/>
            </a:r>
            <a:br>
              <a:rPr lang="ro-RO" sz="2000" dirty="0"/>
            </a:br>
            <a:r>
              <a:rPr lang="ro-RO" sz="3200" b="1" dirty="0">
                <a:solidFill>
                  <a:sysClr val="windowText" lastClr="000000"/>
                </a:solidFill>
                <a:latin typeface="Calibri" panose="020F0502020204030204"/>
              </a:rPr>
              <a:t/>
            </a:r>
            <a:br>
              <a:rPr lang="ro-RO" sz="3200" b="1" dirty="0">
                <a:solidFill>
                  <a:sysClr val="windowText" lastClr="000000"/>
                </a:solidFill>
                <a:latin typeface="Calibri" panose="020F0502020204030204"/>
              </a:rPr>
            </a:br>
            <a:r>
              <a:rPr lang="ro-RO" i="0" dirty="0">
                <a:solidFill>
                  <a:srgbClr val="050505"/>
                </a:solidFill>
                <a:latin typeface="Segoe UI Historic" panose="020B0502040204020203" pitchFamily="34" charset="0"/>
              </a:rPr>
              <a:t/>
            </a:r>
            <a:br>
              <a:rPr lang="ro-RO" i="0" dirty="0">
                <a:solidFill>
                  <a:srgbClr val="050505"/>
                </a:solidFill>
                <a:latin typeface="Segoe UI Historic" panose="020B0502040204020203" pitchFamily="34" charset="0"/>
              </a:rPr>
            </a:br>
            <a:endParaRPr lang="ro-RO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209800"/>
            <a:ext cx="2881405" cy="5613400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3805" y="2209799"/>
            <a:ext cx="3086100" cy="5613401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  <a:innerShdw blurRad="63500" dist="50800" dir="13500000">
              <a:prstClr val="black">
                <a:alpha val="50000"/>
              </a:prstClr>
            </a:inn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5305" y="2184400"/>
            <a:ext cx="3086100" cy="5638801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8965" y="2209801"/>
            <a:ext cx="2832168" cy="5613400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228312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094B5953-BE2F-4368-AB34-8400FDCF3C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4116" y="98474"/>
            <a:ext cx="9156986" cy="740042"/>
          </a:xfrm>
          <a:prstGeom prst="rect">
            <a:avLst/>
          </a:prstGeom>
        </p:spPr>
      </p:pic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0" y="914401"/>
            <a:ext cx="12039600" cy="2908489"/>
          </a:xfrm>
        </p:spPr>
        <p:txBody>
          <a:bodyPr/>
          <a:lstStyle/>
          <a:p>
            <a:r>
              <a:rPr lang="ro-RO" sz="2000" b="1" dirty="0">
                <a:solidFill>
                  <a:srgbClr val="050505"/>
                </a:solidFill>
                <a:latin typeface="+mj-lt"/>
              </a:rPr>
              <a:t>10.</a:t>
            </a:r>
            <a:r>
              <a:rPr lang="ro-RO" sz="2000" b="1" dirty="0"/>
              <a:t> </a:t>
            </a:r>
            <a:r>
              <a:rPr lang="ro-RO" sz="2000" b="1" dirty="0">
                <a:solidFill>
                  <a:sysClr val="windowText" lastClr="000000"/>
                </a:solidFill>
                <a:latin typeface="Calibri" panose="020F0502020204030204"/>
              </a:rPr>
              <a:t>MODERNIZAREA EXPLOATAȚIEI AGRICOLE DEȚINUTE DE HUGSOL S.R.L – M2.2</a:t>
            </a:r>
            <a:r>
              <a:rPr lang="ro-RO" sz="2000" b="1" i="0" dirty="0">
                <a:solidFill>
                  <a:schemeClr val="tx1"/>
                </a:solidFill>
                <a:latin typeface="+mj-lt"/>
              </a:rPr>
              <a:t/>
            </a:r>
            <a:br>
              <a:rPr lang="ro-RO" sz="2000" b="1" i="0" dirty="0">
                <a:solidFill>
                  <a:schemeClr val="tx1"/>
                </a:solidFill>
                <a:latin typeface="+mj-lt"/>
              </a:rPr>
            </a:br>
            <a:r>
              <a:rPr lang="ro-RO" sz="2000" b="1" i="0" dirty="0">
                <a:solidFill>
                  <a:schemeClr val="tx1"/>
                </a:solidFill>
                <a:latin typeface="+mj-lt"/>
              </a:rPr>
              <a:t> -</a:t>
            </a:r>
            <a:r>
              <a:rPr lang="ro-RO" sz="2000" b="1" dirty="0">
                <a:solidFill>
                  <a:schemeClr val="tx1"/>
                </a:solidFill>
                <a:latin typeface="+mj-lt"/>
              </a:rPr>
              <a:t> finanțare nerambursabilă </a:t>
            </a:r>
            <a:r>
              <a:rPr lang="ro-RO" sz="2000" b="1" i="0" dirty="0">
                <a:solidFill>
                  <a:schemeClr val="tx1"/>
                </a:solidFill>
                <a:latin typeface="+mj-lt"/>
              </a:rPr>
              <a:t>: </a:t>
            </a:r>
            <a:r>
              <a:rPr lang="ro-RO" sz="2000" b="1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Calibri" panose="020F0502020204030204"/>
              </a:rPr>
              <a:t>59.999,00 Euro</a:t>
            </a:r>
            <a:r>
              <a:rPr lang="en-US" sz="2000" b="1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Calibri" panose="020F0502020204030204"/>
              </a:rPr>
              <a:t>;</a:t>
            </a:r>
            <a:r>
              <a:rPr lang="ro-RO" sz="2000" b="1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Calibri" panose="020F0502020204030204"/>
              </a:rPr>
              <a:t> </a:t>
            </a:r>
            <a:r>
              <a:rPr lang="ro-RO" sz="2000" b="1" dirty="0">
                <a:solidFill>
                  <a:schemeClr val="tx1"/>
                </a:solidFill>
                <a:latin typeface="+mj-lt"/>
              </a:rPr>
              <a:t> - contribuție proprie: </a:t>
            </a:r>
            <a:r>
              <a:rPr lang="ro-RO" sz="2000" b="1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Calibri" panose="020F0502020204030204"/>
              </a:rPr>
              <a:t>6.667 </a:t>
            </a:r>
            <a:r>
              <a:rPr lang="ro-RO" sz="2000" b="1" dirty="0">
                <a:solidFill>
                  <a:schemeClr val="tx1"/>
                </a:solidFill>
                <a:latin typeface="+mj-lt"/>
              </a:rPr>
              <a:t>Euro</a:t>
            </a:r>
            <a:r>
              <a:rPr lang="en-US" sz="2000" b="1" dirty="0">
                <a:solidFill>
                  <a:schemeClr val="tx1"/>
                </a:solidFill>
                <a:latin typeface="+mj-lt"/>
              </a:rPr>
              <a:t>;</a:t>
            </a:r>
            <a:r>
              <a:rPr lang="ro-RO" sz="2000" b="1" dirty="0"/>
              <a:t> - </a:t>
            </a:r>
            <a:r>
              <a:rPr lang="ro-RO" sz="2000" b="1" i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FINALIZAT</a:t>
            </a:r>
            <a:r>
              <a:rPr lang="ro-RO" sz="2000" b="1" dirty="0">
                <a:solidFill>
                  <a:schemeClr val="tx1"/>
                </a:solidFill>
                <a:latin typeface="+mj-lt"/>
              </a:rPr>
              <a:t/>
            </a:r>
            <a:br>
              <a:rPr lang="ro-RO" sz="2000" b="1" dirty="0">
                <a:solidFill>
                  <a:schemeClr val="tx1"/>
                </a:solidFill>
                <a:latin typeface="+mj-lt"/>
              </a:rPr>
            </a:br>
            <a:r>
              <a:rPr lang="en-US" sz="2000" b="1" dirty="0">
                <a:solidFill>
                  <a:schemeClr val="tx1"/>
                </a:solidFill>
                <a:latin typeface="+mj-lt"/>
              </a:rPr>
              <a:t>  </a:t>
            </a:r>
            <a:r>
              <a:rPr lang="ro-RO" sz="2000" i="0" dirty="0">
                <a:solidFill>
                  <a:schemeClr val="tx1"/>
                </a:solidFill>
                <a:latin typeface="+mn-lt"/>
              </a:rPr>
              <a:t/>
            </a:r>
            <a:br>
              <a:rPr lang="ro-RO" sz="2000" i="0" dirty="0">
                <a:solidFill>
                  <a:schemeClr val="tx1"/>
                </a:solidFill>
                <a:latin typeface="+mn-lt"/>
              </a:rPr>
            </a:br>
            <a:r>
              <a:rPr lang="ro-RO" sz="2000" b="1" dirty="0">
                <a:solidFill>
                  <a:sysClr val="windowText" lastClr="000000"/>
                </a:solidFill>
                <a:latin typeface="Calibri" panose="020F0502020204030204"/>
              </a:rPr>
              <a:t/>
            </a:r>
            <a:br>
              <a:rPr lang="ro-RO" sz="2000" b="1" dirty="0">
                <a:solidFill>
                  <a:sysClr val="windowText" lastClr="000000"/>
                </a:solidFill>
                <a:latin typeface="Calibri" panose="020F0502020204030204"/>
              </a:rPr>
            </a:br>
            <a:r>
              <a:rPr lang="ro-RO" sz="2000" dirty="0"/>
              <a:t/>
            </a:r>
            <a:br>
              <a:rPr lang="ro-RO" sz="2000" dirty="0"/>
            </a:br>
            <a:r>
              <a:rPr lang="ro-RO" sz="3200" b="1" dirty="0">
                <a:solidFill>
                  <a:sysClr val="windowText" lastClr="000000"/>
                </a:solidFill>
                <a:latin typeface="Calibri" panose="020F0502020204030204"/>
              </a:rPr>
              <a:t/>
            </a:r>
            <a:br>
              <a:rPr lang="ro-RO" sz="3200" b="1" dirty="0">
                <a:solidFill>
                  <a:sysClr val="windowText" lastClr="000000"/>
                </a:solidFill>
                <a:latin typeface="Calibri" panose="020F0502020204030204"/>
              </a:rPr>
            </a:br>
            <a:r>
              <a:rPr lang="ro-RO" i="0" dirty="0">
                <a:solidFill>
                  <a:srgbClr val="050505"/>
                </a:solidFill>
                <a:latin typeface="Segoe UI Historic" panose="020B0502040204020203" pitchFamily="34" charset="0"/>
              </a:rPr>
              <a:t/>
            </a:r>
            <a:br>
              <a:rPr lang="ro-RO" i="0" dirty="0">
                <a:solidFill>
                  <a:srgbClr val="050505"/>
                </a:solidFill>
                <a:latin typeface="Segoe UI Historic" panose="020B0502040204020203" pitchFamily="34" charset="0"/>
              </a:rPr>
            </a:br>
            <a:endParaRPr lang="ro-RO" dirty="0"/>
          </a:p>
        </p:txBody>
      </p:sp>
      <p:pic>
        <p:nvPicPr>
          <p:cNvPr id="11" name="Picture 10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0"/>
            <a:ext cx="6524625" cy="4668426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2" name="Picture 11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4625" y="2285999"/>
            <a:ext cx="5667375" cy="4668426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74384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094B5953-BE2F-4368-AB34-8400FDCF3C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4116" y="98474"/>
            <a:ext cx="9156986" cy="740042"/>
          </a:xfrm>
          <a:prstGeom prst="rect">
            <a:avLst/>
          </a:prstGeom>
        </p:spPr>
      </p:pic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0" y="914401"/>
            <a:ext cx="12039600" cy="2600712"/>
          </a:xfrm>
        </p:spPr>
        <p:txBody>
          <a:bodyPr/>
          <a:lstStyle/>
          <a:p>
            <a:r>
              <a:rPr lang="ro-RO" sz="2000" b="1" dirty="0">
                <a:solidFill>
                  <a:srgbClr val="050505"/>
                </a:solidFill>
                <a:latin typeface="+mj-lt"/>
              </a:rPr>
              <a:t>11.</a:t>
            </a:r>
            <a:r>
              <a:rPr lang="ro-RO" sz="2000" dirty="0"/>
              <a:t> </a:t>
            </a:r>
            <a:r>
              <a:rPr lang="ro-RO" sz="2000" b="1" dirty="0">
                <a:solidFill>
                  <a:schemeClr val="tx1"/>
                </a:solidFill>
                <a:latin typeface="+mj-lt"/>
              </a:rPr>
              <a:t>DEZVOLTAREA BAZEI LOGISTICE DEȚINUTĂ DE COOPERATIVA AGRICOLĂ DE GRADUL II "RĂDĂCINI"– </a:t>
            </a:r>
            <a:r>
              <a:rPr lang="ro-RO" sz="2000" b="1" dirty="0">
                <a:solidFill>
                  <a:sysClr val="windowText" lastClr="000000"/>
                </a:solidFill>
                <a:latin typeface="Calibri" panose="020F0502020204030204"/>
              </a:rPr>
              <a:t>M2.2</a:t>
            </a:r>
            <a:r>
              <a:rPr lang="ro-RO" sz="2000" b="1" i="0" dirty="0">
                <a:solidFill>
                  <a:schemeClr val="tx1"/>
                </a:solidFill>
                <a:latin typeface="+mj-lt"/>
              </a:rPr>
              <a:t/>
            </a:r>
            <a:br>
              <a:rPr lang="ro-RO" sz="2000" b="1" i="0" dirty="0">
                <a:solidFill>
                  <a:schemeClr val="tx1"/>
                </a:solidFill>
                <a:latin typeface="+mj-lt"/>
              </a:rPr>
            </a:br>
            <a:r>
              <a:rPr lang="en-US" sz="2000" b="1" i="0" dirty="0">
                <a:solidFill>
                  <a:schemeClr val="tx1"/>
                </a:solidFill>
                <a:latin typeface="+mj-lt"/>
              </a:rPr>
              <a:t>  </a:t>
            </a:r>
            <a:r>
              <a:rPr lang="ro-RO" sz="2000" b="1" i="0" dirty="0">
                <a:solidFill>
                  <a:schemeClr val="tx1"/>
                </a:solidFill>
                <a:latin typeface="+mj-lt"/>
              </a:rPr>
              <a:t>-</a:t>
            </a:r>
            <a:r>
              <a:rPr lang="ro-RO" sz="2000" b="1" dirty="0">
                <a:solidFill>
                  <a:schemeClr val="tx1"/>
                </a:solidFill>
                <a:latin typeface="+mj-lt"/>
              </a:rPr>
              <a:t> finanțare nerambursabilă </a:t>
            </a:r>
            <a:r>
              <a:rPr lang="ro-RO" sz="2000" b="1" i="0" dirty="0">
                <a:solidFill>
                  <a:schemeClr val="tx1"/>
                </a:solidFill>
                <a:latin typeface="+mj-lt"/>
              </a:rPr>
              <a:t>: </a:t>
            </a:r>
            <a:r>
              <a:rPr lang="ro-RO" sz="2000" b="1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Calibri" panose="020F0502020204030204"/>
              </a:rPr>
              <a:t> 45.497,00 </a:t>
            </a:r>
            <a:r>
              <a:rPr lang="en-US" sz="2000" b="1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Calibri" panose="020F0502020204030204"/>
              </a:rPr>
              <a:t>E</a:t>
            </a:r>
            <a:r>
              <a:rPr lang="ro-RO" sz="2000" b="1" dirty="0" err="1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Calibri" panose="020F0502020204030204"/>
              </a:rPr>
              <a:t>uro</a:t>
            </a:r>
            <a:r>
              <a:rPr lang="en-US" sz="2000" b="1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Calibri" panose="020F0502020204030204"/>
              </a:rPr>
              <a:t>;</a:t>
            </a:r>
            <a:r>
              <a:rPr lang="en-US" sz="2000" dirty="0"/>
              <a:t> </a:t>
            </a:r>
            <a:r>
              <a:rPr lang="ro-RO" sz="2000" b="1" dirty="0">
                <a:solidFill>
                  <a:schemeClr val="tx1"/>
                </a:solidFill>
                <a:latin typeface="+mj-lt"/>
              </a:rPr>
              <a:t>- contribuție proprie: </a:t>
            </a:r>
            <a:r>
              <a:rPr lang="ro-RO" sz="2000" b="1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Calibri" panose="020F0502020204030204"/>
              </a:rPr>
              <a:t>19.499,00  E</a:t>
            </a:r>
            <a:r>
              <a:rPr lang="ro-RO" sz="2000" b="1" dirty="0">
                <a:solidFill>
                  <a:schemeClr val="tx1"/>
                </a:solidFill>
                <a:latin typeface="+mj-lt"/>
              </a:rPr>
              <a:t>uro</a:t>
            </a:r>
            <a:r>
              <a:rPr lang="en-US" sz="2000" b="1" dirty="0">
                <a:solidFill>
                  <a:schemeClr val="tx1"/>
                </a:solidFill>
                <a:latin typeface="+mj-lt"/>
              </a:rPr>
              <a:t>;</a:t>
            </a:r>
            <a:r>
              <a:rPr lang="ro-RO" sz="2000" b="1" dirty="0"/>
              <a:t> - </a:t>
            </a:r>
            <a:r>
              <a:rPr lang="ro-RO" sz="2000" b="1" i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FINALIZAT</a:t>
            </a:r>
            <a:r>
              <a:rPr lang="ro-RO" sz="2000" b="1" dirty="0">
                <a:solidFill>
                  <a:schemeClr val="tx1"/>
                </a:solidFill>
                <a:latin typeface="+mj-lt"/>
              </a:rPr>
              <a:t/>
            </a:r>
            <a:br>
              <a:rPr lang="ro-RO" sz="2000" b="1" dirty="0">
                <a:solidFill>
                  <a:schemeClr val="tx1"/>
                </a:solidFill>
                <a:latin typeface="+mj-lt"/>
              </a:rPr>
            </a:br>
            <a:r>
              <a:rPr lang="ro-RO" sz="2000" b="1" dirty="0">
                <a:solidFill>
                  <a:sysClr val="windowText" lastClr="000000"/>
                </a:solidFill>
                <a:latin typeface="Calibri" panose="020F0502020204030204"/>
              </a:rPr>
              <a:t/>
            </a:r>
            <a:br>
              <a:rPr lang="ro-RO" sz="2000" b="1" dirty="0">
                <a:solidFill>
                  <a:sysClr val="windowText" lastClr="000000"/>
                </a:solidFill>
                <a:latin typeface="Calibri" panose="020F0502020204030204"/>
              </a:rPr>
            </a:br>
            <a:r>
              <a:rPr lang="ro-RO" sz="2000" dirty="0"/>
              <a:t/>
            </a:r>
            <a:br>
              <a:rPr lang="ro-RO" sz="2000" dirty="0"/>
            </a:br>
            <a:r>
              <a:rPr lang="ro-RO" sz="3200" b="1" dirty="0">
                <a:solidFill>
                  <a:sysClr val="windowText" lastClr="000000"/>
                </a:solidFill>
                <a:latin typeface="Calibri" panose="020F0502020204030204"/>
              </a:rPr>
              <a:t/>
            </a:r>
            <a:br>
              <a:rPr lang="ro-RO" sz="3200" b="1" dirty="0">
                <a:solidFill>
                  <a:sysClr val="windowText" lastClr="000000"/>
                </a:solidFill>
                <a:latin typeface="Calibri" panose="020F0502020204030204"/>
              </a:rPr>
            </a:br>
            <a:r>
              <a:rPr lang="ro-RO" i="0" dirty="0">
                <a:solidFill>
                  <a:srgbClr val="050505"/>
                </a:solidFill>
                <a:latin typeface="Segoe UI Historic" panose="020B0502040204020203" pitchFamily="34" charset="0"/>
              </a:rPr>
              <a:t/>
            </a:r>
            <a:br>
              <a:rPr lang="ro-RO" i="0" dirty="0">
                <a:solidFill>
                  <a:srgbClr val="050505"/>
                </a:solidFill>
                <a:latin typeface="Segoe UI Historic" panose="020B0502040204020203" pitchFamily="34" charset="0"/>
              </a:rPr>
            </a:br>
            <a:endParaRPr lang="ro-RO" dirty="0"/>
          </a:p>
        </p:txBody>
      </p:sp>
      <p:pic>
        <p:nvPicPr>
          <p:cNvPr id="6" name="Picture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00300"/>
            <a:ext cx="5943600" cy="4457700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9" name="Picture 8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8840" y="2400300"/>
            <a:ext cx="6156960" cy="4457700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043543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094B5953-BE2F-4368-AB34-8400FDCF3C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4116" y="98474"/>
            <a:ext cx="9156986" cy="740042"/>
          </a:xfrm>
          <a:prstGeom prst="rect">
            <a:avLst/>
          </a:prstGeom>
        </p:spPr>
      </p:pic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-1" y="914402"/>
            <a:ext cx="12173415" cy="2292935"/>
          </a:xfrm>
        </p:spPr>
        <p:txBody>
          <a:bodyPr/>
          <a:lstStyle/>
          <a:p>
            <a:r>
              <a:rPr lang="en-US" sz="2000" b="1" dirty="0">
                <a:solidFill>
                  <a:srgbClr val="050505"/>
                </a:solidFill>
                <a:latin typeface="+mj-lt"/>
              </a:rPr>
              <a:t> </a:t>
            </a:r>
            <a:r>
              <a:rPr lang="ro-RO" sz="2000" b="1" dirty="0">
                <a:solidFill>
                  <a:srgbClr val="050505"/>
                </a:solidFill>
                <a:latin typeface="+mj-lt"/>
              </a:rPr>
              <a:t>12.</a:t>
            </a:r>
            <a:r>
              <a:rPr lang="ro-RO" sz="2000" b="1" dirty="0"/>
              <a:t> </a:t>
            </a:r>
            <a:r>
              <a:rPr lang="ro-RO" sz="2000" b="1" dirty="0">
                <a:solidFill>
                  <a:sysClr val="windowText" lastClr="000000"/>
                </a:solidFill>
                <a:latin typeface="Calibri" panose="020F0502020204030204"/>
              </a:rPr>
              <a:t>MODERNIZAREA EXPLOATAȚIEI AGRICOLE DEȚINUTE DE CARPAT AGROM S.R.L – M2.2</a:t>
            </a:r>
            <a:r>
              <a:rPr lang="ro-RO" sz="2000" b="1" i="0" dirty="0">
                <a:solidFill>
                  <a:schemeClr val="tx1"/>
                </a:solidFill>
                <a:latin typeface="+mj-lt"/>
              </a:rPr>
              <a:t/>
            </a:r>
            <a:br>
              <a:rPr lang="ro-RO" sz="2000" b="1" i="0" dirty="0">
                <a:solidFill>
                  <a:schemeClr val="tx1"/>
                </a:solidFill>
                <a:latin typeface="+mj-lt"/>
              </a:rPr>
            </a:br>
            <a:r>
              <a:rPr lang="en-US" sz="2000" b="1" i="0" dirty="0">
                <a:solidFill>
                  <a:schemeClr val="tx1"/>
                </a:solidFill>
                <a:latin typeface="+mj-lt"/>
              </a:rPr>
              <a:t> </a:t>
            </a:r>
            <a:r>
              <a:rPr lang="ro-RO" sz="2000" b="1" dirty="0">
                <a:solidFill>
                  <a:schemeClr val="tx1"/>
                </a:solidFill>
                <a:latin typeface="+mj-lt"/>
              </a:rPr>
              <a:t>– finanțare nerambursabilă </a:t>
            </a:r>
            <a:r>
              <a:rPr lang="ro-RO" sz="2000" b="1" i="0" dirty="0">
                <a:solidFill>
                  <a:schemeClr val="tx1"/>
                </a:solidFill>
                <a:latin typeface="+mj-lt"/>
              </a:rPr>
              <a:t>: </a:t>
            </a:r>
            <a:r>
              <a:rPr lang="ro-RO" sz="2000" b="1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Calibri" panose="020F0502020204030204"/>
              </a:rPr>
              <a:t>59.999,94 Euro</a:t>
            </a:r>
            <a:r>
              <a:rPr lang="en-US" sz="2000" b="1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Calibri" panose="020F0502020204030204"/>
              </a:rPr>
              <a:t>;</a:t>
            </a:r>
            <a:r>
              <a:rPr lang="ro-RO" sz="2000" b="1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Calibri" panose="020F0502020204030204"/>
              </a:rPr>
              <a:t> </a:t>
            </a:r>
            <a:r>
              <a:rPr lang="ro-RO" sz="2000" b="1" dirty="0">
                <a:solidFill>
                  <a:schemeClr val="tx1"/>
                </a:solidFill>
                <a:latin typeface="+mj-lt"/>
              </a:rPr>
              <a:t>-contribuție proprie: </a:t>
            </a:r>
            <a:r>
              <a:rPr lang="ro-RO" sz="2000" b="1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Calibri" panose="020F0502020204030204"/>
              </a:rPr>
              <a:t>63.500 </a:t>
            </a:r>
            <a:r>
              <a:rPr lang="ro-RO" sz="2000" b="1" dirty="0">
                <a:solidFill>
                  <a:schemeClr val="tx1"/>
                </a:solidFill>
                <a:latin typeface="+mj-lt"/>
              </a:rPr>
              <a:t>Euro</a:t>
            </a:r>
            <a:r>
              <a:rPr lang="en-US" sz="2000" b="1" dirty="0">
                <a:solidFill>
                  <a:schemeClr val="tx1"/>
                </a:solidFill>
                <a:latin typeface="+mj-lt"/>
              </a:rPr>
              <a:t>;</a:t>
            </a:r>
            <a:r>
              <a:rPr lang="ro-RO" sz="20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ro-RO" sz="2000" b="1" dirty="0"/>
              <a:t>- </a:t>
            </a:r>
            <a:r>
              <a:rPr lang="ro-RO" sz="2000" b="1" i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FINALIZAT</a:t>
            </a:r>
            <a:r>
              <a:rPr lang="ro-RO" sz="2000" b="1" dirty="0">
                <a:solidFill>
                  <a:schemeClr val="tx1"/>
                </a:solidFill>
                <a:latin typeface="+mj-lt"/>
              </a:rPr>
              <a:t/>
            </a:r>
            <a:br>
              <a:rPr lang="ro-RO" sz="2000" b="1" dirty="0">
                <a:solidFill>
                  <a:schemeClr val="tx1"/>
                </a:solidFill>
                <a:latin typeface="+mj-lt"/>
              </a:rPr>
            </a:br>
            <a:r>
              <a:rPr lang="ro-RO" sz="2000" dirty="0"/>
              <a:t/>
            </a:r>
            <a:br>
              <a:rPr lang="ro-RO" sz="2000" dirty="0"/>
            </a:br>
            <a:r>
              <a:rPr lang="ro-RO" sz="3200" b="1" dirty="0">
                <a:solidFill>
                  <a:sysClr val="windowText" lastClr="000000"/>
                </a:solidFill>
                <a:latin typeface="Calibri" panose="020F0502020204030204"/>
              </a:rPr>
              <a:t/>
            </a:r>
            <a:br>
              <a:rPr lang="ro-RO" sz="3200" b="1" dirty="0">
                <a:solidFill>
                  <a:sysClr val="windowText" lastClr="000000"/>
                </a:solidFill>
                <a:latin typeface="Calibri" panose="020F0502020204030204"/>
              </a:rPr>
            </a:br>
            <a:r>
              <a:rPr lang="ro-RO" i="0" dirty="0">
                <a:solidFill>
                  <a:srgbClr val="050505"/>
                </a:solidFill>
                <a:latin typeface="Segoe UI Historic" panose="020B0502040204020203" pitchFamily="34" charset="0"/>
              </a:rPr>
              <a:t/>
            </a:r>
            <a:br>
              <a:rPr lang="ro-RO" i="0" dirty="0">
                <a:solidFill>
                  <a:srgbClr val="050505"/>
                </a:solidFill>
                <a:latin typeface="Segoe UI Historic" panose="020B0502040204020203" pitchFamily="34" charset="0"/>
              </a:rPr>
            </a:br>
            <a:endParaRPr lang="ro-RO" dirty="0"/>
          </a:p>
        </p:txBody>
      </p:sp>
      <p:pic>
        <p:nvPicPr>
          <p:cNvPr id="7" name="Picture 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85" y="2218123"/>
            <a:ext cx="4324815" cy="4639875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  <a:softEdge rad="63500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8" name="Picture 7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1491" y="2218123"/>
            <a:ext cx="4122235" cy="4657806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  <a:softEdge rad="63500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9" name="Picture 8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5792" y="2200193"/>
            <a:ext cx="3906208" cy="4657806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  <a:softEdge rad="63500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888456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094B5953-BE2F-4368-AB34-8400FDCF3C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4116" y="98474"/>
            <a:ext cx="9156986" cy="740042"/>
          </a:xfrm>
          <a:prstGeom prst="rect">
            <a:avLst/>
          </a:prstGeom>
        </p:spPr>
      </p:pic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0" y="914401"/>
            <a:ext cx="12039600" cy="1107996"/>
          </a:xfrm>
        </p:spPr>
        <p:txBody>
          <a:bodyPr/>
          <a:lstStyle/>
          <a:p>
            <a:pPr algn="l"/>
            <a:r>
              <a:rPr lang="ro-RO" sz="1800" b="1" dirty="0">
                <a:solidFill>
                  <a:srgbClr val="050505"/>
                </a:solidFill>
                <a:latin typeface="+mj-lt"/>
              </a:rPr>
              <a:t> 13.</a:t>
            </a:r>
            <a:r>
              <a:rPr lang="ro-RO" sz="1800" b="1" dirty="0">
                <a:solidFill>
                  <a:sysClr val="windowText" lastClr="000000"/>
                </a:solidFill>
                <a:latin typeface="Calibri" panose="020F0502020204030204"/>
              </a:rPr>
              <a:t> </a:t>
            </a:r>
            <a:r>
              <a:rPr lang="ro-RO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MODERNIZAREA EXPLOATAȚIEI AGRICOLE DEȚINUTE DE FLOREAN I. IOAN INTREPRINDERE INDIVIDUALA, COMUNA     VÂNĂTORI-NEAMȚ, JUDETUL NEAMȚ</a:t>
            </a:r>
            <a:r>
              <a:rPr lang="ro-RO" sz="1800" b="1" dirty="0">
                <a:solidFill>
                  <a:schemeClr val="tx1"/>
                </a:solidFill>
                <a:latin typeface="+mj-lt"/>
              </a:rPr>
              <a:t>– </a:t>
            </a:r>
            <a:r>
              <a:rPr lang="ro-RO" sz="1800" b="1" dirty="0">
                <a:solidFill>
                  <a:sysClr val="windowText" lastClr="000000"/>
                </a:solidFill>
                <a:latin typeface="Calibri" panose="020F0502020204030204"/>
              </a:rPr>
              <a:t>M2.2</a:t>
            </a:r>
            <a:r>
              <a:rPr lang="ro-RO" sz="2000" b="1" i="0" dirty="0">
                <a:solidFill>
                  <a:schemeClr val="tx1"/>
                </a:solidFill>
                <a:latin typeface="+mj-lt"/>
              </a:rPr>
              <a:t/>
            </a:r>
            <a:br>
              <a:rPr lang="ro-RO" sz="2000" b="1" i="0" dirty="0">
                <a:solidFill>
                  <a:schemeClr val="tx1"/>
                </a:solidFill>
                <a:latin typeface="+mj-lt"/>
              </a:rPr>
            </a:br>
            <a:r>
              <a:rPr lang="ro-RO" sz="1800" b="1" dirty="0">
                <a:solidFill>
                  <a:schemeClr val="tx1"/>
                </a:solidFill>
                <a:latin typeface="+mj-lt"/>
              </a:rPr>
              <a:t>– finanțare nerambursabilă </a:t>
            </a:r>
            <a:r>
              <a:rPr lang="ro-RO" sz="1800" b="1" i="0" dirty="0">
                <a:solidFill>
                  <a:schemeClr val="tx1"/>
                </a:solidFill>
                <a:latin typeface="+mj-lt"/>
              </a:rPr>
              <a:t>: </a:t>
            </a:r>
            <a:r>
              <a:rPr lang="ro-RO" sz="1800" b="1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Calibri" panose="020F0502020204030204"/>
              </a:rPr>
              <a:t> </a:t>
            </a:r>
            <a:r>
              <a:rPr lang="ro-RO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44.841,47</a:t>
            </a:r>
            <a:r>
              <a:rPr lang="ro-RO" sz="1800" b="1" dirty="0">
                <a:solidFill>
                  <a:schemeClr val="tx1"/>
                </a:solidFill>
                <a:latin typeface="+mn-lt"/>
              </a:rPr>
              <a:t> E</a:t>
            </a:r>
            <a:r>
              <a:rPr lang="en-US" sz="1800" b="1" dirty="0" err="1">
                <a:solidFill>
                  <a:schemeClr val="tx1"/>
                </a:solidFill>
                <a:latin typeface="+mn-lt"/>
              </a:rPr>
              <a:t>uro</a:t>
            </a:r>
            <a:r>
              <a:rPr lang="ro-RO" sz="1800" b="1" dirty="0">
                <a:solidFill>
                  <a:schemeClr val="tx1"/>
                </a:solidFill>
                <a:latin typeface="+mn-lt"/>
              </a:rPr>
              <a:t>; </a:t>
            </a:r>
            <a:r>
              <a:rPr lang="ro-RO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- </a:t>
            </a:r>
            <a:r>
              <a:rPr lang="it-IT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contribuție privat</a:t>
            </a:r>
            <a:r>
              <a:rPr lang="ro-RO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ă</a:t>
            </a:r>
            <a:r>
              <a:rPr lang="it-IT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4.982,38 </a:t>
            </a:r>
            <a:r>
              <a:rPr lang="en-US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Euro</a:t>
            </a:r>
            <a:r>
              <a:rPr lang="ro-RO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ro-RO" sz="1800" b="1" dirty="0"/>
              <a:t>- </a:t>
            </a:r>
            <a:r>
              <a:rPr lang="ro-RO" sz="1800" b="1" i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FINALIZAT</a:t>
            </a:r>
            <a:r>
              <a:rPr lang="ro-RO" sz="1800" dirty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ro-RO" sz="18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endParaRPr lang="ro-RO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13" y="2819400"/>
            <a:ext cx="4953000" cy="4419600"/>
          </a:xfrm>
          <a:prstGeom prst="rect">
            <a:avLst/>
          </a:prstGeom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8136" y="2819398"/>
            <a:ext cx="3733800" cy="4419601"/>
          </a:xfrm>
          <a:prstGeom prst="rect">
            <a:avLst/>
          </a:prstGeom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7877" y="2819397"/>
            <a:ext cx="3505200" cy="4456891"/>
          </a:xfrm>
          <a:prstGeom prst="rect">
            <a:avLst/>
          </a:prstGeom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3211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094B5953-BE2F-4368-AB34-8400FDCF3C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4116" y="98474"/>
            <a:ext cx="9156986" cy="740042"/>
          </a:xfrm>
          <a:prstGeom prst="rect">
            <a:avLst/>
          </a:prstGeom>
        </p:spPr>
      </p:pic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0" y="914401"/>
            <a:ext cx="12039600" cy="2539157"/>
          </a:xfrm>
        </p:spPr>
        <p:txBody>
          <a:bodyPr/>
          <a:lstStyle/>
          <a:p>
            <a:pPr algn="l"/>
            <a:r>
              <a:rPr lang="en-US" sz="1800" b="1" dirty="0">
                <a:solidFill>
                  <a:srgbClr val="05050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</a:t>
            </a:r>
            <a:r>
              <a:rPr lang="ro-RO" sz="1800" b="1" dirty="0">
                <a:solidFill>
                  <a:srgbClr val="05050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</a:t>
            </a:r>
            <a:r>
              <a:rPr lang="ro-RO" sz="18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o-RO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DEZVOLTAREA ȘI MODERNIZAREA STUPINEI APICOLE FLOREAN DANIEL SEBASTIAN I.I., COMUNA VÎNĂTORI-NEAMȚ, </a:t>
            </a:r>
            <a:r>
              <a:rPr lang="en-US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ro-RO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JUDEȚUL NEAMȚ– </a:t>
            </a:r>
            <a:r>
              <a:rPr lang="ro-RO" sz="18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M2.2</a:t>
            </a:r>
            <a:r>
              <a:rPr lang="ro-RO" sz="1800" b="1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ro-RO" sz="1800" b="1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o-RO" sz="2000" b="1" dirty="0">
                <a:solidFill>
                  <a:schemeClr val="tx1"/>
                </a:solidFill>
                <a:latin typeface="+mj-lt"/>
              </a:rPr>
              <a:t>– finanțare nerambursabilă </a:t>
            </a:r>
            <a:r>
              <a:rPr lang="ro-RO" sz="2000" b="1" i="0" dirty="0">
                <a:solidFill>
                  <a:schemeClr val="tx1"/>
                </a:solidFill>
                <a:latin typeface="+mj-lt"/>
              </a:rPr>
              <a:t>: </a:t>
            </a:r>
            <a:r>
              <a:rPr lang="ro-RO" sz="2000" b="1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Calibri" panose="020F0502020204030204"/>
              </a:rPr>
              <a:t> </a:t>
            </a:r>
            <a:r>
              <a:rPr lang="ro-RO" sz="2000" b="1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29.841,13 Euro; - </a:t>
            </a:r>
            <a:r>
              <a:rPr lang="it-IT" sz="2000" b="1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contribuție</a:t>
            </a:r>
            <a:r>
              <a:rPr lang="ro-RO" sz="2000" b="1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it-IT" sz="2000" b="1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privat</a:t>
            </a:r>
            <a:r>
              <a:rPr lang="ro-RO" sz="2000" b="1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e</a:t>
            </a:r>
            <a:r>
              <a:rPr lang="en-US" sz="2000" b="1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:</a:t>
            </a:r>
            <a:r>
              <a:rPr lang="it-IT" sz="2000" b="1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ro-RO" sz="2000" b="1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3.315,68</a:t>
            </a:r>
            <a:r>
              <a:rPr lang="it-IT" sz="2000" b="1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ro-RO" sz="2000" b="1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E</a:t>
            </a:r>
            <a:r>
              <a:rPr lang="it-IT" sz="2000" b="1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uro</a:t>
            </a:r>
            <a:r>
              <a:rPr lang="ro-RO" sz="2000" b="1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;</a:t>
            </a:r>
            <a:r>
              <a:rPr lang="ro-RO" sz="2000" b="1" dirty="0"/>
              <a:t> - </a:t>
            </a:r>
            <a:r>
              <a:rPr lang="ro-RO" sz="2000" b="1" i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FINALIZAT</a:t>
            </a:r>
            <a:r>
              <a:rPr lang="ro-RO" sz="2000" dirty="0">
                <a:latin typeface="+mj-lt"/>
                <a:cs typeface="Calibri" panose="020F0502020204030204" pitchFamily="34" charset="0"/>
              </a:rPr>
              <a:t/>
            </a:r>
            <a:br>
              <a:rPr lang="ro-RO" sz="2000" dirty="0">
                <a:latin typeface="+mj-lt"/>
                <a:cs typeface="Calibri" panose="020F0502020204030204" pitchFamily="34" charset="0"/>
              </a:rPr>
            </a:br>
            <a:r>
              <a:rPr lang="en-US" sz="2000" dirty="0">
                <a:latin typeface="+mj-lt"/>
                <a:cs typeface="Calibri" panose="020F0502020204030204" pitchFamily="34" charset="0"/>
              </a:rPr>
              <a:t>   </a:t>
            </a:r>
            <a:r>
              <a:rPr lang="ro-RO" sz="2000" dirty="0"/>
              <a:t/>
            </a:r>
            <a:br>
              <a:rPr lang="ro-RO" sz="2000" dirty="0"/>
            </a:br>
            <a:r>
              <a:rPr lang="ro-RO" sz="3200" b="1" dirty="0">
                <a:solidFill>
                  <a:sysClr val="windowText" lastClr="000000"/>
                </a:solidFill>
                <a:latin typeface="Calibri" panose="020F0502020204030204"/>
              </a:rPr>
              <a:t/>
            </a:r>
            <a:br>
              <a:rPr lang="ro-RO" sz="3200" b="1" dirty="0">
                <a:solidFill>
                  <a:sysClr val="windowText" lastClr="000000"/>
                </a:solidFill>
                <a:latin typeface="Calibri" panose="020F0502020204030204"/>
              </a:rPr>
            </a:br>
            <a:r>
              <a:rPr lang="ro-RO" i="0" dirty="0">
                <a:solidFill>
                  <a:srgbClr val="050505"/>
                </a:solidFill>
                <a:latin typeface="Segoe UI Historic" panose="020B0502040204020203" pitchFamily="34" charset="0"/>
              </a:rPr>
              <a:t/>
            </a:r>
            <a:br>
              <a:rPr lang="ro-RO" i="0" dirty="0">
                <a:solidFill>
                  <a:srgbClr val="050505"/>
                </a:solidFill>
                <a:latin typeface="Segoe UI Historic" panose="020B0502040204020203" pitchFamily="34" charset="0"/>
              </a:rPr>
            </a:br>
            <a:endParaRPr lang="ro-RO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55" y="2438400"/>
            <a:ext cx="4267200" cy="4579434"/>
          </a:xfrm>
          <a:prstGeom prst="rect">
            <a:avLst/>
          </a:prstGeom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2467583"/>
            <a:ext cx="4572000" cy="4579434"/>
          </a:xfrm>
          <a:prstGeom prst="rect">
            <a:avLst/>
          </a:prstGeom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5370" y="2438400"/>
            <a:ext cx="3330962" cy="4579434"/>
          </a:xfrm>
          <a:prstGeom prst="rect">
            <a:avLst/>
          </a:prstGeom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137704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250058" y="4953000"/>
            <a:ext cx="9942195" cy="488315"/>
          </a:xfrm>
          <a:custGeom>
            <a:avLst/>
            <a:gdLst/>
            <a:ahLst/>
            <a:cxnLst/>
            <a:rect l="l" t="t" r="r" b="b"/>
            <a:pathLst>
              <a:path w="9942195" h="488314">
                <a:moveTo>
                  <a:pt x="9941941" y="0"/>
                </a:moveTo>
                <a:lnTo>
                  <a:pt x="0" y="289941"/>
                </a:lnTo>
                <a:lnTo>
                  <a:pt x="9941941" y="488188"/>
                </a:lnTo>
                <a:lnTo>
                  <a:pt x="9941941" y="0"/>
                </a:lnTo>
                <a:close/>
              </a:path>
            </a:pathLst>
          </a:custGeom>
          <a:solidFill>
            <a:srgbClr val="9FCADC">
              <a:alpha val="3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48462" y="5237734"/>
            <a:ext cx="12044045" cy="788670"/>
          </a:xfrm>
          <a:custGeom>
            <a:avLst/>
            <a:gdLst/>
            <a:ahLst/>
            <a:cxnLst/>
            <a:rect l="l" t="t" r="r" b="b"/>
            <a:pathLst>
              <a:path w="12044045" h="788670">
                <a:moveTo>
                  <a:pt x="12043537" y="0"/>
                </a:moveTo>
                <a:lnTo>
                  <a:pt x="0" y="0"/>
                </a:lnTo>
                <a:lnTo>
                  <a:pt x="12043537" y="788669"/>
                </a:lnTo>
                <a:lnTo>
                  <a:pt x="1204353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4484" y="4991908"/>
            <a:ext cx="12191999" cy="1905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 flipV="1">
            <a:off x="0" y="4800600"/>
            <a:ext cx="12191999" cy="19130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BE1BAAF8-2951-4FE6-AC88-36C386E73B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36986" y="322813"/>
            <a:ext cx="9156986" cy="95105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62000" y="1356885"/>
            <a:ext cx="10210800" cy="3970318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ro-RO" sz="3200" dirty="0"/>
              <a:t>                </a:t>
            </a:r>
            <a:r>
              <a:rPr lang="ro-RO" sz="3200" b="1" dirty="0"/>
              <a:t>STADIU IMPLEMENTARE </a:t>
            </a:r>
            <a:r>
              <a:rPr lang="ro-RO" sz="3200" b="1" dirty="0" smtClean="0"/>
              <a:t>„SDL 2014-2020” –sM19.2</a:t>
            </a:r>
            <a:endParaRPr lang="ro-RO" sz="3200" b="1" dirty="0"/>
          </a:p>
          <a:p>
            <a:r>
              <a:rPr lang="ro-RO" sz="3200" b="1" dirty="0" smtClean="0"/>
              <a:t>                 REZULTATE GAL ȚINUTUL </a:t>
            </a:r>
            <a:r>
              <a:rPr lang="ro-RO" sz="3200" b="1" dirty="0"/>
              <a:t>ZIMBRILOR </a:t>
            </a:r>
          </a:p>
          <a:p>
            <a:r>
              <a:rPr lang="ro-RO" sz="3200" b="1" dirty="0"/>
              <a:t>                                </a:t>
            </a:r>
            <a:r>
              <a:rPr lang="ro-RO" sz="3200" b="1" dirty="0" smtClean="0"/>
              <a:t>ÎN PERIOADA 2016-2024</a:t>
            </a:r>
            <a:endParaRPr lang="ro-RO" sz="3200" b="1" dirty="0"/>
          </a:p>
          <a:p>
            <a:r>
              <a:rPr lang="ro-RO" sz="3200" b="1" dirty="0"/>
              <a:t>FONDURI DISPONIBILE BENEFICIARI: 2.311.771,89 Euro</a:t>
            </a:r>
          </a:p>
          <a:p>
            <a:r>
              <a:rPr lang="ro-RO" sz="3200" b="1" dirty="0"/>
              <a:t>FEADR:</a:t>
            </a:r>
            <a:r>
              <a:rPr lang="ro-RO" sz="3200" b="1" spc="-10" dirty="0">
                <a:cs typeface="Lucida Sans Unicode"/>
              </a:rPr>
              <a:t>2.200.139,11 Euro</a:t>
            </a:r>
          </a:p>
          <a:p>
            <a:r>
              <a:rPr lang="ro-RO" sz="3200" b="1" spc="-10" dirty="0">
                <a:cs typeface="Lucida Sans Unicode"/>
              </a:rPr>
              <a:t>   EURI:</a:t>
            </a:r>
            <a:r>
              <a:rPr lang="ro-RO" sz="3200" b="1" dirty="0">
                <a:cs typeface="Lucida Sans Unicode"/>
              </a:rPr>
              <a:t>    111.632,78 Euro</a:t>
            </a:r>
            <a:endParaRPr lang="ro-RO" sz="3200" b="1" spc="-10" dirty="0">
              <a:cs typeface="Lucida Sans Unicode"/>
            </a:endParaRPr>
          </a:p>
          <a:p>
            <a:r>
              <a:rPr lang="ro-RO" sz="2800" b="1" dirty="0" smtClean="0">
                <a:solidFill>
                  <a:srgbClr val="FF0000"/>
                </a:solidFill>
              </a:rPr>
              <a:t>FONDURI AFLATE ÎN IMPLEMENTARE/EVALUARE:369.938,43 Euro</a:t>
            </a:r>
            <a:endParaRPr lang="ro-RO" sz="2800" b="1" dirty="0">
              <a:solidFill>
                <a:srgbClr val="FF0000"/>
              </a:solidFill>
            </a:endParaRPr>
          </a:p>
          <a:p>
            <a:endParaRPr lang="ro-RO" sz="32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28354D1-4B06-46B8-AC1E-5529FF944E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914400"/>
            <a:ext cx="11036173" cy="923330"/>
          </a:xfrm>
        </p:spPr>
        <p:txBody>
          <a:bodyPr/>
          <a:lstStyle/>
          <a:p>
            <a:r>
              <a:rPr lang="ro-RO" sz="2000" b="1" dirty="0">
                <a:solidFill>
                  <a:schemeClr val="tx1"/>
                </a:solidFill>
                <a:latin typeface="+mj-lt"/>
              </a:rPr>
              <a:t>15. Intalare tânăr fermier exploatația </a:t>
            </a:r>
            <a:r>
              <a:rPr lang="en-US" sz="2000" b="1" dirty="0">
                <a:solidFill>
                  <a:schemeClr val="tx1"/>
                </a:solidFill>
                <a:latin typeface="+mj-lt"/>
              </a:rPr>
              <a:t>“</a:t>
            </a:r>
            <a:r>
              <a:rPr lang="ro-RO" sz="2000" b="1" dirty="0">
                <a:solidFill>
                  <a:schemeClr val="tx1"/>
                </a:solidFill>
                <a:latin typeface="+mj-lt"/>
              </a:rPr>
              <a:t>Ghiban Ionuț Iulian întreprindere individuală </a:t>
            </a:r>
            <a:r>
              <a:rPr lang="en-US" sz="2000" b="1" dirty="0">
                <a:solidFill>
                  <a:schemeClr val="tx1"/>
                </a:solidFill>
                <a:latin typeface="+mj-lt"/>
              </a:rPr>
              <a:t>”</a:t>
            </a:r>
            <a:r>
              <a:rPr lang="ro-RO" sz="2000" b="1" dirty="0">
                <a:solidFill>
                  <a:schemeClr val="tx1"/>
                </a:solidFill>
                <a:latin typeface="+mj-lt"/>
              </a:rPr>
              <a:t> com. Ghindăoani, jud. Neamț - M2.4 </a:t>
            </a:r>
            <a:r>
              <a:rPr lang="ro-RO" sz="2000" b="1" dirty="0"/>
              <a:t>- </a:t>
            </a:r>
            <a:r>
              <a:rPr lang="ro-RO" sz="2000" b="1" i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FINALIZAT</a:t>
            </a:r>
            <a:r>
              <a:rPr lang="ro-RO" sz="2000" b="1" dirty="0">
                <a:solidFill>
                  <a:schemeClr val="tx1"/>
                </a:solidFill>
                <a:latin typeface="+mj-lt"/>
              </a:rPr>
              <a:t/>
            </a:r>
            <a:br>
              <a:rPr lang="ro-RO" sz="2000" b="1" dirty="0">
                <a:solidFill>
                  <a:schemeClr val="tx1"/>
                </a:solidFill>
                <a:latin typeface="+mj-lt"/>
              </a:rPr>
            </a:br>
            <a:r>
              <a:rPr lang="ro-RO" sz="2000" b="1" dirty="0">
                <a:solidFill>
                  <a:schemeClr val="tx1"/>
                </a:solidFill>
                <a:latin typeface="+mj-lt"/>
              </a:rPr>
              <a:t> - finanțare nerambursabilă</a:t>
            </a:r>
            <a:r>
              <a:rPr lang="en-US" sz="2000" b="1" dirty="0">
                <a:solidFill>
                  <a:schemeClr val="tx1"/>
                </a:solidFill>
                <a:latin typeface="+mj-lt"/>
              </a:rPr>
              <a:t>: </a:t>
            </a:r>
            <a:r>
              <a:rPr lang="ro-RO" sz="2000" b="1" dirty="0">
                <a:solidFill>
                  <a:schemeClr val="tx1"/>
                </a:solidFill>
                <a:latin typeface="+mj-lt"/>
              </a:rPr>
              <a:t>2</a:t>
            </a:r>
            <a:r>
              <a:rPr lang="en-US" sz="2000" b="1" dirty="0">
                <a:solidFill>
                  <a:schemeClr val="tx1"/>
                </a:solidFill>
                <a:latin typeface="+mj-lt"/>
              </a:rPr>
              <a:t>5.000 Euro</a:t>
            </a:r>
            <a:r>
              <a:rPr lang="ro-RO" sz="2000" b="1" dirty="0">
                <a:solidFill>
                  <a:schemeClr val="tx1"/>
                </a:solidFill>
                <a:latin typeface="+mj-lt"/>
              </a:rPr>
              <a:t>;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7209482-B343-48B8-A7AD-832A216191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8600" y="1798192"/>
            <a:ext cx="11036173" cy="307777"/>
          </a:xfrm>
        </p:spPr>
        <p:txBody>
          <a:bodyPr/>
          <a:lstStyle/>
          <a:p>
            <a:endParaRPr lang="ro-RO" sz="2000" dirty="0">
              <a:latin typeface="+mj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7751515B-64CD-4B84-9035-FDDDAEE710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4116" y="98474"/>
            <a:ext cx="9156986" cy="740042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="" xmlns:a16="http://schemas.microsoft.com/office/drawing/2014/main" id="{C976DAF9-0D8D-48DB-B8BD-06E984C2C7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6" y="2362199"/>
            <a:ext cx="4676775" cy="4467225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="" xmlns:a16="http://schemas.microsoft.com/office/drawing/2014/main" id="{B7D268D9-6D1D-4103-8CAF-E32B79A749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5225" y="2362199"/>
            <a:ext cx="4676775" cy="4505326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6652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CFF0BD3-1208-4953-9CE0-E892FA5D7A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5275" y="990600"/>
            <a:ext cx="11582400" cy="1231106"/>
          </a:xfrm>
        </p:spPr>
        <p:txBody>
          <a:bodyPr/>
          <a:lstStyle/>
          <a:p>
            <a:r>
              <a:rPr lang="ro-RO" sz="2000" b="1" dirty="0">
                <a:solidFill>
                  <a:schemeClr val="tx1"/>
                </a:solidFill>
                <a:latin typeface="+mj-lt"/>
              </a:rPr>
              <a:t>16. Instalare tânăr fermier exploatația </a:t>
            </a:r>
            <a:r>
              <a:rPr lang="en-US" sz="2000" b="1" dirty="0">
                <a:solidFill>
                  <a:schemeClr val="tx1"/>
                </a:solidFill>
                <a:latin typeface="+mj-lt"/>
              </a:rPr>
              <a:t>“</a:t>
            </a:r>
            <a:r>
              <a:rPr lang="ro-RO" sz="2000" b="1" dirty="0">
                <a:solidFill>
                  <a:schemeClr val="tx1"/>
                </a:solidFill>
                <a:latin typeface="+mj-lt"/>
              </a:rPr>
              <a:t>GHEORGHIȚĂ PETRONELA ÎNTREPRINDERE INDIVIDUALĂ</a:t>
            </a:r>
            <a:r>
              <a:rPr lang="en-US" sz="2000" b="1" dirty="0">
                <a:solidFill>
                  <a:schemeClr val="tx1"/>
                </a:solidFill>
                <a:latin typeface="+mj-lt"/>
              </a:rPr>
              <a:t>”</a:t>
            </a:r>
            <a:r>
              <a:rPr lang="ro-RO" sz="2000" b="1" dirty="0">
                <a:solidFill>
                  <a:schemeClr val="tx1"/>
                </a:solidFill>
                <a:latin typeface="+mj-lt"/>
              </a:rPr>
              <a:t> com. Ghindăoani, jud. Neamț - M2.4 </a:t>
            </a:r>
            <a:r>
              <a:rPr lang="ro-RO" sz="2000" b="1" dirty="0"/>
              <a:t>- </a:t>
            </a:r>
            <a:r>
              <a:rPr lang="ro-RO" sz="2000" b="1" i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FINALIZAT</a:t>
            </a:r>
            <a:r>
              <a:rPr lang="ro-RO" sz="2000" dirty="0">
                <a:solidFill>
                  <a:schemeClr val="tx1"/>
                </a:solidFill>
                <a:latin typeface="+mj-lt"/>
              </a:rPr>
              <a:t/>
            </a:r>
            <a:br>
              <a:rPr lang="ro-RO" sz="2000" dirty="0">
                <a:solidFill>
                  <a:schemeClr val="tx1"/>
                </a:solidFill>
                <a:latin typeface="+mj-lt"/>
              </a:rPr>
            </a:br>
            <a:r>
              <a:rPr lang="ro-RO" sz="2000" b="1" dirty="0">
                <a:solidFill>
                  <a:schemeClr val="tx1"/>
                </a:solidFill>
                <a:latin typeface="+mj-lt"/>
              </a:rPr>
              <a:t>- finanțare nerambursabilă</a:t>
            </a:r>
            <a:r>
              <a:rPr lang="en-US" sz="2000" b="1" dirty="0">
                <a:solidFill>
                  <a:schemeClr val="tx1"/>
                </a:solidFill>
                <a:latin typeface="+mj-lt"/>
              </a:rPr>
              <a:t>: </a:t>
            </a:r>
            <a:r>
              <a:rPr lang="ro-RO" sz="2000" b="1" dirty="0">
                <a:solidFill>
                  <a:schemeClr val="tx1"/>
                </a:solidFill>
                <a:latin typeface="+mj-lt"/>
              </a:rPr>
              <a:t>2</a:t>
            </a:r>
            <a:r>
              <a:rPr lang="en-US" sz="2000" b="1" dirty="0">
                <a:solidFill>
                  <a:schemeClr val="tx1"/>
                </a:solidFill>
                <a:latin typeface="+mj-lt"/>
              </a:rPr>
              <a:t>5.000 Euro</a:t>
            </a:r>
            <a:r>
              <a:rPr lang="ro-RO" sz="2000" b="1" dirty="0">
                <a:solidFill>
                  <a:schemeClr val="tx1"/>
                </a:solidFill>
                <a:latin typeface="+mj-lt"/>
              </a:rPr>
              <a:t/>
            </a:r>
            <a:br>
              <a:rPr lang="ro-RO" sz="2000" b="1" dirty="0">
                <a:solidFill>
                  <a:schemeClr val="tx1"/>
                </a:solidFill>
                <a:latin typeface="+mj-lt"/>
              </a:rPr>
            </a:br>
            <a:endParaRPr lang="ro-RO" sz="20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8EEE30A6-087B-40D5-A039-F72648064DA3}"/>
              </a:ext>
            </a:extLst>
          </p:cNvPr>
          <p:cNvSpPr>
            <a:spLocks noGrp="1"/>
          </p:cNvSpPr>
          <p:nvPr>
            <p:ph type="subTitle" idx="4"/>
          </p:nvPr>
        </p:nvSpPr>
        <p:spPr>
          <a:xfrm>
            <a:off x="8681482" y="3711766"/>
            <a:ext cx="1372388" cy="3134327"/>
          </a:xfrm>
        </p:spPr>
        <p:txBody>
          <a:bodyPr/>
          <a:lstStyle/>
          <a:p>
            <a:endParaRPr lang="ro-RO" dirty="0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F760E28D-8442-4391-98D6-5C10C79E78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4116" y="98474"/>
            <a:ext cx="9156986" cy="740042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="" xmlns:a16="http://schemas.microsoft.com/office/drawing/2014/main" id="{590E25DC-2481-4813-8E8B-A5A481C2EC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24430"/>
            <a:ext cx="4948470" cy="4617244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="" xmlns:a16="http://schemas.microsoft.com/office/drawing/2014/main" id="{430BDC10-3B7F-453E-BC39-87DA7406C3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0386" y="2327673"/>
            <a:ext cx="5105401" cy="4617244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9926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094B5953-BE2F-4368-AB34-8400FDCF3C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4116" y="98474"/>
            <a:ext cx="9156986" cy="740042"/>
          </a:xfrm>
          <a:prstGeom prst="rect">
            <a:avLst/>
          </a:prstGeom>
        </p:spPr>
      </p:pic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0" y="914400"/>
            <a:ext cx="12039600" cy="1769715"/>
          </a:xfrm>
        </p:spPr>
        <p:txBody>
          <a:bodyPr/>
          <a:lstStyle/>
          <a:p>
            <a:pPr algn="l"/>
            <a:r>
              <a:rPr lang="en-US" sz="1800" b="1" dirty="0">
                <a:solidFill>
                  <a:srgbClr val="050505"/>
                </a:solidFill>
                <a:latin typeface="+mj-lt"/>
              </a:rPr>
              <a:t>  </a:t>
            </a:r>
            <a:r>
              <a:rPr lang="ro-RO" sz="1800" b="1" dirty="0">
                <a:solidFill>
                  <a:srgbClr val="050505"/>
                </a:solidFill>
                <a:latin typeface="+mj-lt"/>
              </a:rPr>
              <a:t>17.</a:t>
            </a:r>
            <a:r>
              <a:rPr lang="it-IT" sz="1800" b="1" dirty="0">
                <a:latin typeface="+mj-lt"/>
              </a:rPr>
              <a:t> </a:t>
            </a:r>
            <a:r>
              <a:rPr lang="ro-RO" sz="1800" b="1" dirty="0">
                <a:solidFill>
                  <a:schemeClr val="tx1"/>
                </a:solidFill>
                <a:latin typeface="+mj-lt"/>
              </a:rPr>
              <a:t>INSTALARE TÂNĂR FERMIER EXPLOATAȚIA AGRI BIO GHINDĂOANI SRL COM. GHINDĂOANI, JUDEȚUL NEAMȚ</a:t>
            </a:r>
            <a:r>
              <a:rPr lang="ro-RO" sz="1800" b="1" i="0" dirty="0">
                <a:solidFill>
                  <a:schemeClr val="tx1"/>
                </a:solidFill>
                <a:latin typeface="+mj-lt"/>
              </a:rPr>
              <a:t/>
            </a:r>
            <a:br>
              <a:rPr lang="ro-RO" sz="1800" b="1" i="0" dirty="0">
                <a:solidFill>
                  <a:schemeClr val="tx1"/>
                </a:solidFill>
                <a:latin typeface="+mj-lt"/>
              </a:rPr>
            </a:br>
            <a:r>
              <a:rPr lang="en-US" sz="1800" b="1" i="0" dirty="0">
                <a:solidFill>
                  <a:schemeClr val="tx1"/>
                </a:solidFill>
                <a:latin typeface="+mj-lt"/>
              </a:rPr>
              <a:t>  </a:t>
            </a:r>
            <a:r>
              <a:rPr lang="ro-RO" sz="1800" b="1" dirty="0">
                <a:solidFill>
                  <a:schemeClr val="tx1"/>
                </a:solidFill>
                <a:latin typeface="+mj-lt"/>
              </a:rPr>
              <a:t>– finanțare nerambursabilă </a:t>
            </a:r>
            <a:r>
              <a:rPr lang="ro-RO" sz="1800" b="1" i="0" dirty="0">
                <a:solidFill>
                  <a:schemeClr val="tx1"/>
                </a:solidFill>
                <a:latin typeface="+mj-lt"/>
              </a:rPr>
              <a:t>: </a:t>
            </a:r>
            <a:r>
              <a:rPr lang="ro-RO" sz="1800" b="1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+mj-lt"/>
              </a:rPr>
              <a:t> </a:t>
            </a:r>
            <a:r>
              <a:rPr lang="ro-RO" sz="1800" b="1" dirty="0">
                <a:solidFill>
                  <a:schemeClr val="tx1"/>
                </a:solidFill>
                <a:latin typeface="+mj-lt"/>
              </a:rPr>
              <a:t>25.000 Euro; </a:t>
            </a:r>
            <a:r>
              <a:rPr lang="ro-RO" sz="2000" b="1" dirty="0"/>
              <a:t>- </a:t>
            </a:r>
            <a:r>
              <a:rPr lang="ro-RO" sz="2000" b="1" i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FINALIZAT</a:t>
            </a:r>
            <a:r>
              <a:rPr lang="ro-RO" sz="2000" b="1" dirty="0">
                <a:solidFill>
                  <a:schemeClr val="tx1"/>
                </a:solidFill>
                <a:latin typeface="+mn-lt"/>
              </a:rPr>
              <a:t/>
            </a:r>
            <a:br>
              <a:rPr lang="ro-RO" sz="2000" b="1" dirty="0">
                <a:solidFill>
                  <a:schemeClr val="tx1"/>
                </a:solidFill>
                <a:latin typeface="+mn-lt"/>
              </a:rPr>
            </a:br>
            <a:r>
              <a:rPr lang="en-US" sz="2000" b="1" dirty="0">
                <a:solidFill>
                  <a:schemeClr val="tx1"/>
                </a:solidFill>
                <a:latin typeface="+mn-lt"/>
              </a:rPr>
              <a:t>    </a:t>
            </a:r>
            <a:r>
              <a:rPr lang="ro-RO" sz="3200" b="1" dirty="0">
                <a:solidFill>
                  <a:sysClr val="windowText" lastClr="000000"/>
                </a:solidFill>
                <a:latin typeface="Calibri" panose="020F0502020204030204"/>
              </a:rPr>
              <a:t/>
            </a:r>
            <a:br>
              <a:rPr lang="ro-RO" sz="3200" b="1" dirty="0">
                <a:solidFill>
                  <a:sysClr val="windowText" lastClr="000000"/>
                </a:solidFill>
                <a:latin typeface="Calibri" panose="020F0502020204030204"/>
              </a:rPr>
            </a:br>
            <a:r>
              <a:rPr lang="ro-RO" i="0" dirty="0">
                <a:solidFill>
                  <a:srgbClr val="050505"/>
                </a:solidFill>
                <a:latin typeface="Segoe UI Historic" panose="020B0502040204020203" pitchFamily="34" charset="0"/>
              </a:rPr>
              <a:t/>
            </a:r>
            <a:br>
              <a:rPr lang="ro-RO" i="0" dirty="0">
                <a:solidFill>
                  <a:srgbClr val="050505"/>
                </a:solidFill>
                <a:latin typeface="Segoe UI Historic" panose="020B0502040204020203" pitchFamily="34" charset="0"/>
              </a:rPr>
            </a:br>
            <a:endParaRPr lang="ro-RO" dirty="0"/>
          </a:p>
        </p:txBody>
      </p:sp>
      <p:sp>
        <p:nvSpPr>
          <p:cNvPr id="3" name="AutoShape 2" descr="data:image/png;base64,iVBORw0KGgoAAAANSUhEUgAAAqYAAANtCAYAAABCI7lcAAAAAXNSR0IArs4c6QAAIABJREFUeF7svX3MVdWZ/r9MJplArLaFCBOEoaRTqSZqnhIlEdqGVkTMtyhMxamgtmiwvKU4EAkgL1aIDkQzyGsQq2AnQgJqHQlghqbFJjhhqJjYof2DYaikaHDSaqV/+su1+rtO7ud+1t5nn7fn2eec6yRGnnP2Xuten3vtta99r3vtddlnn332WdBHBERABERABERABERABAaYwGUSpgPsAVUvAiIgAiIgAiIgAiIQCUiYqiOIgAiIgAiIgAiIgAiUgoCEaSncICNEQAREQAREQAREQAQkTNUHREAEREAEREAEREAESkFAwrQUbpARIiACIiACIiACIiACEqbqAyIgAiIgAiIgAiIgAqUgIGFaCjfICBEQAREQAREQAREQAQlT9QEREAEREAEREAEREIFSEJAwLYUbZIQIiIAIiIAIiIAIiICEqfqACIiACIiACIiACIhAKQhImJbCDTJCBERABERABERABERAwlR9QAREQAREQAREQAREoBQEJExL4QYZIQIiIAIiIAIiIAIiIGGqPiACIiACIiACIiACIlAKAhKmpXCDjBABERABERABERABEZAwVR8QAREQAREQAREQAREoBQEJ01K4QUaIgAiIgAiIgAiIgAhImKoPiIAIiIAIiIAIiIAIlIKAhGkp3CAj6iXw29/+NsycOTMMHz48/PSnPw1DhgypFPXRRx+Fe++9Nxw+fDi89NJL8d9Znx//+MdhzJgxyWNQ7p49e/qUz7JsPY8//ni4++67w1/+8pdw44031tusQufB5l/96leZdsGGxYsXhx07dgTY9dhjj1XK5W/44qqrrgooyx+TZwTqnTBhQk3nFGqUO4j+Xbp0aa7/qpVNe996661wyy23JA9nXfhx79694Zprrkkeh/4wa9asym+vvvpq+PDDD8NDDz3U63gw3rhxY5g3b17sl/68PFuqtcf+Xq0fpMpin8Vv/rrxx9t+tGHDhngt0R/11F1L2xo91l6bRXnXwqZR+6qdXytf9rG5c+eGZ555JgwaNKhaFfH3Rq+zItdXrW0pZLgO6kgCEqYd6dbuahQGvP379/cRE/h+1apVodoNCYM5brhejNibWt5Aj3rwgfDDAI2/q93scSPoD/HKG86WLVuqCrKi4g9l7tq1Kzz66KNh69atFeFVrdeB58mTJ8Ott95a7dDM35tRRl7leTfPlMihaJs9e3YfvqkHmqy+WjeQOk6EzatXrw5z5swJJ06cCKNHj87sG/YBZsaMGeH48eO9HnCKVt9qv+XZgWty/vz5uQ8bPL8WNhR0/XEdF+VMf40YMaIuPxWtR8eJQCsJSJi2kq7KbjkBRqUgTK2w4hP8bbfdlisSeVyW8Kw20FOsQJgwIvvaa6+FyZMnZ0YrcM6CBQvCmjVrMqNyzQJX5KZc5BhrzzvvvBPtLhqNwbl5Aq5oW5tRRl5deb7mbxBm/gEG/h47dmwvX6b6nxV5tUSzivIpetz7778fD7366qurnlJr30gV2Gq/VWtEtRkPe34tbPrzOq7WRv6eGo+KnqvjRKAsBCRMy+IJ2VEXAQzEhw4dilPtmKJF1BI3wgMHDoRjx47FMrNEACJ/Bw8eDH/+858zp/GrRRx50z179mxSADNCNmzYsHDffffF6BSmwPlhNJfR3ZSQhjhA+9AOTA1fvHgx/OIXv4hFUCTxhvTZZ5/F7zdt2hSFEm/KqBdT+piGpQ2si/xslJdTgjfccEMvIeZTJ2ALUikQTUMKA/7tI68859SpU9E2plX4OvAbIrHf+973YjQWYg/tYHoEyvZlkJu1E+Xy8/Of/zz+E+Wi3ilTplTSO8B+6NCh0WZElFEfHi7sQwbLqSV1Ab7YvXt3nB61/YI+Yj9NdXgblYW/EJG2fkZ7J02aFI4ePdqnH+C4ar6w0/Jof09PT0z3gJ3PPfdceOKJJyrXDKLb7KvwAT6YgbD+oG1ZdY8bNy7aZP1GH6T6Kpng2uV1m7o2/HWVStNh9Bv93UYQfeoNU1zqZQOb33jjjfCzn/0sPPLII2HRokVxHIKfbd/fvn17eOWVV2JqUbN9y3rwQAzWvP5hm+eH691yzkrlsWMbykO70KYlS5bEPgOm/DfHFvqB1wvqYfqH7cepvq/vRIAEJEzVF9qaAAZkiCMIN3xwMzty5Ej8N6YrIZhsbiUbi5sTbvrf//73w4MPPli5kXgYRSJGWdFZikLUj6lEiB8KAd4oOfhPnDgxCkafBkDxRhFJoYJ8WOa9Dh48uHKjsN8jr9GmM0B88ByUc/78+YrY5b8RBWVqAoQmbkb2JscbHY+/dOlSFHOw7w9/+EP4/e9/H6699to+zFFmXh0QO/DX9ddfH7785S9HcciyKRRTZaDMdevWhRUrVsQbJUQbxBRulHgYmDZtWkUcMJ3B+hR9h9O8FFeptIeiaSGM4KNfWZEHruwn1fKdaR/6LvsnGPAmj5zV6667LooEGw3E70V84fs0uYLfJ598Et59991Yru1X6MM+Gle0bus32EhRY/vq6dOn+/gt69rgg5S9rnzeMG2joGIfwnjBPr1v377I1I4P9bChOENZeBjEAyiuPab1UPDzGkd/a6ZvrV9ggx8X7NiCtt9xxx29ro+8KKvtG3iQwQMgPhC/X/rSl+L4ce7cucrDHfskxOgLL7wQIMZRv7XLrgNo65uPjG8ZAQnTlqFVwf1B4He/+128CUBo4UaAmwzEBiJhECgpEWAXpeCGmJcTWnQa0AtIigTcEBE1wrT95s2bIxIblWM0dOXKlVEgp6J1NgcW5//xj38MP/nJTypCHJEtiivkDJ45c6YSOYYIwI0BdaIcRKLACPmFNvrBY3Djhq24sUBY+Vw1P91tIzUQgbDDR0xT56TqgB8uv/zyMHXq1HiDtwsqvKC3v9lIJ6JxEKk4HiwhCH0OsfUp+w2+y+sLPjfURoRslNsvcLIpIlm5zP46oZ9w06c4h8/Qp/Hd17/+9RhV9qkBFAiImmX5AnXZ9lN8/s///E+MhtoHPP9gkPIHHwaz6p4+fXpFiDIHO9VXIY6831LXBqOt/rpKLXrkMYyIo7/DjxDEeAhM5Z3WywbnQazBL1j0aNMX7AMhRDWjwc3yre/PfADEuAB/2rEldX1kLVyyEWQs8Nu2bVvk9vDDD0fBybHB9mv0UYw1jBijf5QlhaU/7keqozkEJEybw1GlDBAB5jti6h5iCpEIRDD4d2p1tRUVNDsriuWjdLaZfkEHRQmniBmZgVjkzchGFyi2EN3DJ8sGRnEQgfjP//zPGPGAsKSIpZBh5JAik5EQ3CSssOOUu52+5o2EkUHYk1ql76MrtA3sIXJSN3t/TqqO1DR3KiKXip5yyhnc8cEDiV3wlhWxAwcIPYorpn+kUj+sbxmd8wulINIhbiEKUzfjvIVVtl/5xXRWyNlFevX4AvVYHjbi/d3vfrfXw5FPY8nzR1Y/oFCp1le9OLKiyF4bNuJpryub72yjnjiGzFAO0wp8igr518OG1xb7kY2O4zv74NJs344aNaoi/BFJhyi0D5x+bEmJ0KyHb9u/mJKBh077cID6LDP7kMy3WijvdYBujm1crYRpGzuv203HzQvT9hACfsAtIgKscEu9QshOJaZy2DhVx9xMGzngFDHEH2xhXiFvmriJYMoa04k28pBaIc228WbKG+zatWvja4ouXLgQp8khyhEtoyhj9BORWkRqeIOmbTj/v//7v8PLL78c0wx+85vfVMqCOMNNBtEe2/aUWKHohrBDhAZRsm984xuVxUA8B23G9Dqmim1UB3XgxufTBnjDQ4Twi1/8Yli2bFl8A4Atg9Eg8rXRRggEG63FK8W++c1vhoULF0ZRf9lll4XXX389jBw5Mvz93/99+PWvfx3/j3QCv5iJfQX+oZhFNNpGDJHHCqa2Xv6O/9vjcYz1DyN+ts+lBADK4dQzubIf4MGgmi9S0WtyZ78iY4hK+6CR8ke1uiGcUn7zfTXPb2gvfgd7fJgWY68rOxbyGuO1h9/gb1xviGAzpca+ygvH1MMGrLCIDCkDNkpoxTE4IjIPu5cvXx5nMJrl25tvvjlGMjGGIBKM15g9/fTT4R/+4R/Cv//7v/cZW3Ct2fxd+6CC6+xrX/tar+uWfQNjBmeWbNoFxiTM3qB+XF/4P9qIgAB8j/EANt5///3x2ki9Vq3b72Nqf18CEqbqFW1JwC4qQKQRwgYDJgSFXWyR925OKyw5pclV14i02HdVpqKZO3fujAIMgzcWNOBjRSHfr8qFR4ic3HXXXXEqjHbZqd+siCkXaVHY+JxWiE7YipsubjywBeXzRgW7/OIgHo+o4be+9a1KVIc3HZyTYmejzc8//3x4++23e938UK5vB8/htLZfVEPhYd8VayNmdsEWy2DkGdOnrC+1qt6/4omLnXAepych7F988cV4g/eLOOzFYcvi92DEvFZGxvAb35+Lf3PxBxcA2TI9K9bx+c9/Pt7c6YNU1Mn2A4hiCAf7kJPyhW0DWEI0oB70Qy5kGz9+fBTffNCw+aapBXR5dXOhHf2GMn1fhf8hWHzaSOrasIvv7HXFh0OwTR0DzkwrQBtSEdNa2aAd9L+fKbBl+X7RbN9yBgLRTDyo853OHBfAxLbfcvbXmX0ItZFUm4LA6xc+ZVoQxhy7mM4yRr/CLEa1N6S05Y1IRreEgIRpS7CqUBEQARGonYCPwtdeQnPOyHt1VnNq6L5SyuLb7iOvFrcbAQnTdvOY7BUBEehYAn5Ku78bykgfoot4N7B/I0Ot9lRLl6m1vHY+fqB9287sZHt3EZAw7S5/q7UiIAIlJVAkraPVpvvUh6ztW4vaITH2V1Jl8G1Rn+k4ERhoAhKmA+0B1S8CIiACIiACIiACIhAJSJiqI4iACIiACIiACIiACJSCgIRpKdwgI0RABERABERABERABCRM1QdEQAREQAREQAREQARKQUDCtBRukBEiIAIiIAIiIAIiIAISpuoDIiACIiACIiACIiACpSAgYVoKN8gIERABERABERABERABCVP1AREQAREQAREQAREQgVIQkDAthRtkhAiIgAiIgAiIgAiIgISp+oAIiIAIiIAIiIAIiEApCEiYlsINMkIEREAEREAEREAEREDCVH1ABERABERABERABESgFAQkTEvhBhkhAiIgAiIgAiIgAiIgYao+IAIiIAIiIAIiIAIiUAoCEqalcIOMEAEREAEREAEREAERkDBVHxABERABERABERABESgFAQnTUrhBRoiACIiACIiACIiACEiYqg+IgAiIgAiIgAiIgAiUgoCEaSncICNEQAREQAREQAREQAQkTNUHREAEREAEREAEREAESkFAwrQUbpARIiACIiACIiACIiACEqbqAyIgAiIgAiIgAiIgAqUgIGFaCjfICBEQAREQAREQAREQAQlT9QEREAEREAEREAEREIFSEJAwLYUbZIQIiIAIiIAIiIAIiICEqfqACIiACIiACIiACIhAKQhImJbCDTJCBERABERABERABERAwlR9QAREQAREQAREQAREoBQEJExL4QYZIQIiIAIiIAIiIAIiIGGqPiACIiACIiACIiACIlAKAhKmpXCDjBABERABERABERABEZAwVR8QARFoWwK/+tWvwoQJE/rYf9ttt4Wf/vSnYciQIaVr21/+8pewePHiMGLEiPDYY4+Vzj4Y9NFHH4V77703zJ49O/5fHxEQARHoLwISpv1FWvWIgAi0hADE6dGjR3uJvB//+McB35dVnLYERAkL/e1vfxtOnz4dpk2bVkLrZJIIiEAZCUiYltErskkERKAwAYhPfHxkD+J0zJgxivgVJtncAxl1RVT4lltuaW7hKk0ERKBjCUiYdqxr1TAR6HwCmBZfvXp1mDNnTrjmmmt6NdgLVgjVVatWxWNuuOGGsHfv3nDx4sWYCjB37tzw8MMPhwceeCCcOnUqvPTSS1HQ8hybGuDr5DFHjhwJ+/fvDzt27IjlrVy5Mjz44IPh8OHDlfJg06xZswLL27p1a7QJ9Z05c6byb9SNaOPMmTOjPfg8/vjjfab+Kf5Gjx7dqz6Wj/ahjOHDh8dz58+fH/8NO/gby3/rrbeigGR70IZnnnkmDBo0KDD9AG3Dx/KgDWgnPmgLPmgnP/hu+vTpMYUBH5bb+T1ULRQBEaiVgIRprcR0vAiIQGkIQBStWLEirFu3rk8+KSOmU6ZMiSLTRu7w26RJk6IQw5Q/RB/E6tq1a8PJkyd7pQb4VAEIxl27dsVjrWg7fvx4FLv4LFq0KHzpS1+Kdh06dCh+x4iuLw+2vPfee2HhwoWVyCKE47FjxyoCztdpHUD7v/jFL4bNmzdHDjZajHMh3keNGlWxGd/Bxk2bNkVB7/+2ot7/ZoX50KFDe+WiWn9A+FpOpek0MkQERKDUBCRMS+0eGScCIpBHIEuwQSAtWLAgrFmzJuzbt68SKWVZjA7iby8CfaQ19Teim1y4ZOuCyINQhEDcsGFDuPrqq6NIpAhmfRSqjEROnDixIlx9pBTH2uil5+Ht93XAHthg8219mkMqCgybe3p6YpSTkVKUzWgz2pqXLoH6LCf1ZBEQAREoQkDCtAglHSMCIlBKAnn5pefPnw/r168PTz75ZHKqnw3ywtH/jWnnqVOnxshiKm/Si2NrUyrVwJafivimFnNlwaewxep55nF6Gz2jlE1oA0Q8BPXgwYMr6RGIiGZFpPPSKGCv51jKDiSjREAESkdAwrR0LpFBIiACRQl48UOhdvbs2UqEEMfgwwinFZKXLl3qJby8ULR/owxEYT/77LM4Jc6c1jwh6kWrLz8lQv3UeZ7I8+X5V1FliUcb6fRRW2sz6kbE1EZ0rc0+Ysrf5s2blyloi/pWx4mACHQnAQnT7vS7Wi0CbU0gNd3NBnHhEv/2i3PsVHRWvigXMCHiunz58jiVjQU/zz33XHjiiSfi31yMlBcBtXXjeAg25JpyQRRt9G8U4CIp/p5a+ITfIAT37NkTIMTt4iOWl5WDm1qwxHMsW6Q8IGpqF2HlLXxiygEFLbkh1xScyvzu1ra+IGS8CHQQAQnTDnKmmiICItBdBLJSGbqLglorAiLQSQQkTDvJm2qLCIhA1xBI5Zd2TePVUBEQgY4lIGHasa5Vw0RABDqVgE9l8OkLndputUsERKDzCUiYdr6P1UIREAEREAEREAERaAsCEqZt4SYZKQIiIAIiIAIiIAKdT0DCtPN9rBaKgAiIgAiIgAiIQFsQkDBtCzf99WXV2IcbWx76PcHbpAkyUwREQAREQAREQARyCUiYlryD8H2Do0ePDjNmzAiTJ08OWuhQcqfJPBEQAREQAREQgboISJjWhU0niYAIiIAIiIAIiIAINJuAhGmziTa5PL8DDHdWGTRoUKGasDPMhAkTKsdiJ5ejR4+GVatW9Yq8IlXAf1eoghIc5HexydolJ2Wq366ySHNY34ULF2pKrbBbOfodh7LqTW1PWcRGvk5o+PDhla05886z/aQWfr5MlDN//vyauOTZlbVDUb0+KMKu3mNaeQ21sux621u288gIY9wtt9wyoOaxf86ePTvu9JX68D202B3Lf/pzVqyeMXBA4aryjicgYdoGLqY4rXWwojgZP358ePjhh8MDDzwQli5dGs6cORNFqB3A6xnUmy1C6nEFB/fjx4+HF154IWzfvj0W88wzz4Q88c724thaufKmg3PhmyFDhhQy3d6I7LaYqZPteyrtFpCFKgohWN9XY4Eyf//734df/vKXYdasWTXzoE2pfeqL2pt3nPUxc6zr9UEz7Mkqo55rqKg9rSy7qA1lPc72ux/+8IfhzjvvrLsPN6uNHLOriWTfjwcPHhwWL14ct7ytdVyq1fZGxsBa69LxIlALAQnTWmgN0LH13pQ4ODYSActrMuyCOK1FnDUbYa2RQS+iIGjLuqCMUcxW+c/6IiX+avUV+2mtUf1q9dQqsquVp99FoJUEeN1We/iEDam+zfPreSCtpV3NuOZrqU/HikBRAhKmRUkN0HFZU5ac4sWCKAgBfKwg8CkAVtxw4LNP5FnfQWxggHzkkUdiHShnyZIllad6YmFZfuqVv/tBFuV+8skn4eOPP+4VHUhNb2VFHfzuN7YOGw2wrmNZNlKBhWWIUPgbCZjY9lu+/i0J3m4vzrw/PLdU9+I5iHIfOXIknDp1KvJ/7LHHKodX43j27NnKg0NeyoPlwagTKvFMUsx37doVOfkpSfaJWnxqb9Zor/34CFLqTRWeB87P6j/WLiwq/OCDDyJjfy3h72r9CcekrqG8Pmrb5n3jr5dU2b7PsD14a8fhw4fjf76/c2rZPuz29PRUrmfUy+uBHK644oqwYcOGyvVv+59PFbL93rd95syZ8SHQ+gN9fM+ePbGPXrx4MeAYzPAgyn/y5MleaUjVHtBYH8ZE2lhtnExdd75N/hrI6wu43jDrYD95D2qph88sYYt6z58/34sNmdjxBd9hRozX77x58yr3CNuvioyBnl/RMXbs2LExhQF9kNcgUshsIKOeMbGIv2z/yruurJ/tGIs6MJZt3bo1jgepB4w8X+D81LVYbSxl25r9YJ9iVvbvJExL7iH/RH3p0qVeFzwGIQw8zGNi9DL1NGwvRA4wp0+frgz+/I43CN6kIQjGjRvX66Zx7ty5+DcuaNZNW4GUUUgftbU24ELl9PvEiRPjDRH5sLwwDxw4EAf5vBuST3OwYoNCJhVVtXZgIMMHdVueHFRRDj7Hjh0LV111VRQp+NAuPx136NChXnbzRuaPz8tRte0Aj3Xr1oUVK1YERnjhI+YOW44333xzePvttysi0TPgTX/jxo29cootD8+fZdg8x+nTp1fEDPhZcWNvDCy3qE9TvvIC1AqD1I2ZN4ATJ05UTU2w4onttH3KtjOrP6WuIaR35PHyOZCoE+IP1w0+EPtr167tJc7yImj2Jo/jNm3aFBYtWhTuv//+8NRTT8UbLM9H+X68sDdwfw3Yv9lnR40a1cv/FCL8nf2TfkedmKLmgxJu+hRPedxxHkQqxgJrtx22rQ/p+6FDhxYaJ/3w78dbjnMQu/aBPG9sqWWmKpU7bCOm/qGP11ZqFo3f0c9k7P+m7XljoA8+oA9MmjQp9mlrUxYHcsWYZX3OVx7u27cv+r+WMTF1q7bX6pQpU6LP2QdxPO5RzLNP9Xue78cM/3cqIJPlCzs+efY8JxUVT/WFksuTlpknYdoytM0pOPVEbV8hZSMLVsD5Y5hvmfeEbs/30QcvAO2NlO9V9ReWFVfV8lmzFgJUy7PyosULIbQ7daPwtvobEqM1KVHsbwr+b5YF0U5BbxchpWzMukHa86rVyzL8QwlFhE1boA30CxlxIGWuG8/hIG+jmDYCkJqSrNWnqf6S1Y9TN2ab10ehXC1VI9U3bF/3D0tZ/clfVz5aCH55U7uev81bLpLSkTct66OteTMm/uGU/Y/im0LTRzPRPi987YOX7x9eqLK/UcTYXMtqkVKUlep/RcZJf93lzSoUGVtqmR7POpZ9gawZjEBfxHjv/0aftHanHhT9gwPG7GpjIEU5H2b9PSQ1Q5eameN3nIHCAxfOrXVMrPYQAfvQJkZlKcw5xmWNizaft9rDpO9TKV/ATntf4kMSvodvbd/2Mxq1LqhtjsooXykSpuXzSS+LUguf/I0ldZNO3cxSA2G1wdEOcvYmbwcA3ETzIrR2AMtaIJOKtlZzTWoBjOeVSoVI2ZAS3ojW+mngrBtslgDyfsgS676t3sdZiyTsVD3L8HVWWyiUijL7MvzN0i8sS/XTWn1axJ9ZIsT71E8LpxbC5V0PuFnB95ya9akq9gaSKqcar7zojxWwRYVOloD3XPwDBx8qs/o/RYUXMX4WIBXBtILGl58llq2w8bMGeYv48sZAH/GvtiDJP1BlReBTY0st+dCp/u4FJiLr9oHL/m0f2rMivVkPFv7BAGN4NR/Rx0XGWIozu8gWPhozZkxlZoy+LjomZo2RqQeX1HXjefsIKv/OirhaRv6B3vqi2gNR3jhX5CGs2n2xE36XMC2xF/MijpwS8U9jjLTkCQV7w8iLdFH0+Ju8fUrEFDOeTH/wgx/Ep0QKNDuVlheJJX47INupprxXD6Vs9+3201vg46eL2T4O4j56Y6NXKa7+poi2YAoLbBhp8lPO1RZGZAkBP3Vm8+nI0tuTGqTBgNPF9KcVW76MVN4bjmHOG1MDMGAjOrNgwYLwox/9KKxevTrmmRXxqR+w6Re0yy5Qy+vb5JE6Jis6xkhUKhpaS3+y11U1XlYoow68KQN5kT6SXVTopKKgaK9/wKBfUw+L/sGToiIVbcuKsI8YMaJPahGvAfZ5H8GHnZhyRTTePggjHxZCzD8EZ/mRESler3lRq9SbNPwskb9ufGpIamxJ8YYYS70yKuVbL/j9NeFZZj1YZPk9a+rdj4FMRUntNljkmkixQypUaobPT6ejTSnRXyRiirIoMLNmmHwqA8dm7w+fSlbUF9UCR1njHPp/tRnCEsuVppomYdpUnM0rzE8p+dwpOwjbnBbccNavXx+WL19eEYkcvFLTVMxPZT4lLtK77767Vz4pn665uAXH4IMbV2o6lwnjNukex6ciUKlIC6eLq61KTYkPH+14+umnKwtBUBdsx40C+XzWvtSiDT+FZW/0tNtPm+F72P3cc8/F11XZXEP8hul9LvjC36lEd/rp+uuv73WsXzSS9WonckH5WTl3qBfiGQ8QqSk7m3/mI0Zseyp1hP0Ii7Uwne7zlav51NYLG1EGF/el8qKz+pWfSk9FyWxdth/am0OR/pS6hiAyrR/Y9+zCIf8gUYRrVkQlFTFEed5++x5j2uRz1HljzxpjfBSVdqcWU7IPDhs2LFx22WWVhXjez3ydHa796667LnzhC1+I44W9zrLeTerbiP4CznPmzImnww/+OsxaYOJ9xv6Fuov0BdRrx2OwwmvHwTeSAAAgAElEQVT6Ro4c2evmkKonq632WOZ6Mr88K4cx68GS49Ndd90Vtm3bljkG5s2yFOXg7faLNpljnBoTsQAT+dHVxJq/htEHv/71r0feqVSivDHU309Suct8OOG1g7zbar5IjaV2jQB8aBcYVwta9OpIHfqHhGkHOrba1G2nNDnrZtwp7VM7WkugSFS1tRZ0R+kcjyDuUsK8OyiolbUS4BsBsJCPwZVay9Dx7UlAwrQ9/dbHaj4d4gf7Mv2sXUcabTZEIT79faOBmEC0s5aX6TfaVp3feQSK5m72V8u5MITRvf6qtxX12Cl0LrJJTQlXq3ugxphqdun31hNQ0KH1jMtcg4Rpmb1To21+CqlVopFJ7K0SvXnNttMi1aaFa8Snw7uEQNbiloGKyqBP412eRXboagcX+enVeq7TgRxj2oGxbBSBTiYgYdrJ3lXbREAEREAEREAERKCNCEiYtpGzZKoIiIAIiIAIiIAIdDIBCdNO9q7aJgIiIAIiIAIiIAJtREDCtI2cJVNFQAREQAREQAREoJMJSJh2snfVNhEQAREQAREQARFoIwISpm3kLJkqAiIgAiIgAiIgAp1MQMK0k72rtolAPxPwOy756rEzy5QpU+IWjXYL1HrMLLJtYT3l2nNYB7bH5OvRGqnXbzVbq32pXWRa8Zorv0tc1laJ9tVbdsca/8qoavvT18pBx4uACHQuAQnTzvWtWiYC/UqAYoZ7z2/cuDFuWwtRM3369LB48eJoT2q7yHoM7Y8dzrg7lBVWjdTbjBeHp/ZYz+OHOs+fP1/Xe1KL2GsfRuyWqWCH97MO1KYBtGvLli0hazvTevqdzhEBEWgtAQnT1vJV6SLQNQQgYhApgxAZPHhwFKLHjx8Pe/fujVsKttsWg4z6lW3v6lq2Um1kO9CiAjxr04tGBHEzLhruEsf+14wyVYYIiEDrCUiYtp6xahCBriPAaNXw4cOTETO7beXQoUPjNPnhw4fDPffcE1m9/PLL8f9Lly4NH3/8cdixY0f8208p23IuXrwYJkyYUGFto3d+tycchCjo2LFjK3XjO+5SdOjQoTBr1qxefps7d24l6ui33SzqYL/1qI3q9fT09BHzKJdC1NbhxbJPoUA71q5dG2DzqVOn4qn+HCscT548GdlZZhSc9rtUOxkZRaQcfrLpGjYFwk/vW55ZKSA85sCBAxV/wB5E4tmmefPmxXZa/23durVyDL6v1oai/tNxIiACrScgYdp6xqpBBLqOAEWIFR+AkLVtrhUmEDbjxo0LM2fOjKLK/k2ha4UHRMeSJUsqqQLY2hNCBh8IXm8LRQ7OGzNmTNiwYUOM6uKza9euKOgGDRpUEYRW1NS77a+f7p40aVJFRJPRuXPnYpvHjx9fEcAUpbTBp0vATpu3ypQJCEQI77Nnz1bah6i1F+hMUUhN2ReNzHJPe7YJohjpGvPnzw+YRqfgpk18GGCOMR8o7NalqVxcfsfj2Af831YYYwq/VVszd91FrQaLQD8RkDDtJ9CqRgS6iUCeqMkTQRRpjOD5iFlKJEJcWfFTLVIKPzDySjv9fu4UcDYVgf4rkneZFVlEFJZi0Oev+r9TUWeKbNqfijQyMjpq1KheYh0iFh8vbi9duhQFPHODcVxe+23b7OIwK4ohsE+fPh0Fv49k28gmUz4oWiEkU4vL7GIs728b+fZiV4uuumnUUVs7hYCEaad4Uu0QgRIRyBJvWQt3/PF5UUCIl1Q5Nhroo5BAk5VrSEFop7qz7Kx14RFd4vM1Gc2lGKQ4xPdcLOSn0lNikbb7yLQVoD5qmCWIbZpE0Xb6BUapfFNGNlPT6ak8Vh8lRlu8PYwuM4IOEYxUBPsgw0h4K95aUKJLTaaIQMcRkDDtOJeqQSIwsATyXqeUiqR6ceIXTqE1iMDZfFVbDiN1yGeECLOLsCgAkb9K4QXxhGlmRC8h9jDVS0HFCJsXhSgT0/744Dwr4lJCynvAl5eyH1HDvBzPlAhNLdBi7ujdd98dvvWtb1VSIQ4ePBjuu+++ymuvUB4Fnc8/LZpfSpYU/amHA6ZOMCpN/44YMSIgP5Sv4YI9iK7aFA77m+We8o9/AwTSGFDm7t27w9SpU+MCPH1EQATKT0DCtPw+koUi0DYEUotw7OuCUu+3xOInm1vpcy3ReKzwtwugEGm0C51uvvnm8Pbbb1c42SncLJuqLZDx+aQPPPBAgG22XtRz9OjRuNDGpwNYp/mIsJ2ahih84YUXwvbt2/ss8rI2oP1IcSAHili/OMrno0KU24iqPR7H2nxXtsEKevw79R5Ta5stPyVq7bG+PB9lhQ2PPPJIxEfBvG/fvsg4KyfWl3HXXXeFhx9+OJah6fy2GT5kqAhEAhKm6ggiIAIi0CABLgBKLbQp+tqlBk3Q6SIgAiLQEQQkTDvCjWqECIhAnjjMouNf31QrxbxcTEQmjx07FiN3iLbOmDGjX1eIUxBDLHfbC+bJHm9o4KKvWn2r40VABAaGgITpwHBXrSIgAk0kwBxQ5iQWKRqiFDsTtUq82Onl1OKkIjbWewxE6YIFC8KaNWu6LrcSovTMmTP9+hBQr590ngiIQF8CEqbqFSIgAiIgAiIgAiIgAqUgIGFaCjfICBEQAREQAREQAREQAQlT9QEREAEREAEREAEREIFSEJAwLYUbZIQIiIAIiIAIiIAIiICEqfqACIiACIiACIiACIhAKQhImJbCDTJCBERABERABERABERAwlR9QAREoGMI+F2e0LC8HZma0XD7WijsTvTBBx/kvoIKNuI1Tps3bw5DhgxphglNKYPbiXJr16YUqkJEQAREoEYCEqY1AtPhIiAC5Sbg32NZz4v3i7bQisxDhw6F3/3ud+ErX/lKZf/3VDkQstjGNLVLVNF6W3Ec3n26YsWKsG7duroEM94Hqz3pW+EZlSkC3UVAwrS7/K3WikDHE4AQxf7v3O0IQhWfWl6+XxSSXub+V1KNitqivHWcCIhA5xOQMO18H6uFItA1BPyOR4hoLlq0KGzatKmyAxKEK6bc8XnppZeiYMV3+/fvD1u2bIn/Pnz4cHjrrbcq4ja1i9OBAwfCrFmzYjnf/va3w4gRI8I777wT9u7dm6zr8ccfj8eibls2xC3LefXVV8PgwYPDrbfe2scmnItjOf2Pf2/YsCG88MILYfv27WHHjh2VclnmkSNHYruOHz8e7Ro1alRYvHhxPNa2n+2DjYzkZu1cZdMlbrjhhvDkk0+GZcuWhVOnTsUyucsV+GgHpq659NRQEWgaAQnTpqFUQSIgAgNNwOeY+q1AbTTVTqlD0D711FPR/EcffTRs3bo1jBkzJopWfxynu3Gs3fYTde/atSusXbs27s9uUwjw2+nTp8OECRN6TZejbBwHIQlBCtHIHE9GIf/0pz/FMiEslyxZUtn7HTmhq1evDufOnYu/X7x4sZIiYH+DaHz99dfDvHnzYrvwgfj0ua55bNhm1GGF/s6dO8P06dNj286ePVuJSjNfdeLEiS2JVA90P1P9IiACrSMgYdo6tipZBESgnwn4qXX7txetNjroI6vMl/QRRruQygs7K2CzFjhZ8Qo0VohCzG3cuDEKSERFqy2S8tFhL6CtaEZdvjw7/Q5RDJE7Z86cPlFV22aIVwp261qfPtHPbld1IiACHURAwrSDnKmmiEC3E/DCCWJtz549cZU8ppbxSeWa2jxUK9gQIbRRUMvXL2KyZWQtcMqKvkKIWlsRca2WG+vrsG1P1e+/s/VdunSpEsnNajOjsBCv11xzTQWF8ku7/apT+0WguQQkTJvLU6WJgAgMEAEfQcTfEKFYBIWpaxs99SIraxrbRxmtWLRC0L9qKUuA2hQBL4ARsfynf/qnMG3atEiwWhTSC2GmBEDkpkSttwlswAV8rEhFaoB9nRXLwpQ9o6oQpvx+3LhxlePxZoLRo0fHaf1jx47lvjZrgLqJqhUBESg5AQnTkjtI5omACBQjYBc18Qw7XU+hioVNWLTDRUpe0HLhEBcopRZLeSHKsiHKEJ1FBBLCD3VxKpw5pBBtXMTEspEL29PTE3NAYdfQoUN75a+mCKAeCEEscLLtyXofKb/3C59QdpE22+Pwby4cs1ztYjIcU7ZXYhXrSTpKBERgIAlImA4kfdUtAiLQlgS8mO3vRqB+iFi7GKq/bVB9IiACItAKAhKmraCqMkVABDqaACKMAzlV7d8A0NGw1TgREIGuIiBh2lXuVmNFQAQaIcCV/cOHD+/1TtFGyqznXE69c+q8njJ0jgiIgAiUkYCEaRm9IptEQAREQAREQAREoAsJSJh2odPVZBEQAREQAREQAREoIwEJ0zJ6RTaJgAiIgAiIgAiIQBcSkDDtQqerySIgAiIgAiIgAiJQRgISpmX0imwSAREQAREQAREQgS4kIGHahU5Xk0VABERABERABESgjAQkTMvoFdkkAm1EANtZTpgwoWIxdzrC1ph2VyAewB2V+DdffYS/7U5NtlxbJo6zuxjZ8lK7P9l6sevSrFmz4lfYbQk7E2Hvd78bVN4uSd41rDP16qZU+3EctvdcvHhx4C5MLNO3E99bPvjb1uPZsxxyTNXPtmPnqEGDBvUqH0z4PV+NderUqVgsdpd68cUXw7Zt2yp2wxZsSTpz5syA42g/dqQiZ8sLdt19992V4z1LWz9/y+pD1pe2HPYHf57vd210iclUEegqAhKmXeVuNVYEmkuAwohiyb74HXuuQ7DwnZ+oecGCBXFfdey1nhIeKUFlt9tMiVkKDohJ7uWO41D3jBkz4u5I/B5bfWKrUAo+7isPEWXryRLLnp4Vhl6Y8jeKLZwLMTp79uzK/vQQ9Gwzj7fi3Itev3UoBfTx48fjVqajRo2qCF5y8e889X9TwFkm3nb4En7bvHlzOH36dHwQ8Xbu37+/1zavKc6oA9u2Hj16ND4UoH087+LFi5Xvfd/gVq/4PsuX+C3Lt3rfa3Ove5UmAq0kIGHaSroqWwQ6nACFk49GecFkhahHQjH77rvvRtGCiN2BAwfizkqIilnBhH9DSK1YsSKK20ceeSSkImFeMLNORgHHjx9fiQyivj/84Q9hw4YNsayxY8dGAT1y5Mj4XZaooRD+8pe/HKOv9jiKvQsXLlTEmm+3F5ne5pRQ9d+lRKX3iRV/YObr9UwuXbrUR+BZ272wpa/hK/wGsc8y8WAAAZr6pM7LEv5WBHtfsg6yYB9CNDirf3b4ZanmiUBbE5AwbWv3yXgRGFgCFCl+CtpH3CASsj4o49NPPw0nT56MQhRCBpE5iMP58+fHqKcVNzieH0Q6U8I0S5B48UeRe/vtt4c777wzisszZ86EMWPGxP/bKGBKNCHyN2nSpBhBTE2xpwQVy7GCkZHOvMgnzvPC1AtALzJxDqK0FI3420cVPRP6NMt2L3RTYt+WOWXKlLB169YYubb9IHVe6qGFaQLez1l20w9FhO/AXj2qXQREIEVAwlT9QgREoCECFIGpqfAiU6g4H+IOIg9CcNiwYWHVqlVRTEF42jIgZvyUsq8jT5B4wcpo7fe+973wwAMPxGjp5z//+bBy5crw4IMPRi6MAlpIELRMS8D3TBuggK4WqUvlTVohmLX1adbUvrXN86Kw4zGeVyrCCv4pwZ+Vs4qybbk+1zclcrOi2qkHAOYw59XhH46KCN+GOr5OFgERaAkBCdOWYFWhItBdBBhlYz7lxo0bo7istuDE5oWeOHEiClGKmJS4Sy1u8kIrNaULb6QEK8QRBPG8efNiJJFT7xSbdsrfetQvSMJvtNunMTCv1S6wsmKWdVsRnBJVqfSIatP0VvxxkZJtk2cyePDgGGFl5NanYKTsysp7ZZQWOan4NyO15OjPy7tiWC+Osbm0rAMRWd/figrf7rpS1VoRKD8BCdPy+0gWikDpCfhcRwiFvGlwNsgulkJe6Z49e2KEkgLJ5y3u2rUrrF27Nk4JZwmPVG4m6svKQUS0FpFSCCcsTML/80QNp//XrVuXzKdMCWCfl+nLT0VyfRQ2azGVZZS10AkPCD09PX1Ep2cCTnbqH/mi9uPtTrU168HAllNLDjLPs4zoL+aTIg3EL8iqRfiW/gKTgSLQRQQkTLvI2WqqCDSLAIVF1grz1AIbKyppByOWfoFMVq7kxIkTK5G3LPGYJUi8YLXRWh8ZzJuKx2/40ObUQp+8/FHU5cvPWilP4cU3HDBiiDKyFi0hMpslRH29WW8CsA8V1kf+/JQITXG2byPIekjwfRNMkOcLzv7Bx78ZIKu/2MhvVl9r1jWhckRABJpDQMK0ORxVigh0FYFqOZKAUS3P0E/PUhz6d4hCZGG6HVO1zCPEq4WYO2lzW+3rm7Lep8rj9+3bF8v0+Y+2DP9eTQpIlmGn6dFm++oq+55S2PrHP/4xRoMpqnA8y88TnnyPqLXFM2Lnq/bKK7YNbJ599tmwcOHCqu9wRdlIl4BIZq4nbEHEGG9H4LtY+UYDRJwhju3H+qLoO2J9/2EZKJd1sL32NVmwFZ/Ue1SrpZZ01UWsxopASQlImJbUMTJLBERABERABERABLqNgIRpt3lc7RUBERABERABERCBkhKQMC2pY2SWCIiACIiACIiACHQbAQnTbvO42isCIiACIiACIiACJSUgYVpSx8gsERABERABERABEeg2AhKm3eZxtVcEREAEREAEREAESkpAwrSkjpFZIiACIiACIiACItBtBCRMu83jaq8IiIAIiIAIiIAIlJSAhGlJHSOzREAEmkuAL/RfunRpn33bm1uTShMBERABEaiXgIRpveR0ngiIQMsIcIclVuB3Z6q34tdeey1gn3W/BWm95dVynt1Ryp6H3Yiwg9TBgwfjPvVFPuCDnZhuueWWIodXPQY7eW3dujUsWbIkDBo0qNfxfjvQIUOGxF297LalVSvQASIgAiJQkICEaUFQOkwERKD/CCC6uWvXrrB27dpYKQTbxIkTG4p0YivMjRs3hnnz5gWIq/7+UBSjXraNe9r3tz0QmwcOHAgPPfRQIQywHcIVW7hCDMM/2Fp12rRphc6v5aBWll2LHTpWBERgYAhImA4Md9UqAiKQQwDRxaNHj4bHHnssHoUI4ZkzZ8KkSZPC/Pnzw969ewP2R1+9enWYM2dOuHjxYvweQhbfjR8/Pjz88MPhgQceiP9+5plnwqVLl6IYu3DhQhRY2FN9+vTpUfSOGDEi1sMo4IkTJ+Je69ifffbs2eGb3/xmjBLiONgEe44dOxbLRZn22ClTpuQKX5yLD/Z7xwdtZZuKtAPi+vz587HukydPVvavZ1TZRmbRRtjDveXRnkWLFoU77rgj1o295p988smwbNmysGXLlswILITp4MGDw/Hjx2P7beSZKRKnTp0K3gaUj9SJcePGxfpmzpwZfbRt27b496ZNm6I99PGhQ4cqe9zDVrDqb9GuC1MERGBgCUiYDix/1S4CIpAgABEIEcqpaoo5CElGPXEap5/x7+3bt8eSvvvd70YxdO2114bvf//74Sc/+Umcoj537lwUcxCaduocQu7ZZ58NCxcuDL/5zW+i+PzZz34Wj8U5jG7af0MQnj17Nk6n79mzp8+xfjrcNhHlTp06tZJOYCO5EH9F2sFpf8/JRpphL4676aabeol82OJt8H9bexldhfjmg8Avf/nLKOrxWbFiRVi3bl38N/zxne98J4rdzZs39/odAnPnzp3xwQB+gSj9+OOPw8qVK6OPEMlG+wcyqq2LUQREYOAJSJgOvA9kgQiIgCEAIUSxAzED4YaoJgQl8kM5BQ0RRoGGcxYsWBDWrFkTRedTTz0VI3Gffvpp5RgbqbTn+gimFXsQrRCgiDgyDxMCCpFV2AMRRQFtj81yqG8bjqunHcwvZf4nbIGNsB3RYHzmzp0bBShEMr5nlBWRY5tPmpdfinLQLnzwkABWH374Ybj88stjGoDNBWaEE1FPfGCPbZv1Y09PT0Xkwl+0h2K6aK6tLhwREIHOIyBh2nk+VYtEoK0JpPJLOYVuxZ8XkJz6t8fYRUKMCiIFgELXCiQuiOJxEEwQV5i6hihjZHPYsGHhG9/4Rox4po6FeM5aSORTFCj8KH7t79XaQXttxHX37t29orG2I5CFX2jlRbpfVJWatuebDVKLsPgd2Nrc4FQ0F7/bdhYR923duWW8CIhAVQISplUR6QAREIH+IsCo2o4dOypVIk/S5mNOmDAh/oZ8xc9//vOVPE8KKitYGSmEuEQu6uHDh+O5LDMVLWQUEBFAlImPjTyOGTOmYk/q2LvvvjuKLebHsiGMbmIqGzmyFJYoA+kA+D+ijXntWL9+fVi+fHlMN0CklixS+aWo94033ohT5mg3I5rIYwU75oQyb/fFF1+MNoATbWP+6IwZM2J74B9O5+MYm19KrrAfdiG/dPLkyeHdd9+N5WKxFAW4jVLb9uMYtsn6vb/6n+oRAREYeAISpgPvA1kgAiLQIQSqTYs3u5lFXhtlI6J59Rcpq9n2+/K0Ir/VhFW+CJSfgIRp+X0kC0VABESgDwH7ZoCsxVYQesi1RdR0IN7dWovbEGVGhFsr8WuhpmNFoPMISJh2nk/VIhEQAREQAREQARFoSwISpm3pNhktAiIgAiIgAiIgAp1HQMK083yqFomACIiACIiACIhAWxKQMG1Lt8loERABERABERABEeg8AhKmnedTtUgEREAEREAEREAE2pKAhGlbuk1Gi4AIdBqB1Mv3m9VGv7tVs8pVOSIgAiLQbAISps0mqvJEQARKSYDbdb711ltxJycIQbzMHS9yHzduXOWl8zAeL4e3L8Hnsanf+JJ9vOR+yZIlcbcjbhBgX+SPTQL4gn+UY18gb3dvwjasdqtP2sIdq1i23XKUGxNMnDix8vJ/OsG+WxVbfvLl+r6NrNN/z40BuAMWyrU8+OJ+2K2PCIiACDRKQMK0UYI6XwREoC0I4J2e2MGJ25tCzGHHJewzz/3kU/veQ4ThOJyLz8aNG8O8efMChRiE24oVK8K6desCdlU6ePBgFKf2PAhC1HfjjTeGrN2mUDZ3uNq5c2eYPn16pQ78hvMOHDgQ96i3HwjKDRs2BGyFunbt2j7vK7U7YdmX6ON77mJl34mKOmgLjtm/f38YP358bB/aDI5r1qwJmzdvjn/b8tuiI8hIERCBUhOQMC21e2ScCIhAswi888474dNPP40ikyISW2BOmzatz1abFFsQexSdWRHBrCn4rJ2UIHCnTp1aEZBeqHrBzPbn7YpkxbG1M2vXJxuhRfkLFiyIYhMv4ffT/naPewh4Wybqtec2y1cqRwREoHsJSJh2r+/VchHoKgKMQmI/enywpzs+mNb3e77b6f6jR4/22ffeRyxttBP/zsrpTH3vBay1xU6T2+l9pA1gat2KVkZqrW1eBOM3v9+9F9b+HPzOPe5ZNtMiNI3fVZeQGisC/UJAwrRfMKsSERCBgSRgp8EZAfy7v/u7cN9998XpaApGTJ+vXr06zJkzpxI9hICFeE19vMjDMXaK3J7jI4/4rdo+9qmyUlHKVHQ2JSizzqWw9tP0+N4KVeayIv2BebrVhPtA+l11i4AItB8BCdP285ksFgERqJGAnQanuKLo8vmlNmfSirvUdLn9bvDgwTG3FKKtp6enV/5q1pS3j05a8Xrp0qWYc4rIKCKWFI9+T/mUOPaLqSiCmRuKXFimMVhRDvvtAirfZi+us0R4je7R4SIgAiJQISBhqs4gAiLQ0QQoRCHuIMJshBTCj1PkXOV+8uTJuFof0/kQmHaVvZ9Ct9PgnN4mTHtsago/FdG0q91RDlfu27Ltqvms430ElSvr7VsBmK5gUwfsmwJs6gBs4fHWFvtmgI7uRGqcCIhAvxGQMO031KpIBESg0wjUGzFMRTSbxSa16r9ZZascERABEWg1AQnTVhNW+SIgAh1HgFFGvEYJ0/FIB6jl06pXLKWm9WuxS8eKgAiIwEATkDAdaA+ofhEQAREQAREQAREQgUhAwlQdQQREQAREQAREQAREoBQEJExL4QYZIQIiIAIiIAIiIAIiIGGqPiACIiACIiACIiACIlAKAhKmpXCDjBABERABERABERABEZAwVR8QAREQAREQAREQAREoBQEJ01K4QUaIgAiUjQBfzL9jx45oGl6Yj8+qVav6vPgeL58fO3Zs3KkJH77IH/9OlYPdnOyL7VMvqsfL8/fs2dPndVT+e/vCe77U39ZpX8hP22bNmhXtZL3nzp0LM2fODKdOnap8V+srsMrmP9kjAiLQngQkTNvTb7JaBESghQRSe8Jj56hx48aFXbt2hbVr18Z3l/q97lPvJ7XbeEIA4vxly5aFJ598MsyZMydcc801UcjiQ2EL8QmROWXKlLjzFD/+e/syfZTNLUcPHTpUKc/Wj12tKHZxwOrVq2OdqD/LlhZiVtEiIAIi0IeAhKk6hQiIgAg4AqktRHGI30bUbv1Z5OX2FK6Irm7dujUsWbIkClxbH7c5HTNmTBg9enS45ZZbonVZ31vRCvEMoYmX/k+dOjWKXi9MeQy+h5CFAH755ZeTtqhjiIAIiEB/E5Aw7W/iqk8ERKDUBPIEpo2I+uOsAPTT4Jxut3vR2yl4AEE6AD5Hjx4NmOq34pKi1H9vRSnPo4idMGFChXNqit+mD6RsoSAutbNknAiIQMcRkDDtOJeqQSIgAo0QyNpr3u9v74/LirLSlizBS0GL6f3ly5cH5rTyvOeffz68/fbbfb6nyEW9Z86ciWLWf2ydQ4cODQsWLIhR0lT6AM7NE9eNMNW5IiACIlCUgIRpUVI6TgREoCsIeAFKwYl8zxUrVoR169aFIUOGBEQZ8aEgTOWX2ql/CFkrDCkEFy1aFDZt2hTFIj8+dzXre9SJKX9M3+/cuTNMnz492oYP82QnTpwYf7dRV59Dm2dLVzhdjRQBESgNAQnT0rhChoiACJSFAEQcp8LtqnY75W2nwnm8X5Z3JM8AACAASURBVF0PUcsV8GgbpusxRc4V+ePHj++z6h4CFkLywoULYe/evRXB6r8/ceJEr7JZN+rBgqnjx4/3Or/a2wFStpTFH7JDBESgewhImHaPr9VSERABERABERABESg1AQnTUrtHxomACIiACIiACIhA9xCQMO0eX6ulIiACIiACIiACIlBqAhKmpXaPjBMBERABERABERCB7iEgYdo9vlZLRUAEREAEREAERKDUBCRMS+0eGScCIiACIiACIiAC3UNAwrR7fK2WioAIiIAIiIAIiECpCUiYlto9Mk4ERKBMBPguUNiELUP91qNlslW2iIAIiEA7EpAwbUevyWYREIEBI2B3c7JG8AX4hw8fDtyb3r6oH8fal/Xjb/y+Z8+eisi1x7MM1oHf8IJ/vLSfuzulXviP4/GCfWxtauvLsgXHz5w5M5w6dSpWxU0AWC83CeAWqAMGXhWLgAh0BQEJ065wsxopAiJQhADE5YEDB8JDDz2UeTiE2ujRo+MOTvxQlGJ70rFjx1a2Lj158mTo6emJQtILWvwN8YmtTiEkUYbf8nTSpEmxPOwE9dlnn1WORb32ePzNcw8dOhTNwjnYYWrXrl1h7dq1UXCmbOGWqzje/pttmj17dixLHxEQARHoDwISpv1BWXWIgAiUnkBqG9KLFy9WtiZlxBBT+FOnTu21tz0E3ZkzZwKEqReYFJFbt24NS5YsidP/3Lce+9xT5EJEHjx4MIpUfBANhTClALai0cO0v1n7rDBl2gHss7ZYce2FMeyTKC1915WBItBRBCRMO8qdaowIiEAjBLJE3blz56JovO+++/qIOuSdrl69OsyZMyeKVS8w/e8UpRCxtj6/l72f9s8SxLNmzaqkDqDtfsrepgR4WyiaIT4vXLgQ9u7dW2nDmjVrwpVXXhlTAubOnauc2kY6ls4VAREoTEDCtDAqHSgCItDJBHwkMZW/SYHKqCaFXV6k0UYzvfgkT5+/acVrKuLq/eCjq/g9JULzoq42uooUBOS+PvLII2HkyJG9hHcn9wG1TQREYOAJSJgOvA9kgQiIQAkI+EhnKkKZWvhkp+5Pnz7da4GSX9xkm+nr42+pRU5eqNpzKXaRC8ppf343ceLEylR8yhbbRvs7hOnRo0czUxNK4C6ZIAIi0KEEJEw71LFqlgiIQG0EIPa4Oh3T38jvnDBhQqUQLB6CWIOAsyvjcQCjq7fddlvlt1TEkoVxYZGdPucUvJ965wp7nMvyIYCtbYy4UpAeP368Mi2fFT310Vtvu63Xr9SvjayOFgEREIHiBCRMi7PSkSIgAiIgAiIgAiIgAi0kIGHaQrgqWgREQAREQAREQAREoDgBCdPirHSkCIiACIiACIiACIhACwlImLYQrooWAREQAREQAREQAREoTkDCtDgrHSkCIiACIiACIiACItBCAhKmLYSrokVABERABERABERABIoTkDAtzkpHioAIiIAIiIAIiIAItJCAhGkL4apoERCBxgnw/aJLly7t2H3b+U5R0MJL77mvfa30mlVOrfVmHc93s+o9qM0iqnJEoPMJSJh2vo/VQhFoSwJ2V6LULkzNbFSryy9iKwQ4Xpw/bdq03MP91qn+4KLlZFWS2jbVvvS/SFvsMTt37gzTp08PQ4YMqfVUHS8CItCFBCRMu9DparIItBMBCKWNGzeGefPmNU3clFEsYTep0aNHV7YVrddHtZTjRSyj01u2bOllB8o8c+ZM3KK0lk81EV1LWTpWBESgOwhImHaHn9VKEWg6Ab+FpxctmMadP39+WLt2bVi9enUYP358ePjhh8MDDzwQ/40oJT7c+hJT9djrffLkyfG7ESNGVPZq37p1a1iyZEllirvesrGN57333hsOHz4c637++efD22+/HetC+awXv61atSpwG1L+G/ZxevqGG24IsHncuHHhmmuuSX6/b9++cP78+dDT0xPmzp0by8OH24naSCTE8lVXXRXuvPPOeCz4QJDb8//t3/4tPPXUU4HC0fqA52B70muvvTayJ2ekBtBu1I9j8Jk1a1b8P7Yj3bVrV/jXf/3XMGfOnDB06NDICVumwn9f+9rXwqZNm+I2rcuWLavUj61Yx4wZEyOi3o+I/FL4vvvuuxWeYMgtWeEHuxUqBDBt4jartuPaNoAdfbZjx44Af+zduzcejq1lYfe2bdvi37B90aJF8d9+O9mmXxgqUAREoCECEqYN4dPJItCdBCAsVqxYEdatWxcBeOGI7xDp3L59e/z9u9/9bhRxEEzf//73w09+8pMoKiC8IGwggiAY8MG/IUDOnj3b59+k3ayyUZ6v6+jRo1GAof7XX389LFy4MP4b0UwItjVr1oTNmzdHU8jg4sWLvb4nj3PnzkWBOXHixHD55ZeHv/3bvw0vvvhiPH/w4MGVSDD/jWMg3hkhRrn2/LFjx4aDBw+GqVOnRlsWLFgQ68W/Dxw4EAUibLriiiuiECNn2AHhCbGGf6MMWw+m2SEiccyjjz4axS8FKtsCX6LeEydOVPzEFAgI8JQf4VPPECIdInb27NnxQYQRXhS6Z8+e2N5Lly716VOwj+zBBWkPELys1/oRIh+iGn0NovTjjz8OK1eujDyaGXnvzqtfrRaB1hKQMG0tX5UuAh1JwEa2GPGiqEQUDJFBiCgrnCB2IJY+/fTTKIzuu+++irCDMMrKKU1NTUMYN6Ns2GzrtVPWVijzGCvKIJTQDogsa6P9HmIJQpfRZFumFfcQWhSOsInCFOLLnm+nxk+ePFkR7+xkXrzRPkQ2EfXFh5FVClTYjw/thl8oRiF28ZkyZUrFV7AJQh2RYvwb0V8KdO9HRlTxsEGGKI9tRSQXx+BBgA8EEKsUyRDSXAjm+4Hlh3rJltFbCF+IYETrvciud3FZR17MapQIlIyAhGnJHCJzRKAdCBTJY7SizEazeC6EKwUQRBYECn6zkUQvdMimWWXb/FXUSxEzatSoijhEnVaoIXLKqB8ioVZ0cQocQhQCi6IL/8bHcrMi2PNhPqc/P0sMWy6MNNu6Uou7bJ0UpoyYQmhievzpp5+OaQ982KBoRIR02LBhMeppo5tZfrQMrSC2Qnr37t0xIou0CApasKYw922wIh028EHFCl9bl29vO1xnslEEupGAhGk3el1tFoEGCdjcRhSVyge0wsgKLPwbeZPr168Py5cvjwIIUTwIKggdROcg9uy/IYhsDmu9ZdtcSER6n3322ThVz7rsFLyd+kbOIvI68UGEEPmMyIXFVDJsYeQQ3yOvEykOXmBT/KGsU6dOVSKXjBr6iCaO94u+mFtrcylRFvMrIRgRfaQoBmcIOghG5rWiXJ/rSv/BN/jkLXKy0WqISLuK3/oREdUUQ4p6mxdqc3RRP3NvvXhnGxilh7/Ija+k8iIf5TFVBKkCyjFt8OLX6SLQYgISpi0GrOJFQAQ6m4DPjbVT7+3Ycjvtn3ro8FHcdmyjbBYBESgvAQnT8vpGlomACLQBAZtvy/zNTsthtFFRvSy/DTqlTBSBNiYgYdrGzpPpIiACIiACIiACItBJBCRMO8mbaosIiIAIiIAIiIAItDEBCdM2dp5MFwEREAEREAEREIFOIiBh2kneVFtEQAREQAREQAREoI0JSJi2sfNkugiIgAiIgAiIgAh0EgEJ007yptoiAiIgAiIgAiIgAm1MQMK0jZ0n00VABERABERABESgkwhImHaSN9UWERABERABERABEWhjAhKmbew8mS4CIiACIiACIiACnURAwrSTvKm2iIAIiIAIiIAIiEAbE5AwbWPnyXQREAEREAEREAER6CQCEqad5E21RQREQAREQAREQATamICEaRs7T6aLgAiIgAiIgAiIQCcRkDDtJG+qLSIgAiIgAiIgAiLQxgQkTNvYeTJdBERABERABERABDqJgIRpJ3lTbREBERABERABERCBNiYgYdrGzpPpIiACIiACIiACItBJBCRMO8mbaosIiIAIiIAIiIAItDEBCdM2dp5MFwEREAEREAEREIFOIiBh2kneVFtEQAREQAREQAREoI0JSJi2sfNkugiIgAiIgAiIgAh0EgEJ007yptoiAiIgAiIgAiIgAm1MQMK0jZ0n00VABERABERABESgkwhImHaSN3Pa8qtf/SpMmDCh1xFvvfVWuOWWW+J3P/7xj8OqVavC3LlzwzPPPBMGDRrU61ieb89pBF0zymMZN9xwQ9i7d2+45pprGjGpX8/9y1/+EhYvXhx27NgRHn/88fDYY4/VVD/Pnz17dsWHNRVQ48HoH2PGjAn33ntvjWcWP/y3v/1tWLNmTdi8eXMYMmRI7on9YU9xy3UkCXz00UdhxYoVYd26dVV92InU0P4FCxbEflxkPBoIXhg39+zZkxzn29kntbKvp60//elPw5kzZ6qO19Vsee2118LYsWNjH9m5c2eYPn16n+ulWhkp+zEuTpo0qV/uCfXwK3qOhGlRUm18HEXnSy+9VBEW/jtcBBAdo0ePbpkwxcU4efLkKHqbIUwpqPfv3992whS2Q4jNnDkzzJgxo+pA57sf/desB4VWdm87CGfVw/6H3zH4VxOmzba3iI3NrnOgy8u6IVq74JcDBw6Ehx56qKq5fFg6e/bsgPiwqoElO2AgeHHMGT9+fGWc78a+X7Qr1NL/88oE99OnT4dp06bFw2xgolljOMbNWbNmhWaVV5RRK46TMG0F1RKVSQHoI6EUAhcuXIiibujQobnCtNEm4aI5duxY05/SIdC6UZj2d8S0Xv/X8tRfS8S0XntS59ViYzPrHciyirIuGiFiWwYiAjiQHButeyB42YjppUuXaorwNtredju/1v6f1b4iMzwY0zdu3BjmzZtX94O5Iqbt1sO61F4+RfnpYvvEhkjqlClTojD9whe+EEm9/PLLlWn9c+fOxcjeqVOnKk9jFLaHDx/uNf1vv+cU+4kTJ+KTHD747sknnwzLli2L5b3xxhth06ZNAeXw+H379sW0gv/4j/8I+DenuzGVjHJuu+22SkSmiDBNpTGQh/0NHDClwin2pUuXho8//jjWb6PNqbZjgAc/tAPHnzx5MjBytHXr1tgefKztRSKm1k84n3YUEaYUXPfcc09YvXp1L//xQQE2MkoOm5nuYR9kfF1FfI92Pvvss2HhwoWRCT7bt28Pr7zySvw36icXPuFbsXTo0KHoa7R33Lhxsf8xyoPz4aNqaQzet/CPjRjdfvvt4dprr+1lI/nyukFdeREIMh45cmTYsGFDPLanp6fSh3xfHTZsWOwbNoWjaBmwhX2MwxnLt7/RdxQdmFrGdcKHUBzL65ntw//pe5ZJH/h+64dS20effvrpyJhT+Vl9JTUc23Jsek61vkqf2bqs31Ln2+uVvNiv4Bt7reWJDVzXr776ahg8eHC49dZbY9urpaPUysvaSlu+/e1vhxEjRoQXX3yxMv4ism0jZrYP2/GfwhTpQ3PmzKlcn/Y+wGvWX5tXXnllOH78eK9ghr0H1MKQ9qWu8ay+y/SI1PVZhH1WH0n1PXvf4jWBMQv3Id4v0XaytfcicGA/sOM/+tr69evD8uXL4xjAfmbLY99FsKhaX+JYCr+j7CuuuCJGZZGiV8u1l9XHB+p7RUwHinw/1csp36LClDevixcvxhuVv1HbGy8GxiVLlsSb8MSJEyuiDk1buXJlePDBB6N4uO6666IQtWkCdtoBuTY2jQBCGAPFjTfe2Gu6m3XZqcJqwtSKP54P+5BHS8G9ZcuWGDFetGhRFMm8ceP/L7zwQhRUrBM3ILTXtx32s024qa5duzaK+x/96EdxwIDIRfst0yLCFMfs2rUrlgdBw9ywauLMDrS88eLGhaj13XffHb71rW/1EcmsB6kW4IoPbl42bQCiCyIXNzTcJBgJgKDn96NGjar0CQy4NufO3jzIkgLT31hslMFGeRBVgCDIE4yWm40KYToN/c3eOPBvayPqOnr0aGx73s3OP9wx/9ZGLRhx4UMVBRfqRH/7l3/5l7Bt27Y+Dz+pMhBJ4bQ67GJ/BW/vk6uvvjq8/fbbsVx/U6VAtzc91kdRTZ8UiRhZP7355pvh+eefj3nC8G+qr2TlKds2s/8hXw7XjH+gY1+1vsWYRb/R7tT58FvKLjwApa41n28P39kpXraf4oJiISsdpVZeKDfld1x/GMemTp0ar0W0CzxQr+3D7KcYo8E+L2JqzyND9Ds+EPGaawZDcEpd41a4pfpu6vrE/Q0PwdXYp9rHMY65mXbss/3fCmnw8BFO8ocN7ONMS7LtzBrTcT/iNZkqIyUZrC/RJ3GfwViWNU63co1AMyWNhGkzaZawrCIRUww2KXFo8x+tkISIsxEXNBsDAwRPKmcylb/q82GswMQFigsLA2xKWDYqTHm+jQjRdWDB9iH304th3PxSbcfg5gcu2x3yondFckxZto/u5EUN/RS1/RvRAJvEj/LtYGinGK2AzPO9FbZsu7chJT55Q8gTpnYwrybKeXNilN76Fv+2DwcUGVaYUojzvLzFdSnGPqpJn0FQ2wVkVtDY+n1UB3bYCDZ/R59DZITXCGYg+MH1CEFhy7U+TgluWy8FSDVhmuffvGvFD5V5U9reBhsts771Czn5MO7Pz+LFBYj+WksJ06z80GpRu0Z4eb+j7RhXMJ6hz73//vsRBx5K/JRulhjKmsr3AQ3frmYw9MI062ESotv23azrE+UViTCyXjzc8jrJWrDn+46fksfvCDig7/3ud7+L9yzet/yDn1886vuZFaapMlLywtpjZ7ayxulaF9kOlKSRMB0o8v1UbyrZnTdj+1RHUcKoJqOJFE0pYeoFVbW6siKmuKgp3BDhuemmm2K0FJ9GhSkHb05T+inCVLJ4Xp282abEpBfbqJuDBSKsjN4wCl00YgohzIhr0YhpSnDZmz9Eeb3CNDX4Z92QB1KY5q2eha8w9c78ai9Mi76BIE/8+1XZ/qZG8YCHQi9Ms1Z2++gXr5GUT7xtecIUtuAafO6558ITTzxRSZOoVZjaPoZrpahQ8Lba4TElTFO+tQsqIdZ4TEqYZvXh1LWWEqb2wQvjKMawahH2atdkHq+U31keRRUeJri4tF5hmsUwJUybwTArkugFsxemqeuz2kOBvReAFfuIf4DL63v+GqaYfvTRR+MMDhc3VXvITvWzRoUpBTfuM0XTAPpJhtRcjYRpzcja74RUJM9Oz9p8FJ9vaCMnFHGc7rO5RsxvwjQ3v8cU45EjR2KEyq/49yKO0QCmEvCmbsUbp5TgATtFUm3xU9aqUy+kMVWOT17ElNFD33asWk4JUzvQY5oRT+m1CFN7U7XTNrCzWp6lj7CgLC5Ag7/szd1ODYN9aioQ0Vn6ntOCuGFaH+MY+JpTnZjiz5rK58OQzX3MijLYyD+j2HnRYt8e/A1b33vvvUqEgzc7n26AtuP6YB9755134pskUq//SQkqOxWINvJtFIiY4kMBw6l49DcvRIuUwbLhC+SspXziI6b0ub1xohwexzSMolP59sEL7bKLLTkl6+3izduOpL4c/I2HMNhRra/St6+//nolIm2vGy9MvchjH/7zn/9cuSaqvVIJfkfuIPoiRBTFYTUxXi+vrP7AtJvrr78+fPWrXw1f+cpXIlbfh62wy5vKt8LLcvNCqxkMKaQoMu01nor2s+9mXZ8or9qDUKp9HE8QPEAfzut7XpgypQH5xeCPaHXqYTGLq/VFPcIUzHCdWP9iPEXuMVKEilx7ZVQ0EqZl9EoLbPILgPz0JIUEFoMwuugFFKYKmfNjp+lSC3pwrK2DQhjHIl8SU5O2PExdWOFkoxQ8F+Vh8QiEEKZgGIEErqz3r6amRVNRU5SBMjlIIXLLXFEuHOLUoJ3GSi0+yeKBMnEzGz58eMxlQ7uYAJ+VL2nrQjTkgw8+iK+Xwgcit8g08//93/9FZrQLeZbexzaa4Hla/ogw4sN0Blu/tZXfU+hwAZldXAZ78CAE8cFUEruQwi7GQsQYH/Qd5phWe3+tnfJl/wBnPMjY3Es+bNhFbna6MOs9szbH1Po8a4EFyoQwJsO8hVKpMhDh8ekJbJddoAguvDGxnbDvkUceiQz9IhfYwYcmXmPoZ7CTuea2fX548oss/vSnP1Xe45nqE1nv90y1GXWl+mrKt7a/oH/Cfk7Xst2cJUrZZfu1vdZS05+wdffu3ZEzxjHPNGs8Qh218rKLcMjelu+FGo+xjFJjlx/v0AbmwZMFGHLRol/o2ihDP+bwGsd6BC4OQr/zfRc+9NenzYPNY2/vg+wjeYu+eDxsuOuuu8LDDz8c8drx2t+3vH+RB8zADWz74Q9/GO6///7Yb2w/s/eeLOYpaWDvrfAfxWgt114LJEdDRUqYNoRPJ7cDATtA0167yr4d2lCPjXnTo/WUp3MaI+CjLY2VprNFQAREoDMJSJh2pl/Vqv+fgE2oZxTWTnt0MigJ03J5V8K0XP5ohjVZ0cpmlK0yuotAVh5xd1H4a2slTLvR613WZr+Ks54tQNsNWdY0c7u1o1PstVH7TtiZpVP80ox25OUgN6N8ldE9BJhSV2SntU6mImHayd5V20RABERABFpGoNoiqZZVrII7joB93RNffdZxjSzYIAnTgqB0mAiIgAiIgAiIgAiIQGsJSJi2lq9KFwEREAEREAEREAERKEhAwrQgKB0mAiIgAiIgAiIgAiLQWgISpq3lq9JFQAREQAREQAREQAQKEpAwLQhKh4mACIiACIiACIiACLSWgIRpa/nWVbrdbxo7IjX6qed9ln6nKNpQbbedIvsV2/aU9d2O9bzrtNq+4rbdRXxS5JhG+0bqfLvPdq3+bMSeWvjl1VOPzfWc00hbm31uWa8j206tOq7f63n9s5Vcm30vqp9A9TPBCLvaYctb3L/wKbq6vVljj7WynntI9VZ2xxESpiXzMwcZbD/IvboHysTUYFht33Bu+TfQtjfCjKK8lt2heE6z3pHKfnD8+PG4tWLWNo6+nY2+B4/v2+ymd21yC0GwZL+1N7lG+lIt57722mtxa9aivq6l7FYfW4QX3yfcTX2r1dxRfqu4luleVJQjx69mjcNF6/XH1XMPqbeuTjxPwrSEXm30KRUDCvYTx/7BjURc64ki1XNOCV0QBQo+FNpFbGz2U3c9EdNm2GAjpkXa3QnH+H7b3xHIenxdJu5FeLUyslcmFv1tSyu5Nnov6m8WZaqvnntImewfSFskTBukzxvaPffcE+68885gp7rRMY8dOxYQ/Rw9enR45plnwsmTJ8OECRNirXPnzo3fYatMu1PP008/HVDuunXrwqFDh8KsWbMConfjxo0LM2fODOPHj6+cZ3eUwTFTpkyJYurw4cOxDkQnhg4dGtasWRM2b94chaqdps+LCvqbNSI6kydPjvYyymTrwbQJz7npppvCI488Em677bZKFAo3r08++SQcOXIkzJgxIyxZsiQsXrw4zJ49O065WAaWo7U3r7zHHnss1gVebDvKzbI16ykXdeC/q666qiJMi+zcg2NOnToVPv7447Bjx47Ap3aKjpEjR4YNGzYkfWJtZBth34IFC+J/YHfhwoVe0VNvE/oZ227LYH+w/c23nWXhmCuuuCJOh4GdfYH4pUuXcu2xZVIg47tVq1ZV+jr+hs/BBx/b/6y4KbpzFaNFr776ahg8eHC49dZbe9nMbWhpW7V+i2tk69at0WZ7jdrrNuuaqXa98zxcI7yOb7/99nDttdeGhQsXVq7Z7du3h1deeSXWjzJpDyONvp7169eH5cuXV64jttUypO8PHDgQ+4gty18vON/vlpbXn/AQbHnRHu9jL6CK+tj2q6wxwo8ttY4FRX1XZCzhtZQas7OuIYzRdrbJ+zzvRf55XO04iH/bsTQrqph1L8K9w7Y/azzhPQDj1vz588Pw4cPDc889F5544ol43YPL9OnT4zjAGaETJ05U7nPgkCqDsxmpsRK22fEwzzZ77eFejHPzHqxoy5VXXlmxl/7C/c/WRb72HsJ7ctb1nNWnU6zZf+y9pKenpzKm2vtj1n2zQcnTL6dLmDaA2XYcXuTo4PhMmjQpClDbUfy+7TwWg6i9MN58883w/PPPV4Sk/c0OULhZHj16NOB8u2fzxYsXK0IUttgBD7/t2rUrrF27NrCTQ7Smpg95A4XY8kIa9bFuG6XjOUuXLo31wvbz58+Hm2++OfzgBz/odRH7KSgbqfNswJMXIIQsRZgfFGiTFdXIO0rZal1vj8f3Tz31VHzIQBtsW/MiwuAA4Ympdw5cGATffvvtyoCM8vzUMQTV6tWrw5w5c8KoUaPiIDNx4sTKQ4Yd0MaMGZNrEx5kzpw5E/sEBjyWC/9mDb62T8E2+A43FbSBg7gVG+zTuHnSHsvSDogQQJieRrthE8pk/0P/3bNnT3zIomCieLN9ISsKbNMW2LbUw5u3Lavf2oc3y8pet1nXjL0h2XSA1LWG/ggm+LBO/BvMeS3afob+wQc4HOfHlWpTueA7derUeI2jT6ANfEDNul7ol3PnzoVFixaFTZs2xb6Z1Z+yeFkf86GED6JFfOyH59QYgT4IcV3vWFBtrLY+x/hZbSyhsLfXKnhWu4ayfG6vQwYyUmI9xRVl0n84h/3R+tWP/Vn3IjtOZY0nXkwhuLJixYqKoAM/9i1/LbFeG1yBT1kG2od7QGqshNDl9+BlryXLiuky9tqzwR8/Q2bbw4e5rHEVY4+9nu09JMu3ePhP9WkEbfy1dvXVV/e5l7CvoQ+jLDtWslx73yyac9uALGrKqRKmDWL0QsX+bUUCxYUVipwm+ed//ucYcUjdlPzTnL1JIlLBDpklsnC+t4kREp6TlfOVFzHlubwpUpjn8fBCxj7p40aNAQyDUCr9IDVAeKHlozx+oZa31TLz4seWXa1cluPL4N9IqfADpeVkHxZshM9P79qpoSybEHmgMPUPFrAzFSVJRSp5k0tFTNlP86aqslhAnPJawmu32QAAIABJREFU8GIidWMi21QEJCsHrsg2kdX6rWViIzF510yqzalrjeLSRl69r1OpBambD8qqNpULHniQw033/fffj03ATS6rD2UJZnyPBxU+qNr+lHrosVF4CCorTPmwwhkX/JYX0cfvedPKjY4FRX3HG3veWOKFad6Djb2G8nxeNGKaGkdZB/tuXnpSXj/EOJXl/7z7jxVeRceTLBb2wdbPhsAGjnn4dyo3Pyv3M+uhnWXah9ascRUPIhx7U33AP/jies6672XV4e8lPoLvr6PUfbNBydMvp0uYNog5JcT4VIookO2o/kaeJUz9AJwVjYAwTUWsahHLVlTxJsobBJ6q7cVkUfECh6jFTc+KIX8Rk4e31wvTrKdctB/1cTrIRgZs+/MigogyeVvzhKkXgSnOvuukbm44BhGAasI0xbmaME3Z5KPXWf6ztqdu6hRBRW8kRVkwoomoLNJbGD3BTcYK06y+kLpcOfhCNHD2wJZbT7/1wtRex1lDRjUxnmJkI+xZEVM+nNYrTO14gmuA6Th5N2Mrxm0KQlZ/8mMUBIz3sRemtfiYwjRvjGhkLCjqu6xxz/s2a8z2UcL+FqbV+rEfc2zfsTNxeWsXigrselj4tDRy570Ef69cuTL2vayZQBxjZ7fyZpOyhGnqOsga/21qAtPpKNYhTFN9OmtmLuWfWu+bDUqefjldwrRBzHaqhB0cRTLHyQ4E/lhOETPXcsSIEZUbK4QUBaIVdLxhIPKFgRg3YE4dpqYpfMQUgwundmAvbMJFfeONN/YhkTdtnXXjTg1KvGH4G6EVppxuIAP8hrbdcccdMRcVAwGnubOEqU1nQLv5BoF9+/ZVBHzWtDDORT4UnrJZD/KhcCPn0y85Z72ZwJZtB5DU1JJPHcDghXZxqh8PNZiesoOOLT+rrTZiSr5IC0C5+Bv5vcgf9aKc/Qjf41jms+ZNvWWx5MCP/GpEynAD4lS+fYjxUSAfpeZ1hP/b/GbaDsaIwqN/oA5G3DFVniVM6+m3/rrNumY8j6zz3nvvvSjKOfWWenhJ9Q/6xPoY51aLmLL/Xn/99eGrX/1q+MpXvhIRZvUh/Hbw4MGYPmA/ef0pi6v1sRWmnMKs5uNU/X6MwHXjH3prHQuK+u7111+vOpaQN8c9O2b7iFfWg2Tedegjhd7/8AW52mlnXMsc4zD2gxE+dnqXZaXuRUxFqDae5N0Dsh50/ZjrBaifTfFj5de//vXMtBg/1vlrjylnWcEH356s6wA2Z91DbHusb1988cWwbdu24Pv0P/7jP8a8cc8ausALUetvjpUIAGTdNxuUPP1yuoRpg5h580ExuOlTTGYtlrD5d3bqyufm/OlPf6o88dlz8CSID3JEGWXiwgNO09pkai6ksEnazOdDOVnTZ7ZOHOen++3viI5A0DGyYn/jdzYCw7I4HcYpd5tQbuu0xw0bNix88MEHMaeMLKxtdnqSPPJs9YMWyoU9iCp97nOfiw8KvNF4zqmu49tkB9y8BSSITnOaDPVzwII4ZiI9FpPhY/MwvU0+19FOv+W9g5Z2oy4M3BgQGd3E1C04fPjhhzFXNssez3L37t3RVzjfL/zBd2CM37EQjnmC9Luf6k2lm+CaQR1gxTqszam0hVRfyLtG/KKhrGsm1edxrO33LAtt2b9/f4UljmEeqV8cQt7wCW7G+HDxpO8Hef71Qo2+Sl0veSkg9je/0JOpGT/84Q/D/fffH31ifYw60V/zrnc+oOLYVD5lavGRXfRXz1gAm9BX7LWV5Ts7rvtxz/b/1Ji9bNmyKDayriEuCPI+Z44peGal4liudszxY3eqP+YtEESftfeiLP+z7f4+hoWUmBXAB+3Cg6Rthx0v0VfQN3yOqS2Di3ntWOmDCSgD94nLLruszysXsX7DX3vMMU3d57IWe1W7Dvw9xC/04/WctzjX1+HvCQyUpK4JPvixX/C+WcurBxuURg2dLmHaEL6/5rQUmS5tsBqdLgJtRSAvmtpWDelCY1MRYdzQIRobef1cLSj7u75abNOxIiACrSUgYdog3zIKUz/V0GATdboI1EygP4VpVjSwZqN1QjItwL79oD8Q5eW+9kf9qqOzCej+WH7/Spg24KOsMH8DRTbt1P6+mTTNcBXU9gSyprVb2bC8HclaWW8nlu2n8u0r7zqxvWpT9xHIyrfvPhLlbLGEaTn90pBVRRZDNFSBThaBEhEo8nqoEpkrU0RABAaQgO6PAwi/YNUSpgVB6TAREAEREAEREAEREIHWEpAwbS1flS4CIiACIiACIiACIlCQgIRpQVA6TAREQAREQAREQAREoLUEJExby1eli4AIiIAIiIAIiIAIFCQgYVoQlA4TAREQAREQAREQARFoLQEJ0xbx5fag2Ppt586dcXvJ1Mup8WoWbKGIbSJTW8R584q+H7LavvHcNaZFzS9cbNF3Fvb3yusyvp+2MFQdKAIiIAIiIAJtSkDCtEWOs1uQpbZTtNXavZS5BWYrzLLvbsN2f1OnTg0QzmX/8L2K48ePT25T2Gz7+X5alMtt35pdh8oTAREQAREQARHoS0DCtIt6BYTppUuX+m1bwRTaegWxIqZd1FHVVBEQAREQga4lIGHaoOttNO/2228PEyZMCIMHDw6LFy8OO3bsiKVz2hyRuAULFoSRI0eGDRs2BERSz549G2bNmhWPmzt3biUiaHfPefzxxwMjqX7qm9FWnM/IbN4LhP1vTA0YM2ZMtMPWlYrqok3Dhg2LqQc8F8etWrWql/3WLrRr/fr1Yfny5b2YIL0BnGbPnh2rAjvUP2/evHDvvffG7xixzBOmYPLJJ5+EI0eOBPjg17/+deXcrVu3RtvIxh47Y8aMSl2HDx+O5/A4TeU3eGHodBEQAREQARGog4CEaR3Q7CnMJcV3a9asCZs3bw4XL14Mu3btCmvXrg0nT54Me/bs6SXMKFQhElevXh3mzJkThg4dGkUrysCH5587dy4sWrQobNq0KZw4cSKKR54PsXb06NEoWq2Q8mLM2gthRqFGMUjxPG7cuEobbD4s7EQbICAPHDgQzpw5EyZNmhSFJMXc2LFjo5iELT09Pcl22TYihcDacsstt1SErm8PbMkSphTAVtRbFnxIgO18CPAPAGRo83clTBu8MHS6CIiACIiACNRBQMK0Dmj2FEY2U4uJvGjCNDrFp83tZNQV5e7duzcKUHwYNfTCEtFN/EZhx99vuOGGeP6oUaMqkUgIPvvJiphCDCKiu2LFirBu3bo+0/2oa//+/bF82u4XYvm/fbu8MK3FlmoRUzJBW72ohO0Q0mCRtdiKLBkxljBt8MLQ6SIgAiIgAiJQBwEJ0zqgpU6BKMP0PIQbPjNnzgxLly4No0ePjtFG5FZ6YUphhuNXrlwZj0fEFMIUUcnUQigrrLJEVj1T+dWEKWy09qI9jJ7STjDAh1P0vl1lFKZ8sGBaBblLmDbpwlAxIiACIiACIlADAQnTGmBlCVKIT05F8xgKHBvp88LUih+cx2gqUgHmz59fiU7a10hZMYrv8TfzMN95550waNCghiKmqYguBOnGjRtjPiamxpl+AAF97NixiujmVD4EKNMabLtqEaYUjJx2Z0oEBDHaaD9eoHuusOvChQuR5759+4KNrtpzNZXf4MWg00VABERABESgQQISpg0CfPPNN+MUNxYF3XbbbVEkQlgiYnrq1KkwefLk8MEHH4TvfOc74cMPP+x1nF0khWl4LCq67LLLYhmHDh3qsygKEUoulLKLeZAzig+noTktzal9mzZgf3v00UfD9773vXju008/HbAACP+xHcwzZY4p6sfvrAd27t69O7YPbbW5s1z85dvF/FeUgQ9sp534m9wgSPFBWoHl6Rdn5S3+ok/w4GBzTFEu+dlFZqgb4nX79u3hlVdeiW2lMIYwx6eVr/NqsCvqdBEQAREQARFoewISpm3vwoFrQNGX/Q+chapZBERABERABESgnQhImLaTt0pmaz3CFBFbRR5L5kiZIwIiIAIiIAIlISBhWhJHtJsZdgq8lu1N7aunfK5ouzGQvSIgAiIgAiIgAs0lIGHaXJ4qrQqBrDcJCJwIiIAIiIAIiIAISJiqD4iACIiACIiACIiACJSCgIRpKdwgI0RABERABERABERABCRM1QdEQAREQAREQAREQARKQUDCtBRukBEiIAIiIAIiIAIiIAISpl3SB+wqejaZL5nH33zxPl8o71fM2607sctVo59GysPOTnwRv21DozY1ev5HH30UsMsU+PBF/NZWfIdNFvBJ7WDVaP04P2872maUn1cG2p/aOazZ9drd1Kq92UGL7ZpNX+WJgAiIQGsJSJi2lm8pSqfotK918t9RVGGXpJRoakRIEsJrr70Wd8KCmGi0PO74VGZhaoUqGPzv//5vRPE3f/M3LROm9GuZuBS9CNA/xo4dG+xOZf5cCv3x48e3jGFRe3kcbDp9+nSYNm1arafqeBEQAREQAUdAwrTDu4Tfc54RJoom7iGPfewR7csSpo1igpA8duxY08REGYWpZ5SKoDbKsdr5AxkxrWZbs6KttURMG7Gp6LmKyhYlpeNEQAREoDoBCdPqjNr6CAo4v8c8BQz2k0ckdcqUKVGYfuELX4jtffnllyv7xJ87d67P1DlFl91PHqLXfn/DDTfEvedPnDgRZs2aFcvFd08++WRYtmxZOHXqVHjjjTfCpk2b4r70PH7fvn1h1apVlf3s2Qacz0igF6ZZ9ljnMZqI78BjyZIlYfHixQEMEMn94IMPok02spy1kYD9HukP69evD8uXL49loex58+ZFnmgXPijzzJkzsV02XcK2zfoo1WbbFus/lo/6vDC1x912220B5Q4ZMqRXn0bEb82aNeGee+4Jd955Z8UPiFzygeLs2bOVh5YDBw5U/GltZjmbN2+OdWT5xLJLsQIjfG9/g8G0ncKUzI8fP96rn9F/eSLdRl5vv/32cO2114aFCxdGLqhn69atffog/DdmzJjYdrbb9in4Fekac+bMCbNnz47+10cEREAERKA2AhKmtfFqu6N54ywqTBlBvXjxYpgwYUJFpFkh2NPTEwXdiBEjKuJu4sSJYfr06fF7fFauXBkefPDBeIO+7rrrohC10VhbHqZvbbQWQhii4sYbb4xT/vPnz4/CAzahPTj30KFDUSBAqGbZY4UBRRKEA6LDBw8ejLb6qWGKLpSL45DLumXLlvjvRYsWRRGND75funRpbBPt4/czZsyIAoVl82+fLnHy5MnIGHVB+O3Zsye2DdPCqTZbQYmyd+3aFdauXRtQDs5FCgY+aBe4I9cVvCZNmhT/ndpC1opHK7ZQDs6DfVbQwh9Hjx6N7aPwg+/5YENhN3jw4LB69eoo0iBwGVUcN25cxW74mUzB1+anWlu94LUR00uXLvU6z0Yv89IamDYAeyHKIabRv/hv2E+OOAYc+ACANvA4+EQR07YbFmWwCIhAiQlImJbYOc0wrUjEFMIoJQ4hviiqrJCkYEN0kR+ImrvvvjsKNp7D31L5qz7iiZv7/v37owCFYIHY5E0fETR+fBTWCkhvDxcg8dxUrq0Xj4zmIeqGDyO9LIMikqLYLgTzZVUTphs3bqy02eZV2igc6mWbU7mX5MgorBWm9CmjtvgttbjNCz/7Nx4AECkkSyt0UZ4VyPCbFXlcoGb7CCKO+Phool84ZYUpfluxYkVYt25d7BN5whTnsfy8iKn1M23xHLJEvbdHwrQZI5XKEAEREIG/EpAw7fCekLVYhGIRzbc3c0Y1OX2fJ0y9AK1WV1bEFOKOQgFT4TfddFOMluJjBasVZimh7O1Judbb6NuZEqZ+IRHrtlP+FGlWmBcRpjZlwQpoivSshUAsm1HbVMQUwrTIKvmUMGU0FhHkeoWpjSqybamoLX7rb2Fq7dmwYUN8IMLHR0JT0WYJ0w4fNNU8ERCBASUgYTqg+Pun8pSQ8tOcedPMnAb2U+fM7UMElVPgmP7k96NGjQpHjhyJ06B+YVVWjihTCSjIKBQ5zcwpWOat2ql8b89DDz1UAWzFhJ2yxb8hJrnKOzWVz98wZY4PI8b8nqkHyLGtRZhyKp9te+edd+IbC5hG4dvshTkFo40gwj4/lY/vGPG0b0YgHAhTTqlz2p3neCGJuphOgeilfaixApdT4ZjmZ+4r+gLYMU0BdaE8fLyItvX6BXw2dcFO5aO/MWfY9gumNdirDeXjQYl9G7/ZKXr8DbvZH9HfyNuLaEVM+2ccUy0iIALdQUDCtDv8XIlIsrl+ehg3W4gyLAKx+XS4Odt3cTLfkIIO0+c2B9Eea+ugEMaxyIvElLI/lwtt/Ouq7NQ2opQQEJwmrmYP24v2YUELRA6mthntpL3Dhg1LLn4qsjjJL35CnXZRF/62i5/4N9j6BVl2ypwpDD4yi/MtZy7cQsQYH5xH9nzbAqfzU6+RojDFuRCPnO6ncLb24t8pJqmFTnbRnO0L9nyfgsDFeNbHOAYfTOXbfucXIKEOsMD/LdtUKsSbb74Z0yhQH/sQxTS/g3CFqMWH18TTTz8d+w/+43nMd9bipy4ZTNVMERCBlhKQMG0pXhVedgJ+ur3s9rbCPj+V34o6VKYIiIAIiIAIFCEgYVqEko7pWAISpn+NvqbyQTvW6WqYCIiACIhAaQlImJbWNTKs1QSy3gXa6nrLVH6R97+WyV7ZIgIiIAIi0NkEJEw7279qnQiIgAiIgAiIgAi0DQEJ07ZxlQwVAREQAREQAREQgc4mIGHa2f5V60RABERABERABESgbQhImLaNq2SoCIiACIiACIiACHQ2AQnTzvavWicCIiACIiACIiACbUNAwrRtXCVDRUAEREAEREAERKCzCUiYNsm/WbsW5RVvd8Cxx9mdlJpkXsuK8a8buvnmm8P7779f2QKz2RVXe+cmmaZ2+4Et9hVR3HUI24Dyg52Y8OEOTPZ77sTk24TdlI4ePRp3XMIH/sMWn3fccUf8O7XbEr63u2HBbmzxWa2/HDt2LPidsXiOf/0Vdkb6f//v/8VtTv0OUDwnxcCXk8XS+h7lYYeqyy+/PG71uW3btrirUooVtgH1dfA43/ftzlj2t6J1s33cahb1oD2wbfXq1XEHJ//xO0qlfJLlUxxrbUNZkyZNikVg21XsSOXrtD7g9qusM6+eRq4tv9VsI2VVOzevrqJ25G37WrSMInbiGPioVR8/fhXdzhbHoR/h2mnGp2i9Retqho+L1qXjOp+AhGkTfEwxlLrJVyve7nMOAWFv2EVuStxK1O4LX63OZv7OAdPvdd7MOmotizd3Cgx7Pn9LbfNJQYHjvVDcuXNnmD59euC2ldx/nXu9c8917qeOMvjy/vHjx/cRk7W+2J/94vjx42Hv3r0B+8zbD22HHRTVbCv7Ecug7alz+B2O4Q2atm7ZsqVyY+R3S5curRwHZhs2bKjY529+sGf+/Pm97LfH0D60y4pvf9Orp26UmXWtkQeOgQ3YlnXatGmhiM9TfdO2qR4fVHv4qvV6GMjj867FgbTL1503LjRiZ974zPtGaixqpM7+PrddfJzigmvt9OnT8XrXpzwEJEyb5At/0ytabOq8rBt0qsxmRQuK2muP80KnnjJacQ6Yvvfee+HnP/952Lx5c69IJMTGf/3Xf4WJEyf2iYy888470Zzt27fHPdJT0Ym8NqcE1C9+8YtoB3ZWsmLytddei0Lpc5/7XKHoMgZQ1P3666+HMWPG9LEdYuj8+fN9BLAVzinb/XlZ5aBte/bsqQj2rMiyrS8VlfHf+b99PXxIsIK/3rqLCNNUf6yln6eOrdUHnSRMU/5r9JoHn4MHD4bFixc3WlSv89H38GlmxLTa+NzsyGVTgdRQWLV21lBUvx7aKfz7FVo/VCZh2iTIzRSmMMlHl+y0PyOB9jtMc+7atStOD3MKlU/ieGpfsGBBGDlyZIxoIYJmpxVtpNeWmRcB9lOpPHbjxo0V4cT0hrNnz8bpXUTylixZEm2BnRcuXIjRs3379sVpcBvhzNqRqAhnHHPp0qWwf//+XgKUT8fvvvtuUtxBLE6ePDlg2jdryrxWYYqncdSHDyOZjKIg+moFV15XfPPNN0NPT098ugc7G9ElK5SfN9XnbfeRR/6eEu02asq+U62+WiOmqQiuFzZF25q64VQTplnRrVqEKe2dNWtWTG3wIqeaD3B+PcKU1/g999wTUxROnTpVSSFheVdeeWVgxB3XHB9w+DuuS0S0hw8f3mfGwPZNf+37iDzGH5v+QdGC+sDFXufWT6nUJjDETAVEKB4W8ZkwYUL8P1M7tm7dWmlLlm1Z1xajfSgL/1111VW9ZgBgLz5Zs1d+JuPEif+PvXcBtqwqz0X/9drvR+/uhu6m6aaDV0WUiNwOkkSSEgURPQiSAouSsgpiFQ8hEaGwgCBUASVCsApQMEKiIcccOQH0JiKQG1J1SN1wEBFyhKClBBoa+kU/9vuxHre+f8x/rn+PPeZcc629dvfq3f9SqrvXmnM8vvH6xv98jvuIduMj70tbsX5xwRONgO5/I1x9TQdMQhpp6QRTjMmaNWtYMph1PuvxaNcYy1zDPD3rrLPmzRNtxqLNdkLz59xzz6XzzjuPMdYapFCbk+Y35o2YXwmOzz//fDy/GkmyZeywh6Mc/bzui/5ety/pe8Faa9w++clPxu3S5kD6WQg/9BrftWtX5r60iQa1rRgjpm2CMgthClWV9B4mJewU77rrLsIEgw0jiIBPHvRNFe+AnN50002EBYYN8NZbb6Vrr72WyaosBJSBw+uiiy5iKZ4sMBwA8j1sEnFQ+ZI+3Qd/g9OqKRBRHCCywYgKHO3QBwoWNBYX6pN87Xg21L7NmzfzZhRSjet2iYQK32kSB+IJUqUPZXlPq3Q09r7KvBViijplLFGetA+EPQsx1YQpRMxCqvZQulU54OXi4ttzhtT4go+uF2OFcdCq/dDc1vah+D1kq6qfSbJl9ed4K3VL+/RBHrJzDZl/ZD3I/TkoBEofQH6dIXvyZolpyG5aLlfYM7DOQWLkENPr9PTTT4/tXoHNLbfcQtddd12ixkAuzbIf6bHRdpBaqq3rwxqWdf7444/HJA6HraxP2ZPkMidzRLdf1o2vDsfaCrUtND81zvj9tttu4zmKtuhyGo2HXApkr/TJtrQ1ZNrjm30k4Sr7JC6nob0xJOXFvMAZAEKL+SDt8PFMOpekLbr/IHNi69rsGOu5pu249TijbPQxdBHBOvLPAC0ICY0Z6rn88st5/ofmt8Zfn58QbKSdfz4BRh/kwrFly5b4HNbl6HMcbZWzCZeVENYiQELZsmb0s7L2Lr300ngNa6IqXKBRX9pEgdpajBHTNsHZbmKqJaYgUtrwXS8gveFIV2TRyCHsT0zZICFVkY8+kOV3/zbqQ5WkGhZJjK/e8TdwrTrTmx8WMMhHqH1ZcBbiJxscJIDYFIEVbHFD0rQkaU0jiZfGJKTKF/sl2cQhMQ4dFmnTUN++08ZL23vKc7qverxALjVZxvNZJabNEFNtdhCyDZX2yaEVksK2Skx9k4f9JTH154SWnjYaA7zbiAiF5oq/tvS/9cEmDnb+gSwHH37XBDNtXgrBwd6BwxGEFsTWd+LT44d26eeS1qLWWIQuwL5phz/Wum2+I6PeJ5PKyXKp0pc2TWL0vubvCf4cDPXfb7s/Z5L2xqTLITRHWqqY5aIV6j8utH/zN3+zqDH257b/by01Dl1E0uZP0pj589+/QOnzSiTcgmWan0cSqdWOlrockM+QA1tSu0XiGZLc+nPExzF0nmXxWWkTHVp0MUZMFw2hKyALYQpVlcXGFLfCLMRUH/yQWMoNLkRM9UEk7dK2rddffz2B6DQjMUU5SdIC/NYMMQ21LyvO2qZPzAnOOeccdlyCqts/DLRkQTz05T3fA74ViSnUZ3JDxiGJDQff+YdW0lQUJxw58PVtG99JmyCB1Sp+fzxCB7xvsgBskmxV5YYv0u/169cvsI/VkuekQ1eX70uMpA5NbjRO0odW6m5ETJPwz3KQ63fFJETmkq4Xz4k0SBzm/DFoFzEVAoj55q+nxRBTuSjhoBOpP4hpkoSpGWLqz219YRJVtr9u/DkESbVuW1ZiqgllaO4mzY+0fa0ZYhrCVWvJ0H+tWWoUxSO0r2M/8+dgEqH1yb7fT/1e1jEOEVOR7OGcAwb3338/3XzzzbHUPmvZSWPm15lGTLNosKTfacQ0VE5S+xrNNfRfnEqFrPrzO0RMm+lLm2hQ24oxYtomKNtFTH2bJVH96gM76UauF7Buj09MfckY/g1PZKic5QADLM2q8lshplrNpVX5OLzF1lHaJwRP22glkX18j4NfbuAg6iG7LiG78ryUl6TOb5WYhshjFmKqiZ60LU2d75s5JElMxRYVv+Oj7V8hJdbe/SFTgZD0U0vyQcr8DVfewSVB6vOfCV0IQpJoSI20hLhR3aFLTdJYoj7MF8GoWWIa6pPM8yQtgx6DEDFN8+6WSx/GTSTOGkeoFpslpiEHu9CBLGMDTQDWrFwYktTIaWpvf83h3ygHe6BP5tMknUkaG3+v0FqpjRs3ch2QCuLQl71MLnpwjMSc9k17BHvZK/1yfHOdNIlp0qVezxmtBcJ4673R7x9+A9nDpUGbR0kbkxw8Za3oMwf9z+VyHAaunWMs+4++2Pjt84mpPpfSLrYyZuiPrxGQOeKTS61Fkvl3/PHHB1lC0uUO5DFUDhxytQOpmK7geR9rzDXYK8s+JGc+5n1ofocIfzN9aRMNalsxRkzbAKUWm/uORGlxJ0PidjQnZNCun9Vqd7llw1YNtqV4FypwOPFs376dzjzzTNqxYwdvuNqeTavzxbZPb6r4Dsby2Ix8KZw+CCUmo2/sjw3skksuYXS1A4O0A2258sor+fc777yTbYC0MT8OU1FZSfvwrHwXsgXE7xonUYHIovZtLIEV4q5eeOGF8+wffTtA7UThT6RFAAAgAElEQVSmDc99J46kOKbynLaB0uqbpLi1WoWv1TD6Xd0Gv93AQ7Dz45jKe1p1Jt/55WSNYyrzFvXKIe8vr6RnQt/jOzijyOGVFse0UbnNxDHV6893SEmad7qfOHCw9lCOXs+4IIbmj67jT//0T1liFPo0ip2KA3v37t18yRSsUI7UGYrp+pOf/ITt2GXtDQ0NsXQGn6T69LzEeoSaGGtE2xDK+/hTbG31Okf7zj77bLr44ou5Lt0O3XcdI9jfB/AcVK+4oITq021L8rSX/QJlY8/UUTKS1llobORZKUfbqoqtvd6fMY/EGaxR27XzFy5Lob07RJjlcoC5j/H14/MmrWvpX6j/IQetrGMsvgQgTPhgnuq1pjHE2YM1dM0119D555+/4JwQZzU5Q2Su+m3W9peoy5/fuDhgDoXWRppjmT5ncKbB9hbnbqNykuZU6Hs4vMIMQ5/dMA2T9STzG1FkHn300XnnJ4htEi8Jbi4d9qUR0w4bEGuOIWAIGALNIpCmZm22LHu+sxBoVmLfWa2f35pWzFQ6uT/WtqVBwIjp0uBqpRoChoAhsN8QOJSIaZKZzX4Dez9XBGKqPfGbrb6T8DJi2uzoHZrPGzE9NMfdem0IGALLBAFtenEwpTNeDPzawXEx5XTyu0mmPK20uZG9ZCtlNvuONgNoFH+12bLt+eWFgBHT5TWe1htDwBAwBJY1AiZ1a254Da/m8LKnDzwCRkwP/BhYCwwBQ8AQMAQMAUPAEDAEiMiIqU0DQ8AQMAQMAUPAEDAEDIGOQMCIaUcMgzXCEDAEDAFDwBAwBAwBQ8CIqc0BQ8AQMAQMAUPAEDAEDIGOQMCIaZuHQac7a0fRvuG6ZItAQGU/VaWuL5Qmb6lSlDVKqSbtSst0pDPbhLIdJZWRte52j0srY+tnJ2qlDP2OOTUsFkF73xAwBAwBQ6DTEDBi2sYRkUwLaRlamqlOwmvgHcm+pEPDtKueZtqEZzU5bvZd/XwoBzyyWrQ7lEi7x6WVPodSo7ZSjr1jCBgChoAhYAgsZwSMmLZ5dNstmes0qVi7Anln7Rdi+SFtXFJKwazD1+5xyVqvL+F84IEHOHUsUsY1+wFmjz32GKf7tI8hYAgYAoaAIbAcETBi2oZRFYmc5OL9zGc+Q8hpnBT4GiRpbGyMcwV/8pOfpF/84hfcCpSDnLvIuS7SUE3g+vr65uUg1znckSd7w4YNnOdachLfeOONdM8999CqVas43zhyM/sELykvPNqjAzwjz7LOO4zfUb/O44zvJI8v2nDMMcdwfZs2baJvfvObdMcdd3AbNm/eHOe8xzt4Vr8rQcIff/xxzmOMj0hRpQyU2yhVX7Pj4pNI4Pe5z32OzjrrrDjnPEwo9Pidc8459Bd/8Rfz8hLrfOo6qDRyHv/mN7+hr371q3TttdfSM888w3nGn3vuOe6njKfMBek7vgeGgq3gg7zJDz74IGMLoqvHS5fVhiluRRgChoAhYAgYAvsFASOmi4QZZEDIAUjI1VdfTSCJIKZaSif2lSBmIBxaXR0inxdccAGXoX/btWsXicTt+eef53pvvfVWJjkgPZqoCgFFvULwQmRF2z1KmSA6W7ZsievC36+44gq66667aPXq1dw/kDYhaT6R1lI9YAJC/cgjj8wjX77EVLA64YQTmHxL/zWhFqIp/cBvum49lM2OC8ilfDSZFJKJuvAJjR/qeuqpp5igClk++eST55F2jOVf/dVfMTGFxHRycnIBjnJx0OXh76hbxlHshIHfeeedRyeddBITUz1eftmLnOL2uiFgCBgChoAhsN8QMGK6SKg1cdISPJEWPvHEE3ENIakffkwiaT4xheRTS9OkvBARCZUZkphK47R0EUQHRBIfX8Lqq/J9qSX+DakmpKtoL4gV+oGPxiqkyteEUCTGvqQ3CW+pQ/rTyrho9brfPv1vSLU1lr6ZgJB9YPf1r389llprsuyPGfAXvJPMDnznMV2eEH89nQ+UDfIil5S9bggYAoaAIXAII2DEdJGDHyJOp5xyCquxtWRRV+O/k5WYQmIKKRmkslDtiqR2McRUJG9+mSA6IS/+RsRUiDP+hMoeRPX4449vSEyBCYjW/fffTzfffHNQYuqT2zRVfivjoscoRExFWq3NCaRNGHMhx0nEVEunGxHT0CWiETFdqqgLi1wi9rohYAgYAoaAIZAZASOmmaEKPwiyAIKoJV7btm1j28GHHnqIXxI1MbzZTzvttNjWUqSRmgSJ1EzKwL/FVhQqeSEfadI3vJNVYqrJji4Tav3LLruM+wGVPX7DxyfcIXIoBAy2tlDNiyQySWKKcoXEb9y4MVGV3wwxbWVcfImpmC+IyYKMpU96tbodUmKZC6effjpLnGGWgD9FKi32un6fYY4BKSecvWROoTyJggBbVE0+9Xhpcwu0F2OgLwWLnOb2uiFgCBgChoAhsF8QMGLaBpjF1hFOKZBkwr4QRESrplGNkA5xahFVq+8khTJAZrQ5ANT2l1xyCX3hC1+gF198kQnu9u3b6cwzz6QdO3awjak4xQi5hRkB3vvwhz9MF154IffUV++KxFSXGXLoEbMBlAEbULFpBVGCnecHP/jBmMRqO0tt66r7rfuGNsFGU8pZs2YN9w2kGFJiOP2gb2effTZdfPHFcT/0O0Kg9XA2My6+KQBwATHFB05q0n+tMtdYCunE89r5SeMLqfQbb7wxzyFN+ozxBIaCl7Rdlydl4TuYCMCJCuMm9ek2SHt9wtqG6W5FGAKGgCFgCBgCS4aAEdMlg9YKPpgRyBrO6mDuo7XdEDAEDAFDwBDoNASMmHbaiFh75iHgq8n3FzydSExFiovoCFDX28cQMAQMAUPAEFhuCBgxXW4jugz7065MU1mh0SYY7c5ClbUNSc+Jra9verDYcu19Q8AQMAQMAUOgExAwYtoJo2BtSERAO/i0ki1pOUHbiVLc5YSv9cUQMAQMAUPgwCNgxPTAj4G1wBAwBAwBQ8AQMAQMAUOAiIyY2jQwBAwBQ8AQMAQMAUPAEOgIBIyYdsQwWCMMAUPAEDAEDAFDwBAwBIyY2hwwBAwBQ8AQMAQMAUPAEOgIBIyYdsQwWCMMAUPAEDAEDAFDwBAwBIyYLnIO6KxNKMrPrBQqXmfo0b/r7En4XmcNQnYffEI51HUZ7fbcbnd5i4R7Ua/7qUSTCvNz0uvnEEoK2Z+++MUv8vi88sorhNSr/scvI2vdrXYQ7ZIUp83EONWhuL773e/SZz/7WUIaVL/PuuykOSHz2p/HUpZeK34YLgnRhfS9figsnQXLx+df/uVfOPUvMpHhc9FFF/GfDzzwQJyty4/moNfV3/3d38XZtkLYo258JK2w/wyiRiAzGT7o9/e+9z16/fXXeU7o3/R7oTr9fSSUSU36qMuS/cbPMifPaJz9OvRvoX48++yz9Cd/8id07bXXxviGMqChrddccw2df/75wemLNupMb/5DkrHOn3e6TSjj5Zdf5vmJNSeYJ+HqY59lX2517dl7hoAh0F4EjJguEk99sONgvv322+PUnGlFh8IgvfDCC5xXHsQCh8jXvva1+KC98cYb41SWi2xy6uuaeC1lPfuj7HbFP/UJmxx6nRbjNAumPpnWZKUdh7dgo9OySrvktxAxS3tP8O/r6+N0uEjXC/KqY7r6xF/IbKhP+O3hhx9uuE6F7KH9WNs+cfLXu2CJ57/5zW/yWvZJvPRTt0vqQb8kJa2Q529961sxUff7iLIuu+yyBamABR8pF1hpYu2Xk6UfoYuVv4eFLiz4Drhs2LBh3oVO72ehC5F/0UL9qE/GIQuuy+lSnWVt2zOGwHJBwIhpG0dSDiY5GJolpvr5ViVgi+1OmrRwsWXvz/fbhV/Www2H5muvvZYqfduf/U+qK4vkFvP4jjvuoEsvvXQBGWvUB+Dw0ksv0b/+678uuEiBgPz85z+nk08+eQFOuEQcddRRdNtttyVewNLWl98v1DU+Ps7/aVKGefHtb3+bpW8gR2nSZVwU8bnvvvtiMiz9DxFH/IY2Pvjgg/x8iJiGSCjavnXr1pjMSh1YiyhLyFho7PR3IXxCZet30iTVmjC2SkxD8yXLmgo9o9vj/55E7vfXhb7RurDfDQFDIDsCRkyzY9XwyWYOdF/aoKV7WtWISiF9uuqqq+ZJi7TqTqvC/HK1SkskVbKpQz0LicvatWv58Hv88cfp85//PPdTyoTaDIcjJEDPP//8AhUa2gYCA0nPE088we+KNAhlPv3000zYNm3atKAMaY+vYkxSr2oTiCQ1ZKg9KA8qQJG2oY2iCtRqRmkjSBlMJjZv3kznnXcevfjii3G/9LuCkcZN2iVlAJc0QqWlcl/5yldo48aNTJb0uPmSWY2DP6b33HMPk8lQ9iq06YYbbuC+oMxbb711npoWZZ1++ukLxnL16tVM4qTstKQH+G1ycpIlkpqAiqT2P/7jPxaYo6CtMrcwRiHiKqRPS0z1ggwR02OPPZbXjk7hinWG/qAvjYgpnj3ttNNY0od5LFJQ1CtzW3+XhYQlSSdDffbJb7MSU3n/6quvnncR0OVkTfnbCjFNylKWhZjKmnnmmWeCkm2/jJC2Kks9DTd1e8AQMAT2OwJGTNsIeZrNoV+NbwPl2+WFVFkgFSBSJ5xwQqzmB5GRw1yI1EknncSH6JYtW9jW7qabbmKyACL653/+5/wuSCTIyS233ELXXXddLBHSElM52KQ8kAd8oBrUBzO+f+qpp1gyJe+fcsopTP40aUZ5fntADvCR71GWEGFtG6hNG0AsxOZRv4v+XnHFFUxE9DMger5qF2157LHHGDt8gDdUxSAhIOdJhA/loG8YA02S9MEtxFHKSFMry+ENG7xQn4CBtnPE84K1kIq7776bLr/8cu4H6kY/xAxE+i62ybqdejw07sBRiCjKFPUyyt61axeTdZkTvv2m9AfvoS6R9snFC/agvp20bw7jk0BZO81KTHEZgXQUH8xNkWaeccYZBLKWRkz1WsbfZV6JhDUkidRrWua94CWXG9/EISTpk/760kzf1tbfM/wLXpLtpj9XtVQ2aTtMsvPVlyb/Qo2yQqYUzRBGqTfN/h71hExHmqmnjceAFWUIGAKLRMCI6SIB1IemVuE1KjZNYipESTuc6EMZpEuIXIgYCLETkqXbgoPCl4AJ2RLC+eqrr8bqz5B0LEnKIoeIHBK+WUDI6UsfXPJ7mu2mHH7o0w9/+EN67rnnuHtCnvShnoQf+ulLt9EncbrxyZuvDtTSSGm/L1FqpGKVdkp/zjnnnBhz4KD7hPpwecAlAkQLxNh3ENKHsE+G9MEdknz5uGtiCulryJ4vdHlAPUJMhbhDEggprDiM+fX7ZAplNHKeCpnKhCSmIKbAQkgl/o6PvgQkqfJDc1VL8lGftnnU46nni8YOknWfdEv/W5GY+hJRf4/wybS0sVVi6l8oGtmYLkZiqveskPS0Ea5434hpo1PIfjcEOhMBI6ZtGhdIKCGJyeoRnaYOzUJMk2yndLkgA5pkJh2ezRDTkPRIO3RAbS91hohpUnsghYMUC+r0JImpSDevv/76WOIFYhoq05c4h6RtQgAhacbvxx9/PEOURkyFkNx///108803x5LmVompjImPYRoxDUVm8Ilp0vzw+xbCvR3EVEvVQbohxcV3Pk6+liGNqLUiMRWHKRA/aA1AVvFJi2Dg24nieV91L+Plm534ZEj/W7dFX6RC0lch+VrqHLpU6HfxjpbiJ5kbhOaAdrKSOakl2aG6GxHTpK01C2EU845TTz01LiZpXSbhmqWeNm3/VowhYAi0EQEjpm0AEwcACJVI4p588slgCCFdVYiYimMG7ElF9S7qRn0oS+gV8eLVnvS6XK3aBmHGRo1yIGXVxMWXoCRJTNEmHKgS0kcOD9iBCVnSZNQnpj6plfbAWUbqTCLs+pDRxAJSMO2ZHFKNS5QD3z5RVNkI7QMJn0ifkw5AXa+YUIj0rlViivaK05So6c8999x5qmOtvvcdYoQ8oG0ypv5BjTGXOZk01v68SZL6QYLayMYUbcFaEMmy2O6KWYIm1iGP7CRC1QoxlfbCrERIZCPHuJCkL0mdL+Y1IsFOI6ba9leHxQp5z4s0NM0r35e2Jzk/YTya8coXIq4vR60S05DdfRbC2Ohi6ZcRcuIK1bOcoo604eiyIgyBjkTAiOkihyVke+U7//gOEiE1oTRDVO2+0w3sCnEIipoTz8szoe+0Ol0cmqAixwGFWI9iYzo0NMQhrvBB3fiIbShsU/EO7OPw3o4dO+J4htJeHPYgHuJMhDZBxY62SuxVLVUKOTCBQEtf4Gyyfft20qpt1KVVvujvmjVrKJfLLXDaEjMAkR4h9iPqB/HV+GmyqtWoun1+/EX8W48D2oC2or8gyILb2WefTRdffHGMqT92WqoOz+8f/OAHPAZaha3tFX3TBj3nfGcveVZjqsvVavtLLrmEvvCFL/D4atzF0Q7YwSP90UcfjeeLfse36ws5ZYlUWpzPGsUb1XaKut3afALASt2+KYCOYyrv4xKhQ6/pteVLPKUPaXFE9Tu+rbhum/+b7Av6e/nO70fWOKYy3nJpFAdEwUfj5q/hJAdC9CHJMbGVOKZpeCWFKEO78dtPf/rTeM+RcrLgeu+99xLmaujTjrBoizw27HVDwBBIQcCIqU0PQ8AQMAQMAUPAEDAEDIGOQMCIaUcMgzXiYEcgySHsYOxXmp3nwdgfa7MhYAgYAobAwYOAEdODZ6yspR2OQLsyTXVCN80WrxNGwdpgCBgChsChh4AR00NvzK3HS4BAoygLS1DlkhWZ5mS0ZJVawYaAIWAIGAKGABEZMbVpYAgYAoaAIWAIGAKGgCHQEQgYMe2IYbBGGAKGgCFgCBgChoAhYAgYMbU5YAgYAoaAIWAIGAKGgCHQEQgYMe2IYbBGGAKGgCFgCBgChoAhYAgYMbU5YAgYAoaAIWAIGAKGgCHQEQgYMW3DMEgmHp2tJUuxfrYXecfPqJOlLHtmIQKhNIohnPzUqfoZHTbJz+uun/PLyFp3O8YtS4pHv56s/fLLTsOq1b4sNVZ+Ni9JH5rW3kZpS1vta6P3gMUpp5zCKV074SOZu5CK2D6djYBem63sCehd1vW91Gu205BOw6XdazYNW30GhVInC266jAO1ly1mDI2YLgY9Is4bjg8OkqQc342q8HOzI2Win5KzURn2O1G74oj6+dslBaKfGvRgw9zHZ7n0K20csJE/8MADhPS6jzzyCKem1XnjO2kMhUB3SspMmR9+2tZOwuxQakvW/U3S0ArRXLVqVVthknlq88IReaT8XsyaTRvXUDxpqXM5C7CMmLZxyeIQfOyxx+jLX/5yU6X6NyT8e+vWrfTNb36Tent7myrrUH24XbfCrJIGHNqvvfYaHSySpKz4tDqHO3XeHWzxZdstfVnsuJjEdLEItuf9rOtXasu6j7XaukNNYpqG02LWbKNxzSrBBlc444wz6L3vfW+rQ9pR7xkxbdNwQC3/4IMP0gUXXNA0mfTF7iA7kMBCsoPfxsbG6Mknn4ylqFo1qW9NMomPPvpovsXht3PPPZcggcXnhz/8YTxxQ2WIhATP4gZ4zDHHMPHatGkT3XrrrXTttdfSd77zHS5LbsuysDZs2EC33377vPeeeOIJ0lJGXWcW6WPS8yIRQPmf+MQn6O6776bLL7+c8G9p22c/+1m+IGA88PnIRz7Cf/r9woK+4447CJht3ryZsXrxxRfjZ/W7qAttevzxxxlffKQfUgbwyhqgXvoHTNesWUOf+cxnuMyk8dWmH9psxCdfehwxTqeffjqPo8YHYyqYSL9eeeWV4HeY13JJynIgyaH4uc99js466yzSbRWtAki9nlcYJ9E6QKqp53AjCaeeD35dMk7+2Ptz019nWDc33ngj3XPPPQSJU6N1KBIT3Raps5FaXsYbc2loaIjnAd7RZWVZL2gj5tHzzz/P61T2htAaPeGEE3h9yHrWEh+ZP5gX+O/www+P55DMz29/+9t0ww03xJIiMWf60Y9+RH19fXTqqafG6wB1yBxLk96lzW9/rqIcfy5hjkIqLmOeJsXS2ApO6MPDDz/M++TGjRuD+ISwTBtfvZa1hDFpjcv6whoAvknrF3sV5ufw8DA988wz3OaHHnqI1w3WuqzBE088ka688soYf1nj6POll14aX6zRHpnnUkYjMibP6f1mMeMcGk/MZRl7febo/UzGWfqsMdm1a9eC930TuiySX3/fa3bNZh1XfW5hj5S5nHT2hM5lXQbm5lJfUtpEoeYVY8S0Dahi4IXQtCJel01dmiKHkGyy+lDCJvDUU08xadU5zTXRwEITknXSSScxqdDEKakM2dC01BcbMQ6aLVu2xCpRbBYgK3pRyOJGm772ta/RRRddxCRYFiQWi3y/evVq+tKXvsQba9INT5ejn8eBIeXI4XHyySfzwanLFEz1phXql2As7fcXsdyG5SAXAqU3Kl+15dcdmmL6IqNVzGljo2/m+Ds+cvGQcdbjNDk5GWPiY57UL99ODfNayvaxCvUr6cDHs7CdxCGjDy+Nlb4EyBzW5DAJRz3fgB/KlINWk3a8H5qb+B4HgKwz4CaScH0RSVqHes7g4Jf1mUXaodsH7K6++moeM8y3UFuTJPQyB4WYo09XXHEFfeMb36B7772XCag+gPVcQvvx7F133cUQC+b4+2233cYXC012QNaxJ8jFDxdYzI0vfvGL8XrH87qOLFiE5rdczjF39BqUuaLnkl47WQ5jrEHsiyBoIGX4N8ZeCJrY+go+SVgmHSG6PXpe6jmi93CZh3KhwZ9yKfTXshAz2d/8PUjOJMwnGQvRwun9RuMkF+5miVrSXpKES2icQ3uDNsPR/QfZ9NeYkGxcOPWeL2Y8+n20S76XsyxNO+lj2+yazTqucl7qC59eN0lnYmhvlzJEuCQXynabdbSBPgWLMGLaRmQxYS+77LJ5ksksxadJofzffLVBkg0dDrnrrruObrnllgU34bQy0F69WaNPWiKgb4pYzHrBY2Fpki5912RdfsdvWoKbhJP/vN5UtJmDrxLxpZb+IaT7pTEOHWiabMmmFxoXkSBklZhqCY0Q9KSx+bM/+zM+6GU8NV56o9QSI3lGpMT+ZSDUL59A+NLYtLkq9fkY+oeftvP0sdL1+3M4NEf0/Jf5oDHU7Qdp1xJxlKelZVpSFLqg6N/9y6Tv+Ci/N7qoajw1FjhsktqaduD7bcS//UtbCFdR2aNsPT5pa8MnJJDwyIXAlxyj3DSpb6OxzjJXG41JCDe0F5d67HG//vWvea/ER++dcqjjTx/LtP3dX8vybNr+qwUIScRM9ln/0pY2VklrMO2caNQ3PddC4xN6P22c/b1HS5X1Xibnkb/GQo6aWmOCMrQU3T/L0szmNLatrFl/bEKEGeOath/q/VVrQX1i6peR5ZKWhafsz2eMmLYRbV9amLXoTiKmWJxySEHqij4df/zxMeHEDRwbeegmn7RhAgdZLPj79ddfz5KhRhJTsdXVz+P9kBStETHVh4vuF75vdPiC3Nx///108803s2kANsZ2EFMfF5Fsa69sOZxATK+66qogZj4xDTn4+Pig/aF+LRUxTXJA2t/ENEkC649nFmIaUnmKWhMHIIhaI2erpIsnDptG0mJ/f0kqC1ITfSlphpjKXuBLTH2pItoi5ATrAxKsRloR3f40W7usczXLpcnHTNbXNddcw6QFZhRp+DRLTENz5EAR09AabAcxTRqfJGKaNC9CxDS0fpLWWIiYht7X0mR9lrVCTOX8wJ6dtmbbQUyTzlAjplmZ1iH6XEh6kwWKZoipr6rUB4cvbfJV29omCHWKdEOXgfZKP7BJQ30mZFUWuSZCvsRUq6bE3hL2sTgctYqw0aGlNxm0SZ7HIkS5IIj4ExsrpIQwFdBlhqSWoX6lEVNdr5gNtIuYagku1KKitoWaKjQ2Yje0fv362IxDbJq1OgpSQVHLykUBdcEGWGMof/f71S5iqtuA/uADtaxffiNi2mie+PPNP2h9VT4uOzD90HMT87xZYuqvwxdeeIHXibbzy6K+xjMYR70Gt23bRt///vdZBR9qa9KeonHW6vmQ6Yx+Vl+oMf9E66PtLEHa9MGLNgBDtBVmAljjuDhhPxBpI+xQZdzxJ7yPTzvttKANvoyjP78/9alPxReyLHNVrx0ZkzSHEOk7bGLf97730ZFHHsltTsInixmSjI8eWxB58b5OWuOicvftRGE6ofeiViSmen7reSkkL2Qrn3Z2SXmaqPvjE3o/aZyxr/pRM/Qc1nvZP/7jP8a2tLovIU1NaC986aWX4gtjVudIH79m12yS8MMf17T9MO1MTDv7TGKahYUts2dEnYBu+aoqLJqnn3460bveN8IOvR8y5NcqDlEVagP0O++8kx1dxDkIdlgwgMfHt0nCd7660T/shayKahGHy/bt2+nMM8+kHTt28MGkbb20Ol9UnPqQw3dw0sjlcjE59qeFxsZ/Hhu7tCVUPmykxHlAq1hD/dJYascosVWCLRPsdaQN6DdMEMSoHv0+++yz6eKLL47x1e8kmSuIjSk2Y9TlO7HJuOvvQ441WuUrz+o+yZxC48TZxccHYyH9wnOiJvr6179OX/3qV9kZDGWLQ5KeR6HlLAcKfgNhkTaEHBlk/QBfSK3OP/98LtKfw3KJCtWXxflJ5mdo7jz33HPzHGbELkscpD784Q/ThRdeOG/9CHnB3NBrSK9D4Ijxb2SzJxigjZDgCBkNraM0koVycOiiThkj7eSk16i/94RUnBgTrPXBwcF5Nu2y3tFWEArg9bd/+7dMpjFXGjmpJB0BSY5jeo7IXNVzxbed9cek0ZET2qdD+CRh2YjAhdoT2sP1d8AYxB54Yv1oe/777ruPHn30Ud43fH8EvTZ9J0ixT9bzCu/jAxMh7dSZ5jjm75lJe2TSXA2NM4jiEGUAACAASURBVNrgOznhu9BepvcRWWMhTESg4juqapMeOcvSwjP6/RWNGcY1y5rV+0vauIbOLX3OQOKNtYAy/DNRnBGxT+MjZxaehdDDd/ZstCYO9O+myj/QI2D1GwLLDIGD8Ya+HIagFVX2cui39cEQMASWFwJGTJfXeFpv9hMCvip3P1W75NX46rNWKjRi2gpqi3/HiOniMbQSDIGDEQFtenIwtt9vsxHT5TCK1ocDgkDWTCwHpHGLqBSkG59G8TdDVTQbe3MRzbRXFQIhdaMBZAgYAocGAmIa1koc9U5EyIhpJ46KtanjEchqNN/xHfEaaNLOg23ErL2GgCFwqCOw3LQlRkwP9Rlt/TcEDAFDwBAwBAwBQ6BDEDBi2iEDYc0wBAwBQ8AQMAQMAUPgUEfAiOmhPgOs/4aAIWAIGAKGgCFgCHQIAkZMO2QgrBmGgCFgCBgChoAhYAgc6ggYMe2QGbBUxstZ87aHYPCTB0gQeaQo1R/xxEZmH+3J7QdSbpQ3XAd+9tsjgaQRHLnZVI2tDnEadqFc4FKPBPzOkvnHb1taasZQP3QdixnrVjGy9wwBQ8AQMAQMgXYiYMS0nWh2YFlCLtMyefjN1jl5kb8dGTR0fmHJICLvSYaREPFshiyhDjwP4ut7h3/3u9/ltKNI7bfYD8p+5ZVXOC922icNO5Tx2GOPcTYlfPxUe620Ucp45plnOHtPWpaftItEM2PdSjvtHUPAEDAEDAFDYKkQMGK6VMh2SLnNEENpsp/jWb5PInSI53nUUUfRbbfdRsjrrMljK/WjvqUMW5RVOp3Wdk2i0V6UuXXr1sT0s1mnQ7MSU11uq1hnbZs9ZwgYAoaAIWAILDUCRkwXibAQqOHhYRJJF/KXQ6ro56fVQbBRrZ/nHcFxoQpPymMtpOVLX/oSE6Ft27bFkrWkPNM+WWkUAD2UTz4NIpQnuYshPZQ83/JOq2QpiZjq+KGTk5MELHw8BH+0AZhLHmFIEiWvM3676KKLuJnIZQwJpeQ0FlV81rajTZdddtkCKacmwKJyl3zzkC6fe+65cV56kZDKGH/0ox/lPNgyRyA9Dc21hx56iHPYY7757W00jzZs2EC33347mYR1kZuAvW4IGAKGgCHQNgSMmC4CSk3y5HAHGfja177GpAdkQsjJ5s2bY9tIVAkiITaZvsoY/z7llFOYpEqKyG984xt077330ne+8x36xCc+ERMuISUgRyBdKDPJ7vCEE04Itk2r5qVPIMn6e21vqlX2OvsR6n366afnSQ2zkjt/GELEVMwJTjrpJLr11lvp2muvTcRDv9/X18cqdyH+mjD6Ekr9W5a2J+EllxCQ3E2bNtFHPvIR7iL+jblw3nnnEfoBU4k77rgjJpdSHsZexvLBBx+ku+++my6//HK+7Mhc03WEiGmjeSQEfBFLwF41BAwBQ8AQMATaioAR00XC6ROokAMPiNyll17Kkj047mzcuHEeUdIE6JhjjqHrrruObrnlllglDgKCz+mnnx6XAdIr34cIpJBHXTYkiSBEL774Ytxr3y7UJ0YaHt+Zx5fIaSmw2EdmIXehIWhGYgpMfTz89zVJSyOmGtNGbW9kVxqSmIJsAmM9xmnt0cQZOPmOX0lEupl5tMglYK8bAoaAIWAIGAJtQ8CI6SKhDBHTJK9xcRJClZoQtoOYStmQpr322mv06quvssTNJ6ZZPNpBdh5++OEFqmmfmPo2pyEzgEbkLgn+g4GYhmxxte1pu4ipkNhdu3YZMV3kerXXDQFDwBAwBDobASOmixwfn0D55Az/fvLJJ1mVC1vHq666ir3c9ccnbyA0+AixFNMASDxF6ioSQiGgSSRIlw1VvrYDlbb53ukiNUUbQL7EmcknpiFPeV+dn0RMG3nZt0pMBQ/9PvoBqbLY5Gq7TC2RFEk2zCVA8AUvMQHQY5ZkVwrV/BlnnDHPjAN1a+zSzAf83/R7IUzSTA+yzqNFLgF73RAwBAwBQ8AQaBsCRkwXAWWSI5FW54vzinaIkiolNidsDG+44YYFzlAgSPhokiQ2prAzvfLKK/l3344R6no40+B7EDVdNp4Xdb52rAnBoO1K5Xe/LdIHHVIKpgIoG20FqYZdpP9Ji2mqncR85x9pO0j7jh07YhtTHw+ElgIJF7xg5ykEU8oP4X/aaadx20Empf8+TmkxTMX+9/HHH6fPf/7z3G3YBl9yySX89zvvvJPxwH94VrdbbEf1/BGcQnPtkUceievQjl2+U13aPJKLR8g+eBFLw141BAwBQ8AQMARaQsCIaUuwNf+SeK+feuqp8csvvPACS0+bjVfZfO32hiFgCBgChoAhYAgYAp2PgBHT/TRGfuxMqLjhbQ0pnq/a309N6uhqklTlHd1oa5whYAgYAoaAIWAILAoBI6aLgi/7y776t5EaPXvJy/dJkygv37G1nhkChoAhYAgYAiEEjJjavOhIBHRc1o5soDXKEDAEDAFDwBAwBNqOgBHTtkNqBRoChoAhYAgYAoaAIWAItIKAEdNWULN3DAFDwBAwBAwBQ8AQMATajoAR07ZDagUaAoaAIWAIGAKGgCFgCLSCgBHTVlCzdwwBQ8AQMAQMAUPAEDAE2o6AEdO2Q2oFGgKGgCFgCBgChoAhYAi0goAR01ZQO8jekUxHCFH1ve99j5599tl58VP9UFbIGDUwMEDHHHPMguD/kmIU2YR01icNic5chLKQRSnLx0/HmeWdLM+gPVdccQXdddddS5LMoNl2+6ldQ33I8kyWvvvPJM0FnUVKvyPZqPBdUkauVtrRjnfScM86Jkmpb9G+rGW0oy/7uwz07brrrqNbbrklTjm8P9uQhnvSXoIsaPgcffTRmfeUVvuE9r3yyiuEdM2IEILPH/7hHy4ozp8jWfsValcz7y7V/tAqXmnv+TG8s9SxFOcMxhGxw5E2Oil2OJ5Be3Uqbr+9SZn/mjnrsmDQyjNo+ymnnBKcq62Ud6DeMWJ6oJDfT/Xqza6vr4/TdOIji1NI5NVXXx1v9liUt99+O6c1TcpKJek6NXGRLuG3hx9+OPV9efa73/0uIX3oqlWrlgwRIVRLsXHIBvrMM89k6m+WTmJz/MhHPkJpaVtD5fz4xz8OXibk2UZzwd+4Q/Mgy+aepY+LfWYpcF9sm5p5H4cbLgNf/OIXm3ntgDzbaF412yg52PFeGgHAGCOl8UUXXcRV3HjjjXTPPfcs6V6h+yL7RrPrsFk88HxWTFopO+mddo9rO9umzxKk1F7sOSP7hT77/PbKvitppdPOJClP0lzLu0txxmTFVeZrCKusZXTKc0ZMO2UklqgdPpHwM06BROKD3PP6kyYlwHMglOPj4/yffhcb7Le//W16+eWX+SBJS7fajISgVXjQ3yeffJJWr17d8Lbcah1LIVlrViKSpQ2N5oL/u1xavvWtb8U38E4hpnKYf+lLX2o4z7KOK+bKHXfcQZdeeumSk59mxzdrH9r9XJZ51UqdWdb+UtUdai/a89hjj8UX91b6tNh30jDBunvttdfaJinen9guBpd2nDOoHyR8+/bt9Pzzz6dKTLPMS5TnE1P59/r16xecpYvpf7PvmsS0WcTs+QOCQNpNXH4DsQypqdIajA3j2GOPZameVpFjAwAJhGRDiKlWy6BM3Co3b95M5513Hr344otcDW55eE9LRUQF9OqrrxJuzXhv06ZNLE3McqtFudhoUP+GDRt4U/f7qs0OpL+o5/TTTyeQHrwH6THaB9MGlPHEE0+Qztwlm/xHP/pRNm/Qv4GAPP3003yooO2QVIP8aHWkVpHLjVuIC577/Oc/P096qlVJqA99glQJ7RJ8Q+YTjaQyPukE/vhOS7VaIaa6f0nmH4J90rMikcBzIsES3DFOaOu2bdtiqbU+YPCOjJvUI/MH6lqo93wMQ/NR4x4a/1A7dLulzscff5zHFJ+0eazrw3MPPPAA91Ok88899xyXkyal8dWOIk3R+AADkdCDlMvcufvuu+nyyy9fMK/0GGlpop7rRx55JPcPbYTmxW9rIwLgr0vUc9VVVzFxFClV0hoJ7TfoU9J82bVrF/dfj4ceIz1ngf/Y2Bhfds855xw699xz5+1ZWdaHnhO6bMHkxBNPpCuvvDKeG6G26D1E3sP8u+yyy2jt2rW8ZhczrmlSN6nvc5/7HJ111lnz9jsfn6xjlnTWNHPOJJUhZhlZhBON5qXU4RNTrXkMnR04X/W4y5qV90466ST65Cc/yfNQNJswl0vbz/09E3NpaGiIzU9Qn14HWc/LA0JSApWaxLRTRmIJ25E0QUMSsazNEBU8pKP44GAXaewZZ5xBMA0QYop6cKjedNNNfGMVO58tW7bEm7qQB/yJTVVvxtgk8ZHD09/s0tqsTQV86bC/ucjvUj42BtlAtFoRUmBtiyRtx2YAHNB+9BF2rZ/61KfmkQ/frEBnuNJlSv+FxAthx6Yl6k20Q8i7bIaNpNRpm5XeOJM2xCwHrx4PjRsOhjQJZ9KzKE/mD+aM2AujPCFRwBVzEUQeWOjv8b6ozbW9Mb7H5QiHAi4MafPRx13GSsgi5ops/tIOtEEkGCeccEKQVPmaCn3wyThv3LiR3z355JPjC5OMcyP7PT2/hMhp8imXDi3B9Um9HjNdnswltCt0YfSlcrqtWQhA6H1R68p+IPMUF11ZIyCa/n5z66230rXXXktJ46T7nzQPhVwLmZycnJw3z1Cvnk8hO0a9F+J3vSf5ZlX4bevWrQsus3oPkbmOSynaBZth2A775B3zLOu4po2NvujIpUT6IJdon8hnGbMktXkz50zSOQBhyWmnnTbv7EmyMc0yL1GPf/nBd/rypM8O/KbHHfNG1hQuDxB44JM2f5PsYvV+jLHBuYuycRZp6enBoqGRMTRimpWJLYPnfImZbKRaVZu1m7JhoAwhCvg7PlhoIQIiG6psXJoIYGPyNwX/IJPDBnVoyUlSm0NG6v7NUdehF2/IqUHql01NFr7fX/0uDjNIfDUB0XUmqV78toijioyZSJplQwTZaEatHZKe6k0OEhm5cGh8myWm8q4cuvh3mu2ybOI44OVZYIiPLwX2xwiYyXOhAyakIdD9SZuPmuw0Gn/dDrRHz0ORRDU6KHwCIzim9Tlt7YpNuJAJH5+k+YYy9bzy56tuJ8i/nuvNjo/ffv99/yKZ1GYhOf5+owkBLnV6nELjEZqz/kXAx7HR+gjNDb22tcZIl60vO8ApjeQnERLgKXWFxhUEUj5aI+CPi9/ntHY2O2Z+Xa2cM/5+hX+LxLKR81OzxFQuALrOkJmE1jLIs1rgEtJ6+PM3RKb1PNBYa+2e1NdIW5W2f+zv34yY7m/E93N9WGiYsMcffzzXrCevSHFCdjGi/oBaIPSRDUPUDpCaYOOHI5O/6WlJACQrIYnpUhBT3042REx8dalIkBZLTOUAgOSzETENeRmnEdOQE0gWm7G0ueBv3CIN8k0fGh28/lzRTgfXX3/9PEl61mdD5F4InyZNacRUS/c0wV1qYirmEPfffz/dfPPNQUlWaH0lHZDNElORguMQhDmJzMXlTEzl8gbpkd5vshLTtDm7v4mpXIZ985+lIKZZox2EiGlSO9tFTLOcM6F1JBcy/VuaWnspial/Dug2Ye8Sh2N8j4u5P38bEVO5sMArP0k4tJ/pR8vVGTFtGbqD40V/oYUIlywCObCTpDW6x1pF7nskhg5PWZRZiQCIatLmK5tU6LYqbfSdvOR7X50PFQlMD3wnrSRpDQi42KslSR80qQxJYnwpLYi6EGLxlNVkTLdFq3XRDnHugplDI4lpo7kQcn7yw2yFiGnaJSZNfeivoKRnQTRgOyeSVrlw+Jtvkjpa5hLqE8l1SL2XJjHVB2PW8ddSbBm3kIo1tJPIhQnPS32QSOLiJ+MsZUJtmGQTmKQRSCOmsp7FfhmmLWI6oM1NgGua1DE0b6Wtvj15EgZ6TjciOfKsXjt6voaIqexLWU0ZFktMgbteU9o0Ik1j5NfbiJgKydT9amZcX3jhBQ6pFHJe9fug91S/nVnHLMlJtplzptGJnOVSvVTE1MdMhAQvvfQSX54gGJC1hH6EzssQMcU7cn7gPewVYmv/0EMPMST+npdkxtAIv/35uxHT/Yn2AagLCwAH7l/+5V/GTgz+IearvNNE/tq2RtQ9OCB1WBft1OQ7OsHWB96RcBwQWzfYR/3kJz9hJyqxlfrwhz9MF154ISOGwwyqLKivxcAbt8skdVPIDgrlhBxRUK6vwvr+979P99577zx7NBzCuly/bpEKo42iLg0Zu2uVjoyDvtXjXdx4xRnjzjvvZEzwn9z0tTpfjwHMG3zbJj3l0uaCbpfvvAUHG3yHP3GL9z9paj9/vqxZs4ZyuVwwTFDas74DiG8zCGzgMILPfffdR48++mhwLknbMY8uueQS+sIXvsDzyrcP88vABUakyNr5TZNDtEG3A3NfHPeAEfqOuQ+CLQ43jaQ3spY0xjJf8B3WE/5MihWs5yDKQt2+3bJoK6QuYIMP7BW1I4Z2zBPnrbS5LhIcrC/dVt8uMmQ/p9cTysFaeeqpp3itoqxrrrmGzj//fG6nv0Zgy44+YFxlvznzzDNpx44d8Zr2x0mcMVGeXv8ybpizZ599Nl188cVcp+8MGZpPSfbDekz8vTa0Z+i9C+3W7fD3TTi/YG+UNuICkHVc/X0oqf1CslAHnMCkDzoWsr+3NRozuZjL+mzlnGkUL7vRxTt0PoRsX/3zUjsAptnw6z1WMANOCK2obZ/1/q7Py6TxkHHD3ADJ1cIT7fR5MIWRMmJ6AMiiVdk5CIjkTG6R2HTgoHXqqad2TiOtJYZAmxHIKhlqc7VW3DJAwObOMhjEDu+CEdMOHyBr3tIhEFLtHAxBp5cOkUO75CQ71OWIShZzneXY76Q++arWTuu7b0JxINtnxPRAon9o1G3E9NAYZ+tlAgK+cfyBzNxhg3TgEYDE/GDJyNQKWlrt56tPWylvOb3jO0t2Wt864dKs1dgHk5d3p42ltScdASOmNkMMAUPAEAhkczFQDh0EOl0KmMVx59AZLevpckfAiOlyH2HrnyFgCBgChoAhYAgYAgcJAkZMD5KBsmYaAoaAIWAIGAKGgCGw3BEwYrrcR9j6ZwgYAoaAIWAIGAKGwEGCgBHTg2SgrJmGgCFgCBgChoAhYAgsdwSMmC5yhJs1mm+UIxvNyfLMIpvd0a9nxVR7qeoMIeicDnTsd7ZRoOGs9YfS3UldjeoIDUDWets9eDqHdiigtNSX5IARygONd3Tg6aRn8FxSJAR5JxSEXgfD1vXowOyNxkCPn9+GtLrlPfNKbvdMtPIMAUPAECAyYrqIWSChM4RMph3qWauRA1cftlnezRJKZLmFwtHkM0tKRuAIfHV6yyzYJj0jZNhPkdpK2JmlmEtZ+iYYIo96WvggIXwnnXQShTL1+KTVT6mp56efTvGVV16hz3zmM/Oaq8tDwgOk3ZN6k+axToGJjDdpKVr1GOl88kgNmFZ3o3SzWTC3ZwwBQ8AQMASSETBiusjZsRRSrmYlpn5e96QuNVvuIqHpiNf93M1oVOi7xTTWzwfdallLMZeytGWxElMh/Jo8Jn2XFX+MEVKzgigCX0l5i5zaIs0MpXNE2kpJ3afzuDfCQc+JpLp16l20Iytujeq23w0BQ8AQMATqCBgxXeRsEDJx4okncq5urXbEwfj0008TpFHIYQuJzx133EFHH30057YO5QOWgxc5tvEcclJr6amfS1nnnUZXoJL0v4M0EW2Q/NYh1aiQVl3nueeey3mW8UGObbRNCIfkctcqUK2ule/9vMIi2RTcINWCBHPt2rWxxM6XvoXUtr6qPkkd7JNQX2IqpH7Dhg2cYxrtw0eTLK0e/tGPfsT5w3XK0jRimpT7OoRVGiZ6mrY6VprIafyQaxx1Izc6pP5JQbTTYik2kpjq9je6GIQuWposvvHGG4TxwnfIMy1zMzTWmqimLXWszTPOOINCklapG7/deOONdM899zBOPmFe5FZirxsChoAhYAiQqfIXPQmEtFx99dVMNnGIbd26lUDqPvaxjy0gqiCHQqL0YYu/4wNpj5AWPLd58+b4MNy1axc98MADdNNNN9Hk5GSsqvQPU5AEOZCzqB598oQ6QUhFbavJtE5lqNuAtkmdOn0e1LR+Wy699FLG6oknniCQJRCi6667ji644AImBrruLVu2xH3G36+44gq66667GCvBwlf1+iTohhtuiL/64Ac/GBMZTc5kTHyVNerUZCREqpKIabNYAUPpu8YEUkP5tDpWvb29PDdljul+/PM//zP99V//NRMukG4tndTPNSKmclmRtma9LPiLMImYyoUuRNKxbkLE1Jfihha8Ng1Iq1uvRSGmX/7yl3ne6jFa9KZiBRgChoAhcAgjYBLTRQ6+r37V/3788ccJkk9RLaIqOTwh1QQZEylV0mGr1YUoT6Se8jwkfMccc0zQnk6cNETimqbK17/5Kkp94IecWNAGkE9RvYYg9dvi46ZJuiZASA+JD4hs6JOk1pVnfbLiXyRCRMSvX49hSD2cREybxSoNkyzzA2TJHyuNnYzrV77yFQJZB+GGFFzXK+T4xRdfjKuU+dOImGoSKJigEN8mdbESU42FJv/6AoVn9AUtbZlrx7k0aa1JTBe5WdrrhoAhYAhkQMCIaQaQ0h4JEVOR5IFUpRHTJOeMJJIYIrpom3+YamcOqPClDe0ipn6fNOH2CWRSW5ohpqH6NMGEmUSSZCzJxhRSbRAmLfXVpgpSnj+GzRLTZrA6UMRUX0RATLWEWM/9ZoipEMOQo1kjYirzKcnG1Cemjz32GEFy6RNRGauQaYtIOPEM5o+WeJqN6SI3RXvdEDAEDIFFIGDEdBHg4dUQmRCVY4gIyqH82c9+lg/T9evXs0QVEiaQIagFNRnSpBP1iSpbJF14D/Z2muT6UrNWiGlSeehvqA0vvfQSt188u8UL+6GHHoptajUeabj5XtGa3Ig3tSbcaYQpSWJ6zjnnMO6NJKYwE0AZ0q9miGmzWGF8G5kN4Bn/4pJ1rIS4XXXVVfPmnlweYFZx66230rXXXksnn3xybAf95JNPstd8M8Q0zds/CzFN84zXS1ZsQ8UZSbBo5JUvxBnzSC5TmLOnnXYaadMQ30wki2nMIrcUe90QMAQMgUMaASOmbRj+kINL6Dut2hUVvNhaohnieCO2enBKgR0m/hOHJa3OF2cWvAuS+53vfIftVyEBkjJgswjnEP297/yk2+rXiWfh1CXtg2RJ90M71Ii6Hs9q9a/flvvuu48effTR2MZ0aGiIHY/w+cEPfkC33XYbQZWsTRDEhEHqg+0n+obnQCa2b99OQjZRTloc0xBugolWZUv9ul8oW9tO+s5dfpivrFj5drcaEx0Kq9mx0s/rsfIdnPbt2zdPtS/Yik0u+i3fpfVRLydtzxsak0ZxQAV3PV/9cfXDhOn+psUxDZlZ6HEN1e33IYQnLjtmb9qGTdWKMAQMgUMWASOmh+zQW8dbQaCZEEStlG/vGAKGgCFgCBgChzICRkwP5dG3vjeNgPZsb/ple8EQMAQMAUPAEDAEUhEwYmoTxBDIiEAo9mjGV+0xQ8AQMAQMAUPAEMiAgBHTDCDZI4aAIWAIGAKGgCFgCBgCS4+AEdOlx9hqMAQMAUPAEDAEDAFDwBDIgIAR0wwg2SOGQDMI/N7vn0Q1/K9ao1qtFr+ay+Uon8/H3+E3fIdPPpfj7/EveUe/m1R/LpcnFMG11ObXJ++4JoR/88tNq7NQLFK1UqVqtcqvcb21GlUqFapUqlQqFalcLhPatH79EfzM5MQkdZVK/P3c3FzcN7xTLBb53yhPsNB/99sGrPA73g19qjki/Bf6JL2Dx3M1CuKehIUb0Ry50WrmgzFo/Lyrt/Gz3PY85o0/Z2Ssw5VhDtbnRr2uHOWokC/Q7Mwsl4vxKc+VaWZ2hnq6e2jV6lU0ODhIQ0PDVCjkCZEcEMViamqa5x7GR+Z9pVrh+V8qlahac+PrJmn0cZOH/4F3+P8CTg7oLsSWn5a5HoBR1lJoTieNZT7PKIbn07wGz39E6vLXaq5Wo3z0njyT1K54DIiommViRHuDzA+sM/kI3hjbVatW0vPPPtd4otkThkCHImDEtEMHxpp18CIAYsoHbkQUNQHlszWXiwmpPCcHeyvE1CHFx3t82M8nHvJ1Y1aUSkwLBUcMQUxB5phUO2LJRK1WpXK5Ql1dXbR27Voql+eY5PT39dHMzExMTIXMFgqFBcRUMGOSow5rjWVSGytoSwKZSDr4hZSGcO90YurmUnidCHlJX0UyZ9z8YYJWdaQQv8zNlfl7hC4bGhyi/v5+Ghgc5EvU7t27aeeunTQ+Nk6lri4q4MIVXX5krFBkvuAuYguJqatSSKkmqGhGJxBTbneQAEcMOb481C8RQAHouQ/Wufw11CNZuSFiGpF2hRFjGGEjl4A8X0zdWnH7DNHKlSvpuWeePXg3UGv5IY+AEdNDfgoYAO1G4MQ/+P1YchRLvqIDBZINSDUgmZIDhaUdlSqBqDVLTOXwq0tuhGTUD71YMhVJTtP624iYQvJYrboD0JcaCenGn5CsoW3FQoG6u7pobGyMpab4oAzUA2maSEz1u0LkfTIaE5yEDjAxzSh5kiJi3hCQVHc+MRXJqCNAbjzc39OIaaVSVpLbiJC6N/l/kJIWigXq6+tjUgqig79DWj4+MUE7d+7gxBSVcoV6enqoWCoyycSFBZcTGUue31WMCb6P5mVcXV1imnX9LYXENE2ambYW5FIWT7eIxDo5uutkFlIqq1WorE/UeS3wBSTP+wY/X6vyPMc6Yil3sUClYol6erqpr6+f1hx+OP34kUezwmrPGQIdh4AR044bEmvQwY7Ah/8QxJQCqnyKSF0kMXUCx0ia5FShzRPTOlqJ5FQR0pggJICcdhjjYIR0tE5MnRkB/g1yROe4VgAAIABJREFUzSS0u5sloyDZ+DukpZDqQMImhJMP1Ehq7Mqr8r/rB69Ii9L/9LsASlSDCDT0SREWCzmt4ze/Xr+4TlHl16XVCzucRkyZVMWSN6aRMZmsVWo0PT3NavwVwyuor7+Px7Kvt4+ln9ve3ka79+zmd3ojUuouK46QRkYR8Z8gs1qSKpL2eEpq6Wj0d03OdM9aJ6aRKUGzG0vKJSd0KRPMmZzWWWmiVFua4/rlNgNn8eDMgDTBZ3IffYd1gv9KXSUel8GhQTc+kdR6cGCQHvrB3zfbW3veEOgYBIyYdsxQWEOWCwIf/sM/CNiYykETtjHlgyw6eMQYb74qOwmd+epYLRTVal5fzR/zNO/wdVLJcF0iiRNiKiRE6oREtK+vl4lMb28vzc7NUX9vH9sR7Ny5k4kpCI8mokJqWIpcKMQ2uGIT6ku00qSmfBlInEThXzQu9X7X1ajhEp1MrL02phr3yOay4YKAGUWdRAsxql8+RFK5kFqLfWKsAs47+9I8iVSuxpLTuXKZisUCdXV1M3fCd7l8nrq6Skw+Ya7BclaQpeiy4av0ncnsfLW4MxeICHFMjF07tc3svJb79qXRjWKektwzbeB6ahWW2kalx3WkwZtseTr/rXiNyvTii1H8j+gCUK+ZsYra6N51l4RYYsrrLzJIiS6tTPpzRKVikSWiQ8NDNDAwQN08Jo7QwsZbNBHQVjzy0P9sOHvsAUOgUxEwYtqpI2PtOmgREGIq0tA6mapFxEs5eiib0xokh4Fep5KxDFKdBbQkdjSZT4YcIUgiM5CMskwyJg4i2cHZCGI5MztLPd3dVCp10Zo1h9PevftoeGiQVcBwksHBCfJZd56qS+qEmKKvcsBqCaaWqCY5MqUIRVPoajanMF1AxLPaSkzTcG9EoJjMiQNRxOzY2lacizxnKlwOYmeZQp6J5ezcLM3NzNHaNWv5UoHP+Pg4jY9PEByEWBoXX5wCLRLJZ0y6HMNMVpXjwbrzji7Rke2Fo1mXLAqfY/uFBWtmnjqc+w6i54ipLxVPwhatKyjnonnPwWEvcd3BDjRpJtbNLJyTH9aNI/UoDxg7DYTTSuDT3d1Fvb19rKbv7u5h+22YToCk4j3XqWgGRNWCmP79g3930O6f1nBDwIipzQFDoM0InPgH4vwUnRsBL2stDY0P78iebCGRTCNPypbNezHRRlIO1uggqz9Xr6fuyR+ffJH3vJAg96yoHkEPcKDiIAXxWbduHXtt45DEOQ1Vvqjwned+LiapYnuKQxc2i/gTv8MkYHZ2lv+Ud9Gautp4fofTzBBSh5g9sxd+ki4ES0FM09qXausYUzg1RyJB3ELJuxsvN07d7jIxM8P/hjp4ZMUIjQyP8GsTExN8mRgdG+WmsaNaAjEVWagzRYlcf2JnnKTIBUz9EnEPjkd0iePusXQWT9XL105AMnaMXQ6mInXJsiaoacTUUfbgxEiUzDMWicTUXeBkDsfzGNEmIhKPPmD94HIAu97unm7qKjkyCpMYti9FtA+qsYSbP96lAI5qP/zvP2jzrmbFGQL7DwEjpvsPa6vpEEHghBN/L7WnPuGJvfT3JzGNpFJafS2aRdHl47Dkgz1W79dV3E7C5/7NNqYVqHyLTCrBGEBM9+7dy6p8qHhBUqXfIJk4oDVB1URCDmcJHSX16EM9iUg2O8XmSeG8l53kLSy5c4Q8iXQltSLZTAIYJRkjJhHxOsGqlytYOSKm1PzuYW5YGTah7GyX54vDylWraHhomMfu7a1vs5R0cmKCypUyj5PDPcWrXDASG2muxbUpGaE8US1MTJPRgw1x/Ve50GmprJaI1rGAKrx5ialEbGhmTqURU1yw8uzg6KIeyHiwpLRQcFEPBvpZMsqOkJCmsuofUlWn70ef3KUuz+p7Xjcq3Bb+DmL6o394uJlm27OGQEchYMS0o4bDGrMcEPjd//uEed3QB6dIdfx+ikf0fNWkOEQoSaZ+MQoPE5/+HodiKYw8H3v4RGGsImcVLY3zJXNCDIUAcT+U2rDupOEqznOkAed1v379kTQ9PcXfwUQBamEcriBEUCO7UFF1Vxk8gw88jIuFItun4qPtZAU7lOGoj3yaU+ILxYqO9HlkJ9v8yxEiqWqzQi5zHhGLSGGublvprCrdQIDM1+OJunA/cB6DLWS1CuewOgmpVrRKvMYOXnVhoYtj6gBxETSd9BoOSa6VWpKI8stzczQ8vILjXSL2LLAGaRKTC5SH8E8YIzSE4/HGbV9INcUT342XkK5IbZ4QzyoHhsksM0Bdndll8MOhyuStqGw1taPfNHtltKP/6mHT9Ixxq0wwrFfrt8H/d5341n9x1qGuNN+MQV+s5PIFyXVPbw8NrVjhhjCK6+vWE+x28wwGS0uj0GxyUeHxUfXw3MoRR1L4h7//H9mmsj1lCHQgAkZMO3BQrEkHNwLv/9CH5jl78PErjiGx3Z1WwbsDmm3OoriEmmzGUhE5O2PbQZQL4hEmZjjE+RCD/VokqZHQVKWIGEanocjWHFmMVINMkiKvam5XdHAKURFpqsQwZWu+KAD+2jVrOL4l7E7nynM0NTXFIW1gy8iHLh+0yZ+k+Jzu8K0bMgbjYIaKlQQGUVglJm9s0lClWuSlvuC1iIT73+PrCkg25SjPmlv86SgnAqwzwYhUuiCR/B9HaaiSCwjmpF09Pb1MUMtzjkDCA35ycpzHc3jFIE1NTXDw+q5CL+VyICE1qtTmqFots7qYiT76UMFlAMMMKSTsFPNULOQ40DvbK9YgoS4wCYXT0mGHrWbp6OzsDEu1Ic0W9f7qw1azRHX3O+/Q6NgYO9jAZtgRIKiS62i4v2MeOzJWHwslwU0YZZZGJtmspgiiU7TkLW0a+pIixFAKirs6L3JAfd1iDNFvlnjyfKrGdp/s1Id/Q7oJp7KIRCLZBNT0+I/NKbAuocrX1yxlG6xtq32y6zsIyh4DYvrI/zBi2tKEsJc6AgEjph0xDNaI5YTAsb/7u/M8i3WMyboaP1J1RqIvdwA5NR9LWiQWZaS+i4ViwgxiL2dHCoRMalETygP5AOkoFkus/kPAexxoiC2qD+J5Nq/sZQ2pG4iNy7LEh2e5/neWqBWLLOVD5Qgx5Dyg3TssCerpgdiHxsbHaWZ6msPbiD2pc/RIUfQmOZ6kas+TfxTcmTxG2X4kHqSQhgUENCGTFuMGYg9iymSUmJgyTpFqNeJsTDhE/Qw7wRUjw1QslGhsbJznSCFf5LF517veRcPDQ/T2trdobm6GVq0aodGxfbRjx06anoBKvRhJUStOLe1YsLMRrRCVy1WqlDGnnFw2DzKKv+WJqmCtuRz19fbQwGA/v4PxmpqaZBteiaIAVfKHPnQ87d69h7a+tdWF+OLsZa5votKP541IPFlNHs/QmLw2svlNJKZpF5Y2bxQiZdRRA2JzAMe760YMnqmCxCrV83i2XKZKrcqhtZzNdC/19fZSVxQ6jdXzcsnDxQGZ1HBxjNaCj5mWoErXQ+tGmzUMDQ7Sow891GakrDhDYP8hYMR0/2FtNR0iCLz32PfPy/oUdzuXY0KIwwYETavKnbrVnYT1AOn1uKeOFHipG/mbKAwOiK2oNiNiC0kN6kF9UJFDSonwP5VymT2OY9meSAYjboHDE886G1NXPv4NMtNVLFJ3Tw8TT5ftx0lJZ2dmqFgqOYeMHNHo6Ch76A8MDbFEbmraSUwhPa2TnOjkD8wLhCgKffyD2jeTSJ5iLjOV9MWpqEEKqpQrhL3DY9KyoFBIx5yU29khuqDqIs0TAof0qDXgGL0/MNhD73rXBurvH6RdO3czAZyenuFxXzE8Qkccsc6FBSoVWM0+NjZKO3buoB3b9yKMOo91pQJHMJeRCRcAOCnxBYJTxUYkitkoyFGOndEwTiw958D6rs+OqItJRCRZRVSIGtHU9DT19/dxSKKZmVnO5gXzCvdOPA0jLgrm5qT22r6z4VLnchJk5vtbYhrbAtTNLpyWwtmSiNlEbGWr2lePwwspdYGKvd1UYg96dzFDEglR4WPtYxx03FcJseX0Ee6jHbvqF1n3m29DGyL/w0ND9ON/+IeGQ2APGAKdioAR004dGWvXQYvAiSf9fp2YRvZ5mnDqfO+ifgPxEzW3dFxImBxOIccOHTqJJTGRyYA7TOdnBIpOtthWLcm+1GWZcTaToo5kaWjkzQ01JMgOpG2Tk07qBukQJI/4Hn+CjEJyM7JqFb2z+x2ampzi7+ciVb7YqzqbyOjQjUcc6lGn9ObDWGz2RP3OEkDuoJIUK9MIXag76hXZdxJpEII4aHkCEXKkN/wjMqIvIKZROwuFkqOqCANE+M9R195uotUre1iNv23bDirPwQHJxQMFRxscHKLJyQnGaOXKFYwtiOnAwAjlC0XuCcgohxXLOU95mGTASQmXDXwPCSfGrogYl4USk1hns+r6i7/DSY1DQEHdH/WR5w0Rzc3OsbofcxQXEbTLxTAVW1MMiLMjdTbCjphGnjneZQcXmiT8kompb7qiN4LEEE6L2C3YRMVNtHiu8T/nNb0+v2Jnv0KRveWBz0B/P/UP9FOhu4tqBRcCyjkrgYg6kxqO+cqOTJHtaDS78VxRTHiifsiFS1/EfOIfkq7idajyf/rjHy8CEXvVEDiwCBgxPbD4W+3LEIGPn/qJiANKHvm6pAM2nghSDtLhQsL00uwsMiXlWboSk1KFC0v2QEb4sKuxDaA4C01MTnJqyKSPJrWiukYZ4kTiH3YxUY5U7fPUhlWXRhQZf0Bep2emmRCBcDrpY93RBoQE8RfzxQKhjSBcUCHPs5lje9b66R8HZoftYRQblQmCF3pI7F7r3kd1dStIGj6Q8LHEF3adkX1fPfB7HS2WTifYOkIdG4fk8QCu1pwq31maOuoZB5hnaTNRrtBF1VyBZmYrRPkiDfQXaHgASQRAMtFvmEJAgp6jlSMrnU3u9AyrgeGdPTszTW9te5v2jI6ztLnA5LTGJhXoF+rDvCnPzdL01CSVinmamZ6ikZUj9J73vpdWrFxJ//nyS/Tb3/6WyStU+pCGw/kJf0IqDZKKMcV/sH98z7vfTXtYkjvN0tjJqSmWmIKw4nlnUiBJIiQ8lLORravAnWSfrwQp5hqtLv3k5F5pVsvh2tLMDaBdwA1AHMEkbqhzLKvy/MY4YR3DDhcS03KuRpIaV9aorCloLzC2mJv4ky9+fJnAWNZlpmkE1JegxvuFkj6DmD7xj//YKrz2niFwwBEwYnrAh8AasNwQ+NjHTo2y4TjSJeo+tvXE4VUu0569e1nVt2rVKlbtQUoG4hhLPEXyqQ52nbITBxQ7VhSKkaXjQhShNsehF6sPK5WYkEJ9LdIYaR8IGge3jzy555EKqHgnJ/mQhiofREZUktwn533DpEVUxegfTAigGobzEySrQkxRNwi11KUJqBy+TrIH731HzH0Jb4hUCC4SkicOtRRxJd+DfL4n/XwMZSxC87NSKzIdJUK+chcnk52AcjmamZ1zpJQKVKEi5Qrd1NXdR8WuEvUO9lGp1E3T07M0PQl7X2cfCrtTZPWB5JnHpValudkZmpiaoFwJkrkSdXf1OKKM32EKwlJSqNlzVCrmaHCwj2amJ2jFimE6cs1KypWn6MUXXqBdu3byXEOZhQLiwyKOLCMexYcltoUEyVo9spJ27dzF4+UkpuiXi2Eq8w8SQvzdZRvC77AhkGxVkYFIRJSSiGnzFDIahST1f2wDu3C0ksiczLmk/QeYO094Fw6No0HkIEHuotWrVtPwimHq7+t3YxVFNYC0lE042DbX9VJMY3Ap1XNKrzt+NrqA6cukvsglXSK1ZgX1QVPx//70p8ttW7X+HEIIGDE9hAbburp/EPjEJz45ryKRJsoBgkN9F1J0EtGaNWtYaoXQSuIk5ZNTOZBiyV90gLkYk/DqDdtIJqn6+ECOnKucxMZJUEHa2PY1CsckNqbyzPZt2zjYN5x04CiD9oNs4n3tJCXRACRLDSTCIDkct5SdP5yTlMg5Y7VlJHUTr3+QbkgFJUwOH/JRDMhYxRmpX/E9k+Pog/bUY3DCAUjSPDpprHYyE6euZmbHHBWpwkW5GJkgZ0xOIZHED/kumqvmqdQ9QKsPX09dPf00Rd1UXLGO+gcGaWpihiYmp6hY6KYcFWluruK8t/MuZBSIEJPofI3KuQqV4eGEf+byVMgVnG1rDYQWeFapPDtFQ4O9VCnPUrU6R2u6Z6l7ehe99NIvaWZ2mqV6kICiEOcMB6crFyuTJa+wHS510crhFTQ2NsZECyG+2Eyj1M3SXDw3MTHFlyGo+0FKI3pbd35SqUcxRjJnfWwd+W6enqb5vqVJP5PGNu0dbh8yMUXxQuG8198/QL29LgkEB8Dvxvi56AgsAs1H6WqjrE6S0Yw1DLzGo7ikUTICh5/TgujLmfwdlz9trqPJqZSliTf+DhvTJ3/yk2amsz1rCHQUAkZMO2o4rDHLAYFPferTbH/nUms6SZ8QIagHIb3asWM7k7U1h69hCeTMzLSz6/TUn0LahGRp6YiTprhwM6GP84CfnxmKSaGoxzmEUZSbOyK7IpkUaQ764AKyV5hMQw2JXN2wh4T0VMwK+D12knIEEe+BvIDwgNxAjc+qzMg5itWXUdxTabu0C+BJoH78Foe8gnkB7DYjMs32lorcgExJbFXY60Kq29Pd4xyKiiWOn8pxVFlyDHW4kzoXWbW+8ONCLYnrkv49R7NVFx3T6axhZuFCd/H4QYJczdPUTJV6hw6jDUe/l/KlPnp7gmi653AaHBim0bEJGh+fpO6efioWezhk1BwkyLUap5t0Ekl4eFeoTLPs6Y1KIFktInQUiN3cHOdOGhnqp9F9u6irkKOebkg352htfjf1TLxJL7/8SyoW87R6NUJEFWjlyhE67rgPsE0kzEhATEFAd+7cRXv37KHpiSkmsE693+XGAa5XbB88R2++8SYH4Ae+ExOT3G6YE/DdKLokuCHJQDpbUPNzhIEmP2mS70bEFBJ/rC4QT8x3EPweeNkjNSicnZAaFE6Fc26Ou3BrztYbuIipBPADiY3JJ6+9yAkN5FctYb2eZR3Ga0RFioCJhY8z9hmsT7MxbXKS2OMdhYAR044aDmvMckDg05/+dEwW6167TlLCRK9cZqkU/hwZGeHDDoeaqErlYNIOEKEDNKTmk4MPf2rVf+hg0xJFkcw4Jw0XMcCRI9defLZt28btRFYnSExx2ELliw8OYJHcSPpQd2i7VKWs6pTg6Cp6gEhPtfoy1FYmfEzE3WGP53Xb8D07VkW2qchchO9WrFjBRBkkQkwanMmBk9rCvrOQd9mqNL2XCwAIrM+xXPMjD3eo66MkPpBgwrgU6vVaoZsq+S6aKgzRez/0B7RnJke7p4lqvSNUKHbRxPQMzYCI5ktUZs6pJd/Oy999IM0uu8sEO1yJ05WLU1qsVqmrVqG+AlF+boZKkJ5OTVL3zBtUG/svmpoco2plhlavGqJj3/duGhrsoRXDg2xPCjtnmA+g7Ompadq+fSfVqpCKTvKYI64qiPz4BOKpTjJBBSFD6C/MA7yPkFL5XIlxdHbQLhwShzCj3AKHvnn0Pk38mbARJNqsKrtp/1W9TrLvL04LIGukLuWP7ELj3PauE7EEn1wcWZ2xScJDdXWD6HezjbazSy25eQhi6oY1LkvaKfXK2hEJtLtAKl6qwlrBxvT/efh/Zu+qPWkIdBgCRkw7bECsOQc/Ah//+Medx3QUKkaTPjloIKUCWQNxwiFVt+ebHzZGoxFSzXPqQq0eVH8XQunbpsm//UMX36NNTrLppD6QdkrbkDsd3x922GGxOlgOfbynD2iWRBaLUYYnFx7LDwiOsnTbNDnVvwkp9UmstjuVcFpOKlrhNqN+4AtCylIvZadaP/CdhAusQDzUHR2UdKzuXyJpFvdtqMvZxKAWed2z4LQSqdhrVMkVqVLopnHqp03v30x7Z3I0USlRaXAVUb5A45NTND1bpRxCaFXJmVJEzMT58LsP1PSloosTCmIaBaZi4oNWF5EzvTpHJapQvjxD/V0FKs9MUX9lL/XTKK0cHqS33nyNVgz30eGrhmhudoJWrRxmde+W119jb/+u7h7at3eUtm59m4pFBN6fjcOFwV71tddeo4H+gfgixXFfazUmrAjEXyr1uPi4IMmlLna0goMV4rO2IBRN3QDEaS/0UHoEgHCxkvZzwa+5unmKzGutMteXR7l84TkxrYmfFdMGrC1c8KKIEXLBgiQftsc98OiHhLVUclJWXjtFJqtiChRrM6DBqNacBFaRWbFrBTF97Mc/Ovg3UuvBIYuAEdNDduit40uFwMc+9rFYsudLPIRwiR0fcpXjgIH0CdIoX1rqE1OfyGnJik9Q5bc0YiqkT54RhyY5bNEu8abfs2cP92v9+vVMMkH+QGJgmhByzBKJqUg2fWIaS4w8pw9/XHS/0E6R6DoiEKXOxN8LOXbQYnvWSoXjqA4ND7v0nCqNqXjPO2k2qF5E7r2g/84EQ2XtiiMEwC4XxBRKfNiEupCcIjEtQDKeK1Kt1EcT1EdHHvMhGp0r0GSlQLkuOEH10Nj4FI1PTVG+1E3FLqjUEf/VXQaYJkfOSflclXqKUNlWqcpmGC4ElVjbFnI1GuzrpkJtjmbG97K71czkGNH4bjq8r0QrVwzQf/7yF1SZHaMVA91MTjef8EEu77mfPctEd2BwkGamy7Rnzz6anS2zBz4uPMBwZGQF/fY3v6XBoSEaHxujVTAJQLzaYpEglUZ2KEhZYUfsAvlLyxxnqkcGDa225kWmaap3Tt/ZZDWJElge67rZAEtAYY/L8YQj85JAXbG9d8CSAXa6wAiXOLks8X6Qy9EUm/IgaYUzD4C9sVxusS9I5AR484P8gsQ6UyF3gdLZ2IYGh+jxn/zTUm1vVq4hsOQIGDFdcoitgkMNgT/6oz+KVcVaBYcDB5JSBC4HuUKsTxw4IKf4LaTqFvKlVYm+ZFHIpf4Tf9eOJz451WYCWiKkySwOUNgbgnyiffjzrbfeYoctRBNAGSCuIKZCOqUe/CbEE+WIKl8TAd0GLY0S8qnnjTY7qKtNEYweYZRcMH6o8pHpCr8jEgBCWY2sXMn2lCDXgo8mF/AsZwLKsVsd6fCxEemxEBJWWUdJJOdLTBGgvsZJFMqQbhb7aLTaQ2uPfj+NlotULfTSyGHraN0RR1KllqPtu3bT6MQkzVWqHFLK+YM5m2CYG3OsUlDH8gyr9jkmKqt+JTZqjZCHoK+7SDOTozS6ewetHB6gwd5uKo++Q/2FCn/3zvY3KFeeoJ5ShdYdNkzvP+b/otnpSfqvV1+loeEVTmI6Ok7v7NpDXV2wd4bE1JEwXJre3Pom2+pirCEtB1GC7S3CSkGV/+53v4e9+nfs2EHbt29n/DAnJApDaP3PU0M3sUG4sQ4RWph2hOyB3eNpBDSp+kLkIFjXMERZ2RCLIUpHGs93V4mzt43CabloEiJ5R5KLyJZZSVF57UG7UOqq234rO1Ixi5F57vYIN1/j+LHRhUnW8ciKEXruZz9rAlV71BDoLASMmHbWeFhrlgECJ5xwAh+Ewyytc4elSDdw2OPAhvoez2jbUpA3kQ4KDCK59MmdkCX5XTytOf+2OAhFtpS6TBykWsroCJ0jjqJ+F4LGkp0KnFuc4wYkpvg3fhcJjth6ysEfh2eKOgASI44zTOhU6kWpRxNjIaha0hyH1VEHtvRD3kUdsMXEeyCGbHNanuPA/pCgwoOaA5tzXnMnyRNva+ewIt7S9SQFkF6F4pji/VIpT1PTM5TLl1jSWa7WmETWgFe+QHPVHBV6h6jWfxj1rd5IM/leqhT6aO/EHA0MDbPUdPs7u6kGlT/y20cmGQxblE3KWZXWKD+HrFIIQ5SX4FSOoLJjVpVK+RoVqUzl2QkaHuihob4emhvfRXu2vU4DPXmam9xL5cl36LDhLhrsztEx79lE1bkZ+q//+i2tWLGS8oUuGpuYYi97ODPB3tRZJlRYUvrGli1sbzq6b5RWrlzJcwAOQMj2hRi1x33gODrssMPZBvmZZ57hLmDMMGe0R/mCpV1rXsLZ0vagIgWE3k+S2xZgL5tQYQbXrgVvpkYUcLL5QG3OVte/MLEnPzv7SYg5zFs3j2G3/vwLL7QElb1kCHQCAkZMO2EUrA3LCoFjjjmGiRtU3pwRiR1znO2mxP8Ugorv4EjkQkZNMw4iHdTkE99LelEtwcP3kGTBCQnfg4ChDi0h1ZJYMSXQakC8z7nuWeLjbGOl3Zogow9CajWBlPYKweWwUMrWVSScvhpW7GO1BFiIpk9Mpb34U6SfYkIguPDBnIek2Hm1O9IM29Yqk9WYoDtmGqtB5VndDv67a0xwboIUop65MlMD9mBHGtBqeY69t2cqOeobXkVz3Sup/7CNNFscoNl8P+3YN0czcyCnK2gaUlLEaeVkAC79LBOQmKK4NKclxEKNbFkrsbTUZeWqVstUzMGgoEy1uSka7u9h1f7c5C7at2sLDXTnaGZ0B82Obqe1Iz20erBI7zrqCCrlif7r1d+ytDSfL9HkDBzeXJQGJqaRc9ng0CBteX0LS0Ah7YekHFJ0XLrQWnz/u8cdx98jkP/PfvYznouYc5hHuISFP+LItfDXNHV92m+tbCL+WornOy51CWJdUeuH69MeSRlbxCmmwil46+tIZkZkHsHOXnORDYlIhJ20HcT0f//8+YyV22OGQOchYMS088bEWnSQI/CBD3yAiR2817VnOogYDmo5tMVWEs/i7y40Tz1LlMCgQzexDWJkCylSQ7EL1aRRJJ0+6fMlmygbxBSkUqSbIjlFe4WgiKRUHJrwnqgZ8ZyQO2m/ODtJG0PqcSGUeriFePiSV/ke74Ag4d9w8kCbQYRcPZEsVOzuFLFkFXDQE8dJpLSzkyQI8FNUxqQFEnAO+9VLE1OIBIA0rEWqzM1Qxa/4AAAgAElEQVTRyPAQ9fX00u6xSeoeHKF9c13Ue9hGot4RGq/20TszJarUatTbP0jjkzOsnkfq0DLwFBLswme6RKZs5+o8Zpx8NEpzKlLVapkKtTIVcmV2flox0Et9PSWaGX+Hxna/RUM9OZravZWm975FR67uoyNX9dNwX4EOXz1Cb7/9Nrcbst7JacSaneVwVNMRnsAaxPT117dQX28v7RvdR0esO2KeWQbw/+DxHyTYNf77v/87/erXv2LSz5ETHIAJnxQyxhwsLF/050WWrYJLatILq966cAeSZKnOzDX8jtYQzGs3UrzqeFHqRx1vl9eQpE3li9PCcFF4lYnpL36RBRp7xhDoSASMmHbksFijDmYE3vOe97Aa84j1R3DcTyFlOKzxwYEvpM9lN8pz+KiYmAYOdF9CiTNK7NdEYilkUUuVtG2dts0UIil2pHgXtq9a2qrJZMijXdqEPvnSXflNJJ3Sd21zGyKmMu6Cj5Qj9etQW5DawSQCxBrPIWA8p+xkD/codiznJZcA6E4CGjlGO7LCkqfyvExdLv97XaIamovl2TkmplMzZSp191AFtoTlMn3g/e+nyfFx2rp9FxV6hmjbeJUGDj+KelcdQaO1AdpXHaRZmEjUcjQxPUc9/QM0O1dxwfpj55354aKIZp3pQeSVX+Vc9UJcK5SrzFKJyuydPzLYR72lAu3b9TaNvrON1q0aoPLYDpp8ZwutGSrSuhXd1NdVo00bjuAMT+zelS/SXKVG09NwYKqyxBQYAms4Rm15/XWObgCb6N/5nd+h3r5e2vrmVp7XuBRs2rSRL2G//OUv2cZUzEIkG1h4LSMlZ1hKmEztkp2O0vaLNGKapF7H9/nI+c0vWy6HoTrhMIWRCn2Skg0gXhSSLATLi74UJzzGhudwlHErUNeKkRF65udGTA/mM+RQb7sR00N9Blj/247ABz5wLEuMjjzySCY/sNUD4RNyxeo55QHOgbbZDhUpJp20hb1vIy/tmGiqWIVCGp3zjuuCb58qEk0tJdVqfSkXanyox0HycHjimSQVpyaoeF/KTjx0IyIOkgMiKU5QeFfb1GoCjb7Ib3IQi2c/ypHwVTCB0I5XLuC+a7uTkEXeypFdrQy0HOxOsAVbzfAUEJtY9lCPQmixLSv/Pcee1bAlhfRz994x6soX6cxPf5oq5So98c//ShOzNZouDNCR7zmeZnK9NFrtpnLfCE0gmsFchSjPQZ5olm1vEYjU5U/nBkVqZHZ6YkFZ5JEPx5qouRDOFahKlZkJKlRnaaC7QIM9JeouEE3v3UPvbH2Djjishyb2vE5zk2/T6oEirV81SD2FAp1w/PH0ykv/SbV8jXr6ummmMkOjo+PUle+h0dFRQvB2YLlu7Tp6+T9fZmK6e/ce2rTpKDrqqE20Z/du2jc6SmOjo1Qs5DntKaSt7HTGsW+djSnPN1ZVz6eALuhAGHg9x/yRSZaYQpOQZsXpLiGuRjgkyZpJXv5Yo67Z8208xZYz9KZ7MmFCJWa6SrIvrcfuDZJWtjFeWNeKFSP0zHPPtX1fswINgf2FgBHT/YW01XPIIHDcce9nYrnhyA0u7E5EajSR80mkOJs4aR+xnaKo/iJn7dgJImKh/Afnmw+cgyhfbD216l8f7CKNlDz2IKaSq11LaKWtImUV4pAkmRWSzAQ7CucEaRvKB1mBdFiC5MukEJtSTURFEgyiA6LqMus4L2e0QdrLGZ9ie0DNOJQqWVS5Hlj4p9h2+hPUl0TrfiHN58DAIE1MTbM6HCrutasPo8NXr6K3t75F/+c/f0Mz1RJN5Ido/Xs/ROOVLhqrdlNtYLWTTs6WaQaSUhBOVqfDJjYiViAcEelgKpVATFnNX5mjXHWWuvIVGujKU28xT125Gs2M7qU9b2+lIw7vofHdr9Ps+FYa6c3RupEBWjk4QO8/5n308ksvU6m7RN19XTQ1i4xPk1SgEu3dvdddTKKYtb965RUmpohje9Smo2jDho0cKmrnzp30zu7dnFCAJc+VKk1OOOk1MEUcU+f8FCBeTL7DW4Ligk3tGUle+TGRFDW4MpdxWZoWVuNbirpn3IMgwJzBLMgWMXYJhDuYRUy4ZZicoq5wymHXwlA4LozVMz8zYtrU5LGHOwoBI6YdNRzWmOWAwIc+9EE+MEBWELtQgs9LCB5fAsrSQs6Q5AJnc2YizmFeD0CviRuTtwgo/6zTZNH3ehdbVbwKYii2qVCFw/YVjlOQQAo59MmpT0x9AiqEUZsM4BlIiyGFA0mXUFn4XiSfYqOqpbTiaIXn0G60D/+JzSq+Q1s5E1FEWHGIO0/1OI65QynK8uTzD4epqIfD0jbpi5YIs60wQlPNzTI5Xb9uHfV0lWjvzu20b/dumpme5VBR+b4VtLc6QKuPPo52zeRpvNZD5dIw5UHYanmaKcOu1KnS2fkpGlTxto8HOeeC73MMUyUxZWIKG9PqLBVzZepF6KiSI6czo/to91tbaN3qHhrf44jpqv4CrV85SGtWraRNGzbQS798mQaG+qmrt4vGp8ZoenqGKrPExJQl/LDjhSr/jTfo8MPhdf82Hbn+SFp3xBEc9P3NN9+knbt28nw9Yt062rNnL4eQikBXUtLmiKmTbCZJUxONVhNDQrHqnWPARvJSRRxT06dGERyEuWqpfqLJaiztbnYna5GYBkjwipEV9O/PWrioZkfAnu8cBIyYds5YWEuWCQInnriZpZWHr1lDpRLif87xwaidm5w62eWWF7V+TBxVmCcmmvCWh5d5ZHvKx2t0IDk7UwectvkUKEPe8fKdqMdFYgrVOCSa8ruUp//UQ6SJpK7bfw/PSegp/B1OS3v37o1tbbVDl2639Emr8fV3IjGtE1anvhepMx/1kcQpzrEepR7VJMNJTNOdbcQUI45M0NVFff0DHNN1dmaatm7ZQrNTiBVadFmZugdpvFqifbUBWv++36NtE1XaPUk0US5RqbuP7VLZ6alGNFtxnv3SBphzcJxUF7WfXZ6cRel8YiqZn2pzk0SVaeqiCg31drFnfnVygna++TodvqJAe3b8lmbHtjpV/uoh2rhuLa07/HD65X/8kkZWj1Cpp0SjE6M8T8szVc4CJU5l+HPPnt20ceNRTETXrl1Dq1cfxsR1y5bXWWoK04Zj3/c+euONN2nH9h2MOUcpYFtYXLSaU+Wn+kyl/ZimyZeLXCSpFZLq5kH4RTENEJvj+CKW4tOV4/EKf+TStPDXdqvyV9D/Z8R0mZwmh2Y3jJgemuNuvV5CBP74j09m4oWYj4gDOYcUj1FWl2Qv5eQGxaRP5XMXcuoTUyFu+NNXl8vBKpJU8ZyHah3SS3jzQmoqUleRFopkVZsBaPW+rjPUC7wHKSPU+XAMu+CCC+jf/u3f+D+pSxy3pI0SJUBIrdicyr8h5YXDjXjkcxtA4LQEKZKU+dJmSAJBEly2HFwOnFpWyKq2ydXRCCCZRT9WrVpNq9eso7GpGdq5aw+NTUyzZz7iXoIAs6S72EOz1E3V/sOoe9WRNJnrobGZHM1RL3vgI0h+rtDNDk1wfMJ/mtIwVYnME5z3tYtqmiQxLdAc9eRr1A91fqlAuZlpmt67m7rz4zQ7/jbt3v5rWjPUTUeuHqIVgwP0oeOOo+d//gvq6euhQhfaQrR33z6qzBBnfkJkAvTjnd3vMHFbuXKEdu7YSRs2bqShoUGW7CNu6VtvbWWP/T/+o5Npx/ad9L+ffTYKNYa0pTlOT5pETDPwyAXTqe6Q5xDREs/6ZcOFTdLOe1qToAutf+/e4bxV7n4T01V5xv3s/PFlrPw5gzmYnu0qtEKSiamel9I2IcrQsIRtTI2YLuH2bkXvBwSMmO4HkK2KQwsBEFMEo4d3LHKSI0c2E1Mv5eW8A9KxuyBQLElV6TGFCDrPc5eeMkQOhZj6tqBC1MRjHmp2ED3YpkFiiud1jFEQWPzn16G9k5Ocn1CWZAECkTn77LM5vus//dM/cdYgqUebGYh9rD6UUY4QZPwd7V27dm1sDoB3qkghqYLwg0Rw/nSocXVwf4a6TkzZKzrSzfpOWGiDBIkHPrhsIH7pm9v20I49k1Qr9dPIuo3UNbSKyog1GnnMF4pdVK7laKpWpGqxl6YqBZpijoZc8o6IIhZAuer+k3SkbgKIV35k6cipMZ3EFFmCXKJU9w2cnxC/NFeepu58hQZ7u2iop5tq01M0uWcnddE4zU68Tft2/obWjfTSUWtGqLdYpOOOPZZV+X0DfZQrEjtB4TJVyvXQ3r3OHhiSaEhD3962jR359u3by4H0u7u72LYZ9qW733mH+vp66dSPf4wzR/2vp/9XFNLI2e7W04R6NFQRv2Z2h3njM89m1Pm7aemmK1ecnsJrK1JIRE0QcupWlLR9gS01bGijtbqQmCabIaT3M5mma4Idh4uKImCFTAowT01i2syssmc7DQEjpp02Itaegx6Bj370j5l0wQsd/1WqToomecRDHRTnp9BvWh0fe2rEBMzZSfqEKqSO98sWCSiIKYKmw/4TElNxWBLJqqjSJVi6f1DjOTFTSGo/iDoyYm3cuJGzA8GRRkJlyTvSHpSnSWg95ajLRIX60V6RmMr7TDb5vygNpEhBo7BQPkZCLpxEbz6GWmqKvkGaLLayo6NjNF3uplnqo9LIEVRatZHGqJ/GynmiEtKzVqlURGxXF7DexR+FDSnmQJGzNiGjJQgpbEw5oxNsTIUexaTNqfRdBNMoD5QipvlcjYrgXUxMp6grV6H+rgL1d5dodnQfTe7ZRSv6qlSZ2k67t/2ajlw9QO/euIaGenvpXb/zO/TS/3mJunu7qYJQU10FdkoDMeVkDbk8vfX2W2xT+sabb9IKzONKhWC/2N8/wOYSSEGKFLWV8iyd+d/+G01MTNFTTz1F5TkkWIB9tHN+iwminhzMucNkcSG5rL8Yj+ECR6Y6qZxXjVMtNNxTYoIZhQpjGaYMiGonX+q4yLqTHT8bMcRqribTqWGdC9sZfiVITDFHJPiE95oR06agt4c7EAEjph04KNakgxuBj58K6dEuVuOPrFgR5WJ3sTQhuWvlw4dTQJUfReucR6w0qRKS5ofZEakp/gQxxX8gpoODg/MyT7kz2B3CYsu5QIIUed+H+gVSibJhi4mMWL/61a/YVlFSsvoEWv4NtbkmkiJRFcmpqPLFgQp1Q2LK/YWq3FPpi1M1e2FHDa0/49KQykcTAdjd4j8QYQnsD733XHWA8n1rqDa8jia7D6N9+RGazPXSNCE1apW95REMqpSHSjxyXeJsWHkOC8W2pXM1/hPZnyr/P3tvHizXeV8Hnrv2+vYFOwhwFxetsbVL1GZttizJFkVJVpzEipTImcnU1CypVM1MTU3V1KQy/81MnHEsJS47yVia2GNbkWXRJEGAIilSlChS3EGA2IH38PbXy92nzu/3fd0X/d6DAJqSQLCbBb73um/f5bu3+zv3/M45v5zXh4VwypQqN8r394HpYCnf5U1PEcMrYgQFt5kjoFmq04YTtTHRhMRFnT72BK7bOYW33HYjQge4ZvduvPD8YdQaNSRZBDek1GIVFa8m7DhZbgbrj4+PodPpCkvKOys+zyoAbyrOnjsr3Z5WV1bwmd/8TSRJirvvvlvb7Dps0GqA6SYaUwGL9oAHLhx7DWx2Pcm52cRdz2UvAHCl6/Zin7cN+lEt5stbvB7basFtv8zf+zwNaJZ571FcRGe6BfTcMhmifFz933UPpUKwaVzUkDF9Od+xw/dcOSMwBKZXzrkY7slVMgLv/8D7sLy0JJM3y80EQGSOLLiSGCLTVckCVSlFlzBrGSiRBWRZtK+B64Oozcr0dgKzMVUC2gxYs5O+LU+zdM8SLk0sBKVkBsvb7kVWmVK6Bap2Yrbbt8sNAk2CWTI4O3fuxKlTp+Qft2Ed/oPGKrs+y4xye4OaWB4X10sgTaBkW5Ru6Pw0yJya66tcfmWIupfmyNmznu540yGKYDL0IT3lO+22OOcdv4bUCZE4FaQju6XdaBHWkfhNySltFwE6LOe7oYKbggA1hYsUPlul8rxL5yZlTPkzSTM45lqQ3NRStyfrI888DV93qfsUNpVwlcBPu0A5BKROiio6qOQdeGkL08EabtxRx9zZU3j6yR8haa9Jmf+GfXsxPTGK0Gf72oreKPHacl2st1pw3FCgDpsH+J6HF154AROTEz0w6LmeNI5orbfkBmNufg6rywu4473vwrbZbQJMFxYWEYYVZFkhDSYgchPLnBJLKevIMPqtwOdmkoqLfj2UwOor9TWinzfTq/4CzapKQcqgcbCkv9k+bJ3BuiV5bIyImx/RVrrZIWP6Sl0Bw/X8okZgCEx/USM/3O5VOwK/9EtvkXJoWAkxOzPbMyFRfaYTtbKQNJhwhta4JLYrTXqv2cHhcmUGaRDI2eUGJ0b+XXbNW1Bsl7NmIoJnMoEEpyzjE+wNbs/+fSFY7pfL7QRdNktxWZa+WQYneCSzyfI9mc6ZmRnZRrnkPngxlBlSC04tuLYpAtxXq4VU8N+Pi1JI0XcU9QwsA1pSAj2f7UDZbZ5lduZTukxByFGkEZKogzwr4AZV0ZMmCJG4NRST16LrjyFzQkTyr4KYgJU8qeMpuCfQzGO4RYqA6/RcKXMT6lTYNYomIwI21zeB9v0WpFrCVxuNAtNiU2DKgH5ZvwDTdg+Yzoar+Pi7b8fpkydw8L67MX/2FHZvn8G+XTsReg4qoYux0SZhrRi2yOa32h2JseJGK9WqAFPeSFCOYs+t5/tyA0OpCqsCPJ/LS3N497veIaz4fffeh/PnF+D72l5X8j65zh4wNUYfuf5fHcC0Zzoy144mQm0OTMtVjY3X9MWiri7/63CrvH4Fpo9c/gqH7xiOwBUyAkNgeoWciOFuXD0jcPvrb+21C6UxpFFvyMGRnRQWs9TVSUCdCdO3maTlAPsyEN2MlbHmoTIQtQwjNYM2JN6CR8tUlkvlBI1kIK3mk+skmCyzmly/ZVktsC6fMemIJGHqCrS53wS/BI78d/z48R7gZVyUXbbM+mzFAJVZWY4NgbT0cR8ZkXX3Hfvql7YgykonlJ0j0NNWo+XyrTCQSQ74AeCFyD1XNME5g+spDWA3KbKTXg2xW0Pq1oHqOPKJ/ei4I4hzB93cR+LwvaEwrzRAacv0rARMaQQq4PoO/LCKbpIhilNhPtPcdHySMrWWaY2SUbMGPCncXhYwzReew7tfvwdnTp7AQ987KHmnt7/uBuyYmUStEqAahpiemhQwT5kCr4dON5ICNh/M3yVgXVxaQhgE8HwWtvVmg8CH48+UhZOnTmLu7Em88x1vw86dO3Do4AOYnz8P1/XlOlDz0WUCU3OeLusb4WfImL5SwHTLxk8m4myz472YrEGX32ia4vn53ve/f1nDN1x4OAJX0ggMgemVdDaG+3JVjMAnP/XrwjZxwifgI8AjmLLddCphqIyU7/eiaTjBUKPXA1V04pt/1hU/CD75N9dvlyv/5HrIgNrwejuwZRe8BZtlkEgGjPtJXSX3r+yWt40CBk8St2X1p1zGRj1xguR6+PeRI0d6MgGblWpNTeVjLmtiLVAuM6vcZ9tClcc3GLCvuZ9GJSiaTv3dlvsto2VBPhnDkKC6cKQLk+SJMvPeKST+id2YksJH5FTRdRpwG9OoTe7Guj+DFupI6K4vXKpJDduqLV3plicYdPIEXpEhcApUaz72Xb8Xjhfi0cceJ38Ol8yiyzB7Gr4UaJgKssYSOQSmaoDarJS/FWNaab2EN1wzivb6Kn702CNgb6mZyTGMjzQw2qyjXq1gx3bm7AZYWV4R5jOKY6RZAbKiHFfGnLXaLQGhPBfct8D3MT09jYnJSbkpoCv/0P334LZbbxbn/oMPPoS5uXlpsRr4gfEIXV4p/2V9CbwKgOnFjmvLMn9JVz74/q3kDvzcPfDwEJi+rOto+KYrYgSGwPSKOA3DnbiaRuCuu+7sHY5l+3pFPEOblAGYMqQ0b6gOzwI1+7tdhwWJBBMECuWWo3aDBJn2X1kfOigBsEyqbedJkGjzRi1gFc2jBXclEFwGyHZf+ZMl9nILVk6QBDhnzpwRAxS1pWQ5uWw5yspOsBaA22gqAli7PguK+T4FSfq4ANSKe31j+V4CfGi0MWypbM+aVvhkDnSiGGlRiPxCAXmKPMvB2KfErWMtrSBvbkMwthORN4p1bwyxUxd21IJasStpPwQEVAQwfzSJBZwGboGZ2QnccOO16EQpnnrmeZydX0C9OYYkA2K6oCRPtc+amiMEfK6ZJqcBjSmXdymEVfNTjRrTooMgbcNfOYyx/DzyNBbWlOX72akJOEUqwJQ3TswfDcJAboioYSYg5ThzzOV6KHLEUYxu1JVh5bhIhBS7bplGDGTlyZi+651vk4zTQwcPCWPKSC1x5kvFeyMwlXPXyyG48NO/FXNuz/dW3xX9aKqB9RkWvff+EojdqiWpLlu+/vvrLO/fhirGFkByUJJT/mzb1/Q5HZmy9GQrALp5q1IIo/3Aww9fTV+pw2N5jY3AEJi+xk748HB/9iPwmTt/UzbSi5ERcKdcGDNNyzE5fS2l6vEGAST/JtC0jB/BgQWR9jVuy4KJ8iRmS/F83coDyr/bkrvdZnk7BL9clwWndtnyeuz2bVA/943MGxk1Pvg818Pn+D5qQm0HJfuzbKLqgXhjWrKMqo2OKsdY2eMsA2MbOF6O87HrtEH5sk6JtiwEeBKQxVJWj5EVBYLAE9AGKeHTsVRB5DTQ8caB8WuA5g6s5XVEXhWJ8JDqpmfcUw9YFDl8OvGLFEVGxjRHJfQR+g7ibhsj4xPYs3c/jhw/gbmFZTgEv+z+JOvoZQboCrkedq/ajDGl8516VmFlY9ScDqpFF37WxkjnOBrd04i6bawuL6JIItSrobROJRNMI1YYBvCDwLjnFYxGMdMQdD9ojLLnluPF11niJyjlueaNCLWmq8vn8d73vBPX33AD7vmbe/DSseOoVmrCmGr/+ssFpgrONntcDLRaN/3g+3RN/fX1rzN18m/ZXtS8R8f/wofy8uYUXbACGz1WXr5/TjfTaZeBqV5DFx77VsBUO5ZtHKfx8Qk89OiwJenP/pt+uIWf1QgMgenPamSH633NjsDnP3+XcR2ruUnAHKcQa7s3IFWYPLI35vVyAGJ5cuL7Ce7IZhHckYVkObv8sEanQeOSnegGAeAg4LQAhD8JQLgN7oNlVK2ZqVza5++WnbUldW6PzCjfRyc+wQuD9alZJRjlw267DMLt5GyZ3AsBpxpNyrmq5WO36zFRsQpDLDOtf8hzBBh0ldt9YFcilq45vytrmMsyvkeNKJsakPMMEfnjSOs7kY/vRyecwnJSQeF7KKTUr75trkNYWfKARQ7KQh1qVXO68gsBhI0wRNxqCU84MT2Lk2fOSgg/9a3sBsUYKbU72VakpvsTweem5idPMlDpyveLRIEpuggITNvHUW+fEI0stbKd1pq0TA1cF77HeKx+Qrvr+xrvJM0QKCvQyK3eNWNvfHqZpDq+vFkig9puLePd73w73vSmN+Gv//q7eOqpp9FsjkoWqoKnywOmF/vieHlsah98lkFp2XG/+Tb7xsMy9iyzmfZ9Zeb0Qha1v21b4bDv6V//PPW2SYZcsKVr+GLAefO9JjAdakxfs9PPVXHgQ2B6VZzG4UFcSSMgwLRUsldgqiCUnYguYE1MyZCgVNmlzR8shdM5PzU1JeVwAj7LAlqHu4Cvkuu8zCqWQaAtxdvSvQWgdj1lBqfsjresqd2OZVS5jAWNjMdaWFiQfWQA/o9//GMBpASm5UncAuHy0Zb33e6vBUeDx7jZsurDN2VQgqvSyoUFNVO+gC5GcJExNcH3aa4SCA4f4aHnFMgKD5lTRV6fRT6yB+3qbqxgFCt5Fa7HtqLmxkMiOUtggliTXb4IUrNEQF7geWiGFdSZgZoVSLIcK4yhos6YJXJKMLg3DGi34NT0eKL5iiatrTSmEheFVIBpzYkEmDbWjqDZPY1QTEsZovY6ok4bRUYWN1ODGvW4josgrMiWCDJlmAbGrn++tRuSlVdYA12nvYq3v/Xv4B3vfKcwpj/+8RNoNkcQRbFp93q5wHRrMLYlML2oxlTX13vvJepRbVvTwfamm12z1iAlQFxlyiUZjN4IXAyYMrGh3F71YgB8EAwPfmOM0fw01JheSVPCcF8ucwSGwPQyB2y4+HAEftoIfPaznykxHqa/ttGeWbaQznwWCK3+kcAmTQiMLswotRMUGUh22iEAvPbaa8URbRnIrfZn0PleZnrKoFUA24D21eaIlt9DQML94Gss5dpuT5xweVx029PkRYaU+8jnuc/UvFlgaRnRck5p+Zj1dwPSrVzUAgnT4arfTejCI9ee8spy8UEWyjLIXXGcb3zQVhQJ6MuANEba7aBSqQNuFeuowx3dCYztRMsdxWpuIqHcisRGMWKK2E6jg3Lpbc+Sey794XVbfXc9wWqOZs1H4Vex2k6QFC78oCLMI41SBMNyRYgRy6OqVASrrktZAP/SCCk+xF5FRpIu/ozh+jGaboRq0UaQtFBdPyKlfE9iq1IJ6fdo/icwNT3WSdYaLllancp1kOu+W/ZXzn/eTzrg81mm55tyAMafra0v4dZbbsKvf/KT+M5ffQdPPPEkfD8QULoVY3qxHFML8n7a5+yC1y8RbA6u82IA0ObiDrry7eelHBtll+Fz/GwkSSxnv1arChsfx1Gv3a/edCmDrzeqZJY3j84qg9VLGQ8uP3TlX8pIDZe5kkdgCEyv5LMz3LdX5QhY85MtR5cPwrKLF/Si50QvIsUBNtVoLbkeslnnzp0ToHX99ddL+0i7jp8GTAeBp2VM7fsGJ2e732W2kstal34ZtNp1WXkBgSvTCGy+KPfbBuqXj72sVR00kHCi7rHHA11+COY5oW8KMg3gskkEltG1jPCm76Gpi25zJ6QHx7sAACAASURBVIefpWivrsH1KnAqYwJG85GdwPhurLsNrGUBUofu+wCJAEe9tVAkpxmkdPsI89ob3P6+VvwCzaqHCAHWuhniwhNgSkbVSWNIFycCW+E4ydayiT2Pl6Ynfc1CSQWlyrJ5To6wSFDJ1lDN26gVHVRbL6ERnYHPvFgBvQpMyeAKcC7zsgJQdT/5mgQbGMAt7LmRo8g5M8CU+0z2VHXFK9i3f690f7rvvgN47LEfivlJ5QFc6+W68i+/fF2+xi/nS+NvC0z7Gk/dZ557W1mo1eqYnp6Sv2kYm5+bE6BOYF++MePnnozpZo9LAab2Zs4yu2RMD37vwcsZhuGywxG4okZgCEyvqNMx3JmrYQRUY6rmmnIJXSZ+4/QVraOAhhwpA87pABcn80bG1Or5CEzJQrK1J0v5lg3cyhyxWe6oLdOXHftlgGrXVQaOVr9qO0n1GUlXWFu+TjDKf3TSW8MTpQdclgyONTtx++WYKG7bHke5e5QwbYYxvZSyJtfDCZ/DV47IshrYrdbBvvUxTU9s5YkCrdVV+c2vTaLlTyBp7gDG92DdbWI1Cw0w9ZEjRuHQIGXYL3Hkc4cZWG8kGdKKU45Q/j8Suhiv+WinzD710MlcxLJsIaDUKwgKpaCvbCgITF3m/WsZfwMwVW1rwBQAcrjJCipZCw03RnX9KGqdU5sCU5uTSoGJbp26WJMBS3AvEldlSS1jSkafuaabAdMoWsf4+Ai++He/iB88+phERtHIdzFgKkByC1f+lcKY2s5PmzGmZeNR+XPI4+ZnvN1qSztXyllYRTh9+oywpzKOBuD3pQJqMny5D92+a0xywPjEBA4ceuDlrm74vuEI/MJHYAhMf+GnYLgDV9sIWGCq5VDlVKzmjOHtykaZ8qjWA+0SWwJTMo+MXSIjecstt8hPy0BuVdq+WIh9WbMp+2gNQqYjU3mitMBUS5S6XZsCoIAwE1BqwSfBKZchkOaDuli+l8tZnd1g+d6W+HvP27GzeseSU3lLkFkCOroeAi5Ft1tN/LkDRGmGPIlR9Rwk3VgySd3qBFr+JJKRXcjH9mDdG+0B08ylbrPNjAU1PYkqVWOeJCQqlTRUZcBFcqgUpNNdQ7Y6jzysoz6xTX4yaN/hDUmRAFkCFGQzIWws9Z8oPCpMwdapG4Apt1U48BhHVcRogK78NippGxWW8rdgTC3hLMBUOjAZVathfGV3pXxvwFKuYEpYvk0Y0zTtiNzgS1/6Ep5++hkcOHC/5Jjy5msrxlSHZ3Pn/ZUCTPWTaysZff12uYRfBqUEh3ESgznFvEOKulFPTlJunWuvSUoF9LPrIE2169vGx6Wyx/3leCN46KFhXNTVNq+8lo5nCExfS2d7eKw/lxH44he/0JvIVSNoOKqS21lAo3lNCsLUOZJtKQXr2zK5LUWzpSf/vf71rxeQUDYdbTqlbZGD02PCBrSlXMfFSuxl85ONoiJQVdOMdn4iAJXQ9pUVYXW53OTkZC/iygJbHptlTrldC37l+Lke07p1s+NSYKpMZRlUk4G70PLUf7fV9g6ujxCSrOXa8qLEOs1MTSFOXSRuE2vuGOLGThQT16DljWExcSUiygtrQNaVOCiNipIO96IN5T5VAg2nd7IMge/Cdx1kSYyGG2E8TDC/FmF8x17Mr8dop4XERaFIRGfKHABhMBnVxVI4XPipo8C0UI5TpBbMCDU5pnnUllJ+0+1qKR9d1NaPomIYUwJarlebBoiQVG+MDDBlmZlKEmHT+axh8HvucKMx5cFlaao3F3Tquxqt1Y3WEUVtfPkrX8GLh1/EvffeJwA9DCtmFZdnfrJgbwuY1s9pKi0gUtgtdJoXl39szVQ6WwLn/oYHZSiWrVc5jLlO5SLt719Zz60AXeO7NntwHb0bhIEFtqqUDM1PP5ev+eFGfoYjMASmP8PBHa76tTkCd33usz33vQWB5XI1S/epYR7VBKLxPGFY7QFTW3K37yPoIwM5Pz8vsTwX003aUd9q4rJgbsMEWQKmGw1JCh7L+2X3wTKzNmqKwJQpArb0z17rNnu1zPRaGYAFxBZos7tQPBCHVT4mYZlKznF7HFRnitN8k4cN7R9kWwvHRVI4WF08DzfLsG1mBknqInUbWPfH0a1uQ9zcgW44gfWigrjwkbPdJrvMqy9ILUkG2PGvIklQDTwELPUnHRRJFxXfhROvYX3hONYjYMdNr0erYEZqICYoiYNyVF2qOKYPTN2MoFQZUwtStLCvy1jGtJKqxnSy6ghj6q8eQ+ARGPPE0tSk0VXSUcAU0m1p2QJTvk6AV4jm2RitKEmRJhAKTPlPdJFifmL2aQudbgtf+cqXcfTIS6IzJUhnjqmiyFcQmG4VOsobhFccmBpEuekV1Wcoy5+VQYmMXm8XpgJs9rnbqurxcoDpsPPTa3PeuZqOeghMr6azOTyWK2IEep2fNKNGA8zJjprIIjKCBKcW5CkSoZu8H7BvwaOd9LgsHe6nTp3CW97yFgF60oXH9Kff7MAvFZjabZV/bjWQFigrI1TKumSqAJk0w4RSV8cHJ1xmr1q21Tr4Lchl2Z/GKa7Ltlcl4MmSRLSV+jANCkoyA2sKKQPNnFFLWwBTstG94yvJAzLHRZQ7WF2Yh5cl2DY1I73rM6+Bjj+BTnUaneoM4soEIreBGB7ijDmnBF19n7yeZc0MZdi9k3YQ5BFqXiq/d9eXBaCSlZ1vZ9h5/e1oOw1EjoJdTROgltTKP1xlRQUAc73aktTqMqV9quSsOqi4BfwsgtNZEFZ292QDwcphZPPPS1yUAtNEwv4FlEqJvh9KxcYCIkkwqQIiQZHrUTXQWcoSfi4GHp4X0ZrSdOW5CDy/BEy/gmPHjuH+Awd7ncw4UlsB05dTyt/ympabhIuxn5sb5raShchVJ2/ZSm5g0jbsFdpLgvB6gf39z7dev/bmyHzcL8gr3eq4ytWNwc/kxRjTB4al/CtiLhjuxMsbgSEwfXnjNnzXcAS2HIHf/ntfRBInUsrmIzSGIOXBHAWlNDtIT3ZmHKoKUZ35/YedlGzZfmlpSSb+22+/vQfmONltNbleDJjarZTfewFQ3qLMb7WgVnNo5QZcX1laQMbUAtNGo3EBMOV2pMtQFPXC/G2LUgGuBLg0iRljlI19svts9aK9fTfO/ZxE6hbAVIxoCk0vMKTljo/MDbF8fg5uGmP79DSyzEHhN8WV3w6mkNRnEFXG0XFqiAUM0uBCMMksUIV43K4LMpIJ3KyNIO8A0QqStfNAtIpqUKAa1FFkARY6wPbrb8NyVkXk1FAETS37Wme/YRkZCcUYp4JlfgN67f6rOUo1pgH3KOvC6y5hPMxxzewonIVnEZ19GgGNMQRs1LCKs5/Hr3mtlhPVLNc+MOUfvRsiAaYs39Ogl13ImAob6yFJO8qYfvnLOHHiJA4ePITMXMtbAlPtCnvZj4sB061kHJe9kR7Y/CnAtJQbrEB2swPSFAkL8uUaLGfemm1t9Rm+mCv/YsD00IMPvdzDHr5vOAK/8BEYAtNf+CkY7sDVNgJ/7x/8fenUtLy0hKnpKWX8TPccTkACvsSdzxJuP5y9DBa1vK8gih2KuAauk8B0ZmZGuioxK5GARmw+JfOS1YkOTlzlyc+anwafK5ciN5S9SwakHjgsRVyxLMxkAZbol5aXhWFj/NDoaFP3kaYpAi3Roqr2MokiNOo1CaTnhN1aXxOwx05IGjmkzzvs5S6h9WQKbeajCTNn3Ce7MDGinm1AjeGpd12ZGB+bG2uZXilNC2NZx/raqmR8Nht1CZxnuH7q1+HUxlFUxpD6I4jdGpKcpX8XOVt5egyb59llqTtFkXbhZBE6q4uI1peRttdQ8xyMVENkcRfdKIPj15HXp1Hffi2WijraXgNFdQxpzuxWa5LzkZO1pTOLGlOa8yV8X/Ndybzz/CWtFvyKDy+L4OddeMk6ml6OXdNjCBafRnr2x2rCotM/I7jlGGp7U46hJhho+DvHJE0J3pkpZeIQ9OIUQKqvaxnfpk1UGMwvz7MrWQdf/epXcfz4Cdxzz70CZJllWsgxEAWrhtKWtm2KlIDJEp7TwrfeQph3yjnXRbi0ffbSvzUuxoratWwG8vR9mzGm/Xxce6MgN2yeNXwxEkrZW2vCKwPMPttvgG+pQcOGoypJVhT3mrEwY7YZFh7GRV36tTFc8socgSEwvTLPy3CvXsUj8MlPfxqdThvtNsPaQ4yNjYs2cG1t3bjT+20/eZiJmezLWYa96bBgCTARdpHO9+XlFYyMNMEOS2QZRSpgAKxlPAVwZZmU0bkMf9pOS9ZkVO4aVQZqZRNSGexyP62BqGxOUbsMARPbe+aYnp6RjNWV1TWst1pIki62zU5htDmKLE1MfBEZ4wSB66Die9i5bRsCn/3pGbOzDj/wkeWUBShwd8i+Cag1GMYYd6QUbCrFElZuEg42lD/ZiYlmKtMK1kIcTU1gyDld9mpOydipic96HtKCINRD7laRezWk7AIFXxjTDrNnnQLcbWaEioYzi1FkMSrsKU8oGSfIEyaect8crDtVzGcBTq9lCGeuQSuYwGLsouNWEaW5ZJpKB7CkgO9XADdAtxujOVKTHvbUw1LuwXERFpnxUlkMN+0IMKV0oOrmGK2FCBafgbv4nHF9U3LBMScYLcSQxd8JdglUKZngzU+SZPD8KjMAejc7BKEEo3ZMOeS8dii7qFWrIlGJ43XEcRu/+9XfxfHjx3H33fcIMA2DiklFECpbGdpeAkUJefa47N6tWQ+rSgB9L3CLYonLf1yMdeTNVF8xYgGwAsqLs5j9NqK9zwXBKQ1pRlbA8yQ3U1IRMdFbPcK0/7ddfrMjs/eCFoDKHl4ASjcC5yEwvfxrZPiOK2sEhsD0yjofw725CkbgPe+7Q5ik5sgIom7X5HS6mJ6ZxtrqqgBUTlb1Rt30Eyc7yO4vViNnwobMBMQJMopjAQM0mwiT6LqoVitIE8NiGXOKBZCWNWVMDZel6Yj/yqV4glauk0CS+8POTRbEDoJSvm5ZMwtyRU/KDj+MT3Id7Ni5C3d+9i4Bw+fm5vDd796Nxx57BLOzU5iamECn1ZKJmrpH6h2ZlVmvVLBj24zp6a5scr0SSC4nQ+WFaXYc+AxzJ4JS+7X67yWLyUzULkPyA7gSOl+a9I1WME5YytYStR0/RRAxvLwtbnXpkuQoiBNTEDWkbEsKHyl8FE4FBUPvnUAzU0U7zF3o60shIfmKHbJE45U8aodzYNFr4tn1As8cn8fY7hvgT+3GYidHhymqrLaza5AYikKkCY/PQ7XeQKuzDi+gfADC5pIlj6IuGtUQTp7AL2KESAWUViSMP0U89zyK5eNyvSgjqsCUxxwE3B/tAGW7G9GMFydk8j2EQSjvs+e7YOvWUlqCXI/CdNdBo1rUXROd6eUAU8fkpm72cS+zgHITZM1DopDd2uC21VfHRYGpcc732c0L2/pu/XVk0zY4tsr6EkTT9GU/e/wslV369jO1QR99ka5V/X0vma164HRzRncITK+CSeQ1fghDYPoavwCGh//Kj8BnP/c5HD9+DAsLi7jxxhsE7FEfShMQwR9ZT05S7CfP1wgaWP7WbjCGzzNtC3vOaANaGcHDEn6324Xn+6LxE2OKMVNZYGozQwkSrSO+7Ey3WaRcjlpYAlTuE/ev3NfeTtiWQeLyti2pvGaaAtDE9P73fwDvueN9WF5ewo4du/CDxx7D17/2b4RVDANfwBSZS58lZIlQoiEnRaNWQ54mkv/ImKUijVBDhDzuCltH04+wpTIGNiqqb95RcOrCN5mfPI5ybqlleKUjE0Eux81nuTxHnMaI8kgMQb7HiCM2OSBATrS0LQDKkxag7FnPf2J6Eh2slVEYM1HBEjkkJqndjdHpRLK8H1ZkXW0vwLIbYL6VYvu1t6AysRNtluzdUI4zibpor60iiVOEYQ2OX0E3SZAWCSanJ7G6ui5AvFKpIokjNOtVYZwrPuAVBKhkoUlpJkBnGUHW1hguYetMkL+IS3m90KWfgwoKHiGvDQJTalbrtTqqlarKSJivaXJM5Rox4fBcXhhTOOhGqy+LMZU8T/MQJtBU9aWzl7CMphOaio2NPlhsX5f1ob0YMBWwaJCwVsrtTWGfPd24MQWl/SQGdkXzTI6vMsrWlCilfKvfNW6+zYx7lwKqL2BL5az2O4GV3z8Eppd1eQwXvgJHYAhMr8CTMtylV/cIsJQfhgGeffZZAYUMmOc/TsTU5bXbLZn0q7WasEGMuREtpTXmlCKkWBLlssq86GSoJWdlsXo6PDOh2knRtka0DKllEcuAjc9ZNpUxVPy3e/du2VcLYi2oUwA9CAiMaatg6dnHxz/+q3jbO94pGaYEzS8cfhH/359+EwvzZ7X0LPO+9MWUaZV5n2kSC+vI3wl0up0O2qvL2DM1KqXxLI5FI1kJCMAIwjMkKUG0IU+NlIAjERJ09srFpdKpSUWwZdvymKQsvVabql4U1os/9XcFYZosQNaTgFR8RNLgyTRIIAgRNpFZoFS5OkiyAnEGrHcTROZ3L6xI1mervYL1xMHUrmsxMrMHy+tdVGoNAZNRu4WjL76AZqOJD374I9h33Y343kMPY37hHH7tE7+Kc/Pz0lGIubBzc+fw1E+eBLIU9SqZ4kx0rHTfUyJBKC2mJ8VzxvUvHn9z/WiCggXX1Dy32m0Bpjz/0pnMXI95qoBeGNQkEZc+r48wCOTvJG6h213HV3/3qzh18rRoTNkfPvA1bUHGjRrT3s2Wg8zJkTps3+n32GUSz7xxcT1fdjmhYY0YlXc2JqrMZ+vWEqC9tG+KizjrS9B48FcyoBd7lHeDFQ+b/KDsN29q7Lv1WtkQCWWkvLrUFvtYWkbZ4z54polNPtel9/J1dn4atiS9tCtjuNSVOQJDYHplnpfhXr2KR+Czn7tLJuTDhw8LYNuzZ4+JzwFGRkZlUufEZSd7O2ldaJDQAHmd4EyepBhNqANUk0XPwS5B/VrCtm55AlOysPZhdaRWD8flWY4lC8Z/dNGT1d23b5+Yq+xydts2QL98WqxFhbsXhCHe9/7344473ifAtFKt4plnn8Of/advYPH8uV6uq8yrMg9Tn0k9noJAAlOCErLBaaeN2WYV440aQpads1j0lJLjabWSZIrFY666S9cP4YIgNjaGk37EFDenQHuT7En2omf3JAILARe6bzQHSU4nZQoqjhQJAfM9BQwEDlIypMJWK4AVKazjopPkaMUZzpxfQjsDulmBsN4Udph5qWcX1zG5fS927bsRi0urCIMqkm4L3dYazp09jX379+N3/8v/Ch/8yMfw0COP4uDBe/COd7wNExMTsu3ZmVnMzZ/DH/yb38eRw4dRCXwZCbKbBKMVnneXJrEyI2nAqcFAZGjJWtvuZARGK2tryF0X22ZnTSB8LufNBuqLdlkMUH1gSoY7z7uIoha++o+/ipOnTuGev7kXnU5XxsTnvojxSa9PxVAOMjdD6qocgs596nBFqkvTEG9eeG24PjIavngTwHPjuAip2b1ILNSmXxsD0o5L/Wq5lFQLu0wvxaDXhnbjVv62iQIbt2UaShiDlOF6MT4xjvsf+N6lHuZwueEIXHEjMASmV9wpGe7Qq30E/v6Xfkcc+SdPnhSQxN72dNQzr7MP8BRMWj0jJ904jnqgSnRq4qJW8wTRmzJWaa9sKFiJVm6jnVS8p8YnC1ItIO1PnPq6ZUIJImmq4oP7SFMVy/kEqwS2VgZQNjzZ82OBKRlDgtx3vuvd+MhHP4ZOuw3HdfHoDx7Dd779l3AZVVRietRbr8fD4xOXuQF/PKYQGUbzLnbNTmJ8rCk60DyNBJiS0RRBpuuBGCZNOTYePD+E41JDqdtSJslGIPVTCziOlgeTsj7Z2DTu5cALo9szl6iPn4kA4rOyXisHaOexAFO5cbAsKvfQ8ZA5PpZaXTx95CgSl+1N6wgbI8KMrq62cPTEOUkD2LH7WsRxKix6EXexMHcOSRph2/YdeNf73o+3vusOnF9exvzpY1hfX8HePXvkXLNhQbPRwJ/+6Z/iheef6zVoyEzElrCQJChNybtnODLAkGNOsEnQLUDQjNPK2iqcwMPs7KwAVl6bHI+UXazM9Uf2lM8rYxoijSl5aKPTXcOXfudLOHb8OA4dfMCA9UI0yBaY9j/XvPZzeAHlCyoVCF1fDGJpnAnzLF2teP1VK6AdLWF1gDcKGaUdl8KA/u2/RbYyP212g9MHnQq1ezeZJf3opQDdi+31IDDVmGQjbekZxBwBpvcdPPS3H4DhGoYj8AsagSEw/QUN/HCzV+8IfP63voBuN8L8/JyAzxtuuEEc+gR5LPF3I2oaC8k3tYyUNRSRYeJz1qxk2xqSea1WawIK+JptYyggz5Qc++YKZfUILu16rQnDMqr8m68xsJ/L7t27twdECVQXFxflb+pgLZgutxA1SFNyNvkQVs31RGf6tre/Dc899zzuufc+zJ09Bd/R/u8q5yPzRSc4gSnZUrKUKhMgGOLvdSfHRLKCHZMjGGlUpY88/wVirFd9JEvDjkMAVhHWVPC5a3Wn2klLesAzsUBEfjpzW52ehacEu75Yqfh+R53vIry0DJ8EKCkoNbFVBKMsRbP8bTWXAk4NMKU8YLUb4/FnX0BlfAIjUzPw6w0ZS5rfXjx2Gi+dOIdtO/eh2RgRcNeshoja69i+YzvOL6+gkxW4/e/8MkbGxlFFIi1TyTCPj4/JDQwlDy+9dEzOH28M+JAGDsw3lXHMNWbKsoXSLlXHQfTMSarjnsqOy2vLaytwK/6FwJTSBMopaOaSHFM1UanrXkv5npdJKf+LX/wiXjx8BA8++JCUtYXdZxqCYUytkUm6RhUxKk4XzVoDtbAKL2eMGBW5HpqjY1hvd3Di7FmkvDGrhMKcMnlKQ/QvD5jqfd3Fy/KbfRttDUxLELukSdVnjQvfjLuteuh92db7cCn7NwhM+3pr+XT1KgLs/HTfoQeu3i/Y4ZFd9SMwBKZX/SkeHuDPewT+wZd+R4AWGVOWyK+77jqZoBkdRdaUXZE4ydNkxMmGRiYyjgQKDKMnCCWQZeSUZfio2SRLxvfx/XxfrVaT8qaCT9UMEhBY1lTZUjJc/cB0y6Da3tzcP65n//79sh4aodhhiu1P+TzBlO3MNDiOlsm1QkbGRXEdLDlLjuvyCurVCgKt2Ct/R8bSAAVtLoAeW6oudwcVmn2KLnZMjaJZDeAwPB6MXdKQd2Hz3AC5EyDOPfnpV+roRmnPMMMxEO7K9CAXvaABxGXWlGA099RO4zGuibmhYahjmsQIPReNio+zJ44iKDQxgGBWXO4G+FpHvXZicpE5HpbWW3j+6EtoTk6hMT6OxugYJmenMDkzhbA+im99+26cPreMsNKES1bVcQQw/sqvfAiPPvYYVtbW8cGPfBijY2OyH+fn51CvV/G5u+7Etm2z+O5f/xUe+f7DOHDgAOKIOl1XNJ1ybK4H12MJPu4x3krhOcKQisSDmkcBsUYfy3Pf7SCshmrKM5pnvk5gqmY6bQxh2VRea8KqFgzgj3HnnXfiyJEj+MGjj/WuWzWsy5ntnXc+E2QxmkiwZ3oWMyPj8LNCADqX23ndPrSLDAce+T7WoghOQK0q83xzFGGA3JiIBsFc+e8yqBQD2+VhWbmOLBfZu5Z6162CfF6L1E5zTPmZ5VGKfKIcNXWB4/5iwPSiXKm8aDWm+rkr3XTobZ9ZgQMC0wMPDBnTn/f3/nB7r9wIDIHpKzeWwzUNR0BG4Cv/+B8J2FxcXJKJ65prrsHKyqoAPEY80WTCknwQ+DLBEQwSmBIEUIOqwLQl4JSZnhZEWpYzjhN5L13+nLC1NSmzUek296SMquH7qmOVPFCTtCTubLJ/JaaT62X5lj/JlJ45c0b2nwCTIIbrsBO9LekPggLLqhLQlY1TZHRFtmmwgeStyyxLYGQzKtkL3pbKC/hFijG/wLaJEVR9ICxiNCueMJtxN9IycVhHlPtoZz6279mPt7/n/WiOTcH1K7K/Vq5g2VjbEvWCS1Sc3zmSPJFA//MLy4joTM9yTE1NY/v0BPKoBXTX8Off+CMsnzuOiptJiL4mfRIcUMtJQKIGH0ZMUTm5uLqGM/PzGJ2YQKVex9TMDOoT4xiZncH45Ay+/of/HmfmVjA5sxO5U4HjhVhda+H219+OUydPSCD+7bfdgmqtSsQs5e1aLcRHPvIreP3tt+KHjz2Cv/7Ot3Ho/gNIolhim3wvEJDkuT4CGsniRG6GxKDEVqKMrqKJzgB0kS0Y3SjjtAi0atKlzJc+93Yc+Zq4zI3RRllYU0YuCkyMjYmB7d3vfjdePHwYP/zhD2V7vCkQgGuYanHbW+Yw7qKWp7ht/3WYrY+gaHXUWEVIOFbHulfg4A9/gNz1UanWEdCMVbjoso2CGOlK65KV9qLnezKOfoclzVHd7KHX8eavUT7Q749lbqDIrme5JEiwMQRv7KpkdHlTFidwadS6fHL2ot+cW7GpZZd+eQXMTT7wwMHht/FwBF61IzAEpq/aUzfc8St1BL76T/6JGFHmz58XgHft/muF/eRkzlgljSIi46YxTwSlzCkVtrCiLKoak5RF5QSv3XeUw2FHHQJcriuKlM0iAKYMQPrMSwA6wYSWay0w5XiJM71nQlHHOR/UlXJ9ZEtZHuY+0ARFIGOBKQGnzWa0z1k9q9WilmOrhMFVrswE29C1brMXlVlSLk2BqRhgigIBUjS8DLtnJ1EPXeTdNVScDKGj5hsps/t1ZF4Vq1GBye178KGPfgLh6BS6BC9dss1dGStl9bT8b2UE3Kg1LTEhgKxukuY4v7iE3Xv3YW5+XoDVDfv3Sh96dlT65h9/Dctnj2Gs6iOkozyhA14BWi7h8QSoPE7Vma60Ozh5bg710VHUR0Yxs20bqmNjGJmeRrU+gj/84/8Hi8stzGzfI6wpo6GOWVA4zAAAIABJREFUvHQM3aiLa67Zi0ajJk0HajWG7xeSgcvroVLxsGvndsRRB8deOorDLzwrOk2W1cUFb8vnnofY6EB5rASbEjEmchKVkFjAYzWjAlxd5uSquU7zT/UaFblAqQtRj5EUYDoqy1KywhsbVgrkWpN2ptrO6sJgeF4XBfbs3omPv/+DuG7nLmStjlwrXuij6wHH58/hm9/6S6y2OgiCiuTTUn4ANgcoAT9bHeexBEFoukOpbqQvRaXJS6/zwQdv5DYDfjyf/EyohljHgFpbNokgKA08Hy8efgErK8vy2aTeVrS7bLywhQb2YtKASynlWymGrl+v7c3UAQSm939vyJheqfPDcL9++ggMgelPH6PhEsMRuKwR+PI/+kdSpj937iyOHD2K2267DfUa2ZU1ARqSocmMSGGx1NVNIKTAT93UfK3sJBfjk2GtWNaXyTEIDNNKsOr1gKk1PjGyh+vTCaxf/pNJO1M21XaAYkQQ/15eXsbZs2dlf/icZUxFA2om3DKDaiOkuJxdprysZUxN0qcaW8g6SXyOAabMNaXuUNjVQnor1dwE1+3diUbVR2d5HkXUQtVnTyI+XLQps62MoJW5GJ/ZiY9/8jNAcxLt3Bf9JXW8tnzPUjSTDMje0XkvliYyhWSU8xwVpgFkOeYXlpAW2olrcnIcO2YmJbS+7qb4k3/3+zh/4gWMhsxLZf5qrHDbAlPDmjK2KikctJMMJ87NI2w0URsZw/TsNozNzGBq5w4sr6zjm//pz7Cy2kG1MYZqfRTVehMnT52Rbd96+20YGWmgUq2gVq1J4gC1lWzjykYA7H9EYLq8tIBjLx1B1OnKsZIxZZmdZiruB1lgnl/GS/3ar/4qbn7d61BvNBBHzFeVlFBlsk2ag1b7baC9aWYvCQWq2ZXx2uSTwHsb5rqyYQQfrADw5kkaQpBB3OTB60FyEpIUcauNQBjhmkSnrXc7qI+NYrXTQbM5iihKkSc5qpUKkqyLgvb9XiyYykQUqBldcOk1eSVXVnvT/RDAvflrWjrXGzmbJMHUA5r77r3nXhy49x6JOGMeL8ecpjyOkR/20zDKa7aflc22tiFKyixUTurQg+6/uxwTVV4ngenBB4ca08v60h4ufEWNwBCYXlGnY7gzV8MIsJTPsv358+cxNzeP2267Vdi6dfaBp+kpVC2gRu1oD3RlZYzLW4xLBK0auG8zEaXtJ9uXGpMQWTDLYtqJjWyXjYnqv6YZqL2yZUHdoHaB0uiqArt27RIgQeMTWVOCi+npadlXvk9BBlNCB7VtF7ZvLMdScb3sZMT/xILE1pfGyc4ZVluOsjOSox2P+DczW4sENS/FtskRVDwg66xKJ6gqQaXRSiYI4VZHsNLNMTK9A7/26TvhNmeltG+PybK4ZJ/tmFi3vpSzTamZ5e84zQUotbqRlM/r9Zr0e6r7BcYC4D9+7V9h7uizGAld6bJU5DQEZYY1tcwpdbQeUngSEXX09BmsRRm6rIJTgxiEqI+NyXGfOn1OAKlIACS438Xy6hoao6PYuXsXmiNNTM/OCAuYJKpp9dhlQHrcCy+LleVFvPDCc4gIBMl0ujz2TMrwdMOz+QH1yASmv/3bv42bbr4ZrXZLb3As8DESC1ueL9ehFQMZJGS0kgrVLkRIBG28NglgtYOZ/uxdMzYlymZusgeA/HPQqFUltorNFyg/YZMDvp/HwAQDAj6XJjcaqHhzFWTIBZianFqr4TRtQPX6LH2LGGCdc4Plp0vHtdnzCkQF1co/SWXgDZTjoLW6hsd/+CPJkT157Bjq1ao0JCCjLSB+K8bUGPGMDNVICEy2xSWYsyyratlnXrebgVNqTO//3hCYXg1zyWv1GIbA9LV65ofH/TMbgS99+R+iVqtjaWkRCwsLuOmmmwSAsuzOyZdgj4wSAacCTbKXWoLn7wSAViPKnWQJ1oJMjdPUCcm2auQyWuZnBxrfuOs1p1QNUVrOlwAhTo6mvSQZKjKjBC8M1ufvfM/p06dle3zOajP5Gve7bKzqOb4vYK80S1UZUe26LiQfXdXM2hS3PKN/VEZQ0MyUsfu8IwBFYuyzBI0gw0SzinrFkx7wNB4FBGSmk07mVpF6VQmrJ2P6wY99AtWJPWjFnpTDCbzJvtmGA1aSoGNRSjKQBgdAxJIzdZq1mjDPQeih4uXw8wgztQDf+PrvYf7oc2h4OarIkEmIkeouuQJNASAwJZubo5MDJ+aXsNiOkTg+4oKgnIsabaTnY2RkTLNYGZPEfUhSNMdGRY86PjWFsYlxwUZ5akvqibZO9YA4amN5cQEnTxyXtrfSUctk2xKgauyVK3rmyakpfOG3voAbb75ZEx2YPmAgjY3U6llnxEFfitcq/W6BkQX3PQ2nbQ9rl90kIsmmI9hrhtFQbu4gyVNkboHUIdvIRhOAX7iougG8wkXUYVQVu5eR1U5RhIUBpqZcb0Cy/Vxs9qG2JjUlVkuwuo8Q9W0bpAo8ELLERpdNqQHPYxzj8HPP48TxYzh6+DBOHjuOcZrUBPDz/G5OwdrPhf1MihnNmBO1NezGR/laHXx1KwA8LOX/zL7ahyv+OY3AEJj+nAZ6uJnXzgj8w698GfV6XZzt1Nu97pZbxJxiGSQ7wVuGVCOTnJ4ukhpAmyFpnyeI5fO9bjzGtCJu5VTZT4IvGlUIAmp1dpXql2mtPtVO0pyEaZ5aW1uTCZUGLRo5+Dc1pnzwuZ6L3/ROL4NRxZuluCgD+OyEKVpF0ZlqWZhl/JTdanpdlmhK0Q5F0vZeDFA5vCJFtYgwSWDK0rkA0wQBOzKZ7lGpEyJxKoidCiojk/jgR38NzW3XoZ2HwgiSjbbMIMdGtak2gly1tgSTDOf3/Qo6bAmqyB7smVqpBKj6BcI8wmzdxze+9ns4f/Q5NF0C0xSJkypAEjSaCTiVXx0XUeaglQEnzq9gNc6RBTV0JYCfDm6NXSI4b9Qb2t5U5AMZ0rzA5OwsZnfuxOjkpJbdk0Ti5wm0k4SaY+pAgW57DYsL53Hu7Bk5Ns9hmb+fS8pRZweldqcjAPdzn/88bnrdzVJqtka03k/z0RQmzrrTLFG6Cfun57ev4WRp3UIx1UH2eTy9Pmxsl4I/jr3PG5ckQTtP4DWrSEMHS6vLiKMuam6IyVoTTb+GpMvKgQuXEVdMqc15Q1DaRmlbW5XK9Zrvdy2z1+cF8LG3HntcBMCmlavJh2VcGGsGvKYff+xHOHbkRcxOT+Oe794t2l6eT34WtwKMbLTRarWxuroicXJCAIsunJ9bjeQafAyB6Wtn3hgeaX8EhsB0eDUMR+AVHoH/7p/998JYnThxXEDevn37jWmJrnmG1rvSspOTDo0TNm/Uajc5WYm+1AA9aib5u+RGkmGlQcj3BeAI+JN2pcp0KejRYH4yoTQ0Md+SkULWTMUJvLW2Lpo+MqQs9e7cuVOMKwTTbE1K4wezTe0ka/NQy6V6CwQGHfv2b8uYikaP7KjD4rc2RCfgJtMnMUk8BmN8IkglBKkXMcZqAUICsbQjpfyKp/mnjEOKCx9REcCtjSH3qvjAR34VY/tvwUruX5ByYCd21R8KLVbSVDI834GfB0gITHwPOc0wvotqLUSNiQACTD1882v/CuePPIcRAlMnQ0SGz1GNah+YFhIVxVJ+O3dxemkd65mLxKdJKxWDFUEmgSTHjrpjmoN4g0KjEtuZTm/bhu17dmN0agr15oj0r6e+kmNFYOp7DnzfQae1ioXzc1haXBBAT3AjDngCYOnVznK6AtORsVF89q67BJjqDUKu+JMSEpukZLSlXmayvcxnogyyeoDOso72JwGcdEjoO/V7DKxhuEWOogsoMGV+bBZjHQm6AXD43HE88qMfYHFhEdtGJnDj7n24cc+1GK2PwPVCkUIkeSFMqjZjMOdSf8hjS2A6WPY377H5tr2cW706NNfVIYvLq1VlAzbHVhj9vMCzTz2DRx9+CG+47TacPXkaDz34oOhNtwKl3OT4+IQxPjL5Qdl8Si94E2plMkNg+gp/GQ9X96ocgSEwfVWetuFOX8kjcNcXPi8TDYEhgR+jmKwJhUCVz/FvLqMRUlWZ1AgiaHoikGTJtQwECDAJsqgB5U8yssqS+jIhUxPK8j8BMUv/bC9K1pAGJvbO5rJcp5S0AdG7SkJAkoqmklq+9dY6lhaXRH6g7u1QzEJjo9RFkkVUxpYPC/hUIqAB+71JWcBHLtsMXF+0o6T5rM5UWn+S9rNMFkug7AJlyvl0vQdpG1MjNTQrvsRFUdcZECSYUP4YAdqZi3BkGt3cxfs+/HGMXXcbFhLbQUuD+znOScp+7mSkCGqtuUePhOXioAg0npzAlCVVFwgqPioEpsgwQ2D6b/815l/8Ccb9ApUiRkxyUdGQtiqlbMAwpu0U6OQe5lY7IKSm5GClE0mp3kopuBeNWr1nwmKwP/+NTU5hevt2jE0TmDaR5QWSKBVDVxS14bsOAt/F+uoSzs+dEwOUmLpMLJi0++SOsO+8r80cGs0GPnPnZ3HLrbdKEwECQ4FbBpxagCqyCzXRX3DtWcDZI0975XBbFu8zpFrmLzd410+qMql9fbJLWUaeIvGBOHDw9LEX8PCjj2B1bRVpK8Ls2CTedMvt2LNjF0ZHx+BXqiJe8VJHQGL/JqMPUPvtVe23Q7lsP2CYMiD5gvK+ZU2l8xSQkBEnS686AZGZsJSfJwlOHTuOb/3Fn+P6fftww3XX4f/9xjflJpOfR9vwYPA7Sj4jGuyqMhfKSkSz288Z3gBMSw00Bl/b0vxEjekwx/RKniKG+/ZTRmAITIeXyHAEXuER+Kf/zX9tZmMIgORjbl4NRexDTpaEpTtOSmtrq5JxylDzbdu2ycTca5pJNovAxAJKx8GJEyck23Tnjh0yCSow7OeM2rIlJ1x2CrJOfk5iZOcIeiXrlMJFAxSUuTEh/TQheZqvKrpWT//mwlnCYqp1aWuZU6JrjOHDdqQSoMocSzJyaY6Mwemc6Blfxe0Hnkz8oa+dg9KoKwxvNQhFY4g0wkTTx1SzhkboCWtZpcaULJuYfDy0C0/0pfXJbegUHt77oY9i9sa3YCXVTEmy0vzJmC6G/feihAzTJgDR7DexZS0MUKuyAUIg+0oYQ7LPd4FmmOMv/uPXceyJBzFdy9F0Y2S5wBRJNyAIJwvJUjwZUzK4q1GGc8stEECnXgXrdJaTMc7pqGeL1VwMSpRn+EEooAscg2YTE9MzGJ+eQq3RkOdarY44v1OauCgzCDysLi7gzKkTWFtd6SUvsHTP8WUKAwdYpCImXuw3fvMzeP0b36CJD7LPopA1D5VaOJItS01lv5zduzliU4MtetRrFJPNdb3Q/NMvm/fBKp+TGxuX+t5cNL2dJMLps2extLoi54vX7tTEJGYmJ9Gs1rWFrUmSMOnyF8oHSrKSQWZXz+agk78Pqns+qBLg5qtJlmnWMI+dn0G9Z0HCJhRnTuO7f/VtGat3vPWt+P7DD+GlI0dRazRFnrHZo19hUDDdA+wvsyvUMMf0Ff7iHq7uihmBITC9Yk7FcEeulhH43X/6XwjgCMJAXcUuuztFwpCq+1hLuQw/J0u6urIiHZ9mZmYFmBJ48UHASDCr8TvSjxNHjx4VxzKNSZYx7Wcg9rsqSdtHj2H7Cjoto8n1aISPpgBoRqV29BG2je5vMrG+glMbkE5QG4orXzWDvXxLY9hSI0e/I5I1VXlwMdJoaDQV9aM0ZxnwR0Cr7udMNHpkwljWrwYOss4yJhoh6oGLMO0izFOEEoJE4OMg82vIwwbSoI6VbirAdPr6NyPyRzTsPE2EMeQY8zhWVlY2v7wKB2FYE+MVs0kpl5Cis6NJBgSmDT/FDx/4Lo48/gCihROYrHIvzA3BFsB0PSlwbqWFLjtT+VV0qMwwNwQry6sCTOuNpuTWkkQTKxuPvdnEJM1P0zMIaxVhTLudWEPyowghganvYnlhHmdOncTqyrLoFNneVnJs6YwSls3Vdqw8h56PT37q0xJDpbpbR0CptdBp0ChlEtwLCgo2YUwvCkz7IfWDGmQ76INg0V6z1NCq3d0VIKjxVdpdSm9CXGEp1SEvvPaGG7ENTOKA1EBBaRkIljNOzT1kmQWWUj41wXqDI+73LIVPMF0UiFotLMzN4W+++x1kcYR3vuPteOLxx/HC8y9I5qpeGxsftrmFZTrLZf9LyTEdXOMQmF4tM8bwODZc28XFRDHD8RqOwHAELnsE/sf/5X8WIKn6Qe0kRGMRS/jXXnctom4kYJOlchuwTyMSw7lZshUHMh3ycSSZk2RYuT7pbX/6lLBJM7OzElFDYNMDhaarky2zs6TP90lyqGGbtPsONajKqFHfJoYYAxKtPlX0r6ZTkI0AojbSxizZiCsLUDXCyjHmK81lPXXqtMRA7dqxU7ZBxpTAtFarSK4ol5EpnGxjFIs7n8C0Frhwk3WM16nzdBBmXVSKFBU6+WmQcj0kXgXtwkcXIfzGGN77Kx+DO7EXcTgu0oNGo25arGrQPsdeH2Xwzr9pGCKIZ6/2VHS41WoNJ8+cwVNPPYWo08ZYBZis5PBa53Dy2R+imrf7mspNgGmUu+gWPs6vddEtPKRuKMCUrU5pmFpdXpW+8ASmZHKjmIYeBaa1kRHMbN8hJijmYUYEpHEu10G33RKgXA08rC0v4uzpk1heWhJWT5IeGDBvujkRpNrOTgSmv/7JT+GWW28RLSv/LkxKgrGTmfxSlq0N+LdayxLI29pcpOMqp3IgLqmceTs41YikgNcswajRSEsDCGbvmhQJ0ZNmvBFiekMu+z7IcG4Ffvvb64lSN0gULtg/PQA9Dv5n8CUzWlnKDyhHyVKsLa9g7vRpHLr/PsSdNu54z3vw/HPP4idPPAmHiQjmxnLDZFvqoDaYT7oVMN2QY1pa6RCYXvZX8/ANr5IRGDKmr5ITNdzNV88I/Lf//J8JeOQky1BwthklSKTjneV6glKWK238Esv6dPRSP0rwSdaLfcu5HJlMAlMxMbmugCW+zi47nHgD0Z7S2W1c5hKoT/2aJyBLAW3W065yv4QdlTxRLccLMDXsmtWpSu6nEFnK3pKBZAma79foJRs/pe9XIMFwdXa40qioM2fPIu50MTU5pQH3zFithAgrBFAs98diZKE+k6CUirvQZ0wT4CctjFZ9VNwcXtxGkDO5VDWmBO4RAkROiKI6Ar8xjt3X3oBzUQVxMCpGrv379wvGIENN0G+BtsgPhNnVYye75TihdPQhKGutr2Pvvn144cUj+Is//wucPX0KXtrCL916La6bruPkcz9EJWuZeHgyadSWKoOcSnncxXpcIHFDLHdTdHMfMXy0U7rhHZFGcEyzVOPDCCTJrjNGiyCRwHT77t1igvJY4o4itFoRsjhFmkQIPAeh52Dp/BxOnzyBTrul7UgNa8qxsQ0VyH4TvHDcP/Xp35CAfeptmW9qi9vKQaoJSnowmBD9ngnokoGpfj4HNaa9iKkBoCtgVLpl5aLNFMaWHc56bXSVgbc3THqzRXOXYU2NHvRSzFmGbu3tn91PgdOl/NAyqyvjwZsV6V6VakcyykOSGIvz81icm8dzzzyFo4dfwPvvuANxt4v7DxxAuxMhDHmzuPHRlzUoAO5pcUvtVAffVVLJblhhWfJTfnHYkvTVM1cM93TzERgC0+GVMRyBV3gE/vn/9D9ICZJsGNksAgNbHrV5iz32yXTeITCUnvdSSvewtr4m4JXGKL5G9pTlfnZlOnnipGSjUr8aVqsCMmwGKg/FAlOCTHHrizNaC4i2TzpYNjUgTZlT+09d/XzwGNTtryCB67CMqcZ3ZjJpl9uQ2tB+gmF2viKYnZyYEF0sQTSBKQfDaly59jxNBHDUKH/wPRRJF00vQyOgYz4RYBoSmEqwPM0/ocQxObUxMRcFzXG8+e3vxtlOgLZTx44dO3DttdcJa8r95nlYXFzoddeyp1v9OA6q1YYwyCz7q2Oe+kKOeSxA2U/bqOUtHP3xg3jk3v+MSrrOlkVaDKccwoB7AlRqTBMBooyMInPqISqYIuCCvdf5HzMI5HwbMxS1plLOp6ltdAzbdu3E1OysMKgEpt1OJt2GGKVFYMp/ywtzeOnFF0XaQPMaj4XlfLJ1jIqijlcAleuIdORzn/8Crr3uOvlbWqcaHa2R3KqmtidQ2BxUbeXKLy+9GWMqQHAAmBKGW5OQFOeNs96meVpXP99rE6wESBZqXtuoI90oP+gB5VLkVf99ulcajB9rbJPkBydot1pojDTQ6rbkMyLJETQqFQXmzp5Be20NreVlnD51AocO3IePfeTDqAQhHjh0CGvr7S0Z0/J1Z9Mh7HNbM6YlI9nAaZH3mAHT92s1gMD0vkP3v8LfasPVDUfg5zcCQ2D68xvr4ZZeIyPwv/7Lf9Hv1U3DhGF7RGfJQG3p8KSlbzGqGKbJhuizpM/YHLKU1VpNwF273UKj2cT5+fNipLr1llsFqOaOtp68gF0ygJLlaxsoT+ZHuCbTv16BKcGB7o99v+0yJcCU7nlbYpVQfp2kbfmTrKMNCKdkwc6SNsuR8VOc9MdHx0RHKMYcAequBuybsjMYnJ7lCFwPlcBH1WODnw7qXgE3i+FGLSnlVxmVxBB+L8A6sWxYx2riYHRmBz7y67+BfGQn4kATBGz3Idv9ieBZ82J5w6CxXdTaEhCurK0Lg0y3O4EJs03hBmi3O6J/DbIuxrxUgOn37/kWakUHjkPzGEu8Wo4WUGqAKUv5dOUzNSCCj8QJBJgKo5rTmU17jAbgcz+ZYUotKbM6RycmMLtjB8ampkR32elGaK3HIv+QjFeHnbIKMT+xHSl1v81mQxMG2JLUfMZ47tJMUxh443HX5z6PfWSRBd0RmEpsvE1dugRgqtpPe62Wf75sYGrkI5Jfa8CpMOhWD2pAaTlvlcH8WwHTwX26AISWnPzl5Rhjxuua1++RI0fwxBNPSrXitttvxVt++c3C5stnI03RWlvFU08+idbKCiZHR7G0eB733fM3+JUPfACjI008/NBDWF5eUznFJo9BUHwpGlPL7G+2PmXG9ZUhMH2NTC6vkcMcAtPXyIkeHubPbwT+z3/9ezKZaUxRYhhF5aTspMhJnkCJAEK5qkLL/4Y5bXfoTPaFNWVJn6V8ggxqTOfOncOtt90mwJRwkKDGPoREMewJga5qSom7tHwtwJTsqYl3Eo1pCZj2mqEzG7OXj2oc7Hx/aRgtO2YBqj02tlPVaKt1kTCwCxaBqWgHKQUIPDFAUTfJKKlaJRSjC6lKtqRshD6ytQVpB+oJMG2jUiSo8P0yCbtoMTaoPoaVuEBtfBof/9RnUN1+I7LqRK/LloJm7a7FB1kxmyOr7JIyTuudFpaXl0QP26jXUanW0WpHwpjWaCrKupgIcxz50ffwwHf+DLWizU702h7UtMIUBpAsssN2pM6mwFTbcFK2oF27CCz4G13yXcokwhATM7PYvmsXRicnhCnsRglWVzpIIsoetBmBhwwri+dx/NhRYXrZdUhACiUCYmKjeY3gPEUYhMKAE5juveYaNbqRAd8UmPKdvQLxBR+YMhMqgKoUbD9YKt8McG1kTNV8ZdlSaof5u0RBmdadwuqS7LdtU+X1iwNTu9MXlviNdHSDKQrodLsYaTaxtLyMb33rW7j33ntF/vLOd70Dv/V3P484iWR/yJgmUVeA6cK5c2hUq8iSSAxQ1JhOjo3j4YcfxvLy6pbAdNCVfynA9FK/tYbA9FJHarjcq2EEhsD01XCWhvv4qhqB//trfyDsEkuoZA/phNZSuGo1LRAUkMjgdxMALiHprivZkyzdEniS9WQeKkEidYRnTp+WEHyW8lm61ZKspU2UnbUAWPR6A8CUAyl96Q1Law1QljFNTGleQILpJmVBSdmt3QcAAkd7phcuS4bX6mRXV1aFmSTbS/aXIIMMI5M06TQncBqp1yWKh6H/1OpRY9p0MjRDh2FLcOMWwpzBSyzlq/mJjGnQnJIA+9r4DD7+yc/Am9yDtaKijQdoPjNMchCGcoNgJQ1i1HJcMY4FoY8o7vRCzgnyHS8QxpRAOaQmNGlhPMjw3KP3495vfRPVvNMzbREo8j8xmIny1EHqBOhkrjKmRSCRUXHhIRGjGfNeNb1I9JPam1XK+kGlKqYnmp/qo6MiEeh0Y9Etcv/lhiKnFjbD2tIijr10VDSPbJDA46W+NE3tDQ/jlVKRJ1hguueaPaI3pkRAzU/cB7127G3T5lyfaiKtxGOwjM7bqjIgLJuO+hpTo6vsmYtsgJPt+KWgtC950SxR0cIacMptEJhqAKs668tZnr1tmep3bz9sNdwuX3ofr1Nm3FaqVaytruLZ554Trfcb3/RG1BpVyQYm+K9XK+LAf+LxH+HMyZOo+J5oTu/+znfw7ne+AxNj43joew9ieWVNbr42e7wcYHqp5qchMH1VTRHDnf0pIzAEpsNLZDgCr/AI/MG/+7dlXlHLtXRXJ0kvC9KajXrtFQtIXiWBJYGslJ4JdLIM3W5H4qaYsXn+/IK0Ob3++utFQ+kxDsm4fW0ZXst7CnrLE7gNIOezgaNRUixhCuPJWCkTLWXNS6InFdZUwa646G0wuNmmBbRECWTjCHwEquY5VtfWpBRaq1W1hF6poFJlJyqWT1MTgM92mo4wpzQS0QFN973X6aDmFah4GRCtohkWKJKWlOEJpp1wlL2gsBa5aE7uxEd/7Tcwtvd6dL2KGnl8X0G71riFxUriFJWggjSmfIG2Jxfd1hoaFZbZGVpaReFXkAizCfjIpBVqHW1U03W89NSj+Itv/BHqHtumVpGnBIoxCidF4aZIi1R0pJnri+mpmwWIigpSUAdcQZxn6MRtpe/4j/FMpgsWw/WbY+OY3rYDI+MTCGsNiayK0wTnl+fQautYhoEnprG1lRWsLi1jeXlZ8j6rlZqATEdi4GkSyqTkz/ND9vTOuz6Lffuu3GVhAAAgAElEQVQNY8qxlg7w7IbFRgf8XZxPygSXgGb5o7GVxpQMMNl9gjwF29SA5sI2smMV2XE1Nhlds0gSyF6z9S6BtNPTedpGEHY9App5DJ4nVYOozZQFvb5lOzZJite7/K0MtMajKUuueanmutyENZUMV1sOL+mxeWPD57OUmcMczxx5GuFHP3gEC3PnMDE6hgP33ou3/dIvo9lo4tD9D6gWWKogGx+SxVoy34nC2Uhj7HEK+KbkRBpQmJu4kka2vNayK38ITF/hL/Hh6n6hIzAEpr/Q4R9u/Gocga//0R/2GCaZMCSsXvNEL4zPsc54hQLUEXJCttFLXJY6R052ZFHJ5DB2amlxETfedKOUyAm+UmocDSvL92ibUm3BqWBCe5VbxovMFC0y+h7+6wNT/i3TvkO3unX4KzC1+98zahgWzW5DGgfEcW+ddOjTQEVgStDL/arWa6gacKqdbzT1UVqSilOeYLCA22lJ608fCbLOEpoBgWnbtGLN4QQNAaarsYv62DZ88KOfwOxNb0bHa4Csr+O5Eo3EuCUykhqdxBxKoFFrSMm62+4gDAhwUsRphsINkLsBYjYFYI4mgamTiKa06XRx+vkf48//5I8RFgz8T+DmeqOh/C9AO1TiuD3GlHKDduoiyrkmBcrS5cfAKfkpwIS42cPo+BgmZ7ahPjqOoFKTdTJKikY4yh4IRGh86nRaWDp/XqKiGLA/NjqKepXAVBlYlqIdMr5OoDcAvos777oT+/Zdg5Tg0AC4VwaYOgLQpcCuobSyfV5/CjgjkbRYE5HttMRoK98P5Zpi1q8Fvbz5abVb8pxqhXMxAPZa4ibaGELVrgStpuGDlZ5Iq18CZP1sWRGmNVptBq6tKdBE9JpkAb0p5E1ZkTPDlOCbG4zxg+8/jHOnT2JyfAIH7zuAt//yWzHSGMHB+w9ifb1lbuQ2frPx82F1uhZU2pxgm0jAY+vpws3ntlzyvwCYlkCtweryY2h+uhpnldfWMQ2B6WvrfA+P9ucwAmRMpTzPsrC0wNQJVIPs+0HfUiI3y3G3pJVkqec3J2ZqNJltyol1cWEBi0vaMvTmm29GvV4T4CX6RtPlx7rmtTf8hR18dHv90ilZUmE8ZZuW7bTtEZWR0t70Vh5Q3veyC5ogQM0xLDkzNJ2gl0wvdbO1akUneUZBVasSF6UsLLtTuVLClZaP1piVxsjWltEMHNQIBqJVNIICaWdNXfs8Dq+O1AmxFjuoNKdwxwc/ip+cjfDw0ydwfmFBtuMFvuwLj3F6egbXXXudSAXWV1Zw6sQJYYk//OEP4pfe9iZ0E/aqZ+yWK2YkgnimALAVaqXoYCwscO7os/jzb/wxEK2jni8xsEo89mnBPu7MK60idStSum9ndOUD7awA+TZRuRqwbyLixXBlZRAcm/HJSWzbsUsYUy+oSAtT3pgsnlsQ6peSBAJ9mnDOn5+TcP1OZ12bADRqaDaqwqhSqpEVbKYayHkgcU5gunff3r7GdDPGVBg87e614VHSlA6Cu9CryI0XzylZfYJIjSrTaDHJkGVXKdMWl8dNAPfww4/I9c3YND5EOuK60nSC77E3Rjt37sBNN92MWq0mNy/mzsnc5JmWntQHN5qyHwzqp6FJYLIp29sjGtx37WZVYkx7kVea2MBjImPqOcpAF1mMxx55GPNnTgtTffCAAlPe7Nx/4H60W+2eYXBwDAdbj2qDCwXaTFawpkjLospNqskm3uxri8atfopB/5wNgenP4Ut+uImf6QgMgenPdHiHK38tjsDvf50aUy1BDpbqrJ7UtgO14JR/E5j245a0pEpAy0laS+Y5xqlle+ghAVy7du2C47Msa+ZqKcf2sxmVnTWddEolTOmJ3mNMzQROk5B0BSJAsNEzxghjmBkxalmzj8k91S33WV7LmpI57TGm1YowXGTSGBclpfw8E9BKUELsKeH6lAlwn5Mu3K4ypgESFJ01NAIAMRlOjUEqvKoA0/UYCBpjeNcdH8Lzix5++OJ5rK23UKs3hIWkgYlyhFq1hhuvv07ao442G1hcOI9zZ8/gfR94L/bftF8APrEMh4mpCATK9dBHSBd81hHG9vSR5/DN//BHiNaX0fTaCD1mk1YQZyHivIbUrSPzGojcKlpZgVaSopXG6OYpCHvJ2LqOL5pFAmz+VNVFLgzh+MSEdH2qNUY4WIiTTG5KuqtrkmNKba1tvtBqr6PdWsfZsyfhuzmqIRMLuI0EVea/+jW4DoEp3wd85rN34pp9e5UxFU3pJqX8iwLTklte0V5f35l7EuF18sRxbUoQRfB8F0tLS/1Cu0MpSCzXwI033oipqSn8+EePS2tdGvmok7WfFQLabqcrEWkPHHoATzz5JN7yljdj967dWDg/rzdzJjJKQvol3lblETt27cb0zIyUw3kepZRPGYeVmAyU8pVV1c+MtX3ZzxMlAcKYMt3AoTGP1+lGYMpSPq+vA/ceEKCtLXw3PkRbbTJvuT2OBa9/fuapy7Y3rn2trK1ybHKjYLTWwlJb8G2ObQhMX4uzztV1zENgenWdz+HRXAEj8H/83v8ljB3ZE2aNMlxe+qObMrl0YxIjlJb2bRkvjhIxsfB5C0aFbaUJptMVjR3L+QSmNEaxNFura1anjYKyJX27TjsRWqez4CA4wlQS9NIcw22pftSTiZUsF7WcZHBYFuc6lP0iqDL6N8sCGz0sj415oQSbLN2urq5hbW1VgCZL97JO6mHN8XD9lZA5rwEcyglSAlMFa0hj+HEbI6GDgsakzipqTo4a53thmHIUXgUIalhuJ/CqDdzxoY9i8vq3ouNPCtMYVmqI2QaUbn8ylXBRCQMBwNUwwOrKEsLAxdHjRxDlMfZfd60AGAJ+7jO7dvnclW5HSvZj9SpWFs7hT/7Dv5duP3HcFfc+3JpoSNuRj/XYg1Mdx1I7QYdMKQ82cOXmIXdU15pSwJpT15ui2agjjhRsCzByXYn+InGuIfiOGHNCJ0NKiQRvJ1xeO8pmh6GPkWYNlaDAWDPASMNDlrSxsjyPdH0FlYLSigj1RhWf+PVP4ObX3YxO1FHdLRMBHKZAsFStGaoqO9Gbk42PfhvPQdYx6iQYH5vEM888gyee+DG2bZsR499jj/0ATz31E7mWGs26XL+89m+55Ra86Y1vwBM/ehy3334b3v72t8t1x45bNAfywc8AQdvBg4dw6OBB7L92v7Th/Tpv+lBgbX1dqghsz8vj4eet0RjBpz79KbzhjW+UBgY0C+ptk96gXc6Di4uWmddjQS49RRp3MdKoSsenlw4/j6nxSfzoscfwjre+TfTKP3j0B9JEQ9oHbz6EfRBsxttKe/j52+pRBqrlG4KexnQTYHrggYOXc7jDZYcjcEWNwBCYXlGnY7gzV8MIsPNTvVYXY4qWUlX3JyDV6D/JLLIrEYGf5CjmuRgo6BQns0RgR1BBsMSJXYFIRRz6Tz75JGrVKnbs3CHrZbmXAG90dEQAASc5bovbtg9tHWrD8GkKYZi4Mko0KonkgMDMho3TrGK0q1a7SKCgDJ8pIJr2k+IvkuUpKaAkIJH1cP007EhoPXLZ/wqNUKJ/1ZgqLd+rzlR7ozvwCASiNUw0KvAJ4lqrCLJYyuoEpszuLLwQCTysxRncSg1veMsvYWzvrahO7YHnVwGXbvscjldBktHE5ctxUv4wPjaC5557BqdOnsDTzz2FoBbg/e9/n2yf4IiAfXV5RZgoHgcd13zv6ZMn8dhjj6FWa6Cd+UgKGs8CRAzSpws/drC41sXhl05idGIKlTpTFWKst1uSKcqoKjKjPMY0jlCrhgJ6xsdGsbq6gnqjITcxZ+fmhcEdGR1DWAlQr3horbfQ7sSIksIcT6A3AUkHyBi+38XsVB3X7J5BNSjQnnsJWD+PhCA/8PGxj38Ut95+q3bcIuAiq+f6PWBKEKzsm7UTbQJNN2MbCfoyB416U3rFP/Twg9i+fZtc58eOHZNr+aGHHpRrYe/e3RJ9Rsb0TW98PQ4//6z8/p73vEc+I9KWl53PXE/Ye17/hw49IAB3x/YdmJ6Zxn/+9l8KyGXCw+TklFxTJ06exOkzZwRgf/JTbL16m6yHpX/NsWWk2uV+s2g+MHFpnvFmhc0UYlQCF/fe/dd46fAL2Lt7D554/HExPxEkPvzgw3LjyG1u9RBQb7Tf0q3NZLmKcawsoTBgs1xx6b13C3OaQeEYGx/DfYeGwPRyz/hw+StnBIbA9Mo5F8M9uUpG4H/73/+lsKMEl3Nz53D27DllfHbt1g5IPsuLZIU05J7/keHh5M0cTf5NsMlJXV6XEHbN4tSyXyQgkDmhLFmS5ePERjDK9zBHlIaRlZVlYTEtU8X3a26pGrHI4vLBkif3haCX4FNjqrrCpEq8kDjHOcGb/TWTq2X5NLSezmtlfzX/VKOvqINcX1tDWK0IYI6SWHSI9UZd51GW9GnYIksZE1RHcLMEQdbGrpkJjNWqCNIINWSoOEQYqZb7XQ9J4SBzA6xHCQo/QNerwWuOY35xBaPjM3jXez+E0YlZfOvbd+OJnzwtzBnble7ZuwtHjhyWsaLbfW1tRaOrKhXMTs8gihK86Y1vxi233o577j2AQw88hCQp8IY3vgWz27ZjabWFNmpYiwt4HN9GHdt37cbE9CxOn5vDequrTG3uIk0yZDYFwNPYrJnpSQGlSwtzePaZp+X3VmsNI6MjwoAvLi2j3ekq4ycGoAytdowkY1xBFVkRgB4gPlhergYZ0mgVcfs8GhVgdnoEU0GEptvSRIeog3e/59245dZb/n/23itMjvu+FjxV1VXVuacnR8wAGOQMEBQzmMSr4Gt/175yuP52X/y+j/uy+3K967CSZcmWbF2Ll7IsS1S0KEqkJCowJzCAETnNDCaHzrmqu/c7v3/VTGMIUKQuJYFktwRiMNPTXf2v6q5T53cCTJuPqct26wHLMwopl75cc6z63N8NMCVfGMDExAR++egvsGFkREbzvLAhW/7UU0+JLjoUsrG8vIxt27fh0P59+MlDD0rLEvcJzX087niMtBr5eHHHY3LXrl3o7evF9773HYRjYXzy935PLv6oRyVIferpZzA9PYNPfOKT2Dw+Lhc9Xd3d8l4TLedVgOlqqsRbXq7qaOUFG6tgA2wdo/624eKnD/8IM5MT2L1zJ958/Q0c2n9A3FjUmBJ4+6UU6x/yaiYmdT8/AsvTcXtZrqoUwssiXieh8B9v1YzoPU5HRwKPPtlufvqAnE4+lC+jDUw/lLu9/aJ/kyvwmc/9vbTHUA+6srKM558/igMHDwjrI2H5QXtVW8aec47vCT5Vz7lqH/JzN/34KIITnqRUDqpy0jOKx2dd1MBSGUEEwFJX58VT+UYQAY3srBeXOl32dRVP5dJkU5K6U56MyVz5AEEF9qv7k51V1aUEqGs5pzxxElSv1aJSK6uML/U6K5oaYtzhttItT62qaoqCjKrFOc4JNxnWZh1BunnKGfQkIuDwn4yp3XAQMQn2FAurmxYqTh0wGcMEVOpNNJhXqht448QZNPUgbrrtHvT0j+Dnv3wKr75xHOFoDMVyWWWoujV093RhYX5WRumUEpCtpiGKXed33vVRHDh4PZ574SU89exLWFjOYOv2vTh0+COouk1kaxqapg07bCFbyKK3n0D4FmE9F+YXEA5GUS7VMHluCufPXkQxVxTzVzgWwfDQALo6O/D6qy/j4Qd/gEg4KJIKXiBIrJEAfVvuz/rQfKGGWEcPOjr7oJsRlCpMedDkooNK0UatgKDpQq8zBzaDaMjAQALoj6vYplKlhOuuO4TRsVFJkrKDIZhWUHJTDYMVsZ7c4ddkTE3dRrOh4eLEBL7xjW8II0gNLDXGvb298tp4MUKQyQs1Rp3defuteOKxX8r4nwCTFwnxWAzFUmnNgc9+esvElvEt2L1ntwThf+3rX5OLmltuvdVjZgMy1v/Zz36OpeVl/MVf/AX27tsvF1kc76sLqrW81ncKFuVd5CUmMFg/YDTFZObWynjoBw9gbvoSrjt4EMdffwP79+5Fw23gFz//hbxvrsaYro3k5ZLMkxeo96s/0l+VSawCUz/2zTMbtjZjtegT1GP7laRtYPqb/HxvP/ZvfgXawPQ3v8btZ/iQrQAZU46ryUiSuXzppZeEFeIfGeV74JAmCRmPe8YQAg3/Jpmgkn2qTFCKhfGcDi39SwRUfue9n47jA0meJH2Nqd+C5JEu3jheaRj5cHyexcVFYV39IHCybWSbVKwTEI4wkkhlRCrg2hCwSv2pjO1bQLF6HUwloCbVUC5pL+OSBJCvBpDvrQb0K9CrNRwENQdhrQm74UIvF6Azw1Rn5BTJqToafvxT3YDGP4xmClgoGzZeePM05rJlNMJJxvOjVqeb2kE0HIQjr4k99XWUKw7C0QjVhCrAHhqCti2ASg8AZtiGQ50nQ/uNGHoHd2LLtuswMLQFIyO9GBnuw8hgF04cP4W5uWls374Flmni/MQEjp84jXMXLqFQYcYpHfKGSBYiYQtdyQQ6ExEUsyt45slfoukS+CgHOLWf3OPMVWW2KWOf6tSuahYGh8dQqtYRDCfgNjR5DVx/MnkNGsbgwKkUBESN9WroDJeEieY+271rJ7ZuGRdQTzZXD5gCTg2L0goWCqjsTW6HKsTyWLrLANRasP0asKLhntmqdUzPzOBb3/02iuWilANkczl0JjskJcAyDGRXUijnC7jxhhuw97oDeOiJn+HsGyeRDEVRyuRkhfh+qaAON6DBNZoIRsMYGh7E9q1bsXlsI6YvzqPu8CKOEwKO6gPC7PPCiqz97t27EY/HZaROUEyAyikFX/eVbn4j1RV/yBxYYehVagQrYRmq/9X77sX8zDSO3HILJi+el4sMZpr+7Gc/UwUHXs2wD0Qv+/tKwHJdUUDrtrxdwL7/Pl2/7TQ/tTWmH7KTzgfs5baB6Qdsh7Zfzu9+Bf7m7z6NoB1crSI9cfIkuru60dfXKxpGNfZWIzrqDtVYXwWC+99fC+Wvyc/UyFGxJmvjcl20j75mzY/58dkTn5VUCQFqhK+anRpiGOHzqy5u5fznuDUWi4oRhc9HtolaVJ9RVdvmaUy9bfErUAmG/cQBv/5UoKnIAHTRQwq4lspJusf5vGq+ugZMVY4pganVqCKsNxFs1mFUizCcsrjgdYPVnwTBKgFV94CpTo2naaNoWDj6+ilMp0tohjsk7L7e1GDRgFYpQ2u4YpIZGRnD0MiYXCSsLC+IPnLm0ozaNwZD2mtokkml9s+IIBjrx8jGA+gZ2AK3EUQun0IyGcPgYD8K+Qxr7bFhZEiA0GOPPyFAlPrWhmaKJrSh0blOwWIVqNcQC9sIGg2cevNVAdxgOD9lGA5NTpoas3sGJTRteaz+wVFE4p2YW0xLTBX3K48fAlPqHwOaC6eSl8rS8UELvTEaahqi8d2zaye2bdsKja5wSa4KADSzBWwZ6xumKdpOg8B0NZN0DZz67iGVQ+o58j1DUYD5r5Sb1B2cOHkCpSqZ/Ibkpwozz2YlPj75XdfF4MCgRFexCpZgtV6pgUvgOfhQ5zpZATQMgNW81OPGQhF0d3ahgYAAaVXSoPJ7efOnAP5onn+T+Sdg5T7+dYApjwOunS69sw0x6bF166v3/U8szs3i5htuwNLiPJLxGGLRCB79xS/huI3VStL1wHT1k+kK4PSqY/63Aa1qP7z1xlF+W2P6uz8PtLfg11+BNjD99deu/ZvtFbjiCnz2Hz4vTBZZRYK6qakpYUZHNoyIIYMGGD9n1D+h8gTrg07lBKYrWGk/V0PwvV77VW0ZjULiOFeOajFVezmM/IJAx7/5Oao80RIKBixbcZqsEK3VkM1mRXbQ1dWtTFmOMuv4bKjSuyog6YNncdh7rnw+DtkrbrtktbJIiYYjDs75M3a5w9PKElxrLGTi90RoKgBbVYi6Ah7ZTx8hMG040FuAKT07ZEzpKKc7XYCpq0ETYBpEUbdx9I2TmE4XhTGt65awj2QCm64DU9fETf+RG25CoqMbP/3pj5GMh1DIF7G0sKQaocjwEr5ZAdQNHSXHgB7swsathzA4shNV10KukJP0AWJt6ih7e7vk36+99io6u7pRKFVRb2gI2BEFUMVJz8LSMoxGDdGgKVFYp954BcFAE0ErIOH5AdMQoxaZt3ypjEKpgt7+YQRDcURjndCsEC7NLqLeNBCORFEsliQuygo0EQ/bTFWFFdDQF60irKUFiNZdRzGmW7d4FwS8YGAVakAAsGFZYOC9aIM9tpT7ca3etsWR70OhFnAqZiWHNbAE47rQ4TW3BumZlYxdVzHrBtu3amiSaeex0jRkn1RLJdgBSj0a0o5FYFr3dJXEhGYDsJsGAkwRCJqoeVWzfqKFbxBS8hRXHVfcBqcG13Flu1Rm7Ftvb8eYEqRTOiNENn+V78daFV/9yr2SY3rLTTdBxvw6wxcMPP3UU3AlUkGxz+uBaSv4bGVCVd7w1WMDrvYz/wJ0/atqa0zbJ6b3+wq0gen7fQ+2t/+aW4HPf/ELHsPZlODsmZkZZDNZMUBRJ0cto2J81lqWFOjj2FWZodZYUAUeVSSU1+DknZj5OwSlEoLv6UBVpqhiV3lS9U96rSdC0X+algBXNZZ3hSUla0oQkUqlBED7jTs0Uyl3MzMw1WifzCLBhTj3GWruOqv5jTLml5xS9tWrsPowHdIEMK4jEgV/Owld1kb7MjOFTta0VkREa8LiKL9SgF4rCbMYCGjQjGbLKD+wCkwLRgAlw8QLb57FrDfKr8GQUX44GEQhl5WRcrXm4vD1N2Js81Y8/NAP0dMRQjadxfzcIsyAjVg8Lm52gfAc7TcCKNct9Axtx8DQVjh1G4Uas1QNGftzTfr6+2S0vLC4JG5uaATploBTNknxcU2TwfNpaG4VibAtrVbHX3kRmluB1qgJoCTTrnSRTVVvSmbbDMIKRaHprEs1RG+azuYRjSeE0ZPKzKaDeMiEobmwAxqGk0DCUqN87tPdO3dgfHyzxGWxEYuSAd2wRKsrjKmwkGR1KQ1YO55ajTXrY6L8cb6w4R4YpXSDoJTAliN0VYlqCFbzjzUy9cw9ZRWWW3NgeoC4qTXB/AYHTbhycaZBb2iw+Keuw2hoKDUd1D0trESkKQSoWqL4fvLi17hNfi5vnccQEe67BKYat8d1VO4sCysadTiVEr5y75exMDuDu+64HXYggGI+C6dWxdHnj4qZ7FcBU/+9uPqe/DVH+eo9/9YXlUi0NabX3EmhvUHvagXawPRdLVf7zu0V+NUrwBxTf0TOEzOBHhnJzeObJbuTbmvJ7/Q0ozyZE7RJy4znmOfv80ajkB9av2aQUCBWwK0Yhi7v3FZb6JuV1AhfKhl9Vka6uMnKKQ0rgQuNKQTMjC26cOGCOKSHhoaFTeXP+RwEFhztS9C+F+ZP1zOBB0emAk5qiiUmsGWmo8BpSRbw9KhkykAGVZ1UxUxVJ5Pox1Ap532YLGDDgclQ9loRAbcCQyNAVl4duvLR1KG51JhypK+hzGB208ILx89haqWAmh1HramjwmQBriX1li41mjFs37kHO3btwfe++y0M9sWxvLiCbDoP22T9JYF2DToD9sNhlF0NjhZEZ99m9PRtRFOPIFVU+amMgXLqLgYGB+XvpVRKtJtcX9Gy0pHfUEAsYLDCNC+5qLGQhaDWwMvPPQm9XkU0ZIsOVvXCE9QyZ5T0pYGq1KUGkEh2I2BH4TYNNLSAAEyCf5POsXpNNKb1Wgm2aWDrcAS9saa8Zl6AbBwbxV4aiCIRhCIRuMJqK8ZU2FOJJVMXGz7b5zPjrY5xlSal1MQKqPLYg9fe1JQEhlKp6B2TvpRDMZmUddhBZYIr1RyAa8JNr1Zkn5sc3+tAlXFhdlA0tE7VRcSKwHA11CuOJAzUeeHiBeJLKL2w9YbIRXicU07B1xKV+C1qoCkzuQpj+jbNSmyr4rFJtlXnc2hAtVzCv/7PL4vG9OP33INkIibJEwtzszj+5nFh8f1yqqt9UqwBUw8sv81ovzUuav3j8QLG01V4+m41Neno6MAvHn/sV39Qte/RXoFrdAXawPQa3THtzXr/rsAXvvTPsvEqO7SOdJrANIexsTFx5YfCIdG/0SijxpGGMrFwDO41NVEHKuyijPJVg5QwT6y35EjRc8FzLKpimjwNp8eY8nd4cpZmHNaV+tWLXl4pu+B5Hz4vwWgum5MTOs9sBJl8Po6oCShoiFIZpxUf84rrn8CYQIYAxs9rlQpVVpEGAshksrLNBAd1hw1EKhWAoJTNRwSywu7SZe8FzIvRq+nCcCrCllpuDaZTRsBlZI8DjSBMbyowRWBaV3+oMS2iDi0awWtnJzGxnEfnyBZYsQ68fvI0qmXWo3oFAQEb23bsxoGDH8H99/8benvDSC2nsLSwgmS8E8V8AZ3JJMa3bcb5iQuYXlhCKNqJWt3GxvE90Iwo8q6BcKIbZTZLBQzs2rtXvn7p5WOIxxMileA4XkbcOnNomd3Kms6aSBVMabVy8fpLL0hWK7WLQalq1VFmjJfO+lauu2KZyZxGEqwqjQgwlXxWAdwaTKMpjCnH+ahXEbYD2DKSQDLCi5E6qpUyNgwPY//+fejt7kY4GhXQR3AqIfsSSUQjnq3KFyQgXukrRWvsMal+1qavdVYAlQC3AcsOCGAt5PKolsoC5rifRQMtFyfUNXPfKX2qQ8MdjYCMSAsEECKz66iLoAqPVTuIcqOJco1pCVFBuBK7Rdc73zO8Qmk2lVymzjXW5YKPx9/S4qIA1e7ubnmfGZQG1NdkLa2fLFePi1Ldvf5FkwRqNeoolwr413u/jKX5Wdx5++0Y37QRpUJO8kxPnTgp+01Y07e5vVfA1GdMVXmGunzg+5Y5pr984vH37wdoe8s/9CvQBqYf+kOgvQDv9QqQMeUJguCSJ06ypfzDzu9QKCxxURxtU8PJEyNZSSybgVYAACAASURBVIIP5jEKeKLhxjvpMmScJx0ZmzcYOu54I3eO1RlhQ6BH0wrBhdK2iblJmDeCIX6HrJb6uf/Y5WrV+3dAGpqYuTo7MwOOAfkr1JmSuZPtCioWkYyWWI48IM1HZm0kt18AkmnK15WqaqliRiWZODJcHNnK83vMMIGpMMAE3V7qABkvkT6yRYqgtO7IH8WYlmVMrQsoZRWox5iK+YlaU455q9DCNk5OzKGoBfGxT/1v2L7vIP7jwYfxjfu/IUDLYn6nbkom6c233Yl7v/JljIx1Y3ZqBqmlNCJWCIVcDnfdfgR/9mefwsuvvITvP/hDlKp014exaXwXKo6BdEWHZkdRdR2EojHs3LsP+WIRx155VRzvKvrLgEaakDpJAXsuGgSnIldwkYgEcf7USTEuCeAS4E4G00CThqKmivQK2QExrdkc5wfYNBVAwApJUL4Yy3QCUxdBD6BGQxbGhmJIRCinULrO3p5u7Ny+Hf39vTAtW4BuwLQRsENihNIEfFrQxaQVUEH8AkwVG+lHIPngx49S4h2dZlWMTpQJFDNZVIslGGwL03SEKIUolQRE8kKGTLRoqW1GewE2G7YqVZTmF7A8OysXELHubvRs2IBmNIoc30MBW8xk1MQWs1l0JBJygZdJZxCJRgR8MjqN28hM34WFBTm2ent61EUVj5mmF/y67s3+dhpTsqy8aJLqWIJw15Gx/X33fhnppUXcdMNHxACVz6bx8EM/wvzsnBizfFf+b5oxXYufWpMp8H3YkexoA9P3+kO9/Xi/1RVoA9Pf6nK3n+zDsAJfuvfLqywiGZwcgV82h56eHukIpymDukwCVHZs8+YbpWiSYu4jgY3Sb7pysiVDSrCp7seRMA1EOkkdD3h6geCrkVKQkH4FSr3gezGgEBCSXVKSAolG0nUUCkXJMWXUDkPQ2XOeTHbItsm2NBoSkE62luwmx/7UEFYrVWGpBCR70T0+KywygEZDufzrBEkqeF+xadQgmgqwiBGK7VgEdJrE8rBOU0CpU4VRKUJ3CXZqAkyJUdYYU3+Ur8PRqqjpDTE+zWYrcOwORLt6cXZiSgAet48FBsupLEZGN+G22+/GP9/7T+gfSaKQzaNWdASY1quKdRwbGyLswtTMLGIdnYjEupHNVbG4UkTD7kDTjECnyU10oDYqlDpYQRnlcn25bwm0CMqvP3wddu/ZiWwuhddfewVvvHoMQUNDPp1CPBIWneXBQ9ehu6cfzzz3As5NTiEYigmQb9SKEj1GENnUbdQ1E5YdBVlvgjwypoZWR8jSJAg+EQ1jeCCMsFUT6QXTCNguxbiooaFBxBMdyqSjB0RfKn8HTGFMhYVe1WmqiyT/375hz9c6r+qXzQYMS0e96iCfTqPCWs56E6am4ZUXX8LpkyflmN2ydStGRkbA9q+AZSLeEUdCM5C6MIlzL76M3PwCbMas6Ro6hoeQ2DiGYsBE0TDRtIMIxTtQd8gsU6+rLup4Y8wac1L9CcXs7Kx8rTJUbUly4J8r3eQxrmI8YkIE3z8iO+F70akhn0njvnv/BfnUCg4dPID/dPfdWF6cx9f+7asyFSDY/22N8ldzi1elAGuj/HbA/ofhTPPBfY1tYPrB3bftV/Y7WoF/u/9rwiBKNJPrYnFpSTJCyeBwTEpwp5goldtIxocgJpfJyQmVYfSsHBVDR0PVfFInKA02Eq6vxvsS88Qxr/d1K7PF+5Gl5QmcN477y+WKaD8JaEV/52WqEiSn0imkVlKiT2NsFMEkQSpvBJg88fP3CAoIVOWETX2jZ3DJZLOoSHg9RKKwCgN0rBqkBABIxSNP8o6wx2KCYm0rwXJAufrJThnMMuV4ul5GoJKXcb7F9h22lqsyeTW8FEc/q0odlNkMJUH+Oiqc3FpRZGsNXJxfRs0MItHbj9mlFEJWGL2dvRgdGMaDP/gRYsku1MjyWgEEUEcus4zORBhutYCejiiS8TA4qWakE1uACPgLeidqVgeaVgiZWhML+Soc3UakoxtNGp+aQIjsZ6WCjlAI1+/fj7vuuRVnJ47jmWeexZsnTkrFqGWHYAWZDws5Bpj9uby0pNq2ZPwPVGoEPIqFlRs1j550gwUGBERkoOPxKBKJuDxOT0xDZ0SVGaRSaWzavBk9PX0Y3zyORLJTmGxhSj0mnX/ze5QliGbZM7jx93kMkimVEb8SA3saT7U53CuUcOrUd6aWUUqnYGlN6PUaHvyP/8D582eFgR8cHsLQyAgGR4bRNTiAYEdSgGluagbnXzqGzMwsIqYJhzb3SATx0VEEe/tQpmPftBGMxxGNhCVSTOQt/B+PF69Ygsc8j1UWHNCMNzw87B3DZPmv4BLymtCujEvV76yO8jUgErSlRvX+f/8aSvmcGMr+y+//Pk4efwPfuv9+eW9I9e2v+Nx5q4nM261+xe+qjnctfP9qD6kyhqlrXYtfSyY78dhT7ean39HHf/tp34MVaAPT92AR2w/RXoHWFfjSl78kAJBaTTKcNBZdvHABW7ZsEXayyrYjjtrFGa0LkFA94XUBhAQdoRBbeZSZg8CR7KliO5WRhBWOdNFLa5SAOzW+J2il5o7/5n0FCLuuis+pqd50hskrqUFdtpMnSoJYgsTevj5hSzn+Jaj15QiMjVIaTaWf40mb7C5fDx+fj+UztMJS6QQ07GRnjSb1gwqkixGLwNwbQ8saqJL21RxX4pKmUwGH1gJMyzkEagUECMgErOlq3C3uKdZEOtDqDkoELGynYnRUlSxeBG4wKsBxJptHrtZAgLFLoRgG+waxOD2HiYuTEpcUsi2sLM0jErSwMDOJ8bFhhAJANGggahuwA00xGXHbuK0lPQKXLUxOA0u5CrKVBsoNHdW6gVA0IfpPvl4Z4Fcq2L51HH/+v/85zk6cw6OPP44LFydVFik1ntCF/aThjMyoVLgyn5R4jxcmkrDAYHxNwuqVTEMTIx0TDgjkqQdmDShZ+Xg8BlurItAsy9qWK1Xs3bcPPd296O3tRzQW89qe6CTzm4XIuFNH4beH+XFR7JknCFQxYf4I3zcf8d8BUyUJcP8U0imUs2nYBIyM+mrWMTl5EXNzcyjVqjCDNgaGBtE9NIRmKIRQvSl/akspLExNoZhNQw+FUKjXsVguw4glEOnuk1SCulyWMJlBXdD5TWRk6Ple4Pc40l9JpeQYHd2wQSYUcvFzlbiot9OYqvXnszIxF3KMnD19Et/8+r+jVi5hy6ZN+NQf/SEe+uEP8MqxlxEk40zpisfkvuVTsSViyy+jWEvf8pI4Vssm1L9lna8CqkUSIRcYXpqHh7B5HLQ1pu1z0vt5BdrA9P2899rbfk2uwGf+/jOi0yMoJevIEfmxV17BoUOHRB/HExed+gSuZCipgyuXymo8Li7iQIsLniNW1Qi11rikKkl55mL3vLqphp9VVpVmk0ZD6h4FCLLC1NOV0jXNbSAIIhgi4KDOlCCjp7tHtosnPRXI70guqTBO3ozSDzWX1ioan6h/tG15TL5ubr+fLiBWZqYNEJSyxUpj2L1qvFJjVBKAdOZ7mtlAALaMn/OwG1VYThFGKSsh+yahCYFcQ0eTxhrBiHU0G6w9dVBhXJBuotkMoMJvGUE4Zhj5ZgDPvH4cS8UKNm/fg2SiC5vGxvHcY09JzE+yJ4lNYyM4e+okujvimDh3Ct3xMDrCFox6DVHLQNgyxLBEoEXAUqPkkUwnQ59cHQ3NQtXVkSvV0DAsWOGIOPoN28L88iK6errwyd//Q7z86nGcvzBB7YLoRPOFMjTDxPiWrTJ65nGQTqWEcWX+qITuU2fMNRIHuWLGVLGCkkGoZAOuwxqbrkvnlcesA7jzzrswOjqGjmSnaEzpHldwy09D4L8ZxUWdq2LCuR/J0vKCSI4Hrz1pNXfTC3h3xFynsj6LmTRKuYxEVskFAxoSHyVGPkG31M8CjYCJphlEs1xFxAggxgumcgmlQh6VZhNF10WuWoNuhhCKJOT6I5/LI5/LSNatsLpSFKBeg+/M59+8uOPxyKY1vr8k3/dqOaZvkyHKuCj+nhifmk05Lk+fPIFvfv1rKBdy2LltG/7kU5/CF/7hc8hlMnIR8HaMqW9SutxJ7xULqEuzy+PdvCq3K0VC8TXzPaYYbwVMBcjqGsiYtpufrslTQ3uj3uEKtIHpO1yo9t3aK/BOV+Azf/e3cqKgy52ggX8zZJ8ny/7+/lU9qT/S4/cJEMmasRmKLKaATpqKNEYNcYxLZsQf2/nsKMGlIw5lAYMuazbLqJQrAiipa+3v7xPmlbICjtoJOghCeT8CVQLESDTqRe2wBtWV75N54/hYgu+9EWndVaytkhbQiKSpaCNvSip6RA+oEpRL/JDFukvf/KPG+ApQkQlSTVCEFpcVDTQcBHSypRUY1QK0UhpGpQCLWlQCU4IqYW55Ql5jTBk6RRayXqchJwBXt1HWbOTqBh5/5XVUEMDQpq2IhuPYsWUn3nzldSwuzKJvsBP79uzCudMnMdTXjaWZS8gszqM/GYPuVhDSgZgE4jdgNBuwLAN1q4Fqg6avAAxC5hrgEHkZFhyNP7eEEUxVyig1GxjdOo6bbrwdTzz6PCamphGKRGGYQaQyWYRCUezasxf9fQOoVasCTNmWVCzmUSzkBeBRekHAxQ56ywzIPl5ZXoJtqWNDzG8eSOHfNZF4NGUfWLaNT3zyk9i8aRzRWBy1mou6OOqVVECBGlagygIrQEoA6eXpktWXggRh7tbKHGT8L8BWsddcfRqBCrkMTJESs6GLDVAGXGaAkvW3VaNVzeVlhQmLjDvNUYyLCjCRoIJ0qYAaUyNgwDJsdEQSiJphNN0Gik4RtbqKJOON+k+fyeX3fBaVxyL1xDzGVJ7v1eKi3m7wrtIspCegwRIDA6dOvIlv3/8NFLMZHNy/D7/3iU/g03/71/JzjvLJlF8xXNRL6VAgWv7r/X/t+X1wuarhvVq1k/dBxAsVX//rfzZx3yc7k+3mp3f6Yd2+3zW5Am1gek3ulvZGvZ9X4L//5f8tIJDjdgJOjhg5buS4nOyojNCDQYQjEW/8zmgnCzOz8yjLKF8XppWjWv4eH4ff4+Mkk0kBk8JaSq2oIQBSGpi8kStjmmZmptHX1yfLyO9zNE+NKaOcqEcLhmyJboqEI6ujQD6XnNzpKKeD2nHEFEXGjt/r6uxCNBqTRAHRt1arq87tbDYj42ZqCcUpHjDB7xVKReimMmnx+wTd1KASABOcqpOxGkn6RhuyoKGgjmTIQNxowM0uwagVETLIztZhGKzRNOX5lJGKjukKKk5DwuiLxaq41xt6ENVAEEslB0++ehwudaY9A4iFEziw5yBef/kVLC7OomcggcOHDuDCuTPoSSaQXpjF9IVz2LJhCIG6AxtNWGggFrIRtky4tQrqIQ0lp4wwq2crLpoOtbh1hCNxNK0gFgoluKEwKqYBxzIxsnUr9u7cj1eeO4bZuUVUag4isQSmZ+cxunEzduzcJRpQglJGLrnSWlRDsZCTkbhBzaZhoFDIY252RvZbRzIhGZoEs9TI+seEMIS6CS1gy7FCYPrxj38CmzdvQaKjQxhTEq5SfSqjYF4gEFYCpq2YbOqgudYqEUJFkbU2LckIXHGsUm1K+QhH7KnUskQqOQ5H66awrATJwsSK/heS96o1NBiNACxKOSTSjHIVglcXLuUqIk9pQncBu2EgpBPEBuAGDRQdVZnrHy+S7KC6cVfZU59FVZ8jarrwq26rTLB3R+p3JYqNF05gO5eJF557Fg/8x3eh1V0c3L8f+/fuwb/9631StcppgQwVWrajtdhizUWvtsm/MOWmKTZcsaat2976++u3378o5OOo3GQy6U3Zx88cfe5Xvdz2z9srcM2uQBuYXrO7pr1h79cV+Md//Dt1omw2PUBKU1MdkUgU0WhEAIQal5qruksCrarDFibV1qTieVQ4uhieaBhim5I465WBisAhFo3DMumWV5pG+T1NE2BMJpaOfgJL3pff58lTC9AsobSoShtaFEaM+lP+juhIpeNetT2RHSUAYR6nMhytnQilRtTLXPVPvHxdfBwyfFPTl1CqlCQXlCfNcCSMzmSnnOxVtqcPTFU2pV9RWinnEdbrsOtllBan0ShkYBM/1b0MU43by/QCepIYt1RFpaFBt0JIpwuosdzIikCPdmC57OLZ195AtupieNMW0Zhu3bgFMxencObsKfSP9uL66w7i5PE3MdzXi/TSPCbPnsKWDcOwmg0EDSAeZLc9dZNqlF9s1NDQmwhbNkqFovTAU2YQjMRRcpsoQUcgkUQ9FEFJ09E/thHD/YM49txRiXky7TBC4ShOnD6LZFcPdu/Zi4GBQaRWVlDM50ViQP0oGVMG59eqZWHQa5UKjh07JsDv+usPyzpy7M41FxkFmXWN0oIAmprqsOc+uu3IEQwODiMcjiASjakgeG6zp/FVwfBsm1KB9erYUCNz/9gQ85NU5fLYUfIQpYFUWmhuRy6XRk2Ao4tQJChxYpJfKgYdFWXG49cKWALowXE0pSKeMQ68IJIGKAXQAlxHaX7SZI2rloGaF7Av1bEtxj9fYvJWc9GvB0z5GghMReRARtQycfS5Z8TQxXiug/v2Y9+e3W8Bpq3ygsuAqWfSugw0e3IIlTCwjkV9m0aoy4H35cYuyheefv7Z9+vHZ3u72ytA6cxVsjLai9NegfYK/For8JlP/z+KNaRjvc64pLKwUvFY3DMUKe2f71CXalECBLq4/WB+ajI9EwUZIQUwlWmKt2KxKDrVTRvHkYglVjWhqq3HzzOtC6OpclKVAUqyRE0DZpAjeHVC42MRdNCERcBBJpTPIyDVG90ThATNoLQZienCKwPgY5MlJRtLYELgISarAA1cIUxOT0lcFt3gHLvyNZMtdhgi7+liCXSlWtXbbv6b4+pAvSIa0+LiNGqZZQSpTaw3kM0VUHXqYmyJhEMol/LCKnJUP7OURm/PAP7gv/yxdMo/9vxLqNshvHTiFBazeYyMbUYsFEV/Vy+aVQenz5xGIGZj184dmJuZxshAH1KL85ifnkRXLIKIZWCgqxOJSAjFXAYFJh2wJMDUYUuofB2LCwuyHSGOjk0L1aaOeiCIhhUBgjGUGjpGNm9DIpnAm2++hprjSri9ZUcwNT2LoZFRbNu2XeQTKyspkVpwfTjOLxSyaNSrLU504OhzzyOXz+LIkdsE6nA9xYgmelMFLDkmZ7MTv/SB6dDgiLD0HPGrqCnFlqoYKDVibhKI+YUN3vFiWl5LGS9sKM+gBtqrxSXoJPtNqQiTG1LpFZQqRThOBcEgLxxUvSp5R16YMF6MxxBzT2HqaNbqwobaBLeuC5ePpzfhajR9KbDG9Fz+oZClrpuo8SLLG+MrN7qKdPI50fcKmIq+lFQ/F6ZRF43p888+jR8+8H1uOg7u2yfA9KtfuU9SJnzG9GrA9DKj02pzlrfuHgOt6NI15vTtPoD80b+UsHlNWLz4JDB98tmnf63PrvYvtVfgWliBNjC9FvZCexs+UCvwd//fXwqrJCdMCZLniZ/jRhW3JODTM/tIOD6ZKGrhxHDExidVE8qvxeQhJCVbbgguVf0jx/uLC4sYHRlDKKgkAT7w9EeSUgO5GkFDMKnGsWxOamhkbRmmbkogvtInKoe96Pc0NcKV5+W/aaxosked9/P0hl5NKYEPx/IEtL4hw2d0llaWUHWrGBwYlDIAal+lRlOarlQzENurFPNGSlQBDakQpTO/WUVleQal5XlhTAN6AOlMHrPzi+js6kZPd1JakzoTURQaBubSOczOLqDZNJDNV5BheHtTh2taKLkN6AyXL9cElMasMGpko4MBiVpquA66OhJi3qEDv1GroFEtI2KbYuYJmoY4s01dQ3csgqBlIJ/PYmZ2Gn0DvUj2dKHKdATdkvB9p2khEOpAta5jfPseaEETb5w9IU58AtOAFcSlmXls2LBRzE/d3T1YSa0gn8vBqVTh1CooFHKoN1QjEo8ZGtOmJicRDofEdc41DwVtFdHl6SjJmho6DXNq/1HycKswpkPCmFIHKZFbhHotwJQA0vV0i9x/PujzJRcqGYIyDzXaV9pW7kvm0QIEsCupJeTyGVkXJgecPHFSZCTRSAzDgyPo6eqV+1f1OgpaBZVcEVZTR0gLoCFZsyaazEQ1NDRNTcoZmPvLKlCnUsOZExdQLdVgB4NiFiOY91vU5H10GeBbhaq/1ihfZQATlPIYdUVjSmD6ox88IJKOA/v3Yd/uXQJMKbswWUMrVa9rkoJWxnQNMHvo099Wf5Tfsu2t4NS/gFz/ISmNbh7aFUmFR5wSmD5z9PkP1Gdq+8V8uFagDUw/XPu7/Wp/Cyvw93/3VyqGR3RvHpvhMRoKaF6ev0gmSXFDarTtO9oFbIrhSd38iCeCAYKQXC4n8U5iY/HYRkoBpN5UKkQ9x75shnoUdZLz9GjeedsHGWp0r4xVCtCumazUeNc3kLQaYHxDDAP9S/IcZNX8BIFKpYpUKoPR0VFhZrlNZFJtS4WkE3Bx6yQzcnUsqwtLGKhXEWxUUV6eQ2llAbbUkGpIZ4pYWsnAMG1s27oFTrWMTaMbkK+U8OqbJ4R5ZjZptQ6Mbt6KWLIbxWoV5y9OYGrqEsrFgjQt1WsO3AZQ11SQvKrgdBC2LYQJ9gIGero6kIhFpQs9n8sKa8ZsS+o7wyEb58+dQbWYx9bxMUlcIFTQzCAKTgPBjh407AgKDnDopltRqTo4d/686EsZxN7UA+LQ37J1G0bHNsq+vDQ5Ke56SjEK+Zw488mgdnQksLQ4D9etYWVlSQLzI5GwsIi82FGtWYzeMoTBFOknNbl1CAi+7Y67MDA4gmAoAssKimHJP7J8+QQxVYMmKq/pSdK4vLgy/0JLjHaeXMQ/RmhKkn3ecLGSXUGOLC8zZ00d0zOXcPr0GRndHzpwCN3JbkmDsEI2qvWKHJeRUBjTU9M4feo0unt6MDg0pN4/hiH6WB9s8mLm8Z8/Lhc4PGYJtFk7yu1gRJYQm5dFNa3pOP33x1vZ1Kt/IPDCkIx0o+7ApClMb+KJx3+Jnzz0QyRjERw+dBDbxrfg/q9/XSK+bK5BXbHD/jYrn9PleaStF4v+9vjbvX775LPiKrZ8xSivfTbI+xsaEskOPP1ce5T/W/iobz/Fb2gF2sD0N7Sw7Yf98K7AZz/7V6sg8LIKR/bc0yFMrso3a1CvKSAQ0l9O0KlMHQpECjvpmYTIjokRKWCKFpUj5NFNY6v3XQWu3qh1DYj6j+Uxpl60jH8S5O/xOf1mn9aTu5xEPe1b64lwvQKI/5aGJw9MS2OVjKJLmJ2Zw9DwsAr2j0XFPEWWleNXBUZVzI3S0nINeDKuQ3dKMJ0SCgvTKK8swSZg0k1k82XMzC/DCoZxYN9e5DJplS+qaUhnszAsG3v2H0ShUhMAa9oh1FxXjFyMY6pUiijmcmIYYlQT00YZ1SUYok6dri7jem5YsiOBocEBAYqzs9NSr0kgWKyV0dfbg0sXz2F5YQ7joyPo6+kWdrlJRhAGoj0DQDiGnNPA7oPXo1AoY2piSkbRGtu0YAhYJjAd27gRvb19mJyYEGBKTSnBDkfEqm5TFyaSxqJsNoXh4UEBrTTIEfSpqldVg6rkFsw95RgfApZuu+NuDAxtkAQAFhCIWYb7SnUeiAxADEosdmDagseKqz52VR3rS0vkuGwxG1ENLXW0BM2ZFPKlHJoBIGAH8C/3/gvOnT0ncpPD1x3GQN8AGo5qPRsY7kc0EsXc/Dx+8uOf4PiJE9iwYQMOHjyE7q4eYU/JjDKXkyCcgPvf//VrWJxfkKnBgQMHMDY2pkopTFNG2DQIUoLiv2fUe2Ct3OndAVOCTOqpHRndG1oDjz/2czzy44cw0NuFXTt2SJbp9779HaRXUojFonAdpb/2gen6sbw/fpeLPg+wXum91PrpeVXG1GdLV4Gran5KJDrw1HPPfHg/gNuv/H2/Am1g+r7fhe0XcK2twOc//7drTIZ/ZvS+w7HmWlqM52r22nRMk3WWKp6JbA1v4oj2R+qO0pjyJJzN5nD+3Dns2bdHHPT+mNUf5xMU8gTtg1N/VK74TcXi+CdQn8FV4fm+sWnNxexLAOiu9k+460/w/Def02dpxSgDyHZevDDpAVNWmdoCNsSZzxB6OrSpxxUW2MuNFJBaVcDULaO0NItKegVh6ihhYCWdx6W5RWH/brvtNuSzGWETHVaJhtmelMfhj9wIMxjCSy+/gjffPI49e/fi8OHDCIeCmJy4KGwkgWkqnRXdoorm0iV1gFpJJiikM1kxr3EfkM0k6CErzPsGrAA2bBjG+TOnMHXhLMaGBzDQ2yuxSHUafQI24n1D0CIJFOvA1r37kU5lMTs9K4H5VEm6dQ2TU5cEmG4a3yJj6YvnzwtTrRz5edGZSuJC3RVgWirmUSkXMbZxAzJsWDItJYtgqoFO/SdH+JJvJGPoelMTcEpgOjg8imAwAiNAV74yrdGRRJApffCGLrWqhpdhKiYqOvRdR4AqwaAqJfJYf5kCMOnJlYsMAtNUNoVCuSAaXCto4jvf+44wodw+jvG7u7oxMjyCzq5O9Pb3SNf90uIyXnzhRZw9d062JdGRRH//gPxh+gCTKBKJhGhUJy9M4MzpMzItYHIFx/hMvuDfXV0EsFHZT0rC4OWdtrCO7xaYKt0u48to0Krj0V8+gl888mNsGh3B2MgIdm7fjkd+8lNcOHdOmF8VL9uSDnAlp73voG8Z3a859i+Pj1IfDVdurRLpS8uPfJ0pXfntHNNr7azQ3p53swJtYPpuVqt93/YKvIMV+Pxn//qq9xJWsEX36Y/qBJxZQdVs5IVnK1e0F6BOZlEMU8pZny8UMDk5KcBUgIyYTyxV66lpKJVLYmbyb+tZGQaGq4gZBTIkFsczwfjjfKVbVe55aXJaF7nTejIlg7vaAuXFVhGkLi+tYGJik5YtOAAAIABJREFUSioxadLxGWF7NZaIDCmZUI6dVVKAKrpxYbgV2E01yq+klyVaKGBYyBermKKOVA+IAYij9fTKEuKhMCJ2CK+/+QaGh0fksahn5BicYGV4eAj5bBZnzpxGlYY0AudCAQ5oPGNDFnXBQDSeQEcyiWKpjNm5BWTzeZTKVTEtUcfIE/+uvXsQiQRx7IWjmJk8j9HBfvR0JinEBcUJdcNGuLMHeiSBmmFh+94DWF5OCTAlW8rxulMHpmfnsHXbdoxt3CTB6BfOnxVNI6OKitw2uvNrrG+1MTc/I6+17tbQ2ZmQ6CiCS2obxWxnWFLz6lfGclsU9tRx5M67MUjGNBxT3xONqWyuCqonL64BJco/PDbU37/r2XvRnHqgiscPj0cyoDReZXJpFAlMDQ2mRRZXw9mz5+QYIuPJv/v7B2GQ4jaUXpqgtyRxajkB4Soj10AslhDJhw++uJ1urY5ahVODgDD0fH7mdvJ9w4uG1lpef2TuX6z5F1Wtf7/d21lMWtJ66wowbTZqePQXj+DxX/4cu3dsRSwcxu6dO/HyCy/i9VdfU8BdrifXRvnrtaJXY0xlrWU6oW7r369X2k5qxFtB6xowTeDRJ9uVpO/go7p9l2t0BdrA9BrdMe3Nev+uwOc+/f+ua3G5QoZi67d4TqLjGGQUqf9TtaM+QORKKL0gw91NqRSlS581pzt27YBlW3KSNuUkzy55VflJJsk/yfn6zdUxvTBhyt2s7uP3r5OtbEhMlQ9alXueQaQqK5LjYz4OgSd1oxy15vN50Y5yDMzt40ibIKNYLOPsmXPYsGEUnZ1JYRuZ5crROIP95TROI41njOLv6gQ1zD6tFRHWXOTmLqGwvIAQDT4wkCtWcGFyBlrAwp/86R9LWxCZxCB0FNJpnDp1Chs2jAgrKxFKOh30FsZGR8XoNXHxojChXONULgvNCgpIZ2sPMz4Dlg09YCJfLGNpJSWj8CBNQ/UGCsWShNPfdscdCIWDeP7pJ3HpwllsHB5AZ0cc1WoZmrQa2Qgle6CFY3AMCzv2HUQ6lcHMpRk0yFAGLCyns8hkchIVNbxhVC4QUivLKBU9QEodrOuIKYgMaKHIfFNmljKL1hXTE9u0JKtUShhYEat0phzjS3MR+5+aGm69/S4MDo1KzirNTyKf8ECpGNvkPxrsaET0zopR9801akTsfdszEqmLGQlTYisSt4UXCOkVlMsF2V7KCagxZa4u48qSyS7RhZLVdBiS7zVTEWA5NRZA8BhmJq8yARoBUxhh0Ux7Gmqa38ic0hBFWQbZXMuyhYlfTXW4ykeHD1T94/1X5dHIz2kG42upOwjZAfzg+9/FsZeOYt/unXBrVezfvQenT53CC88/L/vAleKAqzCcniRHtqOFNf1Vn3StLK/PoEqKBcH9FdhUjvLbjOmvWtX2z6/lFWgD02t577S37X25Ap/9279cDdD2WUkV8N0SibTulbE5hwygnJgZiO9wbK60fMwv5UmSoDMUDq3G85w+fQrjW8ble9SfrmeLCADVudU3M61VHpKFUyyn0rEq8OvnQqoEAV+z6udWEviyAIAaS4LShcUFAXi7du4SgEo2kSdOPi5/zhNqNpvH6dNnsWP7dnR1d0tOJ7eLrF4oFFQA3Iv74XMSpBD41pwqLDiIaHUsTZ5FavYSwpJooIApGVMGu//xn/4JKqUiXKeCi8dPIjU3h3K5hAMH9iPEmlTKD6StycKmTZtEJzkxcUnG/QT3mXxeQKgj2taAfM3aTGakFspVLC2nxKxEY1GJBQVVB8FwGEfuuUfG0MeOPofpifMY7E4iErJQq5QRCNpo0oDV3Qcj2oGqFsCOfQeQSatRPqEOwe9KOifbsXP3HgFs3J6VZQbUF0XrSrZUCgvYR8/2LuaD1h1UqyW4dQdB2xJWlaww/wggpamJ2x9QrnkmAJAxve3OuzE8MoZIJC5aZi+t7DLGlDC0zuNQjFMqG1UuiCRo30t1IBT1HfkEwYYhWaXK8FZDJrUia0B/FK9jjh9/Q9IjLDuITZs2o6evT/Jw3WYd1XpVZa7KNICP77VNqfAw+ZkP8nxQyQsuaqyFwfdaycTo5Wmxr/aB0QruWgHq233AECBL4xqheqMmOubvfPt+nDn5Jvbt3iHRYXt378bUxCSefPxxhIMhqU5VmRJvvfm61yuB0qvpSP1tbWVQV8f7nrly/TOR0X/ymXZc1Pvy5NHeaFmBNjBtHwjtFXiPV+Czf/PfV2OaJNKFjSzec1yN1RGbBasgvWpRxirxxLyaGenpLyWax3PZnzx1EpvHN6Mj2bHKksqb2mNRrvY3N4ZtQQSFfhi+vwR+SDlzSFUVqQr8p46Vo3E/lkq+p7PpJyWgj8/V+jN/tM/6y7Nnz2PLli0S78NmIwJc3qR1SLnDFDCW6CKlc60zoN1oIhZoYu7cSSzPTCEWConjPlMo49L8EmoN4L/+1z8SlrLuVLA4OYHC8rKwsfupvSVIrtXkNfJkzTrOas3FSiaHYrmKTK6AlVRKoroI6iSHVNdRpWveslGp0QGfFrMSY4By+TwqlZo8zkd//w9gBTnKf1ZaohJhCyGTUgOOqHXU9QA6B4YQTPag0tSxbfc+YQ7nZmZljG/aQaSzBaSzOWzfvgO9/QPCei8vLQkjSqkFdaYE2WQNpXO+VhEmsu4yZ9YVFji1Qp2pAqYc5dMwROBGxClRRwSmMHDkro9ihMCUQLnmXBWY1ohYdQLhgDSKcdf4CQs8luWY8jSb/vEV70jIxZFTYU3qIirFgoA4ilJ++OAPcPLkKYSjUVx//UewYWyjSg8wdYTjEdk3PNapy+Tr5EWYIm8ZdeVlel5Gba7l9PKY8Y+5qwE7dVwrc+F6kLc2EbjyB4DrNiRPF001yq9WivjWN/4dSwuz2L5lMxbnZrF/717k0hk8/KOHEIvF3jrKbxnL++ZCNc5XY/u33+7Lt9kHp2vyH4n+f8vGU7ry+NNPvcefau2Ha6/Ab28F2sD0t7fW7Wf6kKzAP37mr+QkqBgdFbnkVxD6jU7rl4KMqUMmjfWiDRWM79d0Cojz4ozU5aSKkHnjjTfQ09uNnr7e1Q57/2TLv/0RKEElwQpZN3l+1olWKjLKZyi+r9cj+8ntJeChpIBjUgbnc/spISBbKu1AjmJb44mEtBORAeWtWCqKhIDPTZClQLiOc+cuYOPYRgwNDYqpiN8n6OXfShdrigRAWqm8LFUynYFmDSE4mDt/CiuzU4hTmqCbSOWKmJpbRNVt4L/9+Z/JyLhaKWH23FnkFubF1HT94esEmJLJ5fP0M8MzFke2UMbJM+dxYWoapYojzCBzVAuFAuLxBPoH+sWcZZo2ypUylpZXBJzTaE1dr6qZjeKu3/sDGLaN1146KqN8E3UEUEckHJRueAc6ekZGEe8ZQLmhYfOO3ZIKsDA7J5IAAt9UJi/mq/GtW9GR7BSWOZvJiP6VCIesKfeBFB84VVRrFdgmWW0XhWJOGEkajzjeVrWhZDiZK2qpOT2ZvlVgejeGhzciEr06YyppERKKr3TKviREjjdfU+qZ4yRnVwB7HQHGa/EYqNclIcGtVmAZbGpq4iv3/U9Mz8wgGAxh6/YdGBoZEQ1vOBZBrIu1u7bs+1pVHVM8FhlnJVprL9teRa756QAt5rzWYPm3AXlXAqT+995u/E95AY97anqDlo5iPotvffPfUS0VMNjXjempKVx/6JA0V33z/vvREU94+lIV+9aqJ+Xa8r3Xytb62aNiILss5uryT4dWtte/8BQJxaqT8fL78yLsiTYw/ZCcbT6YL7MNTD+Y+7X9qn6HK/C5T/+lnNirbO+RmlBVIcoTPPVwKh5Jnbx857CMJ6VrW7ml+fsS4cSTmTd35claRvZi1HFx9Ojz6OruQiIRF1DFutNSqSwsG80+wkIahrBSvjFKgCv/RyDsqEgnggoynz5Y5O+IUSkQUNmjDM4XvaFiz6glVS03BKBl9PX1y+8T3PFcSeaoUCyI5MAOhnDh/AW5z759+0SLSke1//o4zicFTCDLG/WyMvIkrHRK0Co5pKYvoLgyL7mimh5AoeJgZiEFp6nh45/4hAA5RizlLl1E6tKkVG6OjW9Gg/pKPpZhIp0rYm5pGTAsdPUOIBLrwJkz5zA1NSWO7pHhYYke4tq99tpr4t4Ph8LifOfWsLaVAJ3h97GOBK47cicSXd04/tqrOH/qJJrVqgCWWCQCk3pHO4jBjZsQ7+nFcqGAPQcPid52eWFJ8mDJDC+vpLCSSmPT+Li0glH7mS/kZR/LPheyr4lIKCiaX46VmaPKOtKZ6WkBTZRViHFJNIuqntQmsGPkllwYaGKyuv3ue2SUb9M53lS6UP6O3yPPgbUweAJKveawVcOdYu4oS+GxQTZdAJ3nOOf2ElDalin62Fq1JF/z4oL7cmFhAel0RvSX1I0S2IdiYZgRUx1Lponjx49jYmICw8PDUs3KxyMLLPKQVW0mUHeacKrqcX1d6a9iPlvH4DK98NhTtbxX0H+rqz8FhpmS4dYQDhooFzL4xte+ioDeQDQUxCUC08MfkWzd7373u2I8M1mY4ZkF/XrhVlbUNyjJc/v7bZ2psPWjy2dH14CuZ5CSDxHFXq+/MU/3sWfajOnv8BTQfur/xRVoA9P/xQVs/3p7BdavwBc//zfyLT+CiCCkWCoJuCMwlZOe9NHTaEQPN+RETGZO3NU8KZtKR6cAQV3119NFnsvJzwhcXnjxBTkvjYyMyOMQ3DIyh4+jxvAKMPA5CVTl9ziCp0SA1ZnVilRgEtiSzaNZis/FiB4/aoqM2Pz8goBTx+VY3JIcUn8MyfB33j+TzXrFABwTN0U/KuC8osbhvmOfo3NuA4EegQdrRQlk/bQBbidNSFXHRaNSgOmWgHIaQepNg3Ro68gWqphdTKFUq+PI7XdI3ifd6nY5h0C1hMVUCtt27YERDCNTruDc1DRqDU2C72HYmJicFqaSLns+H6fvIplo1mUsfucdt0uA/avHjolekgBwcWFOtK8M2Y/GY+jdOA6DTCZBJIF7uYL5mRlk0mnEEx2wYzFs2DyOYEcH5laWceORIyiXKjh1/JSYvmjcoTSA29Db34dEPCGAlRcClSpjwVTjF290+xMg89aZ7JCLhjNnz6BcLIrOlNtMTSlvKgLMT1tQzU4NzcA9H/8kNo9vQzgaR5mVs3IceKYm4hvBZxJm6oEy9TO/ucjHQQqwKUAnCROSR8soKW6DIVWp5XIRts2wecZIURvrgkULjkOWXDG6hqlBtwmQG7hw8SIeeOABAaY7tu/AoUMH0dXVLRcpzDnlhZMfP2ZQeVxTpr1WCYls/VVilfxRfisQ9QHp5YH8l0FCid+iphcNByFLR7mQxje//lWEbBNa08Xk5CXcesttoFzlgQceFLmCzve46Hw1lWnrSV7U+241/+AtgFj97K239S79Vsb1ap+8ZEwfe/rJ9gdzewXetyvQBqbv213X3vBrdQX+r//z/xBNpphEAgFxHDMOR2JtdJpFXKXX9HrlZWwvoe6sB+UJnF3zAS+jMSpjWgLbYrEgo3aCUOrx5OTKeCLXxYkTJwTgbd++Hel0WljJlZVlARlk2pRZRI3hyZgmO7uEreLoeITVluLqNwUwcWTf19crzyFje9fFyZMnBbiRkfPjg5gtSaDM18FMSbKvzJzkfXijprJadRAJxwQAcvvIrklRgMPvh0UfSxAs4/I6Q+HZ+tRAOp1FUGsgrDtwsgtAtYBIkCNqA6lcCXOLaRTKDu64804BzWRMnfQycktzUgu6becuBEIRnDh/AZodwsYtO/CDh36ClUweumHJuJjsK1+zrqusTgJP6jqZ6fmf7rkb3V1dePKJx4T9i8diuHjhPErFoqz7wOYtIg1YXljApQsX0dfZiaH+fmQyaRn/G3YQw5s2IxCJ4OLMNO7+2MflwuH46ycEtM/OzaNULIlOlUCCLC/3D41EvKCh8UaOH11DB1uNxADXlG2JRiKYn59XLKrO8HvqMhWQ5X7mnwwlAawCjcYQDMfwsU/+Z4yMbRJtq+gSJSKM91UGO9mnTV4wKVmFPzr332M85lSMk9/65fVGUYNKht/zKWUyKZTKBZGD8CKHDL6aCjCTV627r4E1TAjzPjMzgyefehIL8wsC2gcGBtCZTMrxwsQHHlvSzEWZiRkWhrJVbykXb9Jrr8D5leCdT4yuH4u/PWNqSE2tjjpsE8hnlvD973wTiVhYJAsTFydwzz0fk/H9t779HcTiCejcRspDRPKwVhPs14fyglIZIsmIew1wnlTiasB0/Tb7APtq294GptfqmaG9Xe90BdrA9J2uVPt+7RV4hyvwhb//a2GLCD4JTLOZHNKZjLjSOXLnCZ6aUgK/td5x5YinZlAMIJ4j39fXyZhd0wRMEtRJgammo1xRNaAEe2StCChyuewqS6oYFqVzJcgkc0WgQM0f/826yM2bN3mgg2ytISNsAkYfLHJE/8qrryAej6C7pwuJOE1ENdEYkjFl/zqf3zdl+S1OImPQybDGBCzzPgQaZLoIrKinJeAjCCeDR86I98nl8ogEI4iaGiK6i1JqFk4+hZBFDaqJbLGCuaUM8qUaPvaxjwtYo0klpDVRzmVw8sxpJHv7YAQjmJpfwKEbb8bx0+fx88eeBAwT9YaSCsTjSdhBEzWnJJpOgtNoJCxu+Fg0gk98/OPClJI5JVO5srwkwIwj8O37DgjrPHnhAi6eO49qqSga2M2bNmFuYRH5cgWDo6OIJjsxMTODuz/2MQSDYZw/d0GZfOp1ceQvLC4hYJnCRAv48mK8JIVBnPEBJGIReV5ebNDY1dWVlG3gvmK9Ko8Z7mP+29cV++Ntju0ZF3X3xz6BzeNbBUwr85MCSLywoelMaVSVVMJnRf2YMP+xfAZ1jbVT8gHDCkA3GemkQYBpqQDLVnWzly5dwuzsnIy5N45tRiQSE4ApwfX1GoKsfrUsxRQLq1oTuQePY9aM8nhfMw1xi6inVcw/19AfdfsylHcLTK/+liYtrAkTb2hNWEYdmdQCfvjA99CZiGJ+dgaTk1P46EfvwcDAML74xX+SiwuD+8VrIZXSCy/qirIWro+6ifhCvhJwuUZHv8NPGHU3XshdSYjQBqbvahnbd74GV6ANTK/BndLepPf3CnzpHz+tGnM4XjctAYLTM7PCznV19YiRRhz3pqof9W8yVvRiECXU3ouDIcPJGCWORQlaaVriSY5/i/NazBOKgVU3ddojcFQnbvWw/De3hcCArmueOLOZrIBQAh2/VYqMKZnBeIK5nDVhY3fu3IFkMo5sNiOvS7JHGWFE2QC3yXEFOPExaCAioCADVirRLJRYlSNI1qmmCSsrGaN0ZTuOmKgUe6mjUq6inC8hYuqIBeqoZRbQKGfRdBnVFEWuVMXUzKIwpjfddLOMtgksq/kM4Dp4/sUXcfAjN6Dk1hGKJzG2ZTv++d6vSEVpKJpAzW3CcZsCzgMBGs6aAszI8nFUT4aZus6bbrgBw0MDeOD7/yEjcwJWGsQoiTh8w83CRk6cP48Xjx6FzqB508DQ0JDoNFfSGXQPDCIUi2N+eQW333WXgLKZ6Vl1YdJsolgs4dyFCwhHIiqqSpp81AiYelOuL8f0XV0dsn28QGB2KXWlS8tLAijp3ufzcvsIbgWw8FigHjRgyJiZa3bTrUcwMLwBJpliMeH4+kqP1ZPjRJnVfKe3YuT8vnnFrIoucrUgQh1rLtlBFUwGx+WFT0197dTwD//wDyIFGRgcwo033IzBgSGRY0TDIfR2d8rxQkDN7eWx6TeHKVOeOh5WARyzCerU0aocXYJRv1CCv9f6Xrr8E0QB6LXHWdOWKp1nQ45DXzPL94lEV4lnsQEroMHU68hnlvHt+7+G3p5OXJq4KID7lptvxa5de/CFL/6TrFvEttHwkix8XTefl+H/Poj261xXa14l9UJ9DijoKrEb3r5UF5VXkikoULv2fve/FmDa1pi+v08iH/KtbwPTD/kB0H757/0K3Pc/PidsqdKYcpRu4uLEhDCd4+PjcvJX4HQt11RYKYktUqaVy05EHqMi7UjCfKqMUIlWkiiqVrDgAwn1ulbNE57RgqBFutT9Pm8vckdlSTYEFBFg8jnYPc6T3aXpS9ixY6e4wX3zE+9Plov/5h+OXfk7BA0En9w+grhCoSSgIGgHV9dDIoK4NjrD+plNqkAxtbB8jQTD1VIVZqMGs14SYMpRfo3RSXYI2VIVkzMLcJsGbrrxJhn1cuSamptBLrWCdC6HLTt2IVUooui4uPG2O/C5L34JFafBAnfJ9bRDEWF684UcLJOmtICAYzKPND4R6F138ABGR0fw/e99TxhZGnsEDBkB3HDTLQiGwliYm8Vzzz7DEiM0mnV0dnVh48ZNmFtcQiyRFBPUUiqN226/HdFYArMzcwhyfRpNMT6xH54AxrZDwq6TShRTGhk2tnyRMe2IKSlGvS7MLf9mhiy1voSK3FYCVkpBuO5+rBeBGgsBIrEErr/xZvQPjaCp6Spgf/WwV4BS1dT6GtO3dsu3mnB8sKoAKtDgL9NsJVICFeyv/tbwk5/+BIsLS3JcdXX2oK+3X/SjZN07YlF57VxTAjfeCNJ5fPA1Spe810ym8ngZI0am2FwFmf77hI/x6wBTH9z6oNXXVvOigdIDakxZsDQ9cRalfBpPPv5zjA4P4cK507h0aQZ33Xm3MNH/9tWvSRZu0AhIOoGvAyfg5gWXTBS8m7/NSj+uLiZ9AN5aQeqXF/AC0gehq91Q61nWltYoSmzawPS9/1xvP+JvbwXawPS3t9btZ/qQrACBKSkP6U0XTWgDFycn5ES7fdt2cUUTHPCk64/y/ZPVakahmCHUid+vBVU99qp+VNhR7z5rrJbHnvioQz2Ed1uL2RGNm1dHym0SEwv72Bn9Q+NRTY1TeYIjEzU/NyeAi85xjtn5PYJO3o/sHbeDOk85wXopAvwZN57byhtPzmz2Idsqxi5NFz0tmcBVdpkndWGXyrjt1tthNKpw8yuiMXWLGVK+MoKnkensxUuo1TXccsttYt6qVSooLi0gNT8Lw7LQ0dML3Q7j1RMnccsdd+GV46fw+olTaGoBaIaFTLYgIDoSYdSVeu1kJ8PhoNSW9nR34c47jgjI+MUvfiZue8oWclnKJCzcfOsRhCNRLMzP4dlnnpYKTrYRMQt18/g4pqZnkezqRjzZhXyxhLs+eo8A4eeff1ESCLg+NIal0mkEQyqeisCUUVNkwnl8EJgQmHYk46ssOJMJaFrjY1CjS2BKnSn/SOuTd1FDUEuQx1IA0w7h8A03YXBkA6o0ILU4731Xvs/UyUXLFbIxlTfHH0VffvFDWYoCVjyWKBNQ7V1kQiW0qt5APl9EqVSBZdqIRuNKq+yF9vOCwI8lIzDkseIDxcsu3hjCz5xfL7VCQLh/fJmUDqw1mV3+UXN1xpTH4srKCh555BGRHbCE4ciRI+ju7lFmLQC2qeHRn/8YTqWAi+dOYWigF6dPnsDc3DxuvPEm7N93EMdeeRUzM3NYWViQY4YXZ3xP8b3C3N7LWE8fRLaAydb3v1rpNdZUAKrH7Pp1xpL16ksD1lWZtkf5H5ITzQf4ZbaB6Qd457Zf2u9mBb78z59VfeUSTl4XBnBiclJAx6aNmwWgsuaSJ3uO5y8b43nZjP6JWcaLYu7wWVHVkuN/T5lRrvw6W3MT18ayKpScuZF+XA1ZWAVMGyqiStdFE8qv2dRE4xa1sa8ce036zFUvO1uGVFOTH9TvgwSeZIWBFVaXMgRVXSkmGAIpAUYKsLQ6q8UZL9FMFezeuw+bRwYQ1hyUU7NIz6uAfeJxjvBPnZuACwN33nmX6FarzGDNppBfXEC2WETf4BD0YBjnpi6hUgf+8E//G1449hqeee4FFMjGWtTYqpxKFSKvIoh4ru/t6cGNN3wE4aCNYy+9gPTKCuKxKJaXlwSckh2+6ZZbhTGdmprEE088Lo/jNhzJQN2ydRsuTk6hp29A/uTyBdx65HaEQhE8/PBPxIVO4E+gyrD+cISuc1W9KTm2khWrZBgB00AsHpXKT6YPTE5cFDkFdaoCBLnd6iDxjEnK/MQyg23btwngpbTgwOEbJNy+WlNMJMGkukm1g/clTUWtEUQeXPUugJTjf+1Cp/Wokyx/ryFT01W4P3+NgJPgjK+HjU9kvOnKp9mPz015wtzcHObm5+T1dnd1ixyCEV48Fgg2aczL5wsoFIuSZEBgyjQHmqSknx40hdmrIPWt74arA1Me49PT07jvK/eJmYnA9FOf+hS2bt2GasWBGdDF/PT4o4/ANpp46YVn0Z1McOYhUo6enj6MjW1C3W2gu7cXLz77HJ558kklu/CYcSWtaCgW1ZtQtJq3/O1dBaeCTNfW/vLrS8WZrhqf1oFS/iqB6aNPPfG7+fBrP2t7Bd6DFWgD0/dgEdsP0V6B1hW478tfWK3aJBNHV/7M7IwAOZ74iFgFuHknGLJbBKcSISUjy4b8W8buZM682Ki1thg1ahWHL4VwHJ16UTRrY1aOB728Sm/k2prhqDIW1woA/JihQr6oAvyhobunW/JJqUMls/fmm6cEYFAbSmCh2FyagejK5mtSXJuSvXkVlhItpEbHfn6rhKd7mkRpSuLXcuI20ORYt1jA9q1bcMuN14kBKj1/CfOXLsImA9fUUCzXcPzsRdQaOm657Q709A1iOZWCXc4CxYwA6d7+fmFOK66LS3MLWMrk8Pt/9CdoGCaeef5lTEzPIZVRIJs96FyrwYFBXHfoILZv3Yrz587ijVdfRS6TRUTYLxfLi4teLFcAh264UULyz5w9jVMnTwg7yAajREcCo2MbcXFiCn0Dg+jpH0C+WJba0a7uHjz00I9x/sIFL0zeEn0vGTXTUqN4YdeExVZF9hL3FbKRTHbIuPvkieNIp1YQDkWUs7vZgOEB6lX3LoTSAAAgAElEQVQhJSDu9t1796C7uxvlSg033HwLhoY3oCYXBwpBvpUZ9d3ua1c6Vxo7X/ZuJ47V6cznZQJgMjeX7C1bt6o1LHkZprF4XNZDiiJE06n0sCHLxvzsHF568UUBczt27cKGTRvFUNX0WFjKPoq5gtSvXpqbw+LysjSJbd26VS6MePjwokdyWz0xqSfVXoPR/vev8DdB/9LSshzHBI9MlqARi0YwMtFOpYSJ86cBt4IfPfBdRMNBmAFDamQTHUkkO7vlfdHT14/l+Tk88uOH5YKOKQ/MNOV7mMfH+tH8Kszn/ltDp/IeWpXyXOWqUz1WQ2K+/PebvKeaBKYJ/LwNTNsnpffxCrSB6ft457U3/dpcgX/64t/LiU16tiWrtI7lZUY3QQLElbZMMUr8WkLwGVUkI0qlJVRMkOqd9x9DuaM9MChYjuNeGfB7hhS1Hv74k+P2t4AIDwwL6PWAL3V7vuaUI2JWMTKuiDFSNEEtLi7i5ZePYXklI/pYf1zsu/Bl+Os5rFY1cP7JVSFoAUF8bdQ4+oQQv9R5Zm24wkCZBLuug2opj/7uJI7cfAOiQQv51DIKmRUBkARqHHOfOjeJiZlFbNy2G1ogiHS+hD0jnYjr1N8qLWYkHJJMUAIcOxKVcX64oxs79h1CZ/8IMoWSsFrRkIVELIZcNofXX3sdZ8+cFlBlk7102WzPTXSRkhYoGns0pIpFOLyA0HVs3bJZ9LXnz5/D6NiYmKqmZ+cxODyC/qFhlB0XA0PDGNu0GQ/84EGcPXPW0wcDHZ1J2ffskidbqlhjD+R7BjMrEkI0FoNbq+Hs6dNYXFgQCYVcjBCceBcC/JqrK2y2GcC2nTtE08xw+9uOHBEDksPXQ2MPgekqOG0BqeL4ucLNY+2v+DMTknFr0IjV1BBk5JRbx9LcAv7HP39JSgvGt2zBwesPI57sgBYwEI8lEONIX9Nx4rU38fAPf4TllWXsObAf2/btRjARgxkOIhaNIhIKw9YDYvT67g8fxMT0NPbs2Y2tW7bCsm1hT9XFHSOsvKIA7yDzL5T8woL10UvC9ktFLitgWYahJgaUWrD+lhdOwuM7FUxPnMP3v/1NNNyatItt37FTwGg4GoMVDIum+NWXjuLJx36BaDgCt+aAcDTAtAMvdcK/GOU7Qphrj632c4rXj/Tf7hNOV6EK6mLWA6X8mqbFR556/Nr8cGxvVXsF3sEKtIHpO1ik9l3aK/BuVuDeL38RVWFclB2eJ435uXlpQ9qzZ6+MJmkGoc7ONz9Q7yjgTWcLEkGtISdbGqbEfe213/jxUQrcklH1PNEtU1afZFkLR/dG/54EQG2RSgBQ7malXVWGppKKDdJ0aeBhPBGB6VNPPY18oSwd5irnUrGq/s0/Ma4fUXIJxM3tgyA/a1K+L4NNAaVs2NGbBNoN6Az5D1rYt2snBno6UeaIPr0MnQDWi2uqayYuzS1hcHQzXnnjJCan5/Cfbz+MXZsGsDA/K6AymYgL+OZaR2JxxJLdKFbrOH7mAjLFmrj0+VpofmKjEw0qbCVicoKYtaqORH1xXxK4E7hwi8uVKrLMe6XZK2BgdJQAvoCFhXns3r1bIqBW0lkMbxjF0OgYltMZdHZ3Y9fuvXjo4Z/g7NmzXj2lJmNXpjOwIYssItlorhWn5lw36k4JTCml4Nj+zOnTmJ+bhcUaV66hV4Kp0AljmDRhLZ1mA0Mjwzh8+LBICW648UYMj4zK46pVf++AqQuylYBJxpIpAKxIhY6VhUU8+cSTSGfSArp7WCTQmZQ/nclOJJNdCAdsXDh7Fi8+dxTZXBaxziTi3Z0IdsTU/To7EWPhA+UfTeD5Y8cwuzAvxjwym9Sk8m8ypywp4P4kIy/HqHd8tpqM1gNTLpsfR+VHTkllLvc3Na0M8g/oCBrA68dexCMPPYhyMS+NZ9u2bRdmPt7RiVAkhkSyCz99+EG88sJRDA0OStVtrVKFRV1szRENs5jFPLOiD05lP65esLXKJzxV71VYUx+YtoJSfk1t+E//f/beO8iuM78SOy/HzhnoRgfkSEQiB4JRwwmc0YxGYSRZ1kqyViXt2us/XHaVXeUtb3nLVV5XSVqv5PVKW6vVSGuNZoYzJBgBAiAAAiSI3I3OOeeX83Od893b6AFBiRzNaBheVzWb6H793n3fvbfvued3woVzH+dPVumxpRX4RK1ACZh+onZHaWM+Cyvwb//43wjE8OJoV44yt5P6zJMnTugCTLBDtofjOD6GTuO85UDmSJMMSiBId7s9kjfsqsZ8NjizQteNG9piJFecvoaJJTPLC679abSfysExLCdBUN5sAzWXNB75fH7p+JhnStaVI+Rr197FcoRjfiYH/OiF3zZprb5AGsLKcmqbjV4Jdrf1c2Q2UcyDpUX8KfJZeFwOhPx+eF1urFvThPXr1iIdW0R0YQaOfFb98RyNwulV7/3jR45jaGwKb1+5hn072rB9w1r0dd9HWTCAxvoaMZ38JND2+kPwh8pRdHnhZsbp2CQmp6fh8TIlgbrOHFweL/zBkEazsXgKsXgS6XRO/faAS/uMmuGZpSVEYlEVB8iBjiJqa2sQLgvLrZ1IZwRMGWo/ODKKQCiExw8exutvnEVfX5+1b8huVQhUGcbUAFOuFV9NkVys+gwGUFFVyUww9PX2yIzGmxU51pVn67CYM7YwOQVMC04HyisrcPz4CURjMTx+8JAkBqZalvD/JwdMCw5Go2Xhc3tAS5OzUITf7UWBkVdOp44f6kPTLATwuOEPBuHyeAQcg14/XAUIuJGNjiXjiGZTgNeDYHkYAX9ArKrExXS4BwNKXbArbDmG52Nk4LPkI6YwwAA8I5mx592rYqKskb5tSlqdOmDrt92+APLZLLy8eXEWcOPaFZz5wfeQzSQVHbZp8xbU1tajorpGcpLWjg503b6JMz/8PiYnJlEeCuv33Q4X3Fbihp5bCQ6mGtUIesxNiH3OPPz1UVFR+h1bH/MQa8pR/pnzZz8Lf0pL7+FzugIlYPo53fGlt/3TW4E//ZM/MmN2BuAnEwJ9ZB1peDlx4oRcwGTnGDrOESP1eYxKsm0oNLnwAkZdHi9KNri1o6QYXK6xuGQADl3QVQ3pMu1OBKT85GsYnSmNwjRgGNeyzbbajK7JkDQZpzSrmGinrDJKuc1ku96//r5hTMWm2oypYd8exZw+GEkWjQ7O0sDaX81VmEaunIApPznG93lcGqun4ylUhgLYvWMrCukYIvMz8DvJYBU1Gs0VgKVoEgcOH0PB6cGZ196E35VCmd+Bmclx7H1sp+QAqRjD+n0aq1ZWVgNON+YWlpErOhBLpFTPKXGk0yX9JX/u84f0/IvLMSxF43Lyp9I5xMmCO9wyPRVdTgxbffXUnzKQv6GxXvs5nkgiWyhiXWs7WtdvQO/AgPSoh48ex+uvvylgSlaa+ygQDGkETWBKtzxZNeWMEuDRZOZxw+P3KRWBwGxgoB8T42NiTMmWrwamNBxxjM/1cXpc8AYDOHb0mDS3Bw8dRlt7hylncJhRfsHWJbNJyWblrPiih88O2yj3qLPG7XMJfBKEUjPqyJvoMTKGBNqqJGU7F4rw+LxwULJBZpfHPG8GCoDL0ommshnkXQ7SlIrOModJEe6iw+g1CchdTlNgodB6U+FrH9e2jMXWXdrAdDV7av/MBoCKvVqVOaDvU3vscJmqW7ayOQq4fvUyvvv/fVvHKsH/hk2bBEy9gaBY03VtHVjf2oxzb7yKP/sPf6a1IFta4HZypK/UCTPC16f1/x8XmK7E9K8e5a9oa8mYVuLM+Td/en/gSs9cWoGf8gqUgOlPeYFLT//5W4H/+9/+X5Yb2dRvUi+6vLys3E+6fQkkeXGhEYQjQT6GTnWOiMl2kE3lz6id40WTOlP23hOMsjfcAE6nzCJszqG+0YBVE7pv11LSyKH2JQFV50qwO/+fj7c/yABSPmCyR1Nibzk6ZmXm2Pi4XOrvXL2KhYWIwNPq0HNj1DAg+VEf9rjZHuWvNty4PTSGZDTKdxOE5DnudKGKesp0BrlkQjpTVyGD2YkRhH1u5DJpoWFfsAwLyzG0b9iKmoYmvHHuApz5BNzFNJKxCA7seQyVIT/yqTi8LgakO02NK9ulsnmkMjmZghLpNFK5rNhqjW5d7HH3IVtwIJHOysFfdHrA4CD+HnNBK6trkCkUEInF5ObnPmxqaNCAnOkLBFxkWNeua0Xb+o3oGxwSQ3j4yDG8+tob6O/v1w0EXfnaNx7jVicYUnsTjUFWwYKAnMeNuro6AfzR0REMDQ7IWENTEJk4EyPKyCiWHjgNcCcn6nLh4KGDglxHjx1Da1sHUsrW/clqTI3m2Ox9bqNUxDaLt/q4sIoeRPQxlYGtU2yOIgFuhcUzEzVHgtRp8lH5fHpMwTCEOea5Wq9l8nvtFzMFAI/6MHmrZoMe/vphbKSAO98JG9fowPe5BUxf/Nv/gkI2g7KyEBqb1ki3GwyXKxeXzOn6dc3IpRL4j3/+5xgaHDRMb74oIMv9Y7OkktBYGcQGmFra69UxUXZV6YewqXxuW2O6+n3zb8jLb5WA6efvyvPZecclYPrZ2Zeld/IJWYF//b//rysRShyTM9+S7naCkLJwmQLQeeUOhUKKxcmkM5hfWMDScgRr1qzB3Py8wB9jiXipJdvJph+OjekEtkPJx8fH9L3KynK9HgGrySQ3Jipq79iZzosvQSp/TiDL12V1JEEsNXoEKmR27czVWCyOsrJyyQmGh4cVy3NeETgpq6GIjJ652EvJZzUCfQgqWDE/2R3ttnefofYEpqx8pPGJJii/x6Vu+DSjgRZmcezQ42qAmpscRVmAkUA0gzmRyBQwNbuIto1bsXvfQbx29jyWpsYRcAGRxTns3bkda+qq4HXk4Srm4XVB753sWiabRyQeV5YpWVBfMCggqWxZamjdXjCLn+A1mkghnSsKlJL1pPYwEAqjyN77ri695fq6WlRXV2J+fg4TkxOqpqTJqKW1He0bN6FvYFAGLHuUPzQ8JM2qskvZ7sRaTp9fYFSMp2KFzLquBqZ07U9OjKGvp1fvQ2NixRlZoFTufJNpmsnnkM7nsG/fPkkzTj/5lEb5NIPx5uLjm58sg80jdrKkHXY+/+r7k4dw4uofEZTmHAW4yZZajKl8cA4gy3sUZ3EFmOoxBLxFB3Jiej/eif7jAlNGugku5rMoC3jRefsGXn3p+5gYG0VtdZWiviqqqlFeWSWNKfNifW6gvWUtLrx1Hjffv6F943MbfaxYZFtjuoo5FaC3GdtHgNAPZJzaALwETD/egVB69KdmBUrA9FOzq0ob+mlZgf/xf/gXSCRZQUiGxHTUExQyn5E1hmQr+W8CQDKhZhzpQTAcVrwPR34Ekhy7soVJekIHgVVApg+apwhEmTXKnMvGxkYBXepBKRMYHBzS61ZX14jNM/pSY25iGH11TbUAkALJHQ5p9PjcvACSJWXrUGVllR7f1dWlpp6e7h7EE2Ry3WJ3HgamH75vaLIyoe0PA1OCKgJTjkZpMHEWC/B53aguDyOTiGJkoA/7d+9CVTiAhdkp1FWb1iOCvv7hcfQMjaNtw1Z8/Re/hTfeuohLb7wBP8FyPoMnTx7DlvUtyp7Mp2J6/rq6GkU6zS8uygTE8X00znF+VgYwpiI4PV54qVmEE9FEUpFSqUxWI/6WdW0Il5eL0YxncpiYnkEg4FO26fTkpFqk2EJF9pVs7JrmdejYtBkDQ8MCpvsfP6RRPnMzjenN5MCqkpSazKIZxbvY4GRpdN1eL5xew5hS8zszPaV4KrnPWVbA6C6bLRXDZuBfOpdFMpPG3j179fxPPkVg2iGNKd+39sfHceX/HSefgaUGWdng02ZFVzOSq9m9PIEpeNMAuAsOfdXWE5iigKz1YE0WWNhlj/tXMaZGI21t2ErF6gc39McFpmJMKZEpFhDwOHDz3Xdw8/pV9Pf26Oappq4OlVXUFVfAHwqLaefN1I6tm/DutWu4evkdBGlqcziQTqYMY2o56GVAW51Buqp2dPWa2fIdLe9DoLXEmH5argil7fy4K1ACph93xUqPL63A37MCf/b//olyPwkg6SomMGCuobzw+QLmF+YFVgn4OK6nO18mJ5dLmk47E5TglUDM7qW3HfvTU1N6LNm2RCIucEIgzAswZQCpdArt7W0CMmwJoiudesR0hs9XUCd8TXW1npcxVgTIzGM01YmmkYjbU1lVJbDLx126dFlmIKfTACF+2FE3AqofMsq32SADgkycu7nIUipI45VhTDnCpyvfT2BaWY5ULIL+7k7se2wnmmqrMTs5IWBKvSJZzZGpOdzq7EGwqh6/+d/8PnoGhvH6919EamlRI/zf+NY30dpUi8WZcfhcBbGoWzZv1MV9bGJCbGg6m8PcwiIKBWaQ5nUjQI7MISOaA5lcAclsXnrRJDWq1TViTQlgo6m0MfG4nLjf2an4oMoKglaP9s3CcgS1DU3SmA6PjStSaN+BAzhz5jUFyhNR8b3w8WTeOManlIAsNcf+NsDjDYubGtPqamlv52ZncO/eXY2IefPBJihqLzXGtyJh6c5P53IyYO3bv18M+YknTqGtrV2doXpu6ictNEnO9UF2vs1nPwilN93u9hjcys/U6NmYilayTu1jYmWub+/9FdxqdNF6r3nJDRinxE85zAVMi+A8wbIsGckLHyM9ZRGmFsLSNj+kdf6RY3DV8WhAoEmhMFpTHndGA275/wTYqcc2GlCTI0wGm6+p/qpcBpcvnMfEyBCGBvolPWnv6EBtXb10wty/Hp9P+2f7ti249PbbOPv6Gwh4/XDzWOc5IgPdKlkB5Qy2xEBRcebE0BlipV7Yem6TxmErZS00zpuMRyhoaHo7Uxrll65Tn+IVKAHTT/HOK236J3MF/vqv/nIlTJugIBQOaVzPC151VZVAKcEiAR1BH40c/F4oHNSYn4BTeZa6aJmYIl7A2C5EDShBphqTnCYjkVWfdpYoR/ccd9MhnkhQA5lX7SZ/Pjk5geWlJcXqNNbV6+IfTyRw4/2bkg3EkwmMjIxqtF9ZXS3W1DZSvfjii8hkGOZv55D+qIv4w/cEL6Y0klgXYTtqimPnIrWlReWT0uviQF7h7PV1NcrevH/3Dvbv2oGdWzZhpL8PlaGgtLBujw/Dk7O42dULb0UNfv6XfhXLySze+OGLiM3PoszvwuE9O7F+TS3S0XnUlPmRSUQQDDD702mB0gKyeY7oc1ojpRcUGJvlECglZKJlJZHNI10A0oUiGptbUF3fICmAQYFAPBbB9avXUCzksaaxQUw4wSvZ1rVtbahpbMLtzi60b9iAjZu2qPlpZmZWxjdKN3hDUF1Tq+OBLCvNZWp/srJMaYxiY1QwGEB9bY32353bN9V0FeAxwBB+RUQZfSnHxRzx09yVyRdx8PAhhMvDOH7qBJrXtSCjpigedy5kyAQXacrxoMixNWOSiiZeizmpPAapY+axaTJWXYbJZ/SRajZZZcuwfLcFbA1KWjHHqQHsQV4vf0Z9Nd87XfUmLs2GmeYIsvXLZp+YmzJ+GPNeAW6viVgTeLTSIYSP1aaWs5rULGnBqoOSLHaecV8E/w63vrItSq/hYm5pCn4/WWsatRLw+b26sWTsmMfpUrLDKy+dQWRxCZlkEhNjY2hra0NdfR38Qb+yQ3muDE9MYuuOnei5fx+vnzmj3wV138UCPMxi5a2ZmrceOmOYKLAqSm0FkK5iglduAOz800fLuqVTL2lMP5nXhtJWfbQVKAHTj7ZOpUeVVuAjr8CZl34gLaYd0cSLOUEDzS7KSnSZyCU7X9G4gh9YbHmhJ5tDQGDnnNrtULZDnxcpXVTpVLaCwe0++kQyrtcLh0NWjJRhgpKpJOZmZxW3tLaxSQAkm8/hypV3MMfw+GwGFRVVaGhoUBC+gHGR4ek5/ODFH6hjnttl818rxNiHmE74OIOtCfQsfnUFmNIMz9E1R9IZeEhQFXMCpuypn52dQeftWzi4dw+OHtiHvq578NoucqcbIwSmnT3Iuv144Zu/Apc/jDPf/Vssz0zC7ypiz7aN2N7RDGRiCHkhOYCiplQsQMbOaEipucxYwNREa9GrYoBpHi4k6CgvAMlcHm0bN6GhaS2WojG9H653ZHERVy5dQtDnVZ4pTW4cxaeyOYFSXyiEd2/cxKmnnsLa5ha8+OJLmJ6aUag7e+zLyivQ3LJOwI7GKpNly3YkmrHI4rkQCPjFelZVVCimqKvzrmpSg34/aGBXqD7zO8n4EZgyIqtI81YKjz9+AC2tLXj84ONY27LWBMfr2MrLpMXfzqRpkGObF1nUgph1NSk5HIrHUoSVVfZAoEhQaVfJ6jEEyNrZhpm062hNIYTTArNpfeUxTROaGEzrd34k+9ZiBik9ISOsfF9FqpkbNta+2g1mNlCjNIaPZ1kC9y/Bsn1OmXxek9NLIOzz+pHPmm20zyUja2FxAnXGNCJS31vUcS9FgaKq8vjb73wH87NzaG9rw/2uLpRVVKCxiQH7IdTW16mOdmpmDlu27hD47Lx9G4loDMloFP3dPTpPPwyYGv2piXCTedFuR1sFPh8GpqvTMFb/cSIwfencGx/571XpgaUV+KStQAmYftL2SGl7PvUr8IMXv4dQkP3nNNpk9X7kjmecDi+eFvtjs5H8N7WPBKwColaYPseNzLEkHlPGJo0yBLmsv8xmkUwkre+xZ53RNuZi63LzdfwmgJ+xOqxE9Ljg06g+jVg0ppzQkbFR9Pb1iZF95+o1lJWX4eDBQzLvMGifWkqCHTYivXX+PGGkNf5cCawx40erROBRO86YsczE0YyQHzBqHOGTeCQwJXPKUT6/Ry3ozPQMuu/dwY5NG3H6+FGMDfSjmKWj3MT4jM3M43ZXH5YyBTz/1W+gumEtXv/Bi1iangCyCWxqXYMDOzYj5GEbUUY5lGQVZRwrOhFPpqUtJSBMsh1qFWNK0Mr3Sm5xOZFCivWgHh9aN2xAdW094tT4Wq1Py0sLuPL2JY3UO9rbVvS8mUIR5TW1gMeDK+++h2/9+q8jEAzj+997SQ1HBFyM5CIgZIc9ASqBKmUC3CYCxyzHzU5jXKsoL9MxRckDs0xHh4cRppSAQF+1pFYWJoGYxbovLS/hscd2YH1HmwAttbCZLNMdXIjG4qhvaJJhJxKNwx8Iy2gVrgir6tPIOtIyx7FpqqvrPqanp3VM8xjlccyIKL6Gm8y/PSS3SgEI9lQ/ajUrUcpC1pXHLc8DgjgCMf6cx6ydJ0pQxp8F/DSDOVTwQJkDUwh4/LBhSuDTAnKmIMJU99rSEq4XTYX85P7mvxnjxSxhsrXstQ+HwgL7PKdqaGQKBTExNoK+3m7k81nEEzG917q6WsWnEShOTEzo/Nu+fTviiTgSqTQa1jTBHw5iXWurWryWluJIJjKILi8hxsrbQhFloSDu3ryF6NLyI4Gp5Apkq1k/7HDodflvgne9L2vcX2JMP/WXhtIb+IgrUAKmH3GhSg8rrcBHXYGXX/q+Lqy8oDC/kRdpeW1WNTgpU5QkqRWMLwaUjIkVGWTYO+Y0ujTC5795Uddz0NySTiufsiwUkjOfH6aTm9FDHgFKxkiR/VIHuNejliJq6cjccNx7r7MTw8Mj+h5Z04bGRuzZs0esHXWndXX1YvaoQ7158ybiCVPHuWLCWGV6WWFvVplRbGZVmr5HMKYcbxozfhoe+ruKBO9F1NXUCET03e9C25pGnDp6GIvTUyjovRRRdLoxNb+M2939mI2m8OyXv4rGlg6cffmHWJwaRzq2hLbGGhzZuwO15X44c0mE/W4UcgSCLjjdPhMXlc4KCBJg2MDUZkypLMwWnZhbjiDjcKKith7NBJCVVRrVx6m9JfNdLOL6u+8isrSI6spKoyMu0nyUR7CiAnmHCxffeQe//bu/i2yuiJdfehWRCIP5ye4VBT7plq+vb1SmKo1nZP9siQGzPAn+qV8N+H0CUAP9/Rjo7UE4FFJlpoOZuXZdLfMxeYOSTSGVjOOrL3wZj+/bg6tXLuHmjffMzUkmi7KKSrzwta9j687dmF+KKaN2cXkJA0P9qKmt0fGr1ilr/4+Pj0u/zNG1dNOBIPr6+3RcpGJxhcjzGCMYpEGvsqJC2mpGJvG9zsxMIyAgzTIBr56DU4Cp6WkBXo7N+XNKXRoaGsXa83hnKgRPFEpNeLwvLBpmnzdTlL2QPbVZUf4/wSZ/l2P2+rp6gVyPx4W7d+/gxg1KVip0DNNkuGZNE9Y0rUFdba1qRi9dPI8b711DZXm5dNjRVEIymKrKKkQjUUzPzOh83LBxg0xw0XgC4coKzC0toqyqEjV1taitbgIKTgR8XpUNDPUPiFV/5+1L0tJ+GGPKs5pSBD6C62gDVXtions6W9ttTVjsicbDf5dKAfsf9S916XGf1BUoAdNP6p4pbdendgX++q/+ky6YBBgcqfPiThOLYUOMG54/M41Npm6UoDSVyoBNNnys3dDEC7k9+ifjxN8hA8rn4Gv4vUYLSGBFhoVjUqeLeaaUAeQFaqnrM9uTE1hg2HwmlcL7N27gzt270nNSu8nXJkAiQCWTR4DKrnI2Vb1//QYI1si22R8rNaRWi5QJ+TfmKIIKBfjzUiwDOi+8ZACNE11jS6v1SSP8VaP8hvo61Vi+c/EiWhrr8cTRw4jOzyG+tKjRMt3P0wsR3LjXg9l4WoxpRV0T3vjBi0guzcODHKqCbuze3IH1zfXIJSMIep3w+zwCRhzV5woOgVOCUo7zFeNjjfLJmJJVTTAuKpWBOxDSSH9sekad6Fu370D7hvWKAKurqcZAXy+67t5DY2O9xYYX4fB4ESgv13O8ffUqfuef/lOk0nm8+sqb0m1KZ8lwf4dTI36G8VNSkCQba0VXcZTMGxqyoozWIjDl/qCu9b1r19SQxeNJnVqipTlyNuH2hUKOjQX46peexyxRsdUAACAASURBVOkTx3DjvXdw5ocvIuAla5kTcD755DM4+eSzGJ+dx/T8kraHsVdkVQluTfyYMeso6qysTLuexxMBZW9Pj3JbqaEMqVKVzG45mtas0c0SR/43btzAunXrsLS4KGBZK7OfB/UN9TrmCHgjy8tiYKuqqwUWmaFLYDwzO4ubN25oO5jfS+DGNjROF2yZiw3WbOaUa8vHnjx5UmkVfP3I8iKmJsd1I9C8bp3MZqwTZZzavTt3kIjFMTM5gamxUXgcRZQpPizLFH14/X5s3LhR+3p6egaZdFa/v669HdFEAnkHEKqo0OM2bN6Eqqo6lIUrpUMt0oAWieHK22+j884dNWOpEMGgzJVEAcWCuSztrKWftRP/f6S84uEs1g+Yz8y+KlWSfmovHaUNt1agBExLh0JpBX7CK/Af//xPV9qVePUhcOTF2B6DmkpQoyXjh0aaZLlsbZyYU/6ex+SM2lIARQm5xcAS4PHaxqgnun150WbOJdkoApNUOqkoqrKysKVdo4Ekp+cj8zUzNYXz5y9oJEmTUzAURjQWFWhZt65VMTgEKtxGxlJdv34dcHjgZM6nrRO1u8h5saWJi0CKZherflGSBDKcVpMOt1FAi45nxUOmEfB7peYkOCVrxegoakwZe/XO2xfRVFOlUX4+mUA6HhNjxbijybllXLt1D8vpPL74899E0e3H+1cuo5CMIhNbgreYwc4NrdjctgaOXBIhn9sAU8olitSYGmDKUgOyk48CptmiA5FkWuanUFU1JmZmUVPfoOD1zVu3mCiwdBrdnZ1yY7c0m4xZOvwNY1qJSDKJy9fexe/+/u9jaSmG1199S1pfsoh8HEPwq6qqZYxiFBdBMllUspoyJ9Hc5KHBLa68VDKeoUAAr736ikoDCExN+BMPJANMTTwXv+bxpZ97Bk+fOo6um9fx2ss/RMBjtKTLsTgOHDmOfUdO4P7gKEamZiQf2L1ru7SrzM01NzRFJOJx7VPbZMfjmEwpiwIIQMPBEIr5vNhJtoXV1tWKibx9+7Zuata1rNPxwbQIGo4IWDs62jE+MWHKJZwu3RRx7ciQ8jH8kKnKGtUTROpmxgmTLmFJKQjq7OYzmaPcbrS0tODgwYNiYnncRiNLyGUMI1vf2IT1Gzdhx86dej93bt3CxOgoZiYmkE8m4RcLTsY6DWfYD4/Pj40bNmJxYRGzs7MoFqkBdsscGCwrx9wi2VIa2Grw+KFDyBDQ84YnFkXA48Xc9IzMcdPj4wKfvFfTTcQqYMq1oY7XliTwBtPWmkq3a7VxPVwOYP/9sP+G2PpeRpa99vb5n/BftdLTlVbgH28FSsD0H2+tS6/0OVmBP/rD/8NoMe1KRYFTxjsRFJiOcxuY8vpkLr5s6vEoR5SsGVlHXvTJENqsqsbQBH1i0HzSkVIrR2DKixIv6HxNsqUmiJ4YzikgyvE+X5c6w7t37qK3u1ssFYEREwNouIlEo9pGxliRWSVQoq6RLBTH/i43tXakNs142VwQ9d+VcSrBMAEqQQa30ZBDToEhMl3UZlJjKPbYCQR8HuQySeRpOnEU4HU5UVlRhoWFRbz3zmVUh0M4cmCfgOnS3KyADzNGF2MpDIxNyfz07Je/hkzRjQq/B/XMQI0voZiKwptPwV1IAdk4nPmMgCkzYsmGElzajClB4KOAKUMIIokUIukMDh07gYnZOdVP8nc773dhYWFe7ni2LpG15Li9dd065Z4S+FXV1+v337t1C7/3z/4A4+MzOPvGRVO+wLXh7/FGw+3Ftu07pEG12VKO9ZXcQI2p141UMiEtJLNfKd945/IlGaD8Pq9em7c4CuSyQQxo3sngC08/geeeOIHBrrs4+8rL8IutBpbiCew9dBRHn3wWM5EEeoZG0T8wgKaqKmzdslktZWQJyT4SEDHGjP8meGIeL9Mcbt+6pRslAlfqZnk8cf/U1ddjx44dkoAQGJJFDZeFddPD98PkiOPHT8goNjY2ahVGGDMUc3vt3F+CNZ4D/kBARj5uB6cBiVRCmk+CWT6WFb7UclP/yRvAk6dOoXltM1577TWVHizOzyGTSsLpdmHr9u04ePQYyisqZWBiWUEqHkM6EkEukYC7kIeP56rbhcV8WgB0/fr1GBkawdTktCYKoaCRFVTXNaCnr195sK3t7diybRvKqqsQKAtjcW5O+6mn8z6uX30HOcpFeI4/gjFddSKtxG/ZN39/FzBdce5bf1f5N4BrRGD6yoVzn5O/tqW3+VlcgRIw/Szu1dJ7+pmuwL/5P//ViimJFxiyhqS0yPbxwmnGo6adyYwiCew4ES1ovMkRPM0xdiQPmTMC0vKyshVDFX+PwJTfUw2kFTFF4EBQSgBgRvleMUoEpnxdsp99PT0yYojB0oU/iKGhYbVPcWzJrm268m3gSVBC80i+qFL5FVCqgHAyogQMTodVq5oUUCEzy9GvpAga37uRtmKyyFpyLZhh6vO4BEydjIpi3FE+K4c5gdHlCxdQUx7G8888haDHjeH+Pmlip2fnkMwB8UwB7nAFTj/zPODxo8LvRbnPjYAbCHkciMyOY3lmAgF3EV5n0QKmLjGmJqc0j4RMUIYZ5Cif5U9kUwl+mWHKUfxyIomv/9Ivo394FHOLS6itbwA73d9777rG+OXhMLKppJjqI0cOK07K4XZjbVs7RiYn8fpb5/F7f/AHGBubwvlzb+t12PqksgK3R/t9y9atGhETuuSYn5pOr0SHFbg1DkhTSnDN/vWx0RH0dt+3gKlJOBAwlcuMrUkmheG50yfxhdMnMdrbhfOvvQK/k0ykF2m+5q492H34OJION6YWoipTyMWjYmY5ao9GY8rJ5Q0RASePucHBQZmeDhw4oKKAW7dvKcczFo8LcOeyWQHJ7du2ob6hAWfPntXjOV4me0+g2dfXj1MnT0qPe+fOXf2MNz/Ly0sar9vHO8sheHxRWsL4Kt5k8ZhdWl7WjVAwENBXfo/SA4LaY8eOYuu2bXjrrbfEQs7PL2B5cV4qZ0oMTpw6hbqGRnR2dWn/EdSTRU5HY4gvLsBTLMLvdiutYimfRv2aJmzdvBV9vf0Y6B9AKBjC2uZ1qK2th8PlRjyZQiKVUuxXx4b18JeF4An4MT46KmB66/oN3L7xPsKBoKLdPghMzfkv0GpNGpS7KhOblTRr3eDamlLb5KWbPlt7uupOsbyiAi+XXPk/02tA6cX/YStQAqb/sPUr/XZpBT6wAv/6X/0vApD8kK6SY0m5643DWmBUAfMWaONonrFP1BZaLn4+jgyQyWw0jCQ/bPaUF3h2pdOkIdZMsUIB/ZuMFAEcw/VDoTA2bFgvlozsF5//9q2b6L3fKZBAQFHf0KjQ99GxMWzavEWMKZlauaAzWYHE5WgUBScd7UaL+cApbBhR+/3ZoJvMJAFKRRnBlFtja+JzusEZ2k/tKy/I2WwaXjebceJytkeXF2HgrwuXLlyEx+XA6VMn0Fhfh4XZWYGchflFFBhD5A0IYDZTn5nNo7bMB3c+jejSApKxCIqUBtBf7ygiHPCr/YlgheuvwoF0VmP8RIpOb3aXs43I6EuZYcrIJ+lMkynsffwg1qxtwb2u+3D7fPCVVWBgcAi5VEo5ojRWxSIRmX/IdAbC5Whatw5d/QPoHhjAf/3bv42erm68d+Wa1oFh7Gqacnng8vqwtqUVdfUNgpcM9mfYPt+rcm3dLo3++TUcCMDv9SAej+LOrZvSMdKRL9ZWGIfjfA7yC4hGl3H6+GF85dknMT3YiwuvnxEwJWPtdHmxtn0Dtu87BFe4EolsEYMjIxgd7RNbz2OlsqpS4I/jdqY08Canu7sb7994H4cPHZbB6P79++jtHxRraB+7fDx1pTt37kRfbx9i8ZhuWnijRGPU+PiEft7S3Iw7d+5gZnZG437KB3gMkw3ljQxvqHiq0ChFkMZ1ZR8pb3wImCmB4Fc+fyGfQ3NLC5599hkZnXp7e8UccvxODfWWLVvxxBMndcNE3emtWzeQTiWwbu1aOCidiMURWVxAIZuFz+WRxCXjAqpqarBlyxYMDg3r/GD+KOtjOzZulGmN2gLW0HK7a2prVTlstovH6QKuXLmMWCSqdAFWwyrizTIQGhc+NFnQscBJxCp5j7npo23w0R8Gi37wpwT6Z958s/SXubQCn9oVKAHTT+2uK234J3UF/uf/6b/XBZDAj0BSJFahoAutOs7zeaOLY2i+xyMQwIuWxtRWlJRqSi1waoft28HiND/x96jZ9DMOx+0WO8aLf1MT60kh/R9rLGVccbp00SdoYtPU8uIiBvp7kUmnMTA4KPPN7Owcpqan8NhjuzXmVEyV04lEglpVMq5+pPM0aVlB+XaEjcXymDQBt7bLmLQcei+MfyIDSuAija22zqH14Vg6mUyA6ZkEjT6PE7PTk+i5343yUDleOXNGoOv0EycVLk/DFt8L61EJ3jZv3ab4JoK7gcFhLE0OIxOZl3aVYLQs6EdtRTkqQtThMsSf22eieAj4KHFIkxVN55BVvimZRgNKM7kiMoUCYqmMHhOurMKe/QcwOz+PvoFBuHxBhBmrFYvqeemMb6yvV6zR1Mws5peW9Ts9Q8Nw+rx4/stfwZXLV3Dv9l3JJsgyci1ZRcoa1Jq6BjSuWWvYTDnOiwKEPEaYPUp2nOtKFo4GJpqb7nfewzJZPsaI8eaGzBvfhxWdFIvZwPQ0pgZ6cP61Mwi4HDpe+J7aNm7Btr0HEcs5UHD74XC7MDY6gLm5WY3ZCewIIHkckzWntpOs4YWLF1BdVY1jx46JFb9x+w56evrEvptmI96IubBp4yZpLycmxjEyMqJjfP36Dj03P7Zt24a+vj7V9HJUTyAnSYrPJ10ngTGfi+swMNCvG7dkPCUDGAEeASuff36e2s8inn/+eb3Wq6++Iuafz3PlyhVppp966mmWXqGnp0fs/9DgAMrCQbS1tKhyNJtKIbKwqEiyoC8gkJ3zOFDB16iuRmfXfRm+vH5Ka5js4MHBQ4dlprp957bO4baODlWPzs8tSFvLmLX+/j6xrLyJVAawgvSNpUk3cVblFo89SV4s/bYYfDtn7eEwfusP348AU9sYBYCM6atnz35S/zyWtqu0An/vCpSA6d+7RKUHlFbg463Av/jnvyt2yQamZLrIIPJiQ2aSF3N+Emja2jjG75D9IYo1OlIzSjdOdyMBsFlJxkARhMr5zgu53yedKEf49fUNivQhKJwYn9BIlmCJ7meyOCZaJy8GhyYUjj83bNwk/eC7776L1vYOOcbT2Yyid9ghzwt8a1sb8g5T1bmaLTXbSkaPDnFj8jLZkQSALrGgZD05olbF4wpLTCDL3wUK2YyqSAN+D/p7uvHHf/iHqCyrwNsXLyIY8OPE8WOKJ2IVK4Gpik2dbuWeE5QSWPf09MKZWkbYlRd76Szk4HM7EfZ7EQ544SoW1eJDdllB7bmcUhDEimaLyLC2lRd3l1utScl0TuPuSCKJ8spq1ZKWV9Vg+46duNfZhZmFZQTDYaSTCeWGgsYyr9dkf/oDqiT1BoNiWzdu3Yb6pia8+eZZDA4OSaYRLjexRS6PV9piXzCMda1tKK+skvEpWzDud0kzaGzTDYgHQZqEPG4B+YH+PoyPjqhdiGtMwMNtoRGJUuBEIoonjh0SYzpJYPrqyyofIGOXyuSxcfsu7DpwBEvpHHIOL3zMSfU6MDw8hKnJKYErxjLxBocRUjzGaGjqH+iXFpqRS0eOHoHPH8Ttu/c0oucx2dy8Vqwnf//48eN6rrv37gqY1tfXo76+TnrTxoYGSUt6+3rVaGZ/EATTnU9wScafYHNocEjHUzBgACx/zlE/j7nKygo8/czTkhlcvnSJ7iK0t7eLLaUzf8/uPbrxIuilnODNN9/E0GA/WluaxZjSREYpxuzEJKILi8plTWVScAX9WLOuRc1t/f2DWIpExKzzBoHHMkHp7t17VK/KCDCe22Nj44jH4noc8STPN+ag2iN3O0ifBkb+TeA+5nnI9yX61EpBkBGKBi/mwlpmwQ/8FdLgxZRzmLxgkxbMG8tX3yppTD/eX+3Soz9JK1ACpp+kvVHals/ECvz6t74hcEYWRfpKjeqp+TSjerqDqZkz4ChlGnYIPAmKFLPkFNAjuBNzo0pS4zjmY/l7Mi6RYXEUFa3D11M4uY+mqIDRolquaoJOskQ2i2mFOKFBFZoZTM/MqiZzaGgQOx/bjXBZmcamzDHlz7kNa9Y2o6yqVo1Cdr+3bcQiYDD6wYAlVTDjfYJUVTpSO2oKwGX6Icgy25JFWTiERCwiYFVbXYHhwX787u/8DhwFiJ0j+3Po0EFlU1JLy9cYGx3HtXffE9vLcfKzzz6Lrq5u5JenURP0wE/g5nKCxZ5eF+AlS+iARuB+xnFxnXN5rT0rRxN55o6a2lcCXYLCeDKjnFMwuosJCm7KGBwCj+xF7xsawdzCIsrLwwj4fKiqqkR02eh2y8rKwURKxU45HNi8bTsGh0dw8e1LiMbjYkVZYqB2I2pt4YTb68eGTZvR2Ngk7SsZYYJcsqUEKAL7XgJTv8w5oaAfoyPD6O/tNaN8y/xkprt8H9C4/4ljB/GVZ09jsr8b51972WhMXW69t7ZNW7H74DGkHB4BUwJzt9skQjAQf3R0TLIQbgePR+4D6lDpyLePbbKqjx8+In3sxYsX5V6nWahpTRPu3r2rY6C1tVUB/dFIBMFQEFs2b8Hi0hJa15lCAh7PPEZ588TjlkCc5RG8qeJrMqFBE4Z8Ecl4wtT05rJ6LLfr+S9+QTddly9dxnJkCZHIMp544gkxstz+RDyJ2uoabNi4HpcvX8bLL78koEg2n6CUsVtkoeNLy0gnEgiyqrRYRNYN1DU2SLrCMb4kLFxrt0c5tv5gCPsPPI6t27YqfP/K1XcwOz2rmyhTqVpAeXmZQLxuWlImJYPufO1XK8VC0XDWeH+lzcqK/dJZ8yHNajZjakd62W1XjNt67ULJlf+ZuJh8Tt9ECZh+Tnd86W3/9FZg66ZWgVGCRF7A+Um9JUeo/J4Z0ZlsSH7woks9aIqVlAW76cVUTNpg1I7HEcvGetNQSCPNPJ3u2axeQ1WmMPpAtURZYJXPT3BJYwlBDpt8mBlJQMCxKtkeuozJkLKByNRiOqSrI3hraW4RYC2vrjN1nQ/XJ1pAmiCB708yBDdf3wefxy3TB6UBNPuQIiXradqr6JT3Ip9NSYtaVVGGuZkp/Fe/9mvIZzIYHh7VePj06SelHySYqaysVsxV5717AvMMP3/66adx984d5JZmsLY6jKqKcuTTSfisVqnyYECMKZlGAmUT20Vgmkac0T75IvKWHpitUnyPsXgKqWweXn8ADqcHuaKpKiVTRqe20xvA+7duYXRsRO+VrPXS4gL27tuHTZs3C1hm80U0rW2Gx+vH2bfewp279/R8XAcftZROVmyysdUpMNzesV4aX5pqqHulCYjHRZ66UUohXG4FtzPPlA1Q6URc65BLp5DLZFSgwBseHlus1szlUtizYzN+5esvYLynC2+ffRVuSho8Xr2fppYO7D16QqN8d7BcgJi/Yyo/TUwUszsJGk19Z0G5t2Q0KQshK8r/b2hag737D+j4uXXrto41SkampibFWjK+ieCK7ChvLAgsPW5OFILYvHkzpqamDZtfLGj8TSaUuub16zegpqZaGlF+ECAz85SgMpmMY21zM44fOyZm9oc//IH2K6cOO3Zsx6lTpyRnoamqvbUNj+18DHPzs/jOd76jG55gwIdCPot8NoN4JILa8gr4KHGIx5UNzPOk6HXBHwpq/XkzRA3wzPwcfAH/SvYtiwooIcjksrj09ttaL+5Xnoe6IbWApbThJOTtKDUeTxYoN+c21dCr9KJ2m9rfUUm6qk/NMlTqrkTmxVcuvPXT+wNXeubSCvyUV6AETH/KC1x6+s/fCvzGr33TZJNa9ZC2blQ5jJbBgQwKmU2ajDTyYy1pKvkjzOpKEL/TobxSA/oMY0lQRiDAUR4BBJk66tUIGHiBZnMSx5n8f17k+Vr8Gf/fBJTnxGARELDJiK/FDwbOk9FsbGpS+xPZv/KycrmUiy6f2D17ZMiLr5zEiq/iiNxtmpVWAVM/0wWkO2Xwv524adaBSQFsLlKeqc+DcNCH+dkZ/G//8l+qUYnAgrWZJ584jdr6RgwNj+q9U2M6PDSkkXVTQz2OHj6M96+/B282iebaSlRXEpim4EYehWxaGtNMMiGQTL0f10LvNZFANJlE3IrrUogX2VQabBIZrQWcbn5T43bqQWmycnu9mE8kkWRUUSyC2fk5uL1s1cpj9949AjCUQFBq0LKuDRMTU3jz3FuKWCJj7HJ5FMhOgEqTE8Ewsy9D5RXYv/8AqmpqsRyNi3VmtqwajqysWK5nKOCDjykLuSz6+/owOT6GAPNTM8wENcdKNpdELp/Cnu1b8a2vv4Cx3nu4dPZ1uAvUJfuUt9nY3IY9R04KmDq8ASQzGTVxEYRK6+h0aixNzSmd8Dy+FhYXxEL29/VbkWBesa800O3dt1evzf02OTWlGw9iLcpVqqur0NTUpN/hscmiBjKgW7du1Q3C6Oio9gmPT+4XHtusRiWw1Y1bJq04NJqxxsfGUFtbI40rixguXjgv0EwWkq781tZ12oZr167hmWeewf69+1EeKsPZc2/iu9/9W51HzIOlwKQ8GERkYQHt69Yhk0hgYngYNZXVSHEtwwGUVVboRqq7t1c3Scz2dVHfTUY7k9GN1i9885v6WU9vD+7euad1UpJBliUXPGOM3lpaZEWtEaQaQ6P521AUC7tSWGGN81f/5XyYNTVZyDxgTRLD6rKLEjD9/F1zPmvvuARMP2t7tPR+fuYr8KUvPKkLE1lSXkg5zrQ1o/b/rzQ+FUy/PUFWPpPShZn/5miYo3ReuDT+12jfMhVZ4eL6d7FgmFhmOmbY/c6RP13bMelYCUb5Qa0ex9gci9JhTX0kL6BiU/MFLC0tC0iQMa2uqUV1bY2AKRkuMl3v37gJtz+sC7FqSRWab0QB6vomolk1jjSRUKZDnZ+88JJtpNfjAUA3rUZuRwGZdFKGJY71L154SyUCQ8MjWLOmGVW19QKEi8tRPQe3NRGLie3avKEDj+3aiSuXL6HK40ZzTRVqqiqQjEdQyKSQSyVQHgrIYEU2kf3yxh1dkLErnkoiQeZM7ne3ACjzTeOxFKLxpEbtfn9IrCdfm332fMxSLotEzgTgzy/OC7BlCzl86YUvyygWjycRDJUp9/LK5au4du1dhENllnGG+8swpzYwJXxh4sHWbduxfsNGMag0MSVYLJDJaLzNdaPJiTpTv98rU9n05AT6e3oEtAqKayJz6kGhmEW+QMZ0C371G1/FeG8XLp19TcDUNj81trRj39FTiBccKLoDiCWS8DBcVp30WQXQS+6QTGjsTAaXofUEmDyOaGgiMKRqle+jo70DO3ft1Hh9bHRMjn2ymbwRkMGPDLrfp9E2I8rYKU9jEuUAk5MT0mIuLS/p+ORNFY9vmpXMOWMixNY0NSGfy2DXrp26SaF8YH5uVhrYp596SkC+r69XiQDvv/++HPWHDxzEwuw8zrx6Btffv46GunoxzmSec5k0dm3fjtjCIgZ6e+XQZ3ZbKBxGqpiHN+iXwWpwYFDSDZdVUMCUCeolWE7x1Z//mrTaPN8vnL8gPSvPf94wklWmcY1DEq4hceRKa68dt6Z2L6Z4GMOTHcG2MqK3mtUe/J4BoqvNT6ujpCoqK3GmxJj+zK8DpQ348VegBEx//LUr/WZpBR65Al//6hfENhEA0CihpiZFRBlzg20SWm1wIvNJ8MSLNlkiuniN6aRWWlNzkTJuZ5pn+FWQkI7ibFYMUzAY0LiXwIA/IhOj/6dcIE19G4PBExgdHUfT2rUCzWRsyeIRgPCDbnE1NjkcGvHz3xzl3rx5CymSqg7DiD4c7m2DTeMqNqyqYYuc0tTxOXnRpftYRA9fg6FG+RxCAY9AJoEpW3qYDcrQ9LHxcbS2diCZyWEpEtcY3E1QuERTTgaxaASP7diuz6tXL2NNVSUaqypQFgwoMsqRz8LjBBrralFdXiYHO4PWCZIIlmi4WYpGkMylxWZK6eek/o+mtDzKy6vg9QUwNTsv9jQULtf4meaSnN+HC9fe0Xq2b+igYBG3793B+o0bZJBat64NLqcH9+514fKlK1hejoitZSyBGeVTf+ySqYqMKVeKpqeaunrs2bsPVTV1ivLiPo7GY+YGgrpKFi9wnO8jE81xfgL3uzoRXV6S/lQaZe0mHhcJ7N2xFb/6jRcw3nsfl86RMc0KoKfSOdQ3t2LvkZOI5orIOTxYjiXExtq1udI3s1YzkRAo5T67/t57iMZicteTmSN7OjQyKsaXdaFcWxqOGhsaxXJytE/NJ48JHn987Ug0goryKjidXoFSGqLu3LktELdmzRoVTLS0NItFZdwUX7e5pRlzs7OKGfvCz/2cgOq5t85hcGBAjyVQpeaY7O7evXvkpCdo/cY3voGG2nrcuXELly6/rfdCSUs2k1JcVFV5uUxQ/fe7MT81jWrKQLI5Aeh4LiPt8caNGzAzO4fO+91iRsmYM2eW5017R4cC/am7PXToEEZGRvHWufOYGB/XOvCDcVHUlnItyW4+SHky57R8gUpU5elsqoVtk5T5sYmXs1lTA0JNC5b9UQKmpYvRZ2kFSsD0s7Q3S+/lE7ECX3nh51aYRDnqXQSorBI1cTG8OFPvaMCcYT/Y0lMomnE6jUpkjXhh40XUBoImJ5Lh7CZ8XxrVLOAsWlFNHFFqTOkVINbI2rqIycmuMSJzMnPq+Q6HAigLBVaC7Tna5IWQUTh5hxuL0TiycMkIdPtuJwp56l7ZYOXSWJ6OYX5Y11arMODBLjDsD5/TAFSLW9VXyReKtAgRnNLwxfGnA9HoEqYmJ5CIxBWOTvDD5MdonBpEo8vjunFsTfd9MdlAZQAAIABJREFUe+s6bNywHtNTk/iFb3xdRqR5rt9yBNXlYVSFwyj3+1FZFsLM5DiW52fh8bgUT8S1SaaT0pfS7BUnO5jOKFc0VF6Jytp6eAMBNT453F41Ok1OzyiHtbIsgKGhAXznez9EXUMdmta2oKVtvSovm9Y0i0EdHRlFZ+c9jdrJKHucbjgLJpmAjCkd+UwAoHaVLGwkFke4vBK7du9F49pm7Tr12ifSYrNZk2kYcZrcjESCpPXQQL/AfHV5uRqgqDdljG4qEcXB3TvxS1/9ImZH+3H53OsopBMaKaeyWTQ0t2L/sVOIZIsqLGAUlsoOnGb0HI1EZWoioCIDWlNbJ30mpQmhUFDB+NSSunx+gTRqgNn2xBsyrsNavQcHpmdmMDk1qXOCbH4kFl3pdCdLyqaprq5O9PX2Ktu0o6MDXq8b9+7exfj4mG7kCF7JlrLAgC1TTJCgC183bzU1YvXpiufxzzpSAlzqX48ePaqYMUaQUU+9uDivCCfm5pJxPnHsKHrud2F6YhwhJkpQL+31ymmf5s1ZPI7mlnXwhyvw/s3bWFxeBnWlPF54I7hv316dbz099/Hsc8+itaUd//k/fRv373fJBEWWVDW1bKbi1MA+YwhQrRG8Lft5dF6pyQzmGbOiQbVPOOsm7+E/emRMXz5fcuV/Ii4GpY34sVagBEx/rGUr/VJpBT58BV740nMr1x+b6aDpgRdCgi/q8Mj8qG7S0mRSnxiNR9RvzwsqAaTdD84Lk8wmVlao2EYykvkCcikGrLs1LuSFUrpVr2G9OP43YepMBqCD3zCdOerxaHTJpJBMxOBzO1AWCmqsSbBEM04yk5djndmlZNJ6+gbh9ZeZtiKXa6VW1DSSWpdUK59RjKsFiG0jjQGjq2QA+jUGjJNZJctHnZ0NTCeRTaaVB0mTVyZfFDAlyKFul5IEVnTms1lsXN+ujFO+32/90i/AyRzPbAapWAyLM7NIRiNY21CHHEP9uQ4OE+qfTidNrJTbjfKKKkxMT2N2fkGyBqeHwNwpg5DbH1TffTyZ1og/XF6ODRs3YteubUgk4/ijP/53uHe/G4lUFvVNa3H85CmVCZAJ5D67dvUd3Lt7R4ajQq4gcEo23esPSrPK1+AonJIBAlTqNenO37Fjp0xoXOtkPIlMNietJvNLyZSZzFhGbFGXO417t28jl06rYYgsusORRzoZw/6d2/ALX/kCliZHcO3iOeSTUQFHAtOmde3Ytu8gRmYWUHD5ZMhyIGcF2CfU/ER9Mdec0WO8SWBeKcGnTHxWWgBjtELl5QKI/B6ZTrLaHNfv3LlL+5CtYswr5WFBoxB/znOArP1ju3bpOakTrqyowPbt22X6IqNJ2QANTGT0jx45IonKW+ffwsDAgOKqeI7QFEXgR0aWH83NzTJccRtZn9p59y7ef+86ZmdnkMmk9FjelO15bCfqampw4dxZxJYW0dzYCAdH9IW8buxSDmB6bl762a07H8O58xcxv7SkRAWy2/UNdXju2Wfx13/1lzomT548ge1bd2JqcgYvvvgDJOIx3YDxRpIa8tUjfIJSc+qY/9FN3CP+pKxMJqxcU7vAQsyrfb499HtMsiiN8ktXqE/zCpSA6ad575W2/RO5AqePHDTbxRpSualNZBRBIl30Yky9bv2bF0ACBROonVPgvIL4+Xi5jBPS2PEi/IBsYUi3AZzpRFKQjxdGXuQ5zvUyq9PpVBQTGTXqOAmGDE8J0Eoj0OWCDDSUFfJxDN53uFyoqq6F1x9GPJ2DOxBWAP2Vd99HBh7ARROTDXIfXFglS/gAMOUFNy/W1MgOrEVZYYsMMC0SmDoMYxoRYzrJXlA1PFGvyaxRAgEiMjLJYh+l4Yth29ZNGsVyzLtr63oE3A6xpjMT40hGowh6PGisrZErn9Yrgg7GVIl51H4xmlKaWdQc63bDxTgrtxfZYhEefwBLsRimZufEaPqDQTStWSv2kkDu7UtXcL+3D95AEJu37sCXvvIC0umcJBIjI8P4wQ9elJO8oqJcI132rBOdeXx+3QQwfovvi/pSl8cnnSfZxl2P7ZE8Q+3qBYcYOrLqxh3PDS1ov4ZCASUY9N6/j/GREe1/Hk8uZxGZZBybO1rw7IkjWJwcQdfNd+FzMl7MvA6BKUf505G44qJUguBkteeywODCwqJuckiME0hWVVbjxo2bknhw28QCkl0sQkwzo50IBCvKaZYrqBlraXEZ7R3taCDAjMbkZifjPDwyrOOcwPfA/n06xt94/XUdw7t27VBjEo9hbiuNeF/76lfFkL762it6XY7qCT4J/rkmBKcEr3we/j/BKeOiCN5ef/U1dN29J0BvzIN51NVUY8e2LRjs68PYyDAqQkGE2HbGdAOXS+anos8nYEqj2qnTT6Ozuxd3Ojt1TPLmY9Omjdj12E78P3/y77B792OSE9RU1SEYCOOVV17B5MSEjnm+D8laVsc+WdWxK+D0QyKh7IxSnTkWsrXPY+XnPuJDzU8XS3FRn8iLQ2mjPtIKlIDpR1qm0oNKK/DRV+DEnp0P5ts0/ojpZEwSGUOO4t1m5JpnAaYJPGd8EQ0tqiy0sk9Xv6JdSWqimozWVHFQ+n2IEeWImnFIZKLUBqT4KNOhbof2E8zQwJRjzigf43aJRWQWpuQFNOEwwsjpQdHlhcsfRiyRwc1791EMVqKwAkytMb7F9JiYUhPybl9sDYCy+rwFsGxgWtQYk0CcAEujfDZECZgua5TvKjJeaEkjYuoXyTcpP5LmsGxOIJaGsea1jVjf3obRkRFsbG1AVdiHmspKLM3PIRmJopDJwM92LWut+Foci+fzdJ5zn9A05FBqgMNlTDw5dc07xSqHKysVuk9QmkxnTGwT61TdLkkAhkfHcYdrAxcaW1rURkXwRZZsaGgI3fc74fN4Ua5CBSPD4B5h8gEZU6ENanJBxhQC4ARCjI2iAUiaXMZVqZIzuwJOyZzy2KHpiRmcc9NT6O7sEotMcIdiToz47m2b8NSxg5gd6cf9W9cF3LmfKUuoaWzG7sPHkMg7UfTQ/JRANhOXHpmgcW5ufqVuljdI4XA53rnyjkxxZIQJMAkE4fJoxF3f0CDASoBIlrGSbGYqg7v37un/29vXC1DSMHW/u0cgkZrqbVu3or29Da+//ppkL2wv6+/vVasWwe6XvvhF3dMwPH96ekrrwH0nUGxFnvG44L8pQeAY/7nnnpPjn/roi+cvoLurS0vNiYTH68aObVt13N+5eRPJeAxr6ut0jOSSKeXgprNZZFxOLMfiilI7cfppsdwvvvSSbhj9gRD279+LaDSCrs57qv0tryjH5o1bEQqE8dprr8m4FVKmsEeFFrzZNOcGx/hGJ7rCkkpz/cGPFZb1oRB9nVt/xyj/lRIw/eh/sEuP/MStQAmYfuJ2SWmDPu0r8NSBvdYFiCNVspEcoRtWUkYoYThzGSIoNR+sDrUvTdSCGhBnfxXgkwHCNh6Z3yLryZB9gl658xki7/OYdiCPywKupoVGr888UYIj6t0KeTjYLOWk25uh9G6BI3bFOzymgjRXdCOTB4YnZxBz+ZF1WLE2hhBe2R5j5HpwoeX2mjpWU5PJZHICU1NOY12Ui3kBTLqsCbTcHidYozkxPoagN4DFhSWN2pNWLSj/n6CHbnUCeILMtY0N2LJ5E0aGh7ChrRF11WHlpjKPcmFqGkvz81jb2IjKsrBpaCoyoier5+HF3ef1wwmvGDACRGXBMuqH6NztRkV1jUDK9Oys0YWy3crrRSyZVHUogcuN23dNmD6cSKayRnNr5bUaVtasBRMOgkGTkuDxMTaKrnzD1BJ4UnvK7eBYl8xjx/oNaoJKZphj6qQaV8HylCLwpoYrztgoF3XDySRGBwdl8OJrct/Eo8vYsalDjOnc2AAGuu7Ao62EwHdVfRPW79iNjNOLLDxiTHPZhH6Xa8PSBY3kVa3LXF4/rl9/X+H3BNgEeYpFIkaybsD4fW4jzWIEp7U1tcrMnZmdlTSAgJsj98GhQWV+Ml2hrrYWx44fRVdnJ3p7enVukBVNJeP45V/+ZbGiFy5cUOh/Jst817QAKI9lu+LXNmpxnffv34+TJ0/qMQTOZ994E/du34HP7xUbTKazo70V927fUjwZJR1kTANMucjlVwohyJhS4pHNFbDv4CGsaW7Fd198UbW6TIvYuHE9bt2+hcjSEqqqKpSh+vwXvox1za343ve+h+GhYcv4yFPNPvjNeWuP8u2/dcqqfcQHzYzM/LXNhCplsHKEbQmNfVNoA90SY/ppv4KUtr8ETEvHQGkFfsIr8NSB3RYwNYYjM+U2sUkEh+JGNPY2bKcuVBq5PxjXPQClBqCaxxjzkvk03yeolD6T7UYM9Wc+qpeg1GnVgTrNyJrA2HpdMoBFakVpRuHrWsCWAIdbpORFVwBZuDXipcZzaHwacW8IGcbaiPIx7KhxChtNKeOjjO5N0MYkCShk0WQtmv81yQQGvRUEnqkxJTDle1iOLGq06nG4Fba+tmUdGpvWKtuzeV2rWLqXXnoJfb09MqmEg35s27pFkUHrO5qxdk293mc+k1X3+fLCAhrq6pCMxxEOhhCiczwQQFl5GYLhILxuLzwOL3LU02azYsfI/i0sLaHodCIYDikmaDkaRV19vfSRc3MLCIfCinEicLlztwtOj09rRybSzZB7e5/ZAJ77iE1YTBZwu00JAkEccywVVcWIJ2N2Isii85v6ypbWNsAdgMPt0fpSgkDgx/Ui4OfXoI/RUU4M9/djZmpK7n+G7ROYbmlvwZG9u7A0NYqJwV4gmxSQJagOVdeiY9su5NwBFN0+aYuXF2d1vHIbI8tRxOIJMZHcXxzrC5gmU9Iyk1UlECwQUBMwMc7KS9a/gGgsjsqqarMPqflsbcXy0rLc7a1trWI1e3t70dPdjdqaGhw6fEjA8+b7N5CTEbCAp598UpmkVy5fwTilGczc9Zh8UNXxWnWdfF1b4kDJC7NLqT0dHh5WgP/k+ATud3bi1q2bYkt/7rnnMDkxhhvX39W6OdnQFAoImCKbkxacQJHAdGZ+HsuRGNZv2oI9+x/HVaUSxLF12zYBxlfOnNEx1da6Dr19PfjS81/B5k1b8frrr+PO7dvaF4p7C/jl9rc/HgamH6YxlQSIzWmWW1/tUzIUFvV8WgMG+uvcLQqMk81+7fLbP+G/aqWnK63AP94KlIDpP95al17pc7ICTz5uA1MypgbACZAKlBpAuuKSt/z7GmUTmBoIuqIn++D/m5/ZANUAXRFqyqDkGJK986wBZZ866ysJ/nixNYE0HNM7NaYXACHTKtBsJ5K6UCi6UHT7kWepp8snI1T/6ARi3gCyylu0tkEtNobBVQD8ClC1zBwSbRI4m+c2bKmlkBNINSxpURmdObjcTkQiixgdHpZJaHpqBqGyMpMtms6oApIXXmZGZlgokM8pYH/D+g40NtSjcW0DHG6Hais55l+cncf48DCqKyrQUF+vnMxivoDFpQXMzs8qjomGpGyCo/2CRvmsi62sqlQVKjWk7I+PRKNynJdxfJ1KahRdFSrT2k1MzeBO530B/aKDWmGnUg9s4G6UE2a9lGTg9qhaNBwuE/PK6kqCUy4OQQdZYX6l+YdAsLa+AaHqBoFdaYcJUsTZmUQHxUaxUGFiHP3d3ZJyBAN+ZNNp5XEe2rsLh/fsxER/F4a678GVz+hYpMkqXFOHTTv3oOgPI+/0oeAAgj6a24weeGpyWrmlhgen3jOgKlhWaxJYm5QIqH6VB6DWrrJSkWWsXmXG5+TklMxTqUwGGzds1GPY9FRXX6fUif7ePtWcPv3MU0oZeOfyFb0/ZtPu27sHFy9cUFg+M2cJzAkCyRbzte2EBrtBiewoQ/f37NmD9957Tzmm3/zmN7G2aY2mAVPTk5hnGYLbhfNvncXY8JBqankcMU4s7PfDkSMw5c1ZEcliUfpiHnv1Tc04duIUOru7MTo+jkOHjuB+d5eANfXiu3buwO3bt/CtX/41NDas0WufO3tWznwCeO03sqb2jehDc/tH86X2sWNu/FY+CU4JQnNkv2mQs85BK6KNx+lrly5+Tv7alt7mZ3EFSsD0s7hXS+/pZ7oCpw8+ZujBAsGDuWgIoOj6zUuJYTkNC2qyX4zK0AJxlk7Tzi00QNRwq6tZSX6fIIbjadWXOp1qN/J7qR11qk2JX/mpPnWxsnSAkwl1SwLAbSIwdTn4GBqqyNy5BEhzRepM/TJBdQ+OIEJDEEvYrcpS6Vat92czpHbd6gp4tQC5AaQSFBigyvF1IStdaSGfkUOfbFY8HlGzTyGT0yif4I3VnnSs2807XAeayNLJpML09+/bo3/D58HRkyfQ1NiIxbl5UDThcTKuy4Vv/8V/lqmKIKaiskoXczKP/HkumbEqU7kHiooKIphihmxbR7tar+jYl1M7Rbd4CkGXEyGfH1Mzc7jf06ss0lzRKZlEko1RNnhXJ7sF+mka402D2yunOt+bafeya2gJREwGrMxOzBHNF1Hb3AZvMKTfYUwUgRXBIzNgI8tLAqCx5SXElpdRWVYuoERwTpf+0QN78OzJIxjuvovOG9fg4ppTY1wsoqapGTsPHIYzWC52nJWk+WxSGlxuB41mS4tLAvBsZyIwvXr1mhhTjtdpMpL2ma1FlEEwQzfg1zGRzeetuCgI1JOJdru9aG1tRbi8DDPTM2hobEBVZSXOv3UejY312LFjB65cuqxz59ixIzKNXb70tiQQHOFTF0xmdPWNmd2exHOFZqfHH39csVBkLBm79pu/+Zuora5BPMqIqgJisSjq6+uQy6Zx8fw5OfbZuLYamJJRViUpA/gpl3F7dc7s3LMXS5Eo5hcWJbM4d+5NMfgN9XWorq6UdvyJU08iFklo3734/e/L8GVXD0tX+iHAlIOER33YGaarc0rtTGM+n/3z1b9LxvTlUsD+z/QaUHrxf9gKlIDpP2z9Sr9dWoEPrMDpAzv0PTGIlvtn5f+t0a75tzXit4CobY5aMQxZ436bcbRZMvN7fAUaY0yvvc3KUnNK1sxmSsmg+jxMBDDgV25/azRIho+B+eD3CFoJjuWOJ7AoouDyI+3gpwfv3elB0sGRL/WG1hYpccD03hscbkL17Ygog6QLKDryJrPRMj/Za8HHMRDe7SajaOQI6UxKwNTn9Mj8RNwdS6SkYeQYnEH4BD5kBWlaaV3XrCzKivIwXnrlZRw5dhR79xqNr3SIiuNyafy/sDCvKC5e2G2DGWOcuO78SrDKn9kAi3FD/DcBGMEO247IbtJ1TskER9Nr16zV7cT169cxPT2LxsYmgRXDaFOmkFc4vWpdCeKo/fV6pbMkS2vHidnxX3y8uQkpKh6KbBu/SoPMSlcCesv8w3G7neBAJlLRYE6nYpsoVZhfmMeB3Ttx4uB+LE6O4ua1Kyikk1o7srqhiirsPXQUeY8PTl8Q6SwBMlMUOBLOKTyf4JQ6UAJCZnJylE+DEvcbx+3Gde4QIxoIlSMQLsf07BIcHi+On3wCd+7ekZmKuaHOYkF6zk0b16Ntw0ZMR2NobGhQosLoyDD27dmjPFYywJs3bkBX1z1Mjo0ZVzsb0HjzwUArC8hT+0r2nJpKSgOYX0qJwblz59Dd0y1GkRpValyZtpBOJWVWWrumyUhIshnMTk3ixrtXMTY4CL/bBb/LI3kLz4lgdQ0WI2TLI4inMjh45IgkJdQDT83MiiFtbl6D9R3tMt/RoV/MFnDrxk188fnncfHi27h165bOCea+Sh9KiQBPW+sc4lie62jA6wOJjs2O8ly097sdFcXnE7tu/Q2xI6fMja4DzDF98c03S3+ZSyvwqV2BEjD91O660oZ/Ulfg9IHtBpOtqujUqNxmQq2f2aPvFS5RYlQDOC2vk6VDtbWchmk1z2uP5W1gahhZggSypj4xpS6N9flvAVOyo3Y6AMeB6oF3K0NTxigBU14kefEvouAOIO3w6fO9uz1IImhc+TI6mfdjYrB4UTV1igKmVnKA3okjp09r+mwxpmZb+A7oIjdtpgXlmBL8zExP0Z2D2dl5PSaRoubQAFMymmROo8vLaKyvw3/33/4zHDl0EO9eu4q//d53Ud/UKGaU+kU6tW3TSEvLOoTLwho1a6RvgVOCRDJdBA38SoOPwuU5vl9cECAl0OQnWTC+X46xGcXFsPnm5hb86rd+VfWc3/6rv1YoPYE6R/R28xaBKYEvKyydTAdwOlFeXrbCphOMmu3kJ4Gpoc/EmgqY0hxm0hr4afrVWUVrZAFMKSCo5nuprKiUcSqdyyqu6rknT+HU4QNYmBjF1bfPIxVdNqP+fB7B8irsPXwEeZcX8ATUcqTaTEsqEo/FDTBOpfQ1Ho1pRM7jlq+pmy8nXf5etUGxOtblCyJTcKC6tgG/9wf/HH/zN38jQxY1wOMjQ8x8QNDvxZ7HD8JdXimAy4grht5zf1KCsDA7i9rqKoyPjYgRpoWPulNl8KqO17SPEZhzv7B+9ODBx8WsdnZ24urVq2K2efPwheefV4Yq2e6ammpJCLxeFxbn57AwN4f66ipUlYXx3jtXcPv6dYR9flSWl+nxy5kM5peiOheY+1rXuAY7du2Sce3ylXfEXG/dukWufLKwe3bvxoVzb2F4YFiNUwT3fP88plbG+bY+22pPs41MD0yNBpzarCjX1y7YsDODNSXh34FVWag2OLWB6fdef/2T+uextF2lFfh7V6AETP/eJSo9oLQCH28Fnti/zYznLYPSAwBqnmclat7SZFrDbcOiPGSOMsNvG9SuBqxmHk4ntcb7lgyAIM9mS32MtfHy0zi3iSdpirEbqDh+toEpf49ZnwQOAqYEru4g0k4/Mg4frt/rRbzokzbVBk58L2qB4hOLMSWTY0ww9oWyiDy95HBYrnyzLgaK83nokOdr2+YnMkrzc3NwFmAC2UHNZl5pAT5fAClqS4tQLSfjhLZu2oCTJ46jqrICL71yRiN5RgSR4WO7E8EyGU+ygPwgwBNTaWcIiL1yCjiQiSRAIMAzgNWUIKwAATrjC6z6zEgPmUol4fcF8PVvfENVnWffPIeDhw6hu7tb43qOsAkeuRZ04HPM7/Z5dQRw3Eo2jK8n447SCwxTaZgz077En6XYTpXPraytGWcbQMhtJEtos6QEzzQcEZjG4lH84tdewME9OxGZmcSNq5eRTcRkmiJjGq6sxr7Dx5BzeQCPX3muDyQmDtWt8rVy6azkC8tLS2pcEkBU9akBTVy3QCCE2fkltG/aAm8wjL0HDuHUk0/hL/7iLyU5WF6cR193F5zM6o3HsHPvXmzbf0B61XAohMGBft1AVVVUYHZqStt4984tVa76vT4lERDwc9+RAWVaAD9objp9+jRqqqvR09uLV199Vdm/ZKQJTl944SvSCLPHvrKqQo/j8ba0uIC7t2/p/GhvXou++90Y6L6PgNuNXDoj6UHRH0A0ydf1qKGL9bFHjx+XcezO3Xvo6GjD1NQURoYH8Vu/9U8wOjqC82+eQyqeFGv/5JNP4dvf/ktMTE7qZoj70OBSc0PHm4kVbbGygW1jo7nxk6FQ5+2PzvlNqAVPOHMc2+ec/VeKDPJ3Xn314/3RKj26tAKfoBUoAdNP0M4obcpnYwVO7SMwtUb5loPegNEHF5jVbKnBo3YIvl2mbWlSbd3pimbR1qGatSoYesvoVy2t6YrpyWJMefE1znyHsk5/BJg6PYbJE2NagIMRTk4Rlih6gsg4A6uAqRcF548CU5vFExjVWNIe59ttUPYo3zI/Wetgh4RzdMztyVNnyuj/QkF95wG3H8PDIyvh88SSzPck+0iwRCDKfvhMOomvvfAVGWW+9+KLyBeLK81ZZKr4QWaLIIUXcOojaSwi2CTw43iY2k37Ak/ARZBIFpjvRQCQLV12lBTzTdNpJOJR1NZU67bh2WeewZ07d3Dr9h184QvPo7enBw2Njei81yWdo9ITXCaGik58gkkCJ4Jku5SAOMMGojp2pDWlAz+vGk1qOvk7ikcq5AV42U3PtSC7y7E7wTXTAghMXF4PliNL+I1f+UXs3LQeS1PjGuXnUgmNtNVOVVOL/UeOo8BEAbdPwFRMnLl7EhvJETrZUWpWKWWgZIHyCK2T3OGMQioiEAwhlkyjpmENGtauw3PPf0nHEMfqBINz09MYGuhBdHlRDWNVdXU49MQTyjFlzuv8/CzmZ2exgwkLs7OIRZbR23Nfx0aIGtNMWgC8vLJS75lRVqwupQO/o71dWakvv/yyGqSqq6vEXJNx/ta3viUn/8TEBLrv38e27VsV4L+0MI+L59/C/Mw0ogsLcORzYk69vPnIshHMg7TThWQ2h1g8pVQEli2cfOIJFQfMMHjf58Hk+DhOnjyOjo52vPrKK5hjZW0sqVSAr3/95wVcf/jDH2qduM/MNIRsr6n2NSOSovarkX+QFV8NRB9MSwwgfXDzxwgqPtLWKBsJa1HGvb85c+az8ce09C4+lytQAqafy91eetM/zRX4ADC1taSWacge3RvW0HbqG9e2uXBZhiibPV3BqqtMU6sc9jRUGdDLoKeiHPnm04z1aYIiw0i2lD/na9J0ZDOmDJO3gSlBLQnQTK4Apz+MjMOPZNGD9zv7EMk5BWAI0ozZyaziagbVxEM9aIRSgD7j8cmYWs1PpoPKXHyVX6oYJBO2T8AzPTWF8mAYY2PjCpx3ur1wUHbgdFpOcIckCblsRnrA3/onv4k1TY3403//7xWEzzB7ghKyiBxN86I/MzuDurp6fY/aUYIchrfX1tWqpYnfY9sRGUECMo7wecEn+0Yg+v+z995Bcp33teDpHCfnhEEORCKIRDCIYKZkmZIsi5aebcn2e7afLdvv/bG7teV69v6xf3plWyVVSfaWvJYtWRJJkRQp5kyACRkUchhgMIPBDCZ3zr11zne/7gYISiarYINEj4QazkxPz73fvd333PM7gYC1snZTAAAgAElEQVTHgFQCc+5+SRFAHJ1vv/NO6Rl/8IMf4o47tkuDSh0iA/b37d2n/YxEGpDieDkU1nNwlG9KEwwwsWN8NQQpM9RsE7edNxNGWjCrz9wuy7iRZeV/E6wx3N6ajygaJpP+1S8/hJWLF+DiuTPY+/ZOxGfYZU/JiAfhphZsu+NOuEN05fvECJZZeeow2olkQqCUADSXyQpkHdi/X0wtdaPS4zKMPpuTaa7s8aGptRNbb/0UOnt6cW50TAUBZD/5J4eHTuHMqZPIZVLwhUO4/3OfV/A8TWyMjHr3nbew8cYbMTM9pYrVZCKmaQEZ02g0jHAkrBxYMtEcy9988zYZpkZHR/DMM88q0J7je+43AT3XmWYoAlEC5J1v7tANzV133qn9PLBvDxYPDGB26qIqSf3MnuV6Ut9bKKK1fwE6evowMjqGoeERdPb04N77P40D7x3ExMUpyQvIylNPeuDAPrzxxusqhgj5QzqHbrvtVoX8/+QnP1Epgb3hUD0wGVMnas3qh23ShjU62scrkovaVGlLq8DUxk9ZxtT+jMD0sTpjejXf4uvPfZVXoA5Mr/IC15/++luBjwxML9GY2vG8oynVMla1ZQpoIoBl97oDLNWRTmbG45IT33z2IOT3K3ifAIcXQzKixq/kETg1GtOyRvleN00VZWWXEpjK/AQ/DhwbcoCp3wGmxuxkDVzaOgep1poxuI1kQj8sMI0GIxrly/gjUGo65gnKCNzkpKIes1zEn/z3P0ZHexu+8w//KPe8TQsg+OTHggULsHHTRv0uR8cEdzTNEHgRZa5euwabt2yRhODJp55SUQF/t6GBffcRRRxRQ3pmaAiTk1MIR0LKj6VrvK2tHZ/61KewdOlS/PP/932EQmHlj3Ib+FgyqUZW0KjYIY6FCTjJatrIMIJTgl/+DplRsm0EpNxOxhuZUP0cMuyEz+Ur+thqQxjlCjkEggEE/AExsv6Q6bL/9D134rbNG5CYmsALTz+JdGxONZ8M8ycwvWX7XZcAU47drcaRjnK54fNGezp5cRKHfvELbVs2ndF+SfPKStJMDr5gGN19C7B2wyZ4AyHkRQi7cfHiuHSbrlIeY6PnMDk+hnQhj23bt+tc4s1IX08PdrzxOlYuX4Z0IoFd776DfJZSiQB4u9bRYSp55+bn1VV/++236x9vIJ566ins2rVLx8xqilV32tiAm27aiIDfi/n5WZw/P4o9e3ajra1Fr4dVy5ehORrF+eGzSMdjGuMHWIBRLiOZzmDNlm3YsHkLLk5O4+fPPodwQxO+9Fu/hdfe2IEL4+O6Sbr33nvkyv/GN/5GbGYkEIbf41O1MJuwPve5z2HXu+/iwIGDjuTGMTw6GlkVXogdt9+vZgPX3vTVGp/MdKIsNrv2hsZqjxkXVdeYXn/XnU/SHteB6SfpaNb35ZpYgY8KTMWUKPfzCgH8lwNTAT7OfBmu7bAvZRZ3GsbUX8uaygBl2qDIlFJDKmBKUEpwetko30WOk/k1/ggyrgAKnhB+cXIYs9kSyl7H/MSRvTPqrjCmNRWLFXCq7aRR48MxpmF/EOPjF40Dm+52xk25WdvJUH4G4ucEuhOxOfze174qoProY08oe3R6ega/+zu/g4ceeghvvvWWaizHzo+JEWUofigYlMaTAI672dTSoqihk6dOKrqos6tT7CMBg41E4hiW2kaOlDs6OrB50wYcPLAfT/zsZ/jUp+7ArbfcghMnTuEHP/gB1q9fj0gkinyugMOHD2NyahJ+XwA5Vql6fQgGLTAlCWzC0S3rZcf5hjllzSxvPEyVJnWPBFwc4UrX65iU5NpW3alPY37KEAJhRixl0dfRinvvuA1LervxyvNPY35qQgUDbo+3Akw9YTKmpvOeNyU2IWBufk7aUoJhAlMF1TO3k38nbzSvAqn5IpLpLBpb29De1YeVa9ZjLp5EIBQx5rVEQoUPZLe9rjImLozi9PCwgCmfKxGPY/GihXjzjTeweOFCZNMp7HrnbYSCfhmjaHQjyMzmyFzP4LO//lncd+99inR6/vnn8O4770qOQYkGX0PcLuqMyY5v3rwJszPTeO/gfjQ2NQjgppJJ3HTjOmSSCZw9fQq5VBJ+mowY3ZXLCZzyNZF2+bBq3Xrcedc9mI0l8N7hw6qc3bVnr6QDa9asxq233oJHH3lYYfpNzY3SRkdDlIa4MDc3i1/7tc8qf/bFF1509MqlSm6tNXBZM5dN17DMqbnZs29pVYmMNUYRmFrzlAXk3HcC0/oo/5q4FNQ34iOuQB2YfsSFq/9afQU+aAU+CjC17IgBpeaZKy1Rv3SUT+BiNKK8ihFY+NxsgTKMKYGoNKeMkCJrKm2bw5hWzE9GCECNKdjA5GYtqQNM4UfRF8GRoRFMJnNy5SsLtWaUT02cvYBW2VJn1O+Eln5YYBrw+OTKJ/jgtlBjSjDFrwnWGLDPkXl8bkaj/Ew6hTd2vo0lS5dhxYqV2L59O5KpJF55+RUFuBNAMQOUwfZ055Op45g+nkwgmc1g4cKF+ppjYWpTyVDyMy/01Kdy/MoLPp3+q1auxGc+fa/MMy+++JK0nwS2y5evwLPPPqfnIXNKow4ZxpGRUTnG1YLgcjuMaaM5xko4cEwvlDQUqSstCGAacxHH0nl9zbG6yTY143XF3kuTaECq6kFzOdWFMis0FAkhMTOJxf09uPvWm3Hy8HuYn7qoc4LSiGhLK7ZtvwvecIOAKZlP3rQQ5PLvzMzOqG0pl83p3CIw5bhc2khHQkD2N9rYjKnZecRTGTS0tOMLX/oyLk7NYnhkFPOxmLaVRrx8LqWWKr/HhcmZaaxYt1Y3AGSeVyxfhldffgmd7e06d9lhTx0vb6aYNUtNJtnblatuwFe/+lXtI8fze/fuweTkpG4EuO6qIVWNbQZLlizBmtWrMXzuDN47sE+aXhqt+vp6cMOqFWJi333rTeTTSTSFw0Ahj0I6o0YxllBkPAFki2VsvfkWbNq6DTPzMaUZvPTKq2rEuv/++3D27BAe/slP0NPdpRsBVxEIKnrMI/3s0mVLcef27XjuuecVV2YBZNXYZAxwev0rOcPUF9fKY6zc4xJTYdk0P1XeN5wKYP4eb7q+/9Of1t+g6yvwsV2BOjD92B66+oZfqytw5wZjfqpoxmr+WyaYmguP1VpqNK+gT+u8t/WeZpRvMwv1vJZF0fMYA4VpljL6VGaRsrvGNj5RU8iInCow9cLrJntq8kvZ8o4yW2RMtSPbh+Cl0cmHTMkNTyCCk8NjOB8voujjGNtcSBWmf7nG9ErjfEdJaY+XCQY3F2KCFu47wRfBB//+2OgYPC6fXOC8GCv2SQkAbrmbZRoqlzTmJSj7s69/HeNjYzh6+iSC0ahG65978EGxpRzBMxeV9ZR8DoIsAjuyhox9ohaUrPPmzZs1diewYdsRY6VolNLfDAYVME/mlVFMf/3Xf41oOIRHHnlY23vk8GG5vteuWYsVK1firbfeBKOWyPayuejcyIjAKw1HDLbn3+Xz10ohTHuP48Z2dIQKeacOlc1aJQNYTVd8TtWlVptI8GzWpSRWsamxSXpIPv/M+BjCHmCwux0RL1nBvJFBMPaqsRm3bL8HgYZmlLysRy0g6HEJ9PPvUNNqIqNMfijjsUZHRwV8mDErsO8PwOs3jn5mfja1daKjuw8llxfRhmbpgmm2am1uRDoRw9TEBTnhWfW6duNG5XtSQtHa0oITx4/JwR8JhTBxYQwT42NqelLiA81JLU346le/puIDjsfpwOcon0CZTLhJSqDEoIju7i7pO1tbW3F66BQujI+pWGB2ZgYzU5O6AYuGghjs60NDOIgEzWPpFCLBgIomeFZmvT6k80XFk23aeguWLFshqQhd9tTUtrW24Kc/fURmraZG5tJSL81yC7+0t2SweaNxzz33aDtffuUVvY55TlN2YMsUCKgJtBULpQIO82HSHHgjyUYx+/5QfdfL8QZF0hzn5sRx6FMO8m+PPnatvj3Wt6u+Ar9yBerA9FcuUf0B9RX4cCtwlwNMDWgzzU+Vbntq2C5hROzPCNaqxYT28qS4KGlIq05dm63P568wbgS0bjOKJcDkZ+pFyYARmFJnJwOUMk29cMOM9TnSdwvoFeFy8zk4LoeYIm8wgmzRJb3gyMQ0Tk9nlG1qHcRq3XEia2y26RV1ppUaVrOOiraqANiSCVB3cjrJ1J07N4KgP6JxLJMG+gcGZGhiCLtAKZ+vXBLAozP7059+QH3qO955C/FUEtu2bcNXvvIVPPfccwJSdJNz/E5Dihg1n0/7wA+v14d16zdg06bNAjqnTp3S98kERqIRrT3BDrdrPjYvcHj3XXfJ0MPnIWjdsWMHLly4gN/+7d8WwOXf5ePJmO3btxdnzpxxGqyKAmrhcMQAU4JyxwJfO761oMQyZNxnqyUkICWbS7Ao85H2g599lZpOjqt7+hdIG5uJz6FAE1E+rTrS5kjQgF1mqbZ14I57H4A/2owC28CKebiLWSfWqCxnezyeEBPJv0/N78jIiNhJRlKZoHg3vL6g5BbT8zEMLl6GbbdvR9nlE2NKw1c0HEZfdxempyZw6vgRZFMc8wex6eatOh68Aenv68XJkyfElpIljs3NCcAS1PKmgj//9V//LFYsX2HqPl99FcPnhiVbYIwU11uvEw+BcBbr16/D4iVLtJ3nRs9h6MxQ1fzHGyPWmmbS6O3qQFtTIzKJpBhahevzxoDZqYEg0rk8vD6/9isQjqqqtL29E3PzMRw7ekRMPWPLKBcgiG5qbFYBgUCpwyqvW78OK1euxN/93d8JyNOgpu3luRAK6YaF62RHJfa480aV7WA0dFlHfuWdiOUW/Bty6bMwwqZ6ANGGBvzgRw9/uDet+qPrK3ANrUAdmF5DB6O+KZ+MFbjzxlUGgDmu26rb1moK7X5aUGqbnIx5yUDQajOUsgzlSKlM+W0OvxiWSlyUAKkBp0ZrakazqiX1G2c+R6NuNRJBGk2ZnWSaIjPHOs6ytIZFl0fANF/2oLG1HbF0Hu8cPoOixzjFuQFkgyxr+lGAqXHwm6YpgiWr6SQwzeXI/uXE3rVzvOvzKpqHukE6wvn1X/2v/yXzybPPPIt//v4/Y3TsvMLPH3jgAfzlX/6lQOT+/fvxne98R7FN/JpgtrOz03S6M7OSkTtuL1qaWxQpRGATCUcEmMjo0iRlay/TqbTc/T3dPYqn+tJv/qb0gwxR5z8ytYMLBvX44eGz2Ld/v5zsjHIiQ0YAwsgobgPbeQxDbo6tAH0lx7LCmQmQkCG1YFURVw5ryiQAaVE9jB8yUUQE1N1d3Yg0Non5DrjKCFL4mEkiPT+DsN8j9pGa3ZbOLmy/7zNwByPIcHxfKCCbnJPmk2A8FovrbxeZ0KBAeLd0rkwiYE0pj7+0tEXIGMRRtz8UxeobNyIYbsDE5Iy0mJRQ9Pd26wYonYyp/IHHvrO7U2N4an8HB/pxYP8+6W8bIhHEY/MCpvkcj7UPmzbehGVLl2BmZhavvPKKALLJmWUzEk1xBGgmo5YxWsw3vTgxIYZ79PwoYvGYXgPGMEejX4ntDigX8ogEAkjFYojNzWrS4Cbg5s1LYzOa2tsRiyV0oxaONsp4xaKH4XPndM4ODPQpVYDbqfQB5tYyiUAxoyUdD24npSUM/ueND/eRP7eRYbFEgvZARzNczTOtvKbMwa++OTrvB2RTdeNKLTKLG1gFmzf1un/7zW9/Mt5M63txXa5AHZhel4e9vtNXcwXuWL+yAkwNYyqUWrmIGE2hswXO9/mV2+VUVNaAUtM6asf65ncqo/wKY2qrTau6VF5glV3KUH2ypqzCFFPIHFOvxoNWh8rHEtQoJ5/5nS434pm8RvnhxjY0d3Th5JlzODE6pZYgI2c15is103D0edkI/xJn/gcxpgLbhjWkucbGHo2MnofL7RMwYgA/n1tB7vmcmFPqHvl7999/P5YtW4qh06dx8MBBdHZ348677sLnP/8FLFm8WCP0l19+CTt37hTT1tLaIhbz9NBpxT+RaSI4DUdM7zsZKK4NQYwNQTfpV2XFQZFB5ch86dIleOD++7F8+TI1TD315JN47vnnBWj7+/vFrLJmc9fu3Q5zVnJACIG/YXqbmqrAtMqaOjckzrlhTS7cNntzYwP+TSGA0ZzyfKrV0La0NCMQiQqYhr1uNIf9cGVTmBk/r1E+dcasR21p78JdD/waEDDAlP8bOXtSEU5cGzr9lWTAwPlUStIGAnyadcjYEphybJwruiQL4A0NgWm0qQ35EsS0M4qLNxKsxo3PTSMVn5epKRIOYtPmjZJNcHcXLBjAmzt2aCTOn5ONbIxGDCBdtkyM6fiFMfzoxz/GueFzTiyWS8CZMopMOqNt4XnChATKEHgTQ53pCy+9gFK5qKpTgUeXS9tDgFzIZKR7ZZB/IZtRfW+J61osY/CG1Wjv6hY7mi2UBL5pXktns2L1yWQWC3nl2TJZgOypbkbLpnhA8U1O7ujmTZtVE/vYTx/T9xgfRS0sm7uiTU1wB/zmNVQTwcYbI3tDUnMrWzkXmEucTaUldeH7DFMZCIK5Dt/4+29dzbe4+nPXV+CqrkAdmF7V5a0/+fW4AnfcuKpy8ag1OVjgZdnU2vGtIUSNy1agiCNK5ZOaa5VN/rRZhvZ3VQfq5J2asb/Rm+qfvmb3u6kntU1GBKfhUFgjfp8qRU0uJxm8PIk7thYl0mhs6wT8YZwfn8To+CRKgYi0g5WrZw2zW8PnOIfcqUylG98Z31cvrmaUrwuvom84njdglwDr9NAZZHIERGaszAu5YYwNu0oAyG1IxGOKZlqyeIlqSOOJpIAhm4C++MUvKu/yjdffkNv++LHj+nuKm3K5lUFK8MA4qkDQRDyxb33swph0qQSoXC8CP7JeAodqgWIVqBd//Ed/hC1bNgvgcox/6NAhsaPsRj996pRijcg62kgnAWvG+5QhtpY6UBN9xaggsxZWb2zWyUldAD05phnK+bYpBqAJymmM0udSWbmdNog/EI3CQ0axmENPaxNKqTji0xcFTINBP9KZLNp7+nDDjZsQbm5DRlJbN2Jz00jEYmLiBbyUQ2qOoOQM8zEnxmpWjCQNaf5QWGNuRowRmPpCUbR19qC5rV37S9ab+Q/5TApz0xcVsN/R3orlK5aJ+WSdJ0EWtbmtzc3o6enC+Nh55LMZPHD/fVi9ejXOnhnCCy88j0O/OGRqUBkjJVOUV/vNNeS6LFy0UNppSji+9rXf043D8y8+DzcNX46EhH9LCQEczBfyiAaDyjBlPFW5WEDA64PH78dsNg+vY1rrGRhEZ3evcnU5jyAbbooGchjo79M+Mn+VRQO1+b48NtxGZuY++OCD+OEPfygwblMY+PM0kwCiEcliuJU8x3mTxPcLm00qxtq+FzhGpyCzY2mWs61g0iEXlff640fqGtPr8drzSdnnOjD9pBzJ+n5cMytw67rlTpWgMbOI9eTIkaNjMlwV13018kf5o16jtTQwwNGP8sout73RqlaAqfNz6ussUOSl6xJgqjYomqEYO+QRoOLPCUxpOrEA1kRImZEoR5a+UASJbAHpogsTMzHMJdLqQC+6vGJTP8yHJYFs1aXhBN8PTG0FJ0HGqVNDatsxjJMBrdIyOiN/g9FKYvbY+kN2lADH4wtg6fLlAk5f/q0vy/zy+BOPK+SebCdBJMfxZKkIPO34vKe3B5/+zGeUd3r40GG89PJLApsEwJY55cXfmn3IeJLB+/znHlRHPIEs/ybje55++mmcOn1aEoDKsZdu0oybuR7MKaWBqBaY2rHtldZWwLOm5tWwpnn9Pj/43/wn9jccltPdH4nCyzEyCujvaBVjSod+IZ2UvIOygs6+AaxYeyMa2rowm0xhLhZHKc/KV47oI9LCaptlxipLWsEILJNUkMOFC2Pa77LLrX8sZejo6UdDS5vC9mfn4og2cD/zYuc95YIY02wmheamJixfsULr3NPdrTisnTveQHtrK7q7OmXUu2HFMkUyHTlyBC++8AKGz1Kr66tKXZw6Xt3EORKJJUsWS5LR3NKCzz34Oel9Dx85BF+ATD+Vo5Dhj7dXJiytZLJLWdOaSeszmVU2PxX8QYCfiyX09A+id2ABUumM2sUOHHhPzDNZ0p6ebrGslB+QfRfD75Qx8MaHjDFd+rxZ4rnCkT6ZXp5bvEEiMC0yz7VYqBxTvdYdhMtzo/b8MNIeN1zU4+j9wRgJzftDWcD0u//vP32Yl2n9sfUVuKZWoA5Mr6nDUd+YT8IK3Lx6iUZrBI2W5RBgJMPDXErtZNUQpa/IbHpNgLxxnRtdGS80Bkw6v1cBKAZMWie/np//c7vEPpn4KANw6UYmGOWF1OhejRaVzBnD1vl9saWFApKZHApwI5EroeDyYy6VA3wBuHwB6U+dwsrLDlO1Bery4/dRgWk8znE9l8DoKLndymeV4YOj9byCzXt7+8QsEzQxFH3djRz9LsUXfuM3BAh27NyJE8eP45133pHWkxd4MpaMc+IFnDo/LUYZGolKC5rPqYudwMCYeyh9MLWmHBnz+xzfPvSl39RIluPt5pZmOb737tuHN3e+iQxZQg+73Q14ZA6qqWstvx+YyrzywYDfmJ8MONR9jthBAxBt0gCBHRk3rgVvgDzBIDz+AFz5DLpaGhByleAt5RH0MpKqILAVamjCgmWrsHjlGkRb25AliMqktP/MLuU+0JWfzRp21hi60ibMnyN6PkYu+KzyYItlN8gsRppbpTulxpSjb5nveP55KOvMIj43q/N5+arVulno7+tDJpPC66++hrbWZixfthRrVt+ApYsX4uiRI3j88cdxYew8ujo7BcB4DBifJQkJDXjFglztW7ZuwezMrLJjv/zlL2PlqpX47ne+i/n4PMLhkG6IeKh5K8e2MR8TLFBWhmm5UECBAJJpFhz5M+2CIJN5pukMuvsGMLh4qUoScoWC6mdDgYAYUwLrfC4jAxSbvayshbpPvobJtnPNKP3YtGkTXnrpJVWqmu3meUHZQ8B57VcNkNxHqyM29aXm2AuYktGWrth8CLwyD5epD6Ewvv3df/wkvJXW9+E6XYE6ML1OD3x9t6/eCmwlMHWaXSwQNODTLWNJrf6yuhUELU4EECNnfGxq8gloECSY8HAzztaVjON+1RpWs5gISI0EwDCnhMX8H8f1NH7wOU2ge5kJSXocQWkwYNqIfP4AGBqVK7uRKbqQLXswPhODOxhGJl/UqLdqv6pdPwO4rvTxUYDp6VNDmJuJaf/I+PICzQ+yaNxdgiTmRg4OLhBYmpqcUmj+2ps24qbNW+XAX3/jekU10RFPwM31IHghUCSQ5KiXbB971BnObo8J26D4nASsXEs+nt+zIfb8Pp+f1ZbsZN+yeTN++thjcvxv2bwFf/P//A1mpqcFmPz+gGKwOMLn+nLtyEC+jzH9FcCUNw221ceAE9OZbsL4KQ8omU57gitloJYEqDwBP4qZpGKigiiioymK3o42nWeMO4pnskjmy2ho60RDWzvyxRIS83PKL+Xa8Pzr7OjS/pKJbYg2CvTSrFQqlhWhlUolUS7ldJPEHFNvMAx4/Kb5SeZ/jqMLyFPD6yohEvSjmMsqFWDpitWYnJrCwsFBgeXXXnsVDdEIbly3DqtWLtco/+WXXhRjGo2EdfwJ8AhqVYWayWrduZ6DCwfREG2QlIJmq69//c/Eov/Lv3xf6QReP5MoDDClxpRZvwz7B+OpWP/q9Shcn01iBHxkTBPk5V0eZZb2LliIlTesEdNMcLp7zx5NIHiDNLhgQOanifEL8AdDWiMZEjV+ZwavOTZMmWBaxNDQEI4dO1apvCUzzXNUpilHjsPjbMf9tr7UsqgWmKoet9K4Zm53+bd4rL7zj9+7em9w9Weur8BVXoE6ML3KC1x/+utvBe6/bYupCSVAdJgwO35T53WNUciADOOiJ4vDC7yG3WTDnBxDPg+vWCbTkOYlT6VrOxTyiyEVl2mBqUxPbrF0hqnlmJ6A1aNt4hicvfR8Hj6Gn02Gplujem8giLI3gPGpGby9ew9C0UaBFl6kObJ9/0cNMLXtT1WhnQmWdxz49rP2Vxf2gkb0BFmWoTxzdhhTs3F9H+yFLxcQoUkk6BNQJUgZHByUDo+j1TPnzqGpuQXNnT1I0LRVLsmVPXJuRK5vMlbcfwIYfibwshd+rYvXjUWLFsn9b9znLszNzmN2bla/M3b+gnIoaV6xjmtWraZSaWzberOqR2nU4vYfPnRIGZ/sUTcNW0auQSDJJSkUyba2qUWKbCPXwLJg1UCwS1fYglJjjnFocMcnQ+CrKCkHmBLgSINKRpFlCqU8Qh4X3LkMultb0NXWIkaU7LcvHMFUPAlPKCqHPmORFg0uEEuXyaQF0JPJlIxP3FeaiQhSzQ2RW4wz5Q4Mluc+kIVNptO4MH4Rk1PTSDrGHLKVERq+GhtUisBoMg7VWzu7BNa49tQZv/7aawiFAli6eImC8KcmJ3B+dETgm9pZ6qBLhSIaIlGtKY8J/2PRooUY6B9QAgONa2vXrlX71u7du3Hi+AmVDRjgxxscE8tGjSlrZaOhADqam1VL6kUZIb9P7CmB6dpbbkcim0M6m1PKQSgcRZ5rXS7LgEU2nzd53C8ZkTJpiQMYuVabUmF1ogT7GzZsEEgdGjotYG/PextfZtM4dAOifF8Dak2hgpNp7LwP8PXMdeex5w0PQSkNaWT9/+5bdVf+9Xfl+eTscR2YfnKOZX1PrpEV2L5lgwNMzQjdAkqN35xQeH5PneZ+v/6RfQkHQ2I2GTnDkSUvPPwZwarNKrSxPdbV72V2qcL5DYtaa7bheLeao+qE9KuliWNhAidmmZpcU0fVqoYlGj/g8WJkbAwvvPwKguEwcgqi9/9KYPq+HFMlCpA5crbRAagEmGS9ZC5yPltgevbcCCbmYmr88TD4P5dG0FVCe7YZj40AACAASURBVFMU3e1tWDDQbwDm3DzcgSBGL4wLTLuCUWSKZYGYW2+9VYwTx7p0UBMc8UMsKWURLjq687jttlsFIDna7+rqVB+9GZ+W1WdPh/ehQ4fxo3/7sYABcyrJYCVSKTFjt996u/YvGjGg9eyZM0oCSCbjyGXT1ZsAyijcHmSzBbR3tKOttQ2pNIPVfZUblUvNT9WT2YKXWp2p2DMQlJiYJAKYPBuiBExLKCiXFgL1IWpcs1l0t7Wgo6VFf5MRRcGGRoxMTqG5qxsdvf04fXoIv//Vr2LRwoXaJq4VP8gSK7XAMRpRH8mv7Y2TDFJKBjDjZjL8vDngTQ9BLSUtZE5tEDzXeGpmBsdOncbs7AwWLRzU/cqbb+5UesSG9Tdi2dKlaGhgjqyRscioxhB9jxdzM7P6b/s9HmejiQ1rm9vbOwTryIzrRo4RToAzheDXFL1wZF5EYn4WPpSw8/XXkEskEJLeoIhgpAEbt9+DgtuDDCcWlLmk0mKCBc69XpRKTEQwTWsqQMjnUC7zxsZrjH02vUJgtqR1IWhsbGpUti5lEtQasxTBTEMMGK1MVJybVv6uvTkxbWAmr5Wxb85dj+PoN7/LQoCv/f4fXCPvhvXNqK/Ah1+BOjD98GtW/436CvzSFfi//+r/NKN8XhTVUe8zLltGyFjdosN6Gq+wGc9bRz4vUnaMZ6QAhlW1bJ4FJTJMOT33ZoMYsu1knjpGCOPet3FV5ucCpuW8M/anIcoZ0bP6s+ySm9vl9eLsyAie/PnT+poVjYzu/1Wj/A8DTHlxJRtkgSn3gPs4TKZzbl4SBBRyMu40hwNY3N+H3s52xQllsnmkMzn4WGmZTGHzzbcg0NiCpo5ujXIJvo4fP67RLllPVobS3b57z24xqTSlMIj+D//wD3Hx4rjyMRmO39zcJP3fhQvjCmdftny5JADf/ta35fCOMJLI5UFrR7sqSm/ecjMWLBhUfenRw0eRiCcwOTmBQ794D8PDZ5DPMzjdJB5wfE3J6RWB6ZWVEM6xN3mxWtva1i9nrG9zVq0hisxZrkD3eBHlfA5BJjTkMuhpb0dXW6sBQW632MCc242G9k6MTU7Lcb9m5Urcd999ilkSC1oo6ObIAtPa89KacghKJR9wyhYIksns8sbDng+V32OjUi6Li1PTOHT0OKZnptDf34egP6AyAoLsG9etx+obbkA0GpEUgoCfgJXnHuORwsGg5BGMhCKzyyxV3kSY8gSvviYo5ZpTTkEAqAmGY/JTCYXLZPeW8lkQtr6143UU02mxpgzeD0UacNfnfxNln1/aW7Km8ywbyObVJtXa1oZMOol8nrpUGgyNdrtUouPQarnNoEBTEqYmBPyYm51TcgTXYGJ8QpmrZE5pgrISDXsD4txr6hzQ+ikf1TDm9jV7yWnjfMGb39/92u/V36XrK/CxXYE6MP3YHrr6hl+rK/DwT35gJq4a4VqPvRP6VAM0DXNp2BBedExIuhP5ROBqDTGVzFAzZq5tgfK5Oa433zexUZcOhC2wFWx1/jZ7bYplo7v08CKqWTO31aVxrIch/B4vhoaH8TA7t2UAYnB41Zhx6dpXR/kfBpgSJIsx9fuUVmC1c3QuT0xOIRz0y0UedJWxfOECDPZ2SxOYY3c9JQiBIILRRpwYOoPm9g4sXrUW2+64SywngdQbO3bg5IkT+vrI0SNihwlgCBQItjraO7Bs+VKMj4/h9OnTaO/oQHtbu1g+jucJfOjUb25uxc4dO8W+SttLE1sgoJuPaDiCT3/617B06TI898xzWLVyFSLRMJ782eN4+62diMfnFTxLPa8Y09yHZ0yt/OMSYGqPp1N0YI0yllnLFXNKNChm0/AzbiuXRW9HB3o62o3RjSDH40WOmbX5As5PTKKlrR3pRFKaT7Znbdy4UceEYJHrSRbZJgko3KxogvfFHpJRp37TkSbwa/6M227BGZ/LyDeKuDg9jf3vHRIwpXmI+bSsdk1nUuq3X7t6DZqaGhwG2DDYNLMxwoovLjKj1JeSHW9sbNLpSBaVYJbtWDEG9DMGSlmjzrYorqugW0EqLPjP7y6jkE3j5eeeQzYZB1+BnnIZbZ1d2HLPA8gzbYByEp9fzOnE5LRyU8kqJ1MJgVO2kCl1QsYksru+yutRINNhTLnvNNix4MHv80vGIJbbiTAzhRM1QWGVhLBqVJhz/1ltiTI6EXO/4nwWMP3dr12rb4/17aqvwK9cgTow/ZVLVH9AfQU+3Ar85OEfV1hOXS8qSaROrAsvY5YBE3lFPappYzIA0oDISne61WcqjP9SN7+HF0JbeypkWoWmZA0v+bDB7cqiMno1+j/0beIHZ3RIEMqGopOnT+MnjzyqKzjZr1I+p7pGC7UvwcC1F1HneczOmGYqe+E222M0tbxgG9e6cZNbreXY+fPKsWTwecjvRmdTI7pbm9EQ9BsdrsuFVCanMoCWji6MXJjAfCKF2WwRv/Nf/wi/+zu/i3QmjX/9l3+VTvTOO+/E4489LgaV7KlyLx0QwBrO2dkpxRVxJayTnjcJBDq6YfD5tdUEpGRMKX1IcAzP5ymW8Kd/8nXcd9/9eP7Z5zE4uBBPPPE4nn325+p6p0wgw3xMShLcXjUukTHlduSyOY1klbygBq8rn2fUENrwdaszrNxoqKPAjIq5ltbFnS1k9XzFbAqeQh7eQh59nazfbNI+JlJp+MNhTMzHcJFGp2BEcVsBn0+moq1btmD9jTdKAsGmJ95EVGOrjAGNrnIxdwTHMr85rL7NnXBTIhFyHks9ptlB3owQ4B0+dkzHh9FRXA+ahy5enMDqVTdg4003KdIszXWm2YmxTSxhcLuVn0p9LtMVpD11GEXuF4+tzXg1ryFz06XJvdOIxqU2rCkVoUXd/LzywvPIJhMCpq5iEW1d3bj1gc8iTVkEUyE8Xga9YnoupgQI5t66XDxvXUglEgiHAjJ4uTw8V4zpqQI0ndc6X0ME0yxp4LrwmE9QbuBowC8Hpnol15wT9muz5ibyS/vI145TD8zPBKZf+cpvf7g3rfqj6ytwDa1AHZheQwejvimfjBX4lx8YxtQaXsyV0QBKo5ejecRcuPi4Sk4hNWPOxdQ4eonrHDZUeM4YL6qjPtaO+i/RkdrRvYxQTsTM5avKaB+GOaqvnsCUTA+/6RiW5Cp2uzB05qyAKRlWbVepoPE6/75lzrh9BE6VKivL3jjbq3gpC0ydDbE5phxnWmezBYS6WI9fwMToMCIBH5qjEXS3NCHocSHgdql3nWHmiXRWRQCZYgmz8SQ7JDFfcOHTn/9NLF++XP3qL7/8ssBTY1OTHNtkq6hD5GeCTpqAeIzcnmpcEx/PeCCO5nmsqEPlhZ56XAIjjvEJktI50xQ1dXEK/+2//SG6u3pUjUozUDgcxDtvv4VYbFZtWulMUn+TgIaMGk1WBFV6Po9znH9JPiy3yRwqZ5TvMONW0mEZScu+S3eqO44SUrE5NAb8aPT70NHcpMxO7nOWmtQyMBVPYCadhtsf0gia52Vneyc2bd4kFpPnW2tLiwAgmUILTk0dpmFTDUvuxBg5oEmsvgsCuRxh87gSTDJei+N3AuOJqWmx0wS/nR0dSCYTOH36lMb4K5YvR5m1sE7uLt34/JsT4+OaMpAZJVNqpwrUZlu/nTS3zhSC+mzVVNQAU37hUgloSTmmhXQKr774PIqZDHy8USwxj7UXW+95QI1YBKQlnsMeL2bnY5I8kF3ncebxZWEACyxUTcr6KxhzIqU81NfKLOY49HnDFI1EnZQGiDUNhoIVGYRz3+a8zh15hJNTWjsZ4eNoYBOL7aRW8Oc8n0LBEH79sw9+Mt5M63txXa5AHZhel4e9vtNXcwW+/68/rD69Qy/Wsje8eOjC7gRlm68ZMWPc8XakbT8bjFc1RVw6LndSUR02qnZ0/4HZmMSgAqZOvamAKf9Z6UEZZbcLY2MX8OOHfyJHcyDoFytDhojApwJMXU6bEkHw+0BplR+9UsA+gRYBjKKwnBgoMknJ2Bymxs7B7yoLjNJN3hKNwF0qICzA6MFsLKFs1dlESuC0UHZhaHwWTV190izS/UzTE135dG9z28lwkkUmADKtOmUEg8yRpIwAcvJv2bJFx4K/e+TwEXXCt7S0KgiezxMKhgV6FNju9uDC+Qvo7enF+vUbsHfPXoE57tfoyDCKjjOf42rGKlGrymPczdF1U6PYMzX9OPmypmHp/R+/DJjq3HAMM2KgncxThrXzPqecz6ItGkHE40Y0ENDX3D+OpwlMJ2NxzKQITINweXxYNLgIXd1d6OrqruicGcWlAPtIRICaRiObz2uYbga9G7q/yvqZrxSzVTams8mLF5FMmZsDpjscPzWElAL/3ejr6dXYfv+BfVjQP4Bbtm2T+Ynje64bmdPx8Qk0NTWa6CrGeTnZsmrjcuLVlFBQActOVS+hqRrIOBYwpidV4ZaLYkwzyThef+kluFgEQL6zxED9AWy8815T1coOerLWLrdKCAiu2eQUCgeRTiVMO1uRUW98XfAGlEpVM5Go/VBGbiGvmxfKDHjcecxMpahLYJZrIbZVN6EmyYHrW4kCo2TCudFlrSxf42zB0s0TNczO977w4Beu5ltc/bnrK3BVV6AOTK/q8taf/Hpcge997/tmtx1mS2yJE4BNNlKmKDKnNv7JYVFzDH68DGBaAKCnc8b0lkXlz3ghqjpi/n2rrTB0pxXKgFMLTE3DFC+E3M6JyQn8249+pNihvv4+NS3RVMIRNHu5CVAJWsl6OlI3B4lW6zR/WY4pL8zJREJZqmQRCV7IquXSSfS0ROHnhT6TRlM4iJZIGIVMWiCAPfOpbA55uJGHB+l8EVQOHjw1gjNjk+pW/6u//muBml27dmHvvr1aItaEEsQwMosGHQKhDTetx/obV2N4+KxuCghqCW4IPs6fP4/GhkasumG1gt737N2LdCojDSMZZ7rRQ4Eg5uZi2LRxM84MncFNG25CsVTAyRPHcPrUCTVuhcIMoyfD6pfGlMCDI2eeFwRUuXzORHt9QMj+LwOmV2JNCXYy+SyijREEqKUsFhB2QYxpjp3wzFblaePzIZ7LI1ksIcCMUl8A4VAEAb8BOgSgNOfwazHajKByuxX51NbeLnBF6YBtVLLtQ5XkCDH+LrGCiu3KZPWclDKQhdyz/yAmJy8KdC5ftkwGoB073kB3ZxduuWUb2lpb9Pzz83M6N5hHaiO/Ll8r/h1qiCvudacVSjFrcMOraYTD7DKxgKwpDVDFvG6EdrzystqgaITiKH9g4SIs27gV6UJJIJ4GKJfXp+PHVAGO8oMhv9jf2alJ6aQV4+bmM9hItUuhKW8WeHPD84qv/3Vr18lI9cyzz+gmha59MqqpZEoAnq8Fnms8T410whQt2PcWSllI2RKQ8nyifrqzqwsLBgbwzb/95r/vzaD+qPoKXIMrUAem1+BBqW/Sx3sFfvijh80YXlmmlzOgRhOm8b2TdWpAKy+c1XYXuwJWd1lx5EsS4BidXC45zSsXq4pp2zBv9rLo9AU5oJGh4QDb1+0YXyySMwd1DPxiaxhp86Mf/0jbOzAwIEBD1otjcAJTggbr2jYA2TKu1c8GC1h4LW6vojGlZjOdSilUvaerC/H5mJqACqkE2oJeNCi3tACfu4yg3wOUCgpiV0mAWL8ySm6/jDz+YBju5i54G9vlxO7t68fwyIhA0emhMwK+U5OTAogEwqlkUtvxxS9+AR2d7RgdHRH4Wrx4sRi6melZnDh5UuBg86YtAgXPPPMMTpw4qTE/o4I48m9ra0d3T5/Gyvy799xzjwmEj4Zx9Mhh7N+7WwxvJpOEPxBUzic/CGz4j+CeYf+UNRin9fs/uLbW+GRd2UZr7JwLzrpb9zc/y5gVjQCFLOIzkxrn97S3IptKiDlmrSaD8GOZHBL5IgKRRri9Abh9jCfzCjAzS9SwzF4EFWXmF6Cy5xvH+21trQiH/PD7yPYR2pGxdPSuxaLWPx6La/3IEre2tEoSQB3o7j37MTpyTmCsr7cPixYN4tVXX1Xm6R2f+pSAKmtPuZ88fsxRtdWrXCX+HTsmtxMF/tzcfJiphDNYlz6Y2bPSmVIbqsTRMgIoY/rCeeze+abG+oyS4uthYNFiLF6/BUm9vspaL95YMM0hnkhqWxoaoohEQmoWa2RaAw1uHp901TrTrYveuank9jD0/91d72JmegY3b7sZd915F5586knl4PJGTbXB3G5Hd2xMlDYPuZqLzP2VFlxpGWWB2fHxCxgePifG+Mh7hz7eb6L1rb+uV6AOTK/rw1/f+auxAg8/9oRAockbNLo9CyYrOjGHTTIZnwZEslRUw1Bjsa1q5tTsY2o5a8GIYVB5Ia1GShlwaH6/Cm6rX2tEyLG58y2jgzXh3eb/JcVbEShxxPjoo49oDB3liJpaRycWqAKQnG2qND9VxvmOfpYSvZJLoKCikWR8EgP2ycLl8kCpCPXykBVi4H6piK6gB16Wo7KhykMAQh1oWV4q6TKZveryqvqSTHMhX0Im0oplN23Ff/nt38Ho2Dheee11BENh5XNSc0oQzUB05k6yGnPp0iW49957BQwJiMlS0ZVPZi6bySFO/eXMrHIrm5tbsGfPXpwZGhI77CdjWmQuZRTNbW3S+9287RYF0k+zmtLvR2x+Dm/v3IlwMCB3PrWWRYWmF/Rzfm2c7gUBPoKnK32Ysq/L4qKc86cSsu5EElmAxuflfwd9LuSS82hrDKOlMcJOUOlmmbrg9gcwPZ/CbCKDYLQJ/nCDnPq2tYxAlMwp/3H7uM1cG35twZJamDwcpXukFY1GG8SkkkkkKKWGlI8nm8fMTr4mDMh24dCBQzhx8oTqSPm3Nm/ahB07d+gx69ev0+8RXFM+oPOWI3tHAqM10cie54cxD8r8paIGA0wrf0uvRQ+Kbp6MJBnLYkf95TIaPW5cGBrC4f37VSvKJjCm7/cvXoqVm25Higy3pgjm9ZRIxKUx7enpFnNPYL5r125TNexyIZPPaYphddhkSXUDKLOSuZkxN5sMmChKOkIm/82330I4FFIGqc3RtZMWOvj558meWqDK9wOuubTqfD63S5OMs8PDMoft273rary11Z+zvgL/IStQB6b/Ictc/yPX0wo89rOfV8PuHcZUY07HZVsZ8FkHfcU57HCbta52MUPmgms+LnXlm1YlB9BWHlFdbWsIqYJCatdMq6nVrzFWyNQhmos/L/TUfZJ9+tmTT2jMSJ0hmSQTf2NyNY05y8BqAzaqI3z738ICBKbO/xxFpHFwWxTNuBx5dcpq9mG/e1sA8KudihFDNHlRg2ec1YogIrvs9ulfscSLfgkjiQLW3bod//1P/hQvvfIqdu3Zi4EFCwXROdKn25+6z5amRuQyaXR3dQp8z87TpERgYwAiY5C4O9ST2pgkjqBzOf7cIyOV21VENpNBJpOT9pBZr3/253+BQ4yUkoPfjWw6hWefeRqZVAqhgA+FUkGmKTJn0hgqiYHsZo17/AovFOkmPwCYcnytY2IZOucGg+CIID/kc6OQSaAp7EckyFYjU+lJGYI3EFb17Hwqh2S2iFgyjcbWVpO9Gwgo0sg2kZFBJYNJVpSAmnpJdrIzM9bvJ3AzY2aakFhWwLWMxWJiXglKya5ym7hm/PB7Azg/Mobjx44ikYxLLrB5y2ZlmZKRZ6YsWWeyiDTzEMzTrObz+PR6MKN8k/fLv0lG12g1q7FoFszqpqnsQonnj060Mrzlkm6A/IUCYhMTOHviBErFPLw+N4quMnoGF6G5fxniaVO4wNefZYu5HQsXLhRLTs3ryy+/Ugn8VwaVIy0Vc8zj60S8cV35PJQ0kIWenp7BsuXLBE7/6Z//Seca146fycpLP+rza9/4pMw75XOR0ecaWG0tbxz5O3wcZQ8Xxi5g9ztvX09vufV9/YStQB2YfsIOaH13/vNX4LEnn9a1Se0sTuONjXG63N5Sa48oydFrPi41ONW0wdTsHh9Npk6/ZbWpzn/reWsyU2uf0whCDQtk6hINy2TNM2QVyXTxZ888+7SAKdkyNaMqe7W6PTYFwDB1lY2v8LVVYGpipgxANuCAbn4v5QwEE8xPZcA/WdN0Ah1hF3yuouKhmK1OYMprPselhMSqhiS09QRUCpArFJENtWDV5lsFIJ974QXMzMUQikTFdlIfSVDEWB/mThbzOYQCAWSyGRTLBvQTTHEcz+1iFA8BgM/L1AMDvpXLWTJsF0qmZSmZysjjHW1sxJce+i3Mzs3hzJkz6Oxo15rtefddDJ8ZUtC+i+eDMwon4LAsW0UveWXvk9EWfgAwrf3d6s2HiW/ijUWINvNCBs2RAMIBr5IVyEQm0xl4/CH4w40oeSkxyGN8ahrpfF7nLEEYwZOYXLKoTsoDASlBNQGnigw06nejsZF5oo1O3BZH+QSS5OXLJp6rXK60RWnM7vJgfmYeIyPnxEISeG7atBHnx87jwtgYNty0QWxpIpkQOOPfM3FYVtPM88EtzSr3h/tKdtsAaR5Lc16bWzn68l0o8UdUhNCRX8jDXSwgQpZzdhZjZ8+KSQ2GAsiVC2jq7IavsVv6ZX5YEMjTV/rQdeu0TTRivfjiiw6YDCBbyEl3zcdZI5puSdUOVYbPT/MdUyHykrEsGFyABz/3IA4cPCAZA89vY8pj8H7GVAb7/JLskMEnYKUulX87kUhoIsPXJ28kuQ6sjo3HYti/Z/d//hthfQvqK/ARV6AOTD/iwtV/rb4CH7QC72NMxZraR9dC0WqTj8Fq1exDM8qvgj0LVB3YWgGBNDGpbMZmR1b/ULXa8DKgay7Uxi0tYCq2y7CmzPXkUxgXcB4vvfSimC/F9sh5byJs7PZYI5bVHV4KqMmWkqSyjGmNDlWZkoCXYI8jSgIOhf0zezOJ1kARfneRHiN4XWWNzsmeGjBdRsnFCB8P3IEIcoUS5uIpzBS9aO1fLKNKPJkSi5ovlmRk4gdBS0tTk0a2ZDBnp6dFOOfIIno8YvYGBwfFGPJ3YvNxjeYJJAiyTH2sAa5eN5njIjI0w+TySGUyaO/o1JrOzc+pnYiAu1jICwgziJ0Ly3sPSiUI8MyI3oyda01ul59Xlh2zrHbtsRZjXQmWNQoOG0NGMw1H+aVsEhG/GyG/RzpKspdZaiddXuRKbuTggS8YhdsXUHFAKp3WMTc6XJjxvZNoQLaXoIrbRCBK7WdPbw8am4xLnmBJNzU1gfvcX54nBJIEsrpJKpaQTWUwMnoOsfl5jbM5vufWs/Oe+k2CLa4PDU9NjUYKwAxb3jDw3OSx4JifAHlqalppC2Z8b6YMAvMltdfD6/aaJAovdaBEjQWUs1m0hYJIzc5idOi0Cdxn+oQXCLe0YWwmi7KbwNCr1xeBMSUKHOHfsf0OB/S68Oyzzwp4kvUlkKYOlcfASgusrIdpDnydBJmOUC5Lw832sM9+9jMYWDCAf/jHf5DJi0w094HHgdFkPN9YfEGtbjgcQXdXt0b+sYSpjOXfoZmPN42UCvC1uqfOmNYvUB/jFagD04/xwatv+rW5Ao8/+XSlNrA6wnegR02rpBl322+YFiYLSCuB6o4ezY7LrYbQAkBqFhVBeoWlqIz/L2uGcbHPm9SRRvBGY2qYU44eqakjiPOox/ydd96Rk1hMlFhVM8bntldMGdK5mYYfa7Sy7CnH8y6m88gFZT+qjCmBhovGqWIJvPzzeYuZJFrCRQQ9ZbXw+Fw0P3nhd5qECoUSSgQabj/cwQiyBQNUZ4oeuCMt6OrpxdiFcczMx8R8Wl0eR55eyhQ4Wg+yHnIGPT2d2LBxAxLxuNzxNLVwdMzczHQ6K8BDkNbR0YmJiQnMzs5pnE/mkSDF4/XD6w8ohL2ltQ2xeFygjNpDYsbz585h/MJ5NDc2qLQgmy+a6KVwuMakY5jYD0pXMCCnanIz2mID0q0pziZA2LF+qVgWuxgJ+YB8GmGfC02RoAxk/H0yzIFQFA1tnfAEoyiBNbQ0RZnRMzXGrM+km55AW4DKaVIii0dAumjRQvT09gpsxpMJAS0CU97UkNHj4xnrxK/ljtcEwTRFsfM+l8liaOg0YvGY9KhLFi9GZ1cH3nxzp9Zn+fJl+rsEpATyAr0Msw8bljQSjaCttVX6Yd482NcE11KxSy6X2ERP2TR0FcpF5Ep015t2p1I2o7SCYiqJ+akpBPw01GXhJrPsD+HkyIwMYVYTam9OVq5ciZtvvlnf5zlBxtTqcGnk4uuD200Wl7IEfuimzgGRXC+CTZ4rXKMbVq/CF7/0G/jZE0/gF4cOCYQTaPJGicwpgTjXkY+lSerUyVPGLEUW2YnH4uO5zjT3MSf1vf37rs03x/pW1Vfg37ECdWD671ik+kPqK/BhVuDRJ55yXPlOc4ttRXKARA08qzytybw3+YcG3Vm96eUmppqsUTJDFe2meapaZvVyFtPqPlk9WiyakeeVgKnVmZL92b3rXVVzGlbP2Sa1P1Vpump26vvH+b8MmBbzeXhVNkCgAAFTgrpCNoHmUAFBmp7KZfhdQNhHMGMYVYLNQtkDX7gBWXiQKZaxZMVKeJu7gVAjAsEwdr71tsbVjc0tmJubE4CgwUnTXOajshWrXMS9992NT22/XcHux44dEyhYtHixjCQjI+dx8uRJMXNf+cpXMDFxEY8++lNMT09plB8KBuDxBkzGZdkFfzAoo8ydd92pPFMWAczPzODnT/1MLC1BLDMxqS0NR6jDNHreqknnymcZRQsfFpjyPoE1r352JRRz6GiOyPzEzE6CRrK8/mAEzR098ITIoELyCMOAm3E1AWQ+l8N8zKQlkNkkWFqyZKm0kWT+KF04dXoIo2Pnkc5kzGhd7n2fgCPNOQSZlj1saGgU0OS5VMjlMDExrqQHxpANLhyUM3/v3n26Gdq4cQNmZqbB3+HPqKedn53FwYMHsW3bLWJ+yZa+/sYbaG9rE5NrzgXgxgAAIABJREFUzU/Wra+xeSoLP1u33GWkC1nV8Qa8bgSYXOBxy5mfjsfh93v0M/jcSBXKOHN+Fl5/2JEnFAR+29s7sHXrVqxevVrGrf379mvbqYUl00kwyg+uQ5Dnh8crxpVgnlrYSIROfgdYRyJmH4J+dHS16nzga43jeH5etGixfp/6UY71eW5xG5579nkcPXoUHj+33LlBMeJaAV6ub32U/2HeseuPvdZWoA5Mr7UjUt+ej/0KUGPKj8p4ttLYZFjF2hD8aoUoB+wO9LuM/jTT+UvDuh0YaphK66i3rVA2CqqSi+kARoc5JYjKFezzmUByjkzFmhaLyOWzAku8IO7a/a5ilvg12Ub7tyxrWgHCFQnBpeCULqsPYkw9LvOcZEwJYOXMJ2ubSyDqy4gxJVQPuICI3we/cT+Zi7HHj7zLi3QRyBSB9u5erNh4C7oWLsObb72NfQfew+q16zC4cDFOnT4tYDU7M4NkIo5sOok0R67ZDB566ItYvXaVWLfhc8Po7e1TZNTU5LTMKXNz82JM6d7n33744Uewd88etLc1aUyfzRYQCIcRaWjE3HxMwONLD31JRquZ6SkM9PbiFwcP4Nixw0oSKJSMNpLAVH3yTitQVaB7+elPRvzDA1PS6ARpfiL+fBpdrY1oa4oiEZsTu8c8Tm8whGhLJzwBsokeVbwqPeESc5sZwZOxZDID5QzUfhI8HTt2FIcPH4Hb64PHS81pUM58ntM0DBF083fSqbRA2oIFg0o4IOianJhAKOCX8YmSATKz0YYo1q5drepYhukPDPRpW031aERgN+bcZDCrliCa8VPU9J44cdw0QYnZNzdNxqmeRS6ZgafkEhNadBWlKebNiadcRJDO/GAA2UQcbo36Abffi7lkGqfOzYhV7uvrU6A+JQoEl2vXrcOSxUsMWI/FxB7TEEVgaUxiRodLUG7zR6UHZ6WqxyOwzwQI6kZpjiqVC2jvZIxWULFP1KiaFA4Tts8iBzKu/H6xUMKu3buwY8dODhlQJhhVVJsRePB1yZzZuiv/Y38Zua53oA5Mr+vDX9/5q7ECjz7+hPO0hs2wF3o77rbA9JIcSoItJzv7EiOTDda3wK9GQyq4WskPdRzzjqPfjvxrY6cq+k8yk5INGHDKC7UZPxJUlpDLkZ2BLqB79uwS28gAcV5oCTgMGHZVRpZmpF+VIRgm1rC+LgKCIsEVEXl11C9XPn9P+12kUA4+xvIwPimbQEu4gICbA+Yygm4XwgKm5udMIXD7w0jmSih4AgKmmUIZD/3Bn2DbPffjpz99XDq/1rZ27DtwAC+88CLOnx81Zh66yn3U2JrYpvvvv1fAgEBhZnpaWaNknAp56glNSxJZKgIqRiENnR7CqVMn1R5EkNLQ0IRAKCTwwOD1W2+9FbfccguGhobEqJ4dGsLJE8cV4E9gI8a0Mso3DKXVmOp41tyU6OhIhwAwdsgAECOhMIfOYTj1i+Z7Nh2BrDLH+TQ/lbIpAdOu1iYxpvx93pz4wlGEGltR8gSQKxGUeZHNZQSubDMZWcDWtjYBLY6lORqn/pZMJkf9HCHPJ+gKJzArCgySBeRacRMpCSBkWrNmjdbwyNGjGL9wQRmpQfXa58Q2zs3Nim3cuPEmjI2dN4H82QwGBvqlMSVjSBa3tblFDCzBKwFjR2cHzp45q5soPge3nQtRDaMvo5Qr0CWoGKh8Kc8SUjHxbMHyF4toiURQyuWMzprtpV5gbHIGZy/MoLd/Ae69517cvG0bxsfHceLECbHGfX39On+VUuD3C2zzfAoG/TruvDfUzRtj0Shd8Pl1Hpls1TIy6Yz0qNxnfu0L+lViQZB95sxZNW9dvDgpdp1rzLVn+xhzSjnG57aKgXdmKzJbOucSm8p2vf3W1Xhrqz9nfQX+Q1agDkz/Q5a5/keupxX44Q9NJeklzGjNmL0Sll9rVFJ7N+GSzSq9lCWtHdHXjs5RdGKaLFtaYU2rIMVAGANyrAa0RBEAI3TEspgqcTWIFwsCBB53WXFHRw7/Qt31vd3dGOhfgOGzw2KK+DwK1aeZJ2DC9sX+ahRMzSRrFPPwlNim4zBx3ATlmRoEJoZH+sOyAsqbolGkmQM6cR4twQICLhqgOMb3IBogMDXI1jCPHpTcAfgiLYil8nD7grjhlu1wRZvx+OOPi7Xq6+vBLAFPLo/xiQuGjS0WVQ7A5AECT4JLgiMCP4JWbjuBAP+bZhUCLhuUTkaQv0u8USzn9Ttk81QFKWNMBnfdfTd+//d+T7FR/P7u3buln3z66aeRTMbh9brkzG9saoLH7XVyLalB9BqgI8c6kwoI2o2sI58rCORQ/6m7F2JQmxImWp6smyOvcABrMNQAvy+IxOwkPMUcBrs70RoNITE3Y1qmqHP0+OGPNqEcCAnc+wKMBDMGHYJLVqeyhpQmMAIvajyN8YkxXmateDNDCQO/R8DKJifmfGo9shnpHe+8c7vAIsE6AScBHIGprcBluxTPFZ5XmzZvxhSfIzYnrM3jY2562PjViL7eHgydPi1A19/frwaql196CYsWLRKAPXfunNZUzC2BcTaLdCKJHOtfmVDA5wy4dcPDVrEwPAi43IgykopVu9RLe904PzWJ8bl5lFwurF+3Dps2bZbrn6zt4IJB/V2dB2yGymX1N/m38nk2OKV1k8KvCSj5mfvH3ycDzBsksqtkc3mOkfUkW711681inR955BGZ7WTyY0KEkhKYjuDR7/PGyUZV2bQDMrc8z7iGBMIH9u2/nt5y6/v6CVuBOjD9hB3Q+u7856/A9773vfcF4de61a1pyLJS0hgSFNLFdIWJvWmQIvvqaEKdzFF9TXAozafzUXHy11q1L42fqoJTMmcGmLLZhuCUF8FCgXmRLo29jx87IvNOQzQKr8unyBoTARQw4JOAzmfqNNUERdbMiVaS8YtMVaFUAaTWBMXPHE+Wmc/KeBzmX/r9yKTSmJu+iK7mIMLM0C/mEHCX0dYYQdDrlW5SEUmeIHJFN1z+KAplLyam5+Dr6MNEMueMWOcFTshSkuVj7WVzS7PYtnA4qH0gmGB8j9hgj1sAlsCLHzYSS3FfBGEOQ2xd7wxizxdyMqWY+J+cPt+werUOIXWQ1BKSXVu6dCleefVV+L0e5ahy/TkaDgRDiM3HBIR1LtisW3sT4zRyWaDP8S4TFKzxzGhBPYZgdwCpMl7LZUQbm9HY2Iz47BSSM5PobW9GX2ebwBi3lQ1PRbcX7mAURepkCdDCYck4OAqmPpTgkk5wAk4ZihzHO9lhbq/WqVhGvpiXHpXHkw5+AiOCdP4+G8P42LfeekuSEI72WUNL2M3f5WObm9ma5ZdDf8ONGzT2P3r0iIx4/DlNa2RbV65YiX179yiGqZmsZX8/ent68Oabb8mRz8cwVYHyi3Mj59SixGNXyGZkriNbWiBjyqivbBr5ZBItwTDaG5sQ9gdkCCMQzRTzuDAzjalEEstXrcLGjRvRSpf+2Ji2h8crHktoTXi+67zhKJ/lEAraL2uNTWRV9R9jsXjw+Zrh7zBwnx+Uc7i8bqxZsxZ333UPHv3po0jEEwKfZID5meY7nkt8zdNgxeizauYuG6t8OheMXMCL/+uv/uo//42wvgX1FfiIK1AHph9x4eq/Vl+BD1qB7373u5e0NNUyp7xw2JGbNWgYelWVRpcym8443DZIifF0Ru6VOCmblH+FjbEZl5YtNaSpUwqqHFBer8nEGfaTT8ULLIEpmbNcNo2LF8YwNTUp8BsKhAQmuB28INOVbveHIIRAgACDAIZ6OAJC5pPSgS0QQ7bUAVDc/ngirq55ArZsOo1CNgef2ytjSmx2XBpABsQ3h/1oiYbQEPLLLMXt9PpDKHuCYk3d/gjGLk7D19GPlDso4DM+MS4wTxaJVY0EPwQuJlPTZFwSxJG9mp+bE6CgaWfJ0qVYvXqNNH4cF3OsSsAp5rQMsY2s1PR4XRr/kzElW0UAQsMOR96DCxcKONh+d+ZV0ljV3dmp/SQLRkaXf48gS1FcDGsVIWx0xtbZze8Q8EjC4JQamDpbyieY8coxMUGJqQMle0cmrkTtqteHXDKGkBtY1NelUX45lzFgiX/HF0RrTz8a27uRp7TD49GInqCKx5aMsgoAGOPlNAwRqKsStlKHyu0tavsJRm0gP88Ljtr7+npx4OBBMaQmTiop4JnN5JFJ5Z0oJK5HAKdOndLvMNHg2PGjCvQ/PzqKpuZmbNu2DYcPH8J7Bw4okJ7HkHmeS5ctw4H9BxQszzXlOcfjzHQFJirw2JfyeckGguEgfAEvkqkYYtNTyMbjcOfyGOzuRYCSjXRGcVlkTAseN5atXYeu3l6dCzx+TGSgBpnnFCtrecNg0zKsuSub4+uHN2dke00RAc8JHh9uE6cLrFwlS8xzSTcjbgpDOKnI4aabNkoiQc0z0wfs65WsuWFkmXjAitigzjfelfD427IBHhfqcf+P/+1/r79B11fgY7sCdWD6sT109Q2/VlfgW9/6ViVKyV7A7YXdRM+YsPZK3JJBpmKdzIC71qxELaapNq0dxV8xH6pmQaQjtPrTGnOUeYih2MxIuqyQfsXOOKUANPXksimF27s5cmfWJvWlmRzmZ+c00iVLx30gEOIoXGNymjYItPg8Do3HCkm/9stpTrWjfJQ1LlbHOved+ZRkUAtFBY93d7YjnYwpKspTymHqwihSsTkBMYXHl4zONA8vwg0tSGbzmC0HkPaENDImg9ba2iKgQtd0S0uTQAIBs+Kw3AZY8vPiRQvFNnF/6DhffcNqgRBq/BLJJMYvjAsE0PCTTCTFeEUaIvoeWSwCBo5XCej4r6m5CbMzswIijAZijBJHsBdGRtEUjhjgToCopinTmkRg59E/Bu/74SHAVz2owlC1nhb4B/1OTaiHNaY0+5jcTmqCCYgJjiZmZpAtFdEQ9JnYrXwGQTfQ0sAGJpO/6g4EMbB0JVq6+zA1F8fU3LzYOMVTFcwImcfNNECZ3FtTz2lucHReUgNZyiEcCWqt7fnNtaZ7nXFjjEUieGJjlCQShQJSyQwioSaB6KnpKYEp9siT0V64cBBnzg4JfC5YMICenh459ffs3q2vBxcMiEnkOX7DDau1/q+/8Tpamlt0bJmJyo0kK83zPD43K9PUfHxezU+BoBchrxcRnxfubB4+RlmVXZItFN0uhBqi2HjLNhSpC02nMTIyqn+dnZ36NzR0Rgwq7xXIpPPYKePW51dkWCgU0etVdbEwRQdkSPnCkPaVzWKOVliTFBcnCkZDTO2qGPZXGLZvmGndHIASk4J+n+cp959f20xhW4DAx9OA9z//4i+u1bfH+nbVV+BXrkAdmP7KJao/oL4CH24FLDCt/S3LmtoR6JWe0YDSqjbVmFyM2/bSgP3qb2sMWKtntTWnV/id2sxUhvnTAGM1puy3sVIBjnNZ2VkuFeRelq6xWECUnd1k7wRKjLaRfBmZO/F8MnrxwssKR+MsZs2jdKRk3Kz5yXSRCsg6EFngVOmqTlmALxCmVwVBv1vmnZmJC0izIahYVOg9fEGF66fywNR8Av2DS9C2aAXePXQMx44eE+PHcXtfb5+YWcUTOT3qBNK2Fei2W2/BxpvWCXweOXJUWZobN21Se9TpU6cVyzM+MSEAtG7tWjGoHEsnUynJABiRROaTx5WMIYEqAS9jp8hqkVHlCFiMcS6PhmAYXg8QDQUQCfqVnRkKeNHQ2ABfwG8Ajc8PUAfqSAioszVGm0ubxLjOjGtKJQ1gJmjhdhA4n5u4iNMj5zAxOozulibcc/st6GptxsjQKdPZns1rfJ8uAbFsHv5IE9q6uhFPJLTd1NIS/BBImgpMAqwcPB6yc6a3nWCLa+qn271U0I0GDygB6uCCBYp5GjozJPkFv8fAeII03cAUXYxUlWOf27tkyRLJLWgw6u7u0o0FRaidnR3SNR8+ckQ3D6tXrdJz8fyiXnXhwkXYunWLkhcOHjigXNWFg4PSxxIs8iZqhrrWXA4d3Z3o7GpHsZhFJhEHo/4bvH68+vwLOjaRhgbEU2m0dLZj2/Y7EM/lkUhnxLqSBR0YGNTNjomlcpzwYk2rChxKreXPu8KHzGEO03yp8bGIEszonzcja9euFdvL8483NDLIOTcB9v3h8vcDazbkz5l9+j/+/M8/3JtW/dH1FbiGVqAOTK+hg1HflE/GCvz93/99ZUdqL0T8ZmW87iTQX36BufzCZQHtBwFTJ6K/BtDSPHXldaxIClgVxQsodZPG262LKa+nBC35fFaMHoEnQRTbmch5jhw/ikxsXsDTZG8WlQrg87pV8UmwSpBKcGn99xawVoCp1UMa5wtcNf/czqi6TIjKMb0qS+nszyOfTSmD1Bi13Cj5Qjg/OYfW7gGsXLsBOXgRaG7D4PJVGrWOjo5i797daunpH+jH0aOHcWD/fnWRBwKmTpP5nP/lyw9h0cIB6R8PHDioUPe7775HY9XRkfN6DA1MZONWrFylLM+dO3fi+IkTat9ReDxBtzrb/Vi+fLl0rWTtGIN0++23i0VtaW3FicOHcXF0FM2NEXhdJXhKeX0u5tPaNx434h2Z0BgV5CZj6oYrnwHXxjieDPMsts7l1miYjDcNVQR8iVRKvxNqbkVTRyc2rl2NLTeuA7JJvLd3Nw7s2WXc4T4/Is2tODcxhZHJGcAbwMTUDLzMIPX5DCgVi2zSG6gpJvAMBkIaQ3PMHAkzqzMEt9clFpaAkR8cq2/evAXTU1N47fXXda6Y2syssk/5/IUcpSIFsdj819XVIRBGYEqQ3tHephuL06dP49zwsDTAjIYi802QToaaGl5uB1uTOto7lHzA5yZzaVz5RaUDREMhlATG06ojbWyKIOhxIzk7i+xcDG+89DJyqYyOZ6ZQQKgxigVLl6Ko4oCk1pnGKj6X1VEH/NQp22Tf6uvNHL8rf1COodF9DTg1rxS2f5kiCAL+BQMDOk/pwOcNEGUA0pk7x98+u+KknNd6rbSCEoiv/8mffjLeTOt7cV2uQB2YXpeHvb7TV3MFvvGNb7yPGbEXjlrGtLbas3Z7Lnfz82eVFqfLN1xO+CoSrY2isuyK+WwuYvo5/TH00Bi+02EyjQGL5ho6iHOZlMBpWWNkwO8uY+bMKSRnpzSCVq0i2VFWQ3ppYuLjTI+8kkYFMs3XArFkSwlG1XVvuGGyZ9oCjtbFltKRzp/QDBLRJdvNXnM1TpmYKrYTZfJlzGeLuO/Xv4ila2/CiTOjGL4wicn5OBLZLM4MDYlFW7FyhcAadbPUNT711FOK46H8wOpP77/vbixdNKD4nnff3SUQQI0pzSQElGR9jxw9JlC28aabxJzt2LEDh48eFSNIwES+mI8lWGIjkGngyQkgspmII2pqJxnVxISBfDqp5IHY5Di8KCAa8GgdaQQTi80MUq2MYcM9xbxhqB35h7IrzcJKR5rKZhFT/mUeCwYHsWnLVixdcyP8kUa1aO19eydeeebnQD6D3o42nQOMePKGoojniphJphUbFYw2oL2rS5pZShloOmLLlvkwEhNqjG3LEL9H4KrK0iAzTMNaAzrpGa/ENWX/O1lkOe/zBcVHEWBRX5nN0K3OBq2MIso6uzrFXFNDyZpTpipQG0y2VhpmaikZkyRZgUlY4L7wMwFdf3+fgC3zZ3lcaEyTBIUxV8kkZudnEUuw/nQa7mIBXS0tyMcSGDs7jPbmVp2j2UIR4aYGNHW0wx2JIhSJCJTSLc+bFX74fQy2r2hTLjEsGhPhlSlT+xquTdWwsW5U6thECAL03p5exUKROeV68KZEmlZrgHSSSyuv6SpaVXPZn/1pHZhezff4+nNf3RWoA9Oru771Z78OV+Bv//ZvzaXcYUas2UkmF5lUHBNSTcSTfXw1f7T6mFqAefly1taR6u+ZB+thlp2t1bTqx6wkLRm2x0BEkz9EsEPAVioVZNJhvzvZUz6S4+TY8CnEJ8fFRDGrMZ/NIMPQcS81b9SK0rltgKk0pk5DFM0xdpsITisssAONycnZTFPTGs+w96DJgSwWFGSlcP8ykC2VkcwVkSx6MLhiDYLNHQg0tqKjb0Ch+4ePn8B7Bw/itttvw+233YozZ8/Ifb9v316NogmCTMJBWYzb+nVrkM8k1eZ08OB7YsU4VubP+XtMIZiemtE2b9iwQcfv0KFDGB4Z0diVHwQSZAT53AznpyaSj+dntkXROEOjTi4VRyTgRsjngbdcwPzkOOJTEwi6y/AxJopHQlWa5KfdYt6I5b3GqoQyj43DchO4sgY1Te2i1yuTztZt27B67VrJAd47PoTX3nwbB3a9i5FTx9Hb1oLbb96CUi4rUxYZU5cvgLa+AfQsXIKCyyuN6b6D75lkBZdL+2WMOxzll7R/xoSTE0PKMT8BW7ShESka4fJ5SQt407JixUqN5F977XUxtPYGhTFK/DmlDpQfNDREpa2em5vB8mXLMTM7oypchtZTT0r2jx+UTQQDQTREIxrzU9ZAMEqAypsI7hNvHnp7e0H3O3WgZK7VBFXIo8BosFBAzOzw8GmMnRvG0sGF6G5uwb53dyHAVAF23afT6Orrwdbbb5PEIccbIiYS0PXuob6ZMWv2Rs+Yn3Q+2xAMD6OfrgxMTQaveV1XK4DNTRfXzrxmPWKWKUFh+gEzhI1+1GTwmvcSaz6zc4lL3ytCwTpjeh1edj5Ru1wHpp+ow1nfmWthBb75zW9WgGmVyKiCRQsUawGrNStZYGovXu8Dog6Y1QWOEM7vE5ip/agd+1uTlf2e/jaZuJK5qJrnMSUA1rjCC6+5AFeHkoRK4yfew9jQCRlZ6LaOhkMySc0TTMywppNJrHSum5pRBeeXCg7EqgJ14WCaRhyQrgxOkyNvwLw0dRxNExRwcM9tdqSuHHO7Pci53CBkhj+IxvZ2tHR1Y9vdnxFg3bljp8bqjA4iKHz5lZdlQCJLJwMKc0oZ1t7agoYo457iqiAlU+zzBcQ4KaBephNXxZFPRpDPS9avqOihghi/6jIZkNLU1IL/+gd/oEzOF194CefPn5futJRLIjZ1HrHZOQFEVmIyT5P/BOr5j2YvgnuXEVkoL5bbkM8LqDOgn7FGWWaBNjRh+91344bVa9HR1Y3ZuXm8d+gQ9u7bh8PHj2J6bgoLenrRHArjptVrsHLJUrz1+huKgGIlaa5cwkw8gZlEQtKBvMuN9r5+5Xnmsmy1yspIxbIB7hf3nXpTw/obtpSAiYH1ZFdNegRrM1NiGW9cv15g9vDhw9qTRQsXad15LMgo83wjoCRDS8NYf1+/vsfMVBrHaALimN8YeljfGUEw5FPOLn+PY26y7jR8Ub/K52YVbFd3l9haalD1umLKQCIuZz6B/smjRzE6fA7NjY1YsniRpAIEz3z+TDatQoFb77gDGZcHpcr43CBPtxIKagCpeaVXDGGUChgbYTVH2MJUAVM7taj8nL9u0iH4oezSUknaZJ/Xr+gr5sEy81YjfVUDO3pwTSHe/45HYPqnf/jH18JbYX0b6ivwkVagDkw/0rLVf6m+Ah+8At/+9rcv+eGVxuu1bOrlmrNftrbv05o6Y3Ln+ugUE5pnENB0sjEt4OXX6j1i0481VpkHm2iaSgi/Ndx4xGj53MCJ/e9i8vyIHhsJheBnB7jPjKFnp6c0yuc//pzjfgLAEnM7HQZOl3CxyOZiLmOH01ZkWCiHiXKTDTRVqdSwmhG/AQPiDt1elL1+5MDMyTLKZLOCIYzOxDExmxBoIUhqbGwwwKlUxIXxcYfhM452A7J8cuUTUBPgKHjebbrJbc2jqli9PgEPjvW15QQHXpNHaUPUOeLm9+mSz+byuOuuu9Xffvr0kH5fMVX5NC6ODjmxWB4xp+5yCR6mHlCmUCYQNwyxuGzdb7hQ0HMzXD2E5tYWLBhcgBvWrEVf/4DMShOTF1UNSt0rUwQY/eXyUxzswmBvPzqam1EiUBsbw+jwMMrFsgnT93rRMziof9liSWsZTxPkZWQaisUSqsgUEFdGrcnkVAZn3tRrUuPK5iwZzFwuAUgD1ktoaGzEZz7zaaUbMHrr4sSEckzbqR9lVBJQAZfcU4IzakZ5vMgwk32mXIKAjMeH2tV4Yl5mMwJgbot0lyLnWehgIsqI5pcsXSJpATWq8fk56Z55HibmYzh76hTmZ2fR3tL6/7P3ZkGynOeV2Ff70tX7evd9xcVdABBcRRAbCVEipZHJ0dgeakSt4Qc9+cUeP+ndjvCj7bBHE6GJcFizUDGkCBKUSIIAKGLf7r6v3X17766qrr3Kcc73fZnZDWggaAjp4iIL0ei+3VVZmX9m1n/+851zPhnoL1ELTLc7VgRJYfbq8VMPSTebZ/i9tgVlOq/dI25QjABSZAsDeIItjbbvcrX1+zTAQJWAnw3c/5aOCRYIrRbHAQskAG4smlSKo3nGLssJQelGKQ9Y7j/89u/FH9HxCHxsRyAGph/bUxfv+L06AsgxdRAW/R6ARSu1R8Hp3/X89zvGqAa1xTxOLY876NO/a7k6NFsBVNjzTLPKLkNwgVu/9qDEbsYsIEU8h+AsmZTb1y5Lq7Yu+VyWwAMsE3SocPATYEL/lxABY4MsSpRj+4sw+oQRQwEARltGaAxbCLVvEvyoy7vNDkcr1TV1byMTEowqInaoNUS8lUi7lySYanaEoLTYPyh3l1flxvQMtXkoNcMEA1c3uiwhMgrv5To/ZoWaSx9MGgAmWD0AHYAuOKSdQQZLiC8Ntk8yAgrJBexihY5M6GtuBiGAXuwnStwAHDPTiJpao8Z1ZKBfRgb6CEJzMBch6gkh612kEwDQA/yhC5WysWyRic5ZmSLjlRBV9JnPfpraWYwZ5AeQWqBkjX8DiOH9URa/dvuW1DtNKWSyZGYP7dnL91217kVw/K9Wq9LLZKR/eEQSmaxgL9YZa+RARyPNdAGT4LiUK1WmALgsAu+dTKdkvbZOgAf2G0BSCZq/AAAgAElEQVQKDDEAFtpooh3pyZMng37zAIsoUXtAPNhBNHDAa7A9/P7QoUNy/PhxbdzQ6TL7E4a16zeuMQEAz4MRDefN1lUEpyjxE7AyXk2YLtDXV5C1tRW5evmK3Lh2TdKJhBSyOVlfK8uWqUmG9MNABdMVzivuk2KpJOvo6sRrAWa/lJmQ9N7SpgtaqSCTzXa+uIK0mYQ+TFpj//LGFlr213FVcMqMCgJTmMkQ+xUkdDCOKsMOU0E8lNU6sBCiHIegV+9vfMe19z/84R/dqx+P8X7FI/CBIxAD0w8covgJ8Qh8uBFA5yd/bGZLPVvUgahP/A5a/XVRrWn03TdvjxOwlQc3MK/W1x4MCydPdqBxAKvYA39jPBEip6JOYYItlLJ1stXSu8itGzeMXWozxB4ZlCXr9ANQqrLSjiAHFcCVgBcsZzvsfgOwCUaPJXrrHrRBZgCwhok6kyS45HagvTP0gTaqKPOzpN2CxhLtOpOqD2w0ZG5xgewkjC8ANOoIX1cWlAAinMA1U7ItbepoEYiek6nJKdm5cycZK4Cf+fkF6kS1u5MCW2wzV8hLOquaPy2/KuOHbUCXmsvmWM4GSAao7esryt3paeZnplIJKaA1JV4L0xhgSQcaw64kUgl+cQwIfBPSqHUlncxQHoEyNsZ3cLBfJsZGZXx8lKwftgPNL94Huk0oNbBoaeEc5fOybWpSZm7fZncmgJ9ao0kH+lK5zFa4hVJJVspVhuxj3DUOCXmvae1mJMisbVHfWa3WCOBhegJDCoawzfPO0DFeM9CpsjGA6SkxDgCz6OMOxhTX4/T0DPWkWKDg+gOowuWGNABoRRH5pJpgsN9qNMPYZTnu2nnKJTA00iXU1Q5zG96PsotGQ5ZWltjcIQNNMBohLC3J3TvTsrK0JMNDg3wfZNfu2rWDwBoSgUQqLU0sgrB4oTwlo1FcqALYdaWGJAPxPWVPsbDowFlo+6bfFaRClkAtNXXE+lpd/Oi9yFa4ac0npaGrqfcK8lDZRYoxbSqBwZdHROlnBW8Qfsci6A9+7/c/3IdW/Ox4BO6hEYiB6T10MuJduT9G4M/+7M+CiSkKPPGzg8DokTowc9AaDd8nqwKwZuDSJzyf8Gl+sjK4duWBSahnXY0ynOAYaUSNZo/mlNXVZbKD1AoaiMDfCLJ6ysyAXXSjB36HydjBCidjZ2kIYOFDRk6O9vbG31Em5z4C4JiTGy/j5JxKEeAywJ37quV/zNA0TSFyqqAMpRqctc0mnP4AgdqvHe8BKQCkBlnpHxiS+cUFmV+cp4YRD7jBwSKCTVxBdye2k9SxwM/oK14qFaXdqlPT2Fcsya7du+TAgQNSLKAk3aEsAKVofOG1eA22BcACdhdsH8xAABoE4ohwQntLAiVl18DcgsWqrVekv6/AdpNIH0ArVOpw3QSWxrEkpQXWWHpsC4q4q/VyQzotlNDBMEObCSgJQNOVTCopQ4MlKeZzlFbALITviH3K5rOSz2SorWSTgw4c8DUZGh6RynqNZeq1Wk2m5xakWOqXcnWdBiGMDc4fgB32G8fj5huwdGBEG42WmpiGhrSsztMXRpVFr2mMIb60Tac66NW0hJ7xGjOFMUXDAgBRuPXRPhbgFNv0c4bs0nQGgE4XWGT8DaQps6rXIr8AjO3nBFp19rpSXl2TZr1OzSnY6r5CUdYrZalV17mQeeDYUZnaMiUNRJ+l0hwjMKZIO1AdsR1fT8vp5jQkSNac0SQ7S+Ecun48ep/774K/adAB91eZfDdRhWCXrW5hMMzmCPz1vOQ4fmqCeq9JEiaxf/Hbv31/fJjGR/GJHIEYmH4iT3t80B/lCPz5n//5JsbEtGQGLqMANVqW11KkgsvNeacOTKMTPp4fdflHS/GY6MAWOUDUiJ0e45Ju3Lwh2VzenNdZnfQ6ps+zyRegzN/Ly4SYzJ3JjYIA/E4ZHGVa8V7QufE9UX5H/FRTe9zj93ge2EiblwMw4dZmApwNzmNtIYoSNyZydEaC66NeR6clBLwjC7NINg3bZWTQ0qJsmdpCcDc7M0NQBCBMWUImY00AOvLQQydlx46tsry0RD0iMlCRlwkgRgAFpiufZ2zP5OSUHDx4SMrlNbbZvDs3J8W+IjWb6tpOcSxHR8cIdPF+COoHqwh8PTc/K5lsmuYj6HKRrznQP0CAB5YPUV3sFAQgJD3JFQp8bS6jrWABSsGY1utggGvSaQGwon0sgHuXTBlYv8MHD8oUJAylPu5Ts4EmAIi/arCHfC5fYBtasKPVekNu3pmWQrHE9+MYG9uHcwrmGL3acd60NI04K2VF2RIBetvIwskXQgDuAIcE8BEJBc6tM+Zezsb74fpDnBSuaehmsRDJF/JBiRzPUU3vugL5gOHH++uCxlnUoHOamcdgDkR0LxZJcN+Da62uldkNCnrV8toaz/uOHdvl5KkTLOmDUU5mMzTBoYzuMg8ctRr3cD8p4+mOfLaZYGczXeT5Pm6sCBiotRI82Gm83g1lZFI5/qqphjEM+zY1tUWKxRIXFlggkrk3jbjfi/4+kHN861vf+ig/4uJtxyPwkY5ADEw/0uGNN/5JHIG/+Iu/CCZ3Zzyjk1S0bO7lPB+nqFOfLGdEP6p9y5VBjZb6nSXy33kpEP8GOEIZGqwUvqML0dLSihT6SgYudHsEwpsYHJPCBdmJyBQFANIJ0GKmlEhSgGKxOdTjAfzR1d5Tlz6ApgiZRLjftbWlltXZt55ROjbtJ5JSKpQU2LWa0mo3WYolScX9VN1hKplhN56pqa1kIV9GNNKtm4wWgmlnfGKcwAwaTx8jgBgAIJSVATS/9rWvSrtV47icP3+BAPaLX/yiDA0OM1yfrUirNfZxh+7xyJEjcuPmTbl0+YpcuHAx2C6TrdAFKZvjawGQ8VqUzVGepat8qCQ79mxnSbkKBnG9rj3coSHsgEXUqwD7CNYtnUXIfZqaQzCXCvZx7C3rZV+TleUlgtV8PsvSOUDg7t275ZHjx2Xv9m1k1NbWVjVuKZ+V5ZVlyRWK7AmPHNR6oy1nL1ykS390DF2RwGJ3tYTdBdgtkLVFm0ucaLLcZNfVmU+GnS02NyoqVW+p59OBbnQR5hIRvBDnFO1WwX6CBcU2g/gluwixL7hu0E5UrxtUApS1psnO2FFPfAjZW20igWgtbdiQZLOC5YVFuXPrll2faTr4sf2du3bInj17ZWxyQipcLOhJgaSBXdbsGve2rNhVfY6xnEmA5s3ue7PRB+Y/k9cEulDcI+hDFZqpuEkG7rd4bZZKAzI2Ps4EAtyrXOj5yi6yXewfgOk3vvGNT+JHb3zM98kIxMD0PjmR8WHcOyPwve99jzvjQDEKIgEcQsNCmGcYPDec4gL9GiY+ajNN74b5yMvr/rpoWL9P1iiPogzI/umNBsukKM+CHet0MIFlWSaFJhKADMHoCEoHE+OyAmVuNKup26rRwU6dpkMRK2Fiu2DCtBd9kuVrHCdD94k+VKcHUKF6QGgz1bjFqCqHunTgpyTdRdldgUc30ZEEgVqa0Vh1AIauMC5pbbXCSJ0dO3bK1q1bjLntyo9+9COOF/WU9RrLwwqo1awEPej27TvkmWeelsWFWbl06aIsLi3xbyePn6QZBrFH6L6zML/ITlKf/eznZBIh8Hfvyp3pGbYwBSMNVhHHU4NxBxKGrkoW0K60WCgSjNNklk1Kvj8nw4NDbJEJBS4iizLoqQ6NZrNFExge0LBiGxjXRAqMGtIBAI5URgGmzXXD1MnCMIWw+lqdgHjr8LCcOHRQtmxDpirYRpVN1Jt1aYONLPZJJpeTZCYrp8+ck/mFJZqrOh20HdWFj8ZqZVjmBjClAYyMurJ6WEzo+bHfkblk1lXAhlOCwfgv1c3S224LIbKnKGFbu1UCXVt86f2jbT9Ve+osqRp8cPxYYHDhYowsF2ymi/a4MzUGavMIAHy0x82l0gzdX15ckmqlTDYZmlQw4dCvDo2MyMTUlLRwkExlQF6rpjl4S1bei6ZA8QUFj85c+RtAuEdDkek1Z72ZE7F/2FfEczkjreNnJqt0mow/gCm0z1jw0GDXQ6yYLvaii1q8L66Zp59++t75QIz3JB6BDzkCMTD9kAMWPz0egQ8agX/zf/8/aiwC4GB5GyVKNS4ApOjEjElYgRLzINPITHSTUjgRb9SqqcZNWVZO3RovZBM3My+ZSa+miUp1nV8AeGiRCXAKgDQ2Mirr5Yp20kmg/F1lz3JoBTGp4eEZnt5VKjyOEBBxXxiRlApyGH1sXPeKfzvLC0YMYEeBqUbwUAtIB7yabWi4MnOUgxFMxMwQzReC40aJFcfF6KdcnkBibnpWbt28yWD3ixcvstsSmEoFLl0p9ZcI0sFqohMRJvWh4WE6sSFxQHcg6A2PHDwk42NjsrS0LCurKwSiN2/dklOPPEwN4tLKiiwtLMnM9Axd/24qKxYL1Ju6bOL69esyN3dXTpw4IQ8+eJzO82tXr5H5rVTLfB00oVggQCuM8UeJGMBQwZSZWRJpyaYzksll6IBHZ/U2WGRz7i/Oz8vNa1elUi7LYKkk2VRaSn152bt3t+zfs4etQ5ECgMgtMMnTM9McNywH8oWC3Lp9m9vdsgOxUQmWr3FtYHzAnAKYIhAf50tL+BsZci5AIiAJ55naUFzrZnCjJjmy6FLHj2oqg8UVO3w5baxXkupFPaZLKULcTzinKjexv0W02BsXhCLNTp2tSNPJFMEp96UDzemqXL50mWODXrBNmLAUEaPTgeRLA2xEQFlBsSBbtm6luQzZrliAEVRG3l+BKW9QNWqZ5ttBqoPuKGi1VZ+6/E1iiutfnf/K0BKEpjRYX6U+uhDYAIjNYIVtYAHxxOMxMP2gz+n47/fuCMTA9N49N/GefUxH4N/+238TltwjQduYeQDEOOFGJmHq0ZJJggB32KOkCabGW5gCaOqc6c5yBa9ggMhmWo4jWCTmTbJzUUPQaQdf6LKDzEkYXqBpBLuHB1g5xDQh1Fxlh5rbCbCEB1g4sjCZjOZZmplKS8+hYcm1rm5gckDNfTQtLMAOjhFufjU8qYufTmeWb0MGGV1uMNd6vBOYXJh2Sn0lTv6tFrSlymJNTk3JylpZbl67LtevXmPHoNlZxBGlWPLEMeE48Fz8G28MAAmQ8eDxB6VY6pNLFy5Sa5hJpeTBB47J8NCQLC8ts2S+sLQkl65clu07d8r2nTvUrT+3IFcuXyFg1vPStX7yfdqONJFgCRbs5SOPPCInT55iripYVpTeoffE2IDJZF6rlWALfQWW7LloMJBUL6+rsQxxUmCcudBpWc5pj+7yseFhefSRh2X/3r0EWY16VTJpZTZxrr3la71Wk0uXL3NcuUjKpKVcrRCg7ti9R7oJLfHjXBCAtVrsqASTF0C+X5OqNdXrTi8DjWlynbSbltzBrppLxXzaUEGvHYI09/rYNeFaSTfiOSOqCxWN+QIwxDXo+kpfrGmrUnyFf4NTHk0AsG+QfGBxghgyMNR460IuL6PDI0xKoKZzcVGqtbr0D41INpunDAbJBHv27WPSAlltAEZdGvI0Bfpuyy2NGp2C4zPAuVnS4A0u1LyoQFQXO95hSn/n0ghsWxcvKqdw179hU1Yrnnjiyx/TT894t+MRQNCHfwrEoxGPQDwCv5QR+PN/92fKBFmrTU6aAQtpLQkj+kqwiJhgGa8DsxDjevQL/4YZxo0hKF06uAJ4K0CHSL2fsmtwEwPEAdxs27aDEzgeAKcAY9BHsmOOgYihoWEZHByQ9fUacyEBHMGawkjDTM92SzswoS1pNqMlZHM/R0EojjGqdQ1YUusS5EAWhiIHqjgWZ3fV8KEIBccMIAkwjIe690XjiUolAqRCAV2ACnweguZv3r4tvbZ2nkKnIZTXwZpCSwpHPUr3jNyxDlcAINCLfuOb35Abt27I7PS0rK2usay+betWah4BYgB06ij7rqxItpAnY8pWoNWanD1zlsATIAGgF+OLsVMwr+d/YnycEgBkuuL4ZmamCUqR+6ll1wzfC2AWLBsWBDh3+L3GbSUJoLggsIxX6G2ZBY+yvvSkVq1IY31dtk5NydHDh6mjbDZrks+muW2OdzIleWP/3nrrLRq3qvUarxUYxCCPyBdLUhwY1bI3WmT2egT/WiLv8mcYw9CliRIDQ5owqgEggSHF9UPZAmO0VKJBIGWLL043lCIowFaQpYY/P/+81tFwAF2+6OLXfFu8Fq1p8bOz4NgFfb3eA+/3UB9RT0v5nS6vK6QisIXq0jKZUizWyKR2tRvVu6dPy+SWbRwfyCNw/W/fsYOLIC4WASCDd9QFFQGlMcMKHN30GOpsuSi1ey+qBcdzlS3XCDKNkHLXPe+KgEX17GGtuBAWe0AAf8a5eTIGpr+Uz/J4I/80IxAD03+acY/f9T4egf/pf/4fA2bRQ7HVod3kUeO7/owSHVhRaPCSBA5gyuAUxoSILEwwNWDlUE71yRvPQa4jWKwiSrxW8mNYPQAFdJoAOy115iM2CU72ufl5ef3112WlXJG0gTpM1OjGMzw8FETz+L5CE4qSN95XI3ucHVKwAWYVgA8TKIGCg1bLW1QWTdlJlTNoqRaMJyJtlDFsEyy40coZYQBCGmKQq2l6viRjjDBGcMwrY4r2kRMTkwQSMBUdPXJEnv/p8yyfo5QOhu+73/uunD1zhmOI48A2AADBFgNorJVX9djBpsK5DWaXcVmQWah5BuejvF7luAKsZzO5QIYAkIvziW5JaGv52GNfkrXymty8cVNOnTolf/qnf8rz/txzP5Q7d6bl8Se+RHD6+muvszd8sZiXfBYAUPWUzKpMIRM1yzGordc5vtCHAkAC0CGQHSYbalzzOTrNERMF5nRkaIgdrZpN9LZvsqQ80FciI4hzcP3adV2ctFuyuLzEaKrKelWGR8alf2iMwFgXEB0uBDxxwSUVuD71fGm5mbCphxgvtHVtB3FTXlIndIrk5Hp5GosSp0tVtqBf2F9IW5x19UQF7DsBsz2iizi8DvvtC6INJkI65eFi97SLnnRakKR0eM5npqclx2siFxzL9es3ZHF5lfcZfs8FXkIoaUBEFkr7WEgQPHqbUByDH6clBQR0sLHqZIwtHsoXnw5qXeKD12DbOPfuSFRtavilx2n5wyreVXhqpfynnvzKffwJGx/a/T4CMTC9389wfHz/6CPwrW99k+ASbmb2Y+/vp6uaAM/YHky+0DwODgzQMENAhBBv6sjQcxzZiMq0+AQWaNhMX8qYGbaz7EnHyn9qKFKnMILLwSoiSgnvD9bv7LlzyFuSehdB3DqRg6ECEADLCKYUoATlajCjZMtEGUyAJmdyAEjA8DhYBmBwDZ224ATjp0Hg6TT6q9skbkYXBeQhIwRGzg09LNmya5UyTtS3gmUCI8wys1AHmcpkyFgiymkFDvqlZeZ1vvPOu3Lq1Emam/AAQ/jjH/+YAB0AHBM6jhOAGQC1ibapTBAQyaAlab1OhlFL/00abFje1ib2nPwBcuCkRh9zsG0wSgGgHjx4UB599FOWn6pjArYUwfRLy8sEMY998VcIOhBPdefObckbO4rtYH9QbkeaAErIMG+BsUM3LADJJllTsJIAhVbG7XakUatJvVrluO3fu0/27dsj2VxWO2S6rcZ+xn6yBJ1IyMraKtu1AuwOjoxKKp0jY4pjByhDGd9lGlGtpC4W1JCkC5aN7WyVx3O2W//m7KjnvZJwjbCqzpTjHtHd021rUU+vhXQqE1QfaMIz+QcXOZS12OLJGktoMH1EIgM2NwLycK4BkN0ciG2w1Wo2J3du3+F5HRkdkeGRES7s0LEKoBHgFB3FEC3FHvbMsdX71iUKLl3wagauI0ZoWRQbrm9nSHGdOWCNFjGj8XGaL5tWGQEWeBqHobFRxjjjZyzYYmD6j/6xH7/hL3EEYmD6SxzMeFPxCGAEfvi9/6DMi8XlEARY1c1Lks5uBOaPbldyqYwF13u3JTVTgD2jGSUoDZq2ja25NaCdYNS6GjkwdRc/MjZR/ob7/q133mav+UQO5fCiOr8R7URtnupfAbrY7hC/g1kJRo8uHO4a7K0RTx4bpQfGNp7MZFQW2IEpo6NSWTK/AN18vWkJsU9gBRnQbrpBjSKCgQvlawTCa6IA9kfzNAs6tokE8y4xoUOG8Le/eFkuX7wk1XKF+3niBIDpdgbio+c6QNELL/yMQMOzVnXcAHoROYSGnOgwBREjtLtwpKdMd5uiFrMCXS7ORzqtqQM9Ydg80w2YK5kkMIWmFO+HoH+Ay7fffovdo6BNRIckgOMHjh6VEw8el3ptXW7dvMGsyspamSB139697NeOYwFjWUMeLULycxlBWDxK+TS8SUcqlTJjj9LJhDxw+LBs27KFekkAGAAhPSZt306AahFElA7gOAo57hMSBNqQkfQU+ANg4ZrDcVDKwUB3NdywI5cBTQBs/XdYyg7AoRmSooygSz5o8LFrVrcVlr11EaRsMIGYlfQ1u1PPiYM9Z1mxXTyX5W0DpwStTLLQmDXXO0e/u/PfG00Ei0DLaYX+mrm8hTyvQcoKTBOM8cOgOkjXyDVjL625AvfU0iB88UZNNcdMPy/9vtZ7y78sD9Vd/NbxyQ1R2pXNfPw2dt5NCoviX/3Vr8UfxvEIfGxHIAamH9tTF+/4vToCP/vBX2oWJACdlandSavmEHXs4uE5iWRHrZTpbJEGh4f97H2S84kVYDLN9pXaujLQuNnc3AS4Y+kcbGiBLOiZ02dFMnnpJFUjqHpSlNUBshoW92Q6WHNDg4GBexzZmmQ2Iy56j5OCltN7dSv40LB96l4TiDlSzZ0fD0AfwZzpD7FNAFB8AZBmsykpWlySG65wHGCXsc9gYdGhp1Kp0rj1xptvyez0DAHmxPiEPPLIw4yRQvvLrdu2yYsvvCAXLlwge419ZncrfrWkDQYSWZrQ9/VEdkJLODFBEALdKdhKGIRm5+aYLYqSPWz0Q4OD3BY7ElkrSTCjMDohCxUAFNmxKP+/+MKLcubcWVktrzHI/djRo3Jg/34ynavLS/LsXz0rZ86cZkenibFxefyxx+TBYw/SrZ9F84CM6hrRZhQsbaNZYwcoXEvoCDU5NiaHDxygrANRVACWHsUFNp7XoaUdQBpCsEj3uLa0bQGcd0WabW3ywGgqC86PAi9n8BxA6TWJ86zRX+GCRe9O5o+iGxi1j5rLSmYQ7GYXmtG0pTNoTilAG9h7XCcAvH7N+DUPbTEHJaLvDKSllmrhiRBkYC3n1M2DIQOr+8dGAM7aWlIEB4R6VnXKQ9MNthr7hesU48/rO0jDUDaY5iVj1RVsWvMyQ6Aaw+UpBOECL2py8tQN/2xTXbSNg2l3XQ4QcOEWz0WGGddLJifPPPNr9+rHY7xf8Qh84AjEwPQDhyh+QjwCH24EXnz2OzpXbuphjUlRmUhlUKPGDzwdhgyjUAKHupf1gixIi+oJ6BZ0FU1Y1JLnKrL8idgftFPUsjxaK4ItnJubk+GxSelIjuwONa05Bakbuj1tKK0rEaRB+B6G7zpTTMaap+gRPviHRuWA7UWLS9Xu4bVkViOOfpRSAS7deY3vrVZDkgmdkAEa8AAgRcciMqwMYU/wd8jehFzhzbfelvOnz7DVKfrbf+pTnyLrCDCELk23bt5ieR3ACCwmtLNgO8Eq1hs12TI1xS5MFZTj9+2X/fv2E1gD9AJM3pmellqzwZal+HlmepY6VDDOGEMAFQAPfAfLe+zYMfn0pz/NKK5Lly4xB/XajRsEtgcP7CcoBWs6MTZGTeuZd9+V/+v/+D/l9s0bLONv37pNfuu3fkuOP3hcVqoV6SaB4zo0XgGXpdJMEiVjCjA7NTFBR34azCCaD1gbTvwM9hfpDfgOoEj23dk96Fpp5AGohESiGwTJBwsge41LPzwBIizna9wXwWqQSxtWCVim7nWpmWYGJ/YcWlRbdLk+Ffpod/WTwQRrnUlTFoNrTLuIWeiUta8N2EZ0zGpqViseHnMWNRHyIt3kj2JPJ4+yAvOIa8tc/biquchClBQXeSHLiXOgyuhI3JUdvydr+KeGg1GC1yBGKhqmr5IIX7xGJQx6DkKHvrLW1mEtqWV9Hi//pz+jAvLUU898uA+t+NnxCNxDIxAD03voZMS7cn+MwN/+6C+N6bGgcXP7AhS4kQSAIYh/sRI9AIJPMlTteetHOnQ129KjYRTc9iRBxktD8HWCNfaU4eUKMjBhX712nVmm0Ax2sJ0sGNC0MZihyYjFbC97YoK2XFEAjnQupQkBbTcGRVunamxQUNK1GCEA5ISoFMHZMjd/AcAB3AE8b3AoS0/SSbQ5VQ0ro41grCFgUGYV4fAALnC3r66VWSrvtjpSX6+z/H3y5AlqSs+cOSvLy0sExM6WQUsLsI73R5A+XOZoO7q2siyz03fIQu/auZMTPErcCN5frzdZ6t6ydRsZWIz43PycvPH6G2Sc0ZoU2lBoE3X8uizpb9u2XW7evMnjOHPuHB3+u3buIIjcOjkph/btk6H+kly9dEn+9//1f5PV5RUZHRmRxfkFOXz4sDz51JNy4tGHJJ3PEAhBY4pqOxhUnAsYd5C/unP7Dtm9Y4e0G01JQA6BxYKZZVhCBjttCwiWyo3N9PaiviBab9TV5Q6GGyV0ZzcZJaa5vFG2lOY0a7oQRBHY+srvZrDRrgEFyEIXKpemOJhyQKnXj5bHcZ2Rcbf4Ku2slQ2yTgn0TF+J98LPSJ+gnITGIXvYfeSZqtTG2gJPF0KaegAQDJYUP+Ma83Gj1MCSA7BFT0jwygZZUpMl4O84XgeQOGeMy2cqgaVz2P6EHa4Qx6bxbJsf+hkQMY8BPFtEFBhvxaPhgKukISNPPB6bn+6P2eSTeRQxMP1knvf4qD/CEXj1J9/VDjfBhKExNACmKFE6qCSwtPI2Ji0YmBjBFOjtfCctWJ89lCz/03JQVTHaJV4AACAASURBVOcGmKQTGP6nNp6EtDDZpqETBHvaZVA8MhqzfSXJ9sGQpUwmAJ4yT6qhYzZkx6JvlLDkfmkWJDR7HlCjpiRoEFEyddYmbEMJlg+MU8iWwiUOlhKGK07oussGFLQrECb2XDZtfeHrlgiAN1UwBvPOyOiY7Nq1m9E+b739jswtLEiv1ZGF+XlqOxGuv3XrVpqjwBLjWL00jdMCAAng96lHH5VKtSLzc3MyM31HLpw7wx7zhw4d4I5BvwrTUqvTk9VyRYZHxuTAwUPSVywyH/Ts2bPsGoXtATR52gLKumgN+thjj5F1vXDhvMzcnaNhC52GoAUFKM1At1iryeT4mPzn//QdOXv6jEyNj8vI8JBs3bJVjp88IccePSWpvOp00YQBJWR0s6quVykrKK+uyUBfn+zdvUdGh4ZVI0vnvsspAPK1NO8mmyjA9AUQzisVmRZXpmx1CH6cyQvaxyY0a5fPt8QFBa3KqmO7uJ68/O8gSrWjGTK/oaayGzjLtfEDdMbWFcokBTTXmQZaASIWNCoHYb5qOsVGEfg9JSabOk3p4s4XfN6oIpQfgPHGi5QR1sVXVEvtYB6lfbDueD4SHtwcxuSJDuQ1KoXgPWMgFOeCrC/uT9uHQLqDcUxFgHTksymqofXx0/Ng+a8WXhpiU5XnPPXkr36En3DxpuMR+GhHIAamH+34xlv/BI4AgSkAppUCObl4NyPLHtQJVuN2MCnRALSJaQKY1ZaKxhrZWOrvrUsOtKquTzWUp01A0WWqLamMGnXAIF2+fJVl5RRAWr5A1zWc25pt75Ow7hNaLzqQY2kTZXhra+k6OAIZYzvBMPkkqiBFzTBJGK0SqcBxHNUgOoD1jEZngxGDhCOAbpWGF9Pv4f0AtBFvhWMGCzw/P8d9BWuaTSP1s0ewBtYU33UflHXVPFQ0HqixrP/Zz36WJffLV65Ivb7OTkDvvPWGjI4M0TmPUj9yX+/OzRPkl6t1mZzaIsdPnJTF+SXKFbDNl156kTFdCP93U4u2eM0SXIOdRV4sDUX5PB3/6AK1a/t26S8WZHx4RG5cvSI/+eu/lpWFedmza5fs2r5NOq22ZPJZ2X/qQRnftkXGxsfIvIF1rTXqUgNbvLKqYK0nUir2sasXSt8JlM5zGcZy0UBnbTUpg4g2a3AHTrD4QG5umwAWYxZee7o4AhDziCg/l7xsN5TIbZHE7FtlAsPry55Mg53mlLqZKjQBKaAmyKMTXa9FsKnavUxBNp9DzTZc9CrxwJiAVXfWWhlXXXQ54xttceqRYNpJyd6X4wNphuaz8vcA32ZaUgbfupdZcgAYeewbXfGZLCUkrt8NhtgZ0+hgGSNqp+S9n5ZWBbHVYfB33oPGwkYXD3gCxuLLT8ca00/g1HPfHHIMTO+bUxkfyL0yAm/87PshMDV3fq+jPb4BQsmYGqNEPSZL9AkRdurRloaUw9mk5IYhI6/0MM1EgRakPvE7PlAJK9gaNXdgklxdqzDuhqwTYqmC7kLWVQY5lI2WtVgEy6kavyhrBC4WsUIeyxNNCYBr3COfvGGAuqK1NBuGoLtWNUwBcNOUGz2wHRitouYbgl1sx4EKx1EYDg928tr1mzI3e0fu3L7Bff76179mJie0gFWHOXqhA1gBmIJpJVARIeBDc4HFhTmZvXObgO74sWM0jGFbKOffuHVHzl24KKNj4/LQw49Iq9GV1dU1Akzkpaq+FrFbabYABUAC24rkAQAZaEwhu+gfHJRSXx/1nivLy1JER6v+fpm5dUvm7tyRnVsmZevEuAwgJ9MYzP/m29+SdDHP12vGbIsla7B6+UKRTnuAaPwNkVMweJWKeSmCZTWzkUcRAXBGS/IO7lxnmWHyQliu99J6mGEbSj1wvbH1Lq5fu/mczXMGzx32inv1WQTGWJRZud1/7wsTPCeMSMNiRI2C0QYJfu1561/8G89DBBgenn+ryRRaTt9s5qLHCdICy+LFvmJ8cPxMZLCECX1vDfV3FtnHyCsVbtCjjMCimyhf4HWrx0sW18Dpez+rNq1KQwjqaof3vMRL+dGxdUPj00999V75OIz3Ix6BDz0CMTD90EMWvyAegf/yCLz90g/5BHXaW5nafvbynTOKAbMKfSkNKZxmImVxndDd1e4ueDebdAB4bdJXU5ACSkyIYCvB5JH9AiBNwNWelgQifpJJ1dFxItZyOp4DgIPwdZREdfJXYxNd3tA4GpPmk6FP0Fom9TKoglfXx+F4UN6kptWex2KklTrZScoTCczDoWXV8EHTmMMfdoHqY9wRgNfNm7e4z9lMUqZv32Lf+y984QvMkEUTAjjj8TwAG6QLYH/W1lblF7/4hYxPTMiBgwfk5o0bsry0KOVVgMWc7Nm9i69B3FQZ5qxOV27cviP5Qp88/PAj0m72pFpZVyNVQVMNkFcKmUEun5NCvhCAKywMXnrp53Lu/HnZvmuX/MZv/Ibs2rlLTr9zWvNaJSHvvP6alPI5OX74oPRlU7J8d1Z67aZkchkpjA5LaXhYRsdGpa+vRKCN8wpms95oynq9LtX1GluIIkEB4HnLxKgMD/YTkHtbWehosYCAtlad8dBxWjoBytDUESvz6F9c7FhJPhqezwB8Px9gKCPniteEa6BNE+l/xnZZxheR9XotYEPJvjIqTJlLBZN6TXrveDcPMdPWjHHRyCVl172PvIJrZ9xDtjQszyubriYkNR/pe+Map455c0SbRaW5i96ZZx0jfS9VgOqYafZu+H7UmFpHsOi1re+/8Xr3v7vExqsRQV4sF2lWLQkip/SzI9aYxjPUx30EYmD6cT+D8f7fcyNw9pUfc59ocKK73SZX63pE9sY0Yq6pxASEcjEf3sXFJpxgorZuLwS8BmAxwaNkD4Dp2ZOY6BBAj9xNgBiW5qE1NQMHAGat1ZRGs0UgygmcukQ3MKn2Ff8B7IBJdQe/G5V80B3YYIKnps4Aj2aaRg1coVbR2TkaV0zOoEasiInD46U8ONxMXnh+f6lf5uYX5CfPPy9jo6NS7OuTYl9J1qtlaTfqbLc5i9D4VovMKDv3GNsFQAM9KBm5dlt+/w/+gJrN2ZkZMqZzM9MyONgvn/7Up2TPnj3aejOZlJ//4hV55bU3pFJdly8+9pikk+jKlJV33nlHrly9wmMFw4qsWDCW+AWMT1//+tcJeFZWVuTa9evy6htvyANHj8nevfvk6tVrLLtvnZhio4REuynjA30ykE/L7M1rcv7023L54gVpGDPKbl/DCHsfleHRUckVi5IrFAlaEwCgIrJarRCkJntdGRkckO07trNbEUCRA7XAeOQn0VzplGYwH9Uuw0i3Jl2AWLvRoG2mNUAAIOSL9LoMQZR2OdtgzsEiBeca0pUIoKLWlGH4WoZ3dtMXPrweoT82Tauy+ZoEEL0WFVCH4NT3hVWK93lE2WEH49imyz58AebyFZUIKOuv29R9demAA1Pe/zYkXmrXjl0aERfNfVUzk5obeR9RPuBxUtqaeHO5npUWC/P3fdTvKrf40mNP33Ofi/EOxSPw9x2BGJj+fUcqfl48An/PEUApn5NEpMyuP4OhUQZyQ+HOdKd05QetBUMFppYBw/K9AztsEWATmjt2eqrVqGdEeR8TOBzxYEgxUWmuJYxObWZhti3eR0umoXNYJ/teELLPvuVIE8hk6WxHCRnaT8ywzJu00Hz8zQGIdojyHugbS5QeAm6yWE6uKKXiGHxyx/sjoin60B7kSjcVikWynwieH+jvlwsXL/H4yiurUl5bk4sXL9LwdPToUWaXgtV0BkzLtGmyhoh6+tf/y7+WK9euSX19XZYWF+TypfMy0FeUr3z5y7Jv/z5tFVsoysuvviqXrl6XxcVlOXDwIKOPAIrPnDkjzz//M6nXYYbR8QDww/shsuo3f/M35OrVqwQzpYEBWVxekdt37kipNCCVcpURVb/9jW/KyWP75eUXfyFnX39FMr2m3L58Xq6cPyud2roUkN/KqKG09KCFpOxDWe9MsSiTO3ZIspiX0akp/q7aQOeqpOBKw7ECKA8PD8vw0DBTGTxKiVek0+VsWoA8U9UGO5ALQaIyf1GQ6Yx42hZawd8i1yrGBbFeNAOZ255xYXbtQuuLB85R4Lo3thELFY+f8qpBOpsleN0MTPW9saCyvFwzTIXXpCVWRAxNG0GpAWa234UeGe1VFRS63MHlA7ju0a7XTV4OovH+6aRWBXwMPY4Kx0j2FP95lzbTiWMsoFeOSmOC19v9GJUu+M80Y0UkEi6FwPX35BNxXNTf8+M6fto9OAIxML0HT0q8Sx/vEXjzhWcDYKrMo8W92MTMSTbSxYl6U7jjwTK+DzAFkPAyOd39ppnDc5utMOYG7BTCvxH5lEEvemoAFSAinJ6WIpv0GTtkveoJKkXbI2r4vHbygdFIXcrKoIJVBWPKLklgdxAYbhOna/KC3EiL2NGQcmWAfLL12CsvKbP7koEB9kXvtCVX0A5PAXgyQxeOmTrLVlumprbI0PAwW6leuXpVXn/1dfntb/5zOXz4iJw7d5Zl9e9///vy6iuvMhLKAQY1siIEj48/8YRUqlW5OzvNVqT19Yq0mw3Js6SdYEQVHu0Ou61rW9RUWkpFlOrRCCAnMzMzgXTBGWAAQURWXbp0me1Iv/KVZ9jCcu+BAwS6ANOLiyty7cpVGRsdky9/6TFZmp2WK2felluXzsqdyxckm+zKjvExSVXXJYWw+G6PLHcDiwvsVDYrO/bvk4GJcVmsVmV8xzbJlvqkhvODHNt6k9cKgApSBCYmJ9kNy3WUzjgGIAhu/6ZqNKOAzgGfdx1S9jIRgKkcWs9uAlZ+3qjxtJB9bTihCRBYOKHfvLbzVDY3Cny1KqCLGuyfA2SmBgTlcU0NCEGblsN93/33USd+lEHVUn7YbMHPnWtPeX9YEwbXlqreFZm/yOMNO2C5o59JG74g3VS2d8ZUwzNCptdL+a61dsNWyBrrfaDHw5/0u4HvzcccA9OP9/wR7z1Inb+rxhGPTjwC8Qj8g0bg55ZjGpiajCHFXALjCllCYzp90tSJTydKTtBJ9CvPU/wJMEidnYFcLwXiedlsgXpD7UmfYS9vlJaXl1ekv39AAZNnKSYS1D+irL9WXSfAA9OIEjRafboGFNIDZowaiIDLGNrEvoGBoNyYy+dp4sH7Mggdge6mK/U8SzeMOEvpbm6dSJ3ZsnIwHdHWLYstQhtkpFjWBChrdcgWZjI56SaS0tffL3dmZmlISmYy1Jguzy/Ivl17+DNK5yh9Qyv76quvMVIL4BfNBKDTZDRWG/AuwRaf1Dda+06wjYzdsuxPHM96rSYJ5Fzae9HAZICdoMQWF9DSArjDAIVWqK+99qosLS3Lrl075eTxE/L73/49GRoZZQ5ro92RV159RZaXluTogX3y3H/+jvzwO/9eCt2WjOTSku61JdVuS7LRJvCD3jRf0C5c0IvinCG+qp3OyFKtIWvSk9vLK9LEfsIIVK8xcurI0SOUJKBUPjE5wZ+p80TJmosMXbCw7G4Ak4YmA6AYG0VGalzyeCYHlQj7Zz96Wwg50HTg5q56XxBo0H4eCfXvia/y1+K76oKh29QGC1gItdmhyro1cfGTJHuJawv3QbQUTuBpHaRwrnDu8TyVrCjYdekBY7SY+6sldeTrIm+1UW8w3swXeDhG3p8RQKyiUv09qhRYGEbZWGeWVc+qi9Agf9X0uGyeAHmCSRlgoMJ1t4G9dtkADGfUXOMydVlP+FGFCsmTT8aM6T/owzt+0T0xAjEwvSdOQ7wT99MIvPCD/6RxTpjozEgC4IJJFiVLBLcD7Ol8pq0PaUoyqoWGDWQbsk94OBEy4zSiw2ROZVc1b+zfbtE8ZE7rdWu/qfFPeDhTBua0WkdJXsv0ALoAafj7zOyMLCwusg89wusxMWKio9aSZXf0hW+zWxNamDqAgIkIkynAB16HSR79xQGgCAasbInvBObpDLsv+fgwzsiyQNOMfeqwXSfAKmrM2NdmC4XQhKyslqXZ6cpqpSJnL1yUmbk51EKlUVmX/mIfc0MRg7V923YZGBySaqVKB/0oACHNPwhhV6SFjj50SltSAsxIpEUNdGIcEc0EHSv61OP5jPgyUxFBtwXXezcv9I/fjhzVqS1y5uxZdnk6eeqkLNydl/m7d2V+aUn2HzosN27f1hiiTltGSkWZHCpJt7wi89cuya3zZ6S6uCD7d+yQRrmm7veUfqXBVvpiQ9KSyBelNDEpe049JK18XhbqdWk2wZx3ZXR0VCYnJwlE8UCbVwVwyi46S4nzyBJ2U/XEAdPOkH3VCytjiu9pgjZco7iI6811SWZCIIkFABY5ru1lwL6oKc/HC9trVBtcJGDjaP4Akxr2D2OtbWe1falfY7yGO03pCsaMGWcEkp7RSsmJ6V+10USgliVD6Rm9gUOfTShMgmLmP5UPIJYKYFSZXDyirVixWRja/MEqhOnJk8kMDYPsUmV5qOx2ZokNbvTDax28Yt+Sab13ouywLuC0bazf956lqo0KskFzjejnJ/btiTjH9H6aUj5xxxID00/cKY8P+KMegZ/94DvalYkOWQDGHNuNuqkC7BfYKoAezWVMKZuDySnSljFgtsBmtZCbGHaAoeECoIFMjYJOPAegCIDAmSefVPFde5Yjpz4t7a7G8IBlJXA09kz7UaHHuDq2A3aqC0YNPeHT1LHOz81TV4lMUWgXt27bSrYWgfbeRGBldUXK5VVO/gBG6JAEjSM6MvX3l8hCOlhwR7bqTVOSTSX4PtC4ApiCMa2zZ3lPKrU6y5i9VEoGR8ZYfn7n9Lvy7ltvS6NWJ+B9+qmnaV7CBA5mcWRkTH7605/SrIRtUtoAlhTMYlvHDQy39pUHEDNXOFhcGF3A4KHXewY6zwTzSXGccMEDNMB8hjEE4ObPnY6MDo/wUtu3fz87SWFsYHaamZ+XkfEJamTLlbJ0um2pLi3KttFBmSjmZLJUkHy7Ie+88rLcvnJF+nNF1YxmYP5BCT0hKTi50VUrkZJ2Kktgeurxx2Vk1y6pEjwCsOl1VqvVg5I+9pELFfXtqEHN7E64njBeTGtAy1AsdixDlJmZtigKOhsB2GKskhhHgFnonbUtazSkXwFYWI6nOQn8dBdGnYyyuXY/OBD1xZRGh2n6Apn/lAJHspPGPLr5CNcsz6PFgPE5Zj4EMGREFXOD0a2qq4ZBWzjyeuc9ZjFWzmQyZxWNMfS1BPSmZ1V5roLfAAT3wJa6rloBa5i3qtWQIFvVpDXUzIIJNmmASxDcrIZt08BoC8xAjuDylk0faBjPJ5+KA/Y/6s/5ePsf3QjEwPSjG9t4y5/QEXjuL/9fMjdZi0fixAIDi7viEfYOR7yBGQ0R1w46dD5zckUXJmVaPGTcJz8tsWqkD8ryYAADvaYBD7BOZHtsUtMe4K7vy1Az6d1xwoku7P+dQNnUWn5WymUNiR8YYog8wIROogqAgBDABKO8j3/TMNXrEYQBSFGdSSCtD439UfbNgRGbBniv8V5X+qDhROcfdtBKShc90hMp6fQSUmu0pJMQeev0aTlz/qIsLi8TIEPLuYJSdqslv/IrX5B96HdvWaxnz54TfMGlPzQ4TAACWQWkDbligQAZGtMOfpfO0PnP9pc0rEDb2ZTl8irBNM4HZALovIRtgBUGA04tJc4XgA8D1xW8YmwQ5L9l+zbZtmO7FGHYunRZ1ipVWSuDyR2W8cGS5Lptaa8sSnn2tlRmbkt1cVFS7ZbkBIyZ9n/HeGbSScmAUU9i0ZOXei8hqf5BOfHYY7Ll4EFp5awbERc0GpSPRQHMXgRWyD1lhJgyoXiOA0BIJeo1dNtCKTvLc4iHaoe9aYKxeGbyUVBq2k5ztUWvVYyROvoNYPY0lqy2Xud+YZy5QGm3uajCdYSLCwCZiy1WGDRiKpXFwsA6qTmg9pa+Bn5dG+rOemd/6XS3Ej7vqXSGY4C/4zph1y662jXQ3/8ezVTF+XTnPxMqkIjRxr5rGT6PRURagbaW/DUIH8AWebgKTCExCCUseB0YU/+bSysYN2VJHQ5WXc7DhSazkN/7IcvOT0/HOaaf0OnnvjjsGJjeF6cxPoh7aQS+/+//nelII11rjL0BiASQwYSPiYitOZNg3sBchi1BvYTHMrGBuiAb0oPKzWAUZFG225z8MFsh2N1bjuL12A4mREz2qFT3lQbUCIUuNhYOT+aHbml05UkGGajcv2xW2vUWAQJAdViqbQa5j8pcaYlYGTu0ngSI2Xh2HAh7bJGzVlpO1ranbhgD+8TA/jZ0t2nJ5AqSTGdkpVyRd86ekTffOS3r9QYZp7uzd7kvn/nsZ+Xa1atkM0+dPCWnT5+R27enFWygHaaZuhR0ojzcZuA9gFE+m2PP+YMHD9IwtLyywjIzUgLmFxdlZW2VB7Nr9262JIXsAWkIYBHRZQkl7ma9of3SkUyQTNJcBXA/NjUh3/r2t+X4qZOyvLompcFBmZ2ekV63Iwt3bsqN82dlbeaWdFeXZOXWdSkkEvzqNWFO67HzrAPTHMu7YOeS0k5lyJg++vRXZOrgAVl305ABfWcleb6Zfar95KnftZI3ABDjopjQABbe8jfRAQmLKsvM1MUNxhEtQNVpT7ePyVA88smzR12OwrEAQw8znIfyo7e9VQ383ODacp0lxtn3ndprMou6nxtYSvs3rh8sAjxxgXILy/EF24hMW1xfWJxgG7gP8VB9tpv0QgkAtuWmKy+hh/IABetRMEmAy0Yaou9roBosLjNmTU4RdGoLsk7BYqvcwR9+bzobHDUVOkjlmbL7zRU+LjN4Mg7Yv5emhHhfPuQIxMD0Qw5Y/PR4BD5oBJ77zv+nujgrG+JnAAJMut6uEBM0JnnGL3kZOKtMKft+4++Wp4jJCSDT9W4eCs5JUREc34ssiunUaG5hPBQmeu1Gg4kav8TkCTI1LEuGgJRg0do9YmKGvjIwrWRyBBaY+FV+kONxaZxV6NLGfrhrWzumqk7PAWk0TJ/PNRaVZg86uOGax2SN6J2UlqyR/IqNJdMiqYzUWy158913ZXFlTc6cOyd35+dkcGBAZqZn5KGHHpJDhw6xm9Obb70tc3fnyGIF70XmLqPaUH6BHUtzjMB0gjVVtlk1mJqWkBDEebG9ZzZDGYVHGWEMwAA2mg0CEhifgP6xfT0P2ga1NDQgD546KX39A8wh7R8aYrB/r92WUiYlrfKKnHv1F1K+c0sGEh0ZzuelC9CroyeJVM+AaUryGBsA025S2ums9AOYfvnLMnkAwBSKBM+l1Xgs3w8P2w8YOD8vHhOWVFkHmcUI2+dlZS21I+kBzCFOru4brsmwZ7yyj+xElc+HMUgOxIxZxiLJ9aEqG4BmUplXxicx0zOixcQ/rHNSCBDD9qfsiGVAFxFZuD7Bknq0FMag2WxwcRaU0xEHZqytgz/sC36Hbl1Y4CHSSkGndpHCNeotST0z1WUOlCxYbQCaWSxKcK8MDg6wsqF+KywI9NpSYNulRIHXp0kG/F5wVtsXp65L5fXJtq4ezG+KddOEf+WZr33Qx1T893gE7tkRiIHpPXtq4h37uI7Ac9/5i6CMThOTlfBBKoF5JPi04HsAAJiIEPNUqZQ5OcM0hMkQzB4mQhpwjL2hRs50dI60oJPEexBEASSBAW2pScfNFIFGLehGBYZIiTOyUFbiDPpvW53dQaSytQkCsMWlRYIOTPTocKRRTMr6ECwZC6fOew0TDx/KSIUh5drWEiDUuwmBx0wkITUADgEzaHmpkpT1epPtVfN9JfmrH/6AWtnHnnhC3jlzWlr1hly/ek1efvkXsmP7Djl85LDcvHGLDnCAE5UNODw1YQG0vxgHxhr1mP3pjnzX/BEkAFCASaYEQaUUDkb0YBBjpGXatZVVghecYwAclKZxfkqDA5LvK8rC0hJoaanW60wC6CsUZHygJOlmTW6eeVdK0pb+XkcS9ZoM5NFVCpIG5FQZME0lJYcMWewt5A3prJTGJ+WRp5+WqQP7pWJJubCQUZfpgfXcTd1HB0FeNlaQpPIOAG2Wm7mwggFPt6EMqZ6/UHah/w4WF9atCdtAKdqvfXWRK0Ov+aDQ+SYoL6CxznI+8T5egqeu1K5pL8ELjXQbmUW/tjRJCe10O2TLfeHn4NcZTmq3kSYBSU2rFVz7ZE4ttB6vRfUB5w/7DjCL+xAP354z/T4ePLaWjh1kENgfRJbh3i4UioH2m9cNNazaVADgs9FCJcMWA5E0BA3X1/d0jSnfp4MkjIyC00DzqucC9+VXf+2ffVw/PuP9jkcgjouKr4F4BH7ZI/Dz576vAMgme0zC7GXeQMvIrOpPGemjWjaFSmpwwGRF443p0nRC1nglBXjKTuLBDFHRiBufkJ1Z8U5HDOB3BzZABZlAppYG0ToEKzYZomzOkiI0mCyDNtT8gTJ4NqftMJtNspo4JkySA4MD5vr2eBsFojpxuz5StXkEdTbgzESNZEH6WBCIJXXy7Xa8lIxJOCWVKvrW35a+wUG5fvOWvPXuafnM5z9PJm1lYVG6zbacO3eOgGB4ZMSc5tAu5gMjDLbp4JhgyYAXGUJz5DsA87FGuR9CyhTMTwawwOrRmEMzkRpdqKVMJKlXrVXXyaKqVlbo6mdzg26XLVVh5kI5uQBZR60iJw7sk33jo9SX3jzzjmQ7benPZaWXUEsaTUaphGRSCclaKR/nEaX8vvFJ+dTTT8vk/gNS5ZvpIkEvQ1sYuOEpyMTcxEhy4QSWUa8TAlgDtc6Y0pnvfest2qiLSCsswABcDVhC3oBqAMrn0FNG5RpmF1K2FUYtsLTQnVqXKDKKvAeiXZUUDENX6b2piE/dfGTNKwDKcA6wP379OjuOfVMXvhnDMKQmJ6ihEUAqLcW+ItMhPAGD8oZ2m6V4VB+ww5RpWKwU70MbL79PWOng89tqtuK4qDxCmWrd7aArHAAqNZkLJgAAIABJREFUsgZME+5jpadR9akB+DVJEN4D+nJnTHUfNOMVY/CrX/2NX/bHWry9eAT+0UYgZkz/0YY6fqNPygj87NnvbnDx0j0PY1NgZNDJxkGPAjb2MA1KmSEbFyn5KSFk4E5BBSY7ZVLgXG+poSVaEgxgYKSbj7GCPql2jAUDKwiQQGNSEvvsoec6QWrCkoFPxuFY/A+7THmquLq8vVTsRpFo6Tg4Nu6Asnhe1vTvjVbdWDuNkUqls9Jud2VxeVVefuU16kp37d1HrSY6KdXqDZbhM6m0jI9PsHMPyq14/0qlYmVUjJHGA+H3LGsbaNduVl063gHqATYBRNRkphmZ7CUPMJBISTqXozTCA+TJfHU61A4DlDDD1lhAHCbATK6vIP1DAyzl5jI5uX79Bp36hUJODuzZKXkYb5rrkl6vSnX6jkilTI0pMi4BTlHTTwGYppMGTMGYpqWZTElpYkoeefJJGd2zR6pJUS2nNXQI2HDXJhtQVV0l5B7a3YisZk/LzArcdSFE/aO14XQDk/+OhiIL0Y+CV2fro5FPlLSYAY/pBrgv2OjBr2trBmFaY45nLhcs2ADwkSjBFr/GwpOVt9g1GuVQ6vdOagZWMf6MqrKgf3zndWnyF7wHGFScdyyWQrCrCQau9/Qx8UWNp024GVBzUCER0esCYFYXkKbthnaaDKd+EirYxDjj/Kq2Go8oO+rnhhKHyIKCzHbPkndtsef7hbioZ77665+Uj9v4OO/DEYiB6X14UuND+qcdgVd+8qNgB8LgGENhYbSisp822WiR2Vy8keBvZe4s0if4Hurqel0wOKo39Ige1alpOPn7PVgiN2kaJ0cHpsEEb/28rcsOJ7wI2HXm0yds1R2GpXE/Zt0P1SO+30PLuzZJGwh20KFlVjCqEMOC3QUg6cn0zJy8+NLPZbW8zoD9ubl5GZ+YJGCs1xrsbPS1r39dtmzZwtIrNJzvvvuuLC0vk7mkOcninODkJ3jsdKRaLRPsZLNpGtEG+kvBIqFeb0qrqSAcmA4AOZ3Py1q5QtDL7M0C2qSiTN2iWx4AFwfHFrAWAZYpZKU03C/XLl0lM4vzNj4+LoViXhbmZkTaDelLipS6HSm1mpJvNSUD04yxpl7KhxEpS40pmNqkNJIp6Z+ckkeeelKGd++WikkTxFMYPA3CyuKQiYQaTTXxEBDBLETnvTKR0Z7u/nwmNaxXycqVSv0EWd2OJkfgPHvwPI4b44/3Irtn+6ARZBpQD+bYDXPcjl0DCgZ1v/R1ekVRc0xgqmVwBaIRRtGqC8wQZcyThf5v0GIqUHTTEhhtLe1nNMGgrQCdAJdpEgqm8aUmKTD3Oj5+T1A+01BHf0LAoOfMTKWVDgXGmsLhCzQA0uDa6LUkl9P717fpixqOe+QzgFWSQAqD2CtlYNVoqO1QcW6e+eqv/dN+CMbvHo/Af8UIxMD0v2Lw4pfGI/B+I/D683+zgXVyMlGZHfOLqCBO+UwyHijFgVGx37PcZ6BUkYKV8cOWi/p62ILUhKKlPC3bYgKMlnA5jUYyK11t6aCTsJmOEGNiDaw6UAQJpexWqE8EKwddqBtD/H15VI5OKQt4/+sELFVg3nDtojN1xpq1WlrSR7xVq4Ps16bM3l0ghK8323Lx0mW5e3dOZmfvUq84NjZOcOr7ubqywsB9vA+1jOjitL4uu3fvJih86803Zb1aZY7s17/+6+ys9NOf/FiKfXmWoWFYKZcr0mq2pVbT8mwuV5B9Bw/JlWvXaJBB2R4AChFTZCHZ+0fPbaDHRJ5oqy6dZE9WF1fkyMHDPF/Yt2a7KSND/bJ9ckzyvbas3bktrbm7UkQHKTOSsZwPjWkKbGiSzDCAKUr5zVRaBqa2sJQ/vHuXlE27iOspWkL3VQABEJoyQE5iJjsHpgBMqlsM9921mVj8QMKxtLRE8DMyMqLXVE/zQ12KoUAMCRE1AnbEKZGdJvsKRl5ZaJSiAdo1iUEXN85kO4NLeYvpMPkzWVYFlmqw81xRvcYIdI2J1XgrsJihVtZujuCCZI6wSUzI5npDDBgGGYOlzLqanfSO83vMmeioox9sOqoOuGahHceLVFeuIfl4Df7mGlwFyDhPVmXwWLWoXMcyW739r7f3TaVzXCSR2TcpBcYETTB+/Wu/GX84xyPwsR2BGJh+bE9dvOP36gi8/Dc/VEBiYIsTpk26AVNlE48zjSygQrOntmQ7NAembh7SUqVP4Gqi0M5P+gjBp5dHFTi4ptIDaSzDNDqA1tfb9X/OyriRSd3Ith1vj+qh4wCRkbxF36zr6YLDeb8TtrmbFZkoTN6qBQQUgNQATF4b4frVmrzx5lty9sIlWa81GOcEFg+MKrocQbOJY4BZDKAIxhM8nCGDmcVLzh6p1Wk1+bzBgX5ZXFoQdJ7auXMHARVD2BNpKfUPSKVclYWFRQK3sckpmpgAAuD+v33rVsDeDfSjXC8EjwBwqh3uSbPTkmqzJnfvzMrk2IQ0ag1w0jIyOiLtVl2mxobl4PatkqqWZfHKFWkuzEsJwAaMKVSISTCMAKbQmaIhgJqfWumsDG7dJo8+/ZQM7dwpGoYUJDgF+aPYDwBIl2B45yawfRhvsJEwailJh3B6vYadPfWFFWQPYOjyeSRFoJWrgipl7J0d1egvaHsB/mq1de4TTEAoNbPfvWpDjHVVKQS+YDrCa7BN7WbWM/a8I622BevbQgMmJ8Qw+ULMFzoef0X5AIGlgkRWKOweovEL+2/gFvcokytEeN6hhYg2q3CjGO4nsNbMvgVTagtBNrloNrjIcVZadcd6bNTn2sLT79dg0YoqhjHO0WioUD5g97Hf48bYEugacMY5w/73l0rym//sX9yrH4/xfsUj8IEjEAPTDxyi+AnxCHy4EXjph38VlKidEQ2MPwF7qBOyT8xRYtHnrg2A03weGyY2GG6cwcQEH5lwfY8JyNjH3SCnmSSCHbTyPYECWShtMxk4n31ngJepBQwEcqEEwNzEnPjd3OTu/yBq0U0fvh/qxg/1plHRA2EYATUAUBPaQnRq6mlkVKPZYTj99MxduXj5sty4cVMWF5YYeI9xRncpN544S+rgFMeI3zmLBU2osldtWa9W5NbtmzI1NcHe9gi/R+YlcHghX8S6gVpWDPnDj34mGPvy2pqcO3NWlldULgAGrq9QtA5LPYIFgJVsIS+dpMjC7Lzk0lkmMJBZbNQkk+zJ1okx2btlXKaKBVm+dk1aiwtSQLtYBOBjRBLQIEMCIJrqwLSCDBnT4W3b5dEvPy0DO3bIquVrgg1VM5ACI22TqSyqs5TuMLdlDRm4QJPK86NGIbyG14ddZwpqFaqijSvYPAB5vDbapYhGoEhOroJBmO2SGqQfiU0io8o2pMroOgvrXciw7fVandmzeGCctdSvmmhnf4PjtaQJXmdJLA712nYgiX8rS6qvJYMMo5IxvngqwSRb1rq2WwEir3NIUSItSzEe7XaDr3cJAPY9LL8byLcxAZCFDhX7i0WUZ8d6pWPj/RHJlrUKij8P1weqAADz2AdILP7Vv/qjD/ehFT87HoF7aARiYHoPnYx4V+6PEfj5j561A4l0ZjGGQ+NorIi/CZh6P+z3GwUyJ2bqcDCHkiJL7ZEyv8+8nFQxyRtI0dlYy/3qLE6HOZym7WMCACdxAx3GorrGbbNSVOd4BSfYKvefwFT/QhOUBcNvNDz580OgsPGYe5JIq5kLwBSawmyuILV6kyH7S8sr8pPnX5RXXnuNSQHVak2WlpalWMyzjL9//36Cyps3biqASWlsE1hUlPsBPgA40b0JALRarrAd7K1bN+TGjWuyf/8+GRkZJtD1zMlOG7FeLQLTRqMlDz/6qGTzBW4TQfuXL12SSkV7vYNtgzyAoft5vJ+2fu0fGpTS8KC0ag1JdBMM5Kc5CNFQvY4MlQqyOntHdg4NyDDc4MvL0kK4/9oK+8MDrEsCBi2RNDsQQdeZkVYqI0PbtstDj39JCpOTsoqYpkyWWlecU7baZCcjBV1oGIBzCrAJ0BwF6uXqOtlv7HvQACHSsYx6VOaMqj6Y/2aygneFcrCIq6Uni4tLXCiAySaQI9A2kxGkAVbG5/ViDR9gQMK+FopFXkk0nlmZXTWeYZXAEyu4mMK1Hk0UUARqhkEDk+Z0925S2oFMJQZe0qdwxhz0drPq9WxJBWG4gUlWgvIEnmXRXq4dj6RQeB5wIJ8JKhnoxKWSBpjzsHhw1tT3ze8Pr35gXNAS2O+98D5PkK395j//l/fHh2l8FJ/IEYiB6SfytMcH/VGOwEvPff/v3Dw7ML3PXwnlwop9wCSa+vQ9+lF3s5MLtRqrTngGhtESlGVrdKfxyCnVuPEFvbAFYmC4SGpoPKCuM7zOpBIYWHlYSdqQ+dT53wFA6DrWZ4Fls9ghA66udfX3eO9woPe6gh4ydmAWuz25cuWarNeaZM3Onr8kb7z1NoEfgCu0oCyj5jMyPDzCyRmAy/NdAUjdhANTzlq5LBPj43Jg/362DoWh5/btWzILYLhrh5RKfQSd2Aa0nNC6VirrLOej9/xDj35a8sUiQRbe9+L5C7K4uMhxQMcoKB3V/Z2SQgEANCNt6Ur/yIhsGZuQa5evyfmz59kSdWxiTPbv2SVHDuyRN37+gnSXl2QCEoBqVcb7+igv2MiYJiRtnaVgtmmlMzKwZauc+OIXpX/bVqnRBIOuRwpwnOFz8IfjRYmdDRLY+aup+s90mhFWYOAA1FAmp0nJYo+8rA3gpJpRdZC3EFiPY0U+r+WAqhFMm0r0lfr4HaweW47iffH8tEY7UXPJaDBdZFE3zW15NyY1ZLFcHyZEBZfNhkVPxLkeal6xXW1v60spbp/srDZSUG2pLqr8/gRL7mYllwGEUpzgFlCpjC3FCG7R9TWqD7e/B5rvUGkeyG80X9aWc120koVMAFFjbQv1D1laPY+IpGoFjK2y4RpXhmv2v/3vfuej/IiLtx2PwEc6AjEw/UiHN974J3EEXvzhX+kE6Iyo/cPL+g4Qot/VLWV2Ji+Jmztfcx01AN1BIHEsJiLLuNQ5LWxqiImR3aLMAMKYGpYkkfsD9sdYTRcOEnUmGJdDvSjZUtO4GlOUsd6igdbUSop4b8ZMbSjN65lXo4iFvAdROVYCdqD6nosEEgVkRmqcTmlgkKDwZy+8JNX1OoFquVqXOrJhCWp6ZJxarQZZUwIYkyag+040FxIACCAUx7Bn717Zv2+fLC8uSbmyJo1GjSBwYKAkkxMTYaMABPvX6rK0uCwrK2tSqzXkU5/5tKQyGQJiMMWzMzMcOzCmq8srsra6RtYU6QAPPvggwcL88hLzV8eHR+XnL7wkP/vpCzI+MS4PP/KQHDl0QLZMjMjLP/lr6a2uyBDefXVVpvoHZGFxPtCYomEBNKYs5SdRes5KM5mmxvTUlx6T4tSUrGHMkWLQVv0h9KNgcTEu+UJBO3cZW4p9V3Da4vdsLq86UZTvE2iRiw5OCo7YVpQLK+0qhWuEulXmuIamO/yBbD6il6ytKJlbRjEp+MJiAuPHNAk+VwE0ACPzSo1J1XaoFi6fAHsaaQZhum3XXGPL7v4PpTMAmtg3S46w6wLPxXsx9SFw2CtsdZMTrjPs3wYDWSRTVN83ETzHda5B2d/vYwO8zphuvtwJMttNZWTtj5QjWM4vQX4kYQH7y3u0i4xVyDTapgXWzwSwwf/9t771SfzojY/5PhmBGJjeJycyPox7ZwR+/tc/4M5sMB2ZcchZnMCt7RO6wNACE4cCSEI3y3f0I3MWxuNzaHxABqID0ggwxYthzCF4pakqGtZt+MAmTjVqeecfC67CxOgh674DijEDkBywRwY+HJiG2lgFIQEo8DK/6fxoUHHtXiTXtQfwlUUZWvMnUdItV6ry6quvy8pamWwg/oay+runz8j8wgKD+LdunZQd27bK0vISy+uDg4MEizDHaKectIwMD9OlfXd2lgH8e/bsUd1loicry0ty/fo1GRkelPGxMYItBM6DTVteXpU70zOytLRC9vTEIw9JlkYh7d5z/ep1Aj6wfFgQ0NhEJk5LqwA8iJaC8Qds5fSdGbl16zaNTzt37pTJsWE5sm+P5LptGUwnpLe2IpfffktQzF6ZW0CdWnrJrmTSaP2pgAhnNZnJStPMTw9+/lckOTAocwDjth94L4BMNniwbmAAb2Qo4Vg3RzrL6wR9YRg+zh50kM66uoGM7UNpSgKbCrmFhu4rM2vOeItJcubUc0dD/SS0m6rxpIHK0yBcVmL3C6OxsjlGIeHewP7g/Pl95KAU/8YxRP8dMKncuUikmRmgvAFBuJwLWVAHuQFjan9SSY1qdvlejEPDAkHd+G7Y89dFo9VcGuGSBf8M0G1ZxJUx3P75QdBOF7/KFIKw/V5Pssz2tUYXrIyonhyRaP8yBqb3zoQQ78mHHoEYmH7oIYtfEI/Af3kEXvoRgGmos1SGUfMHN2eA0jwBjVsCmj5laMg0umHFjRbG1ETfmUaS6ISpqDEAqpQNWEmRXJADQricgyihaApAaG4C2FIZgJcYNb/TNaX4Hu0TTraL4ELZXQUpXtZ3Hkg1eR4nFXREMhmAjxl4owb2D+Yd9LQHsGy1mWEKfSSYrGazLdX1dXn77Xfl/IULBIW5dEJOPniM7nwAGICn9dq6dqWyXEy65NMpWZhfoB51fHJcytU1BuPfnZ2Wyxcvyo5tW2TblilpN2BM0bLq8sqaLCwuMRUA5/HEpx6GGkKBcy4vN67flPJamceMErpqN/N0++M98/midFtN6cLsAoPKwKCsM+ezT8898ksBxitrkmysy+6pcVmdvyupVksWrt6SHML304gCAjsN+UZPOmDAc1lpZnLSP7VNHvzMFyQzOCzL0LBa+1Q3ImlOKBho7Yrk5h2csbDBAc4AmFa431uB2clzaP36DUrkljyhZqWw7ayDsqiL3UEtmUoL0XWJQXSB44As+j36M7TCGE83YwUA0fSr0bK+/+z74+/nDKhvI7pPvs+sFwDMGiOqSyxl8DFmeK0vCH3Rh9diYQL5RhTY+v2M1/iiwME+vnvLYT8uvVdV9+qvdTaWml57f1zfAKYo+eO7jyMWRt/85jfjj+l4BD62IxAD04/tqYt3/F4dgRefU8Y0ZFuMk7GJPJgoWZrXnuTMPmwBNCjYVPZDQasyLCiLetyNlxcNVEZAq09O/p2MqTGfziYBQrS67dCoZN2kovus2rswiJwKAJMSaLnTypgEGWFHHwURYTtLDTMPu1FFwUJ0O3outcTPRIA0TGKIIFImDu7l+flFMqfFUr9kMzlqaKvrNYbsX7lyRZYX7krGAtEVKFu7V46pdt9xAxk6Lj1w7AHZv3+vtNtNxjDdnZ2RyxcuyPatU3L44AGOf229TtYV5fvVtYqsrK4JDELHTp5g96eFhQVB7NSVK1fl7Jlz1JKCIUW8Fc9rSrtioWScSSZl68SkrFaq0tc/KP2DQ3Lt+nXJ53JycN9eKaCjU68tyWZNGivL0l6vyGA+K0s3bkoRmsgk0HVTktKRXD4ryWxWEFbUyuZlcOt2Ofm5L0puaFRWG23pJkWo1ojIQrxE7QCN58LzMklzq/ZYdbNNMsGai4mSu16XQUZtNIIM55tAbqPUxMGVM4PRv2/Whfq9vBmk+rXr1QdPU/DX+/Ojcg2/zqPPwfMcpAfVCstOjQJpB8H6fg5MNfHCY7RUA6sssV2yQXUEqRHMOo3ksvq++7EEubCWjgAtM65NN+a5jMGjxvA2nhbgC1YfL2zLGzj4ceF1v/M7scb0Xp0f4v364BGIgekHj1H8jHgEPtQIbASm+lJOajZ5cyL0GY1aN9XzaYi3O451kldgo5o7nUC1T7dqOpPKbG2snQf76rpU5lZG9Kk9xNoYeHw/sODaWM8upTHD8h51cg7tW5sZqs0gRBlUe35UamAu/oC5C0r5BuJhPScwVcADTSJ0psixLJZKcuf2tEzPzEj/wKBMTk7JtWvX5Llnvyf1akVOnjzJcvrp06elUq1EYoQsQD0Bzei6PProo/LgsQek22kwi3NxcV4unD0jo8PDcvzYA3TNawZnTZaWV2VxaYXAGGztoaMPyNTWbQzZL/WXZG5+Xv72F7/QaKlCgdIBHDUMNAjgx3E+fPKUPPPUl+Xds+dl285dcvDIUfmP3/lLSabT8mvPfEXa9ZrMXL8imV5Hbl44J4uzMzI5NCC3zp8mYM0lE5JPJyQLc02nzbiqVKEgnWxehrbukFOff0xyw2Oy1mxLGwA9EbaGDc4T3euqyfBrMrxgEjw2N6cF5zIi6XCjHF7jKQwach9tY+qIzZjFoFuRso0AeSHzHgb5RwGcA7soyMTPQVKABeFHr78oGAyZYl/YectVvZ7YgarTCdjXKDBWANmlKczzh6M96QPG1I7CAT5zUNmyViUKvgBwsOtmM5ccAGwyt7VW04QES01woBllnJ099XOCbWLx4MfhY0edcDYrf/zHf/yhPrPiJ8cjcC+NQAxM76WzEe/LfTECLz73bBDmvRmUcsoOskAVrOrkB1OJ1tqjrIizfj7RBShXa+JBKV+3u3H4NOxcy4c0pHgMDQCiddRRzZ+W3bUNoz3sBy/zuhzBWU4FyeH76TEpM+kdamiOoe4O76+AwIHmhnFwkOQMLdSTaZhiFETxdT2RtbWKNFsweiTk9ddfl5mZu7L/wEF54IEHZL1Wk8sXzkomlZBPP/pp7tv3n31Wzpw5w21Q52mgjCxTuyWf++zn5IGjh6VSXpF0MiHLywty7vRpKRUL8uDRo9Lf38/JHwYnREGtrJZlcWmZ3w8fPS4HDx2Rt995WwqlPmm2W3L2/DnqSDEWAAddSB96PalV12Xr1BZ5/EuPMwXg+q07Mn13TvYdOirbd+2Wt959V/r7+iSbSsrFM6dFmjXp1tZlsK8gD+zfIyu3r8rCresyP3NHEs269OezkgXbhnMHt38mJyPbd8nJzz8mmcERAtNOKsHM1CiT6ADJy9DR8rqfPy9DuyHIGXfogaE5DluVqnve9dB+7gNQa9m5iH1SnbNeF87geqncr6Aok+7XusteokamoIQekbhsZhE3M6A+BqqjhalOGUgHhn4tbnwdDHUwjIWVj2AfASJx/1CH3eFN6O/BDmnt96Yh4D1oRowYu/AaDcfXkH4/P5vBuFcn9B4OJRO4r3E8kAK4sQrbxMLo29/+9n3xWRofxCdzBGJg+sk87/FRf4Qj8Pyz3wvjngy9aQcdDd52diOMXdIJHi0aqQM0Q40zN26I8okr2usbRdQNZVEDix4zFbiMATzNxaylfM1FdTY0YHMd8EbK+D4ZKmuLiVrZHWdx3HUfgalBfBTm0VAC4Fk/jmiVHQ3kB95ZiuE+kBogwFxBBIBeZb3OzNJ6oyFvvfW2XL12XQ4dOiInT52SYrEgiW5b+vIo8efIQF+9dlVefPFFmZ2ZlXwhz9/BoQ6QhXE5deqU7NixTRbmZtnbfmVpUa5duSzFfFYOHThAAxTGFu+5urpGxnR+cYnl/IOHj8kDD56QN958U1KZlNSbDYLTpaVFWVxYkGa9Lvl0RsYGh6WyusbA/SNHDsv4xATB5NJaRVqSkiMPnpD+oRG5efumVNbWZPb2TenLZGTr2Ij05bKS6jYkWVmUtbt3ZGl2VjqVsmSlIykDe6lcXlqZnEzs3icnPv+YSN+AVDo9SWTTTD7dXMoPtM+eqKAnIFiQeOJCCCA1H9SNcL5QIjtphjqVNodZtpSimJMcwDQajxZeq1iktDc63iOGQQeLUVCK34ExDRz7lEoYQESyQLMZXEtRHSuTAzKZDSym7wcYcWdasX1nWvV9ce2GgByv0cB96EvV9OagW1UTWtFQ2Ysay6L7ARDpxxPcy5HucFHZgoPkzaA7+rHliwbPPHVADx3uH/7hH36En3DxpuMR+GhHIAamH+34xlv/BI7A8z/wuKhIZyMr5UfLcxs1ebQzByAzOtl49x0fSrKOzkJpxpS9zjovmfgNUT/KhIbbJeiF271noeI2sTub5GyNg2efQKmFpYs67GuOyZ7lR5TcLXjdIae3smRf885G7aE5oN4Tb+VsG+OEem3mauJ3MIXhvWbnFmRxcVmKfX1y+/a0vPLKqzI6Pi6f//wX2IaR2ku0imTvcA2wRy/7V155Rebn5/m20IMODQ7J8PCwHDhwgCHl0JsCmKLz093pO5JNp2R8dERy2ZwFwqPve0Oq1bqsVSo0QI2OT8qRB47J2QvnCFQQkg9wCibt+ANHpbK8IufeeltW5helkM7IyMCgDI8MS6vXkqHxCZldXJaDx07I0Pik7D14WK7fvEm2FQYpaTVlcmRYEijzri7Kyo0LsjZ7RyqLC5JuNSWP7k9shoCk/QzNT2O798rxLzwmvb6SlNtoUKBRSFpmVm2oZ4QCnANgYV+575G4KGW41W2OhQzOIzs3tdDVCecireeFRnfNzdXIIje8afqD65NxHTtAczCo1wZAc9TFH+0CFrKUm4Gp6zMByngMac867TEn1RdRvnCKvt51x55fCiAb7XyFY3KDEhaQaijS4/Kxw7ERNEYYTgbigyXtwl2P6Cz9o99L+Nn3y0Gwv6/f535vb9aj+nYC5jqiGXcgulmXC2AaM6afwInnPjrkGJjeRyczPpR7YwR+9oPvR0qAISgMJx+b7DZSSRoBbgyrAwoFhpuPK+xbL5v0eny+PR3aNQANuNDVkKGh58CJiZT2cPf3c62aMzVRrahOfOq6Dxgi73HvLSattMoDN7ZVQQT+HYIOLf2q6ca1ie89awpMtdSJLkZpZmm++ebbMj0zK19+5lfl6JGjcvHSZWm1O7Jn9x62Ay0vL0mv09KSPVqPZrI8xtm7s/Luu+/KpYuXmCl69IGjcuPGDanXatSMztydkwzifhIJadSqBKYIsG+DgSOrjBOTkkQKgCzB8Wv3QE72y8raimSmyJouAAAgAElEQVQQwk+9b1MatXXZMjYuDx09JtNXr8nVs+cln0hKKVeQTDEjqUJKtuzaLe+cuyhffOorcuCBY3Li4UclX+xjJms2lZIrFy/IzM2bcuHsaaks3JXla+eltjgn0mjIQCZFYJrB+KFMnkxKPZ2VkV175ejnviCdYp+stpXN7LbbatKxPvZINsB5JviyblQeiK8LHXSV0pxSOveN3fegfAAvB1TOFqr+OQzAdxDq1w8ArjOqHkmmbTxhLNKIJNdiYvGBr6ih6f3K8g7S/HVBGd1AmwPMzZKFKHu5GTj6Asy3FQBTT7rwnA27bh0Qu7aWbCcuFKbrK4McZUyjJfjNrKmD0/cuBvXO8LGMgtOgymAfDv4cbAuSgT/6o7gl6b0xG8R78Q8ZgRiY/kNGLX5NPAL/hRH46bPfDRzvrg9TpnRTtmkUcSKWBqV8bz1qJXNvU8p2oVZm98mKE6DrTIOyvIZ0+6TtpUDX9+nkrODKJ2c/FAUwpukM8iRDVz86HAV9xcmUancmj5aCPhGa1rDci3ItIzgDVjcAGtbdJ+SeIgOKIPV2ndtBVBND1jMZuTs7L5evXKURau/evXL37pysrpVlamqLjI6OyPDQgLSbDQI25EpCG+r5lwChly5fkkajKcvLSzIzMysD/f2yvLIq+WLJGN+u9DCxZ8HUao9zgGcALzC/OD5qMGFuQTOCLswzaZa5ERuFjk91ZIh2ezLaPyDjA4PSl87IzStXZH2tLAPD/ZLMJ2Rq63b54V//WB797BfkyPETMjK5RYbGxmRm9q40mnUpryxLstOWxbuzkmrW5eqrfysDqYQMFvOST3SlWa1IKiFSKJWkDWCaysrwzt1y5DOfk3auKGsttBRNCc60mnGQmtCmFhFfyAUFYIyWn9VQBwtYGG3GaxcB+BZd5tFMeA7L6WaiajWRsbmxDM7XtNsM9I8CSRL8vGYBhLV7FGUs2F+ytGqkIqhztj/oyKRaaM31tEYQxhzj+Yj8ijKqWMxo+Twh2ZxGsYEtBkDHexXYNUwj0RQBGlNr+xNNk4je7kFJP7KIdMNgFPxuBqCeI4vfu9bUQXQUfPrvsKjiosB0sf6+ft96RJRvy6seAPd/8id/En9GxyPwsR2BGJh+bE9dvOP36gg8993/aOVzzToESMIDoAhAJtR9qmFIfUMoy6aEjWjIvKiWE658TJjsoNQLe4QHx25RSJsnNvzd3b9RFjTKhEbZqKhOdTM4jTqBo2XZ6Hv+3WyPNwrQ4mfACEdA9vudx1Qmzdaf3j0IZdqBgUHZtm2HLC0ty9zcnKCrE37GuEK2cOjIYRkaGdJe7M0WdaXIlURpH+1CX375ZYLZXC5L5g/7DNCZTGUJlDpd9ClHX3lECwGUAUFpy8oUS7TK9qJFaa3T5DmjVEKSkkll2Ymn3WxJIZuXBvuYd6WvkJcCNKsHD8r+fXtkeWlBVhdX5Mc/+hs5evioNNttubs4L8WhAZqVVsvLcM9IPp2S0VJJWisrklqYl6L0aOxKJgA6e5JKJ0VSaWmn09JM56kx3X/8Ienl+qTS1ggyZ869GxIWN87OabtPYRQWxhgAFtpc6HcJhtoo3fc2AEaqSD3yzCLDcBrzuQIXVAB8DqrcFIWFhe5IKOcIqwEdnjtcb86WOojWcrnqsXGumEXLNDGU2LVs7mV3B87OtvJ4DcC6BMUyMQL5gTLCKk3xB69h5JQmNY+UDbQoawgrC9421RlldmeyaDekauRyaclkVV4Q3S5HIJJj7JIev9eiz/UFAI9ZkJWr4NQ1tHgtxgT6WDyilQ9WCrJZ+d3f/d179eMx3q94BD5wBGJg+oFDFD8hHoEPNwIv/viHBABoSYlYIrBsaFWJkm+z0Qi705BdRIYp7NOIcFIlG7PKTSfqYegau0Rox50JSnlBTI+73kPXrgPTDc+PlP42AEWbSJ1xer+/uT7OJ10How4eou/jP6sL/73jR9hhOZvvN7oIz9dyc5oT86VLl+T8+YsEMo16U8rlMsv7ACmjIyMyMDggjz/xuExMTvD5FfSZHxujs/61116T7373u/wZjmVIHPDgz/WG1Bpqmslm0bUpQ3DaajcISlEOx/4X80UFnm2E52ell04yWxWaQoBWdFZKJ7MyOjIqq0vLks9lJEEg2OQ537plSo4dPSLbtk7J5fMX5fm/+amMj45rf/NkQuZWl2RpbYUShlIhL+1aTUb6ijJWKEipti4F6RKYphJdSaEzlgHTLmQOmYKM7donux84Lp1sQaodsO8pTTUwNtAjxjzgHUANoBT7DZCH7lhZ9rBXQxxbmZIV1QxadbEDKG3KKw2iz8IFiDOFYCoB1hTQhmeZoBMV764CYBqFjB3FRYHFG4Ah9isarYQt/P/svYm3ZeddHfi705vnqerVPKuqJFkSsoxsd2zadDBxDAHWSsAs09CAs6AHcCChSbp7rXT3H9C9ulfTCeBA3DHdhNlABhYrgIMMxmBblkqWaq5Xb56nO0+99v59+9zvXT3JFkS4pDpPq/Smc8/5znfOfWd/+7f3/mWzvlDrJD5knPVETmxPwWPNwAYjEi20QOXCkOw+IqJgSvLuVg7wHPxJ5kIwzsYOeaYqALzi/RkDSXwtMxXeLzJEgY3GTYJFTfdiUO+nWKoTg1f8Xu+9WGeq95GC+HFOODa00ngPxGBXC8U0LuqN/b1Ot37wZiAFpg/eNUlH9Bafgf/w7383efA5y4GHobrBeCldwFKnyvI7S5xem3ePcxdDSq2mm1KUBUmXedT/W/uNweNhrEyseYunW9u6BMGjpvQQF6DTMeJ9xJq3+Ny8+5Mzx8lHcHDHTE/3Jd8r7ics2tDgEEv6a2vr7Fd/7dpLtrS0RIA5NDRsJ06cJCp64qknbHx8jKVqsKVgs27cvGmf+cxnCEphclIOJhhVANPhkWGbmJqyubk529vbYWwU0rU8mjNyXjcdYGdQIEd5G/3qe3v5PcrQPYU+Ahl0f+rJF6hZRdYo9oMAf5iHjkxN2TuffNK217fs33z6d6xSqlj/4AA7QX3j+95rIxMI3L9lywvzVmi37NSRI2Yw9GysW3+mxfzSPIAPNKYYJMAnWNPeAZs8dc5OXH7MqrkeK0PXi+NnQlZpaGuJK4B7Bxmr/X19bPUK0IW5rZTRSKBO0M0OZGxU4H3Ycd7OlHcSJRxouXMdiwVVBpJrHQx5LDeHzmdukPKFE+5vADi54AXMcM0I+KNQeRmO8DssJABiY/e8tKRVSE3My/bQF6v07RULZOECAGcSTbAkBmKBvYMVGEi/pk22aPWGD2RSw2KRbLAaE7Ta1EAzegqpFVnXYh/GmHYDT41P56KSvZhfAF0Hyv4exHixjWQ6+Lmz/h1DIn6GaLSPfvSjb/G/ounwH+YZSIHpw3z103N/U2YAwFSuYDz0oVUUuIvzSGPGEaDUy6+hBMjyvQMLAtEQQxMH3CcPzcBiHQSEzurEhgmxNmJhDjv52KV8YHzhARmX7+PXv1bp0scbYVKUPcO3Cmg/bBzbuzs2PDxCkIBzQOTTi9deom4UoANAEkBne3vHBvoH7IknnrBn3/0smcRSqWx7e7v2xS9+yV588QWbmZkheIITH5IAAJVnn32W7UCf++xz7JC0s7VplUrJmugN36ja8OCADQ70W19vDw1WkAy0M1nr7etnlurK+ro9/a53cYx3bt+1TDtjR2ZmGY21tblJT1q1WrZCDq1mEaTesFq5ZK16wwqWs52NLXvkwiWbmpmxvVKR8U4LK0u2sDRvQ729NlwoWH8+Z8X1NTvS32t91mbAfsFalicwBcuesxYAVN+gjZ88Y7OXrlg122Oldsbq7aY12h62LvYQbC+u3+DggKcNhDaWuOZIMADjWCy5thf3KdhOADqYaTpMa4etjxc/2A77V54mjovXQWLRuWc75XzXRUI24VpX3ZPYZ8LyBjAm9pElbrYIVUB/aN2Z99I9FioAvGhjC9ZUZXmMhfpSnr8DYwA8bI8Fi1qBuuLA49cIdjFGyEIC8GOAvrpgBbAujSoTDvh7sPydjmM6LwHI2BClDFNpQ8GCMv826LyT1ItDNOPSl6Kc79UDj6LCYmtsbMx++Id/+E3525buNJ2Bv44ZSIHpX8csp8d4qGbg3/+um5/UxjHJPESLQ9QwD3yEUnfGne+0OCX6NAekyQc0piy1qpwaXMBdwfraPmY09XCPH5TdrmU9kLtLjNqfjB0xsH0V83ugVaUMW34O3DawuzgHd+UfPnjAV4AJ9JoHEAV4Qq/627duE3ACpOzt7dvx4yfs+LHjtrO7Y+fOnbXHH3+M0VB/9Id/ZCsrK3xYA3xoQQBWEPudmJyw2dlZuzd3z+Ol2k2rV8u2cH/OJkZH7JGLF1h+PzY7a/0Dg2TqSrWqrW9s2fWbN215bY1xUadOnbY//IM/so2NbQPEAlsLcIC5B0ABK9gEY9qAiStrffkea6EzU6VuO1s71Ami7H7licetCWazVbfq/p41SiWbGRmx/kzGyptr1gemtNWwfKtp/bms9RUKTAloEpiCMT1rRy9etUquYCXLWA5lbTjfQ/amM26uMQVYxIczbW0yjChdo40qmhdIPuJRUE0yrHh9D/bZZeBTjR6ZpGAkwVhiMeFh8HH3o1DeZoqES061yBFY1D2qJgyH3Y84DluFJqX/TqA9gHDSrYwtQX2xl8t65q6b1xDt5VIFnJsyeN245+Y9McE8i9B6V6V8H7MDbCxw8HMAV+hrGS0FvUeY97j8Lx1tvB/sQ2wo2FFsg+8BTgWedd/iMz4EVnEeiIXC/vBagvKweMQ2aVzUQ/XIedudbApM33aXND2hr/cM/PZv/UYCTNnrPgqyV7kOY/QHsbdsYumyoGgpmaI6zFDwnRyQARDohZzKw875qwHT+MEprVoMPrv3GbdFjMGpQE4MevW1JwnE4BqAxDsBvd4HHvYATNIOVitVu3nzFpnLSqXGUv7GxiaZImgCjx8/bt/6wW9hHunv//7v261bt2xsbJzgAVpUgCo8wPEwB2jC16dOnWTZtVhG29KMtepVu3/nto2PDNs3PPG49fX0en5nNmPlatWalrVyrWqLy8u2s1+y8xcv2YkTp+wv/uKL1qg32X1qY32T4K9/AMdxh/vgYL/1QHMaWsxavWWZpllvrseOHT/GlqSTR2ZsY2vDlpYX2Io032jacQT816q2s7ZsQ4W89VjLelpNGyoUrBcACyCwt485pkfOP2InrjxuOy2zGqQEPQCart8EIBYwcwORL4HEzOHaowwNZhj4h3pSMIOBsSQoUm5qAkw9Igp7ghYYmaQsMYcSv46jzkiK8FcSgN8fAaOG2zh2sccyEmyVGJx68omURdvzfYSkidDZzBtZhNI3NaxYBDk4FRDUvQcDnee9+k9iRpNSjJx3eeq8zrWryL9F+gMAPUCtyvyNRtVqdQ/tV84qvvYuUs7ESi+KexcgEqV3Z5frSethdaaS4z6ej25HvxaY2C/GhtemjOnX+ymQHv+vMgMpMP2rzF762nQGDpmBTwOYhocc2cfgqkdpkAxIeE3wqScPRcZkMuRH7T5D5qcc7Kj3J4VP7cQD1A/7eDUI7myoB3CHterqIHXIDgV0Yz2pNlMJt/tlrol1ZtThtzO+iY72EHxKWQNzQb3cCoPK1taWPffHz9nc/XmWaovFEg9VKpZtY3PTpqYm7T9773tZegdTCtYJD/3NzU2+HgAVbKbaskK3Ojo2aq9cf9lyhYxl203rzWVtc2XFBnp77NK5czY1MW59fb1WrtVsbXPTdoslK9frtlss2vbuvk1NH7GTp0/bnTv3LJctEACXKxXbWN+wAoAoLz3MMX49waUNDA7Z5PCYNco1q5UqdvrMGVvb2KCZ6vqN61apFO3IxIS1ymUbH+i3M7OzNjrUR5a0vLVp++ur1tNq2xDYMstYw3LW7B+0yTPn7NjlRxkdVc7mrLengCDTRFeZACsuhjI0PYHFJU8fSsfIat3bL9N4hLk7oAGOQvrFdlLqQSAKqUoAmY5VE4AHCQNZfwYcuEYS8+SMcoHXCYw4mE0YrZQSQHNTzsFkiMYlyC+Xi9bX38vmB3gvVasVMro4JznkWVLP57mN95/3ZgM4LsaD+xFGRCxWACold/F8Vf/AMXEsMKgOTAFAw/snzCG+I9MamFOW6+tV5tniQ0BYQBLjpawggFOV3wU68Tu8Rg58xUuRlQ3aUnVBU5OAOGQf7Dv+AeT+6I/+aPq3OZ2Bt+wMpMD0LXvp0oE/qDPwm7/+awkwFZshvaY0dbF+U4/0LMIpxTgl0UohqNR/c8DdTAygh+Uhk6Hyn+/z1YaMmDE9bJvuXWp/hwHT7pJ+8oAPjOmB40ctMF/rGgKgLK+s2L27d92Znc3ayvIK52BsbMJu375N0AoGFH3sMbaZ6Sk7dmyWLOvO7i5zLd2UkydjhZJ+uVK23Z1dGx0bsxPHj9vtO7fMsk2rI96p0bDV+fs21Ndr73j0CoEpwAvcUJvbO7axs2OlWs1qzZYtrqzb4NCIPfLIZVtdW2MZHKzp4MCQ3Z+fp8a13gKbC+YOwfTospSzvVKJ5fzp8Ulr1Zt24sQJAvCt3V3b3NmydhvdnnasUQRAHbeBQt4mxobt+PSkFRpN219dsVy1av0hdswgcxidsP6ZWTt68bLlRsbZ+Qk5rBlDFqvHH5EJD0YezLn6s9N9HmKkcjloM3uSRYMYTV9cefejRC8qyUZghRkswVadzpwCaAo84XpIi5l0LMNirQlw6sYhMfW6XvH38f1GqQPAaMO7V0n7insEzKPuaQE2j5qCxtQBn+QLYi9l6Oq0DBa7jESBcrLmg0yBwBe5vZFwGgAeQFDRTrh+mC6BegfvLmlxhje8j5P2q0Fz3W4n+4D5i5UCXmMj8O6w3i7JwKKCwLxW47Vh4H/WWwWPjY7aRz7ykQf1z2M6rnQGvuoMpMD0q05RukE6A29sBn77tz4dAKY40UDBRDFPBJVxv/JwCOk7489kdILGrHskGWjiAl2lh7L2Hcc7CRh2l++7DU4CqNrHawHOw2ake1s/Vqdkm5yTHyS0dnw13QvGFAzX/MKCLS4ucp6gB0T0Ftg8JBGUSyWyXjhHAFSAEkRywRyF7cTagYUaGBwgywo2CW0/l5eXrK+v3775m7+ZwHZra8du3njZdjbXbGtt2UYHe+3o1LidOnGc7vqevn4rlSq2uLJqaxtbVqrWrNI06+kftLNnz/L4AMdw5J8/f96+/MIL1L8CpAKQghl0I5Gbbng+zSaZv+FBbANgZsxXLRfL/Brb4HzAtvb2FaxZ3LMxsIe7u2Z7ezbQAxtU23pGhq2a77XeyRmbOX3BBsamLdszYKVayVoZOOI7JXcydwinD/dSdym83c5YteKlYI1R91ac7EBQF8rSvK/CPUgWPnSMciDrH3LlO7sat+n1Gn4CZkNmKBzxQITJMYNkxUEdyuJeKtcY8VO64gNzGksC8DuOCykGkf5ZLCnGQ/MTHe4eW4X91uo1RmhxLRh00ZzLYDQEOASox/iZtYsgBDQzwDmGoH5oWQmQQy4xkg8SR3+QU2BsYGRhSJOkh++bKPcVx0eKBO4zJifArNbXx3+4zwBah4aHCLph7kPjgL//sR96Y3+00q3TGXiAZiAFpg/QxUiH8vaYgd/59G87MI3+J1DmD7dDPqThO+RXMcvS/WsYZqjt6wr01sNeQLMb8Haznq8FQOPtvhpIPQyY0siiCmmEQRMQfYjWFPxSqVKxrc0tW1xatFKxRLCJB7NeJyACZgpmI4AZB6xw5O+FUnEoSedzBKSYeGgK19fXaXz6zu/8TuvvH6A2dO7OLdtYW7Z7t65bT6Zls9PjdvHCeUoDcvmClSpVW1nbsNX1DdvdL1szBya1QG0rjg8AMn9/wc5fuMBj3Z+7b/v7GHOJjB3KyNArMtoL/2AoCvOB18JlD3YWTBgYL5nE8D1I22y1YqPZnE3m8jaWz5MxrcEA1qhbvaePGaZnr7zDinWzOkLoIWLNOysJgARwRA0iI6w6XZUI4tQm1rJWh/7VYOipJx2SCBTDvaxr7OYjB5lgE9liNtJiKnGh+35P7uUAzgl8ZeajhMMNRZK9MOc1lNj9/eQRVgKcur+Vd4s3HfYBsBfrNLEg8Fi1DlAki6loKJrC6glwZvtVyAs4d35+zrI688k4qrAgxLVkG1fIApid6h2qCJzD8SifALsZtRjlOYTMVdwnmDMspGhqymYIRvF6zjHHh/NuM0EBiy0stHB96eRvt3jfY7upqSn72A/94Nvjj2l6Fg/lDKTA9KG87OlJv5kz8Onf/C1/jgdk+lrA8vUAZ1yzB7iLjUwHxt5V3Y8ZUJmVDjvX19xf1J3psJL94ZjaoXa8fYcZk7b0oAqB275mSd+77Wzv7BBEOquUt929XcZEff7znzeYofAgPnr0qL3rG99lp06dIpBa31i3pcVFdo1i5yeU8as1PrwBDFDKRxcoBOH/7Q//bRsZHnF2du6era8u2vWXXrB2vWxHJsfs6uVHrA+mFAT2l8q2vrltaxubtr1XtFauxwZHxuzMmTMc38TEBM1YkAngwu/s7JIl3dvdJZOGawhmsQWTUIgPw2eUpQGIMOZ6DTFVg3bhwnm+BmVh5Krm2w3rB/u2s2/9kCQAGAGQDw1ZbmjQSpmcHb902Y6cPm87pbr19g9bI9eyasvzRR1AertRGnGq6FrVafsZZNAM0kU5H7/EXEkD6fpUD6NXOdo1myiN12luI8ALeZtiMgHYlB3K+0FC1OgmErsZs6be4hUu984STtt5vqoDUwE2gDK2raUswUF4cn8HY2ECCCMKX+V8fMY1rsOgFNqR+nhQtvdVVYdJdcYbMpE4UUKLUABFpDPE+b++T9e5aoGopgB+Hfz32C/0qsqRxRwAfKJa4AsAxXFlyNayIQI7TzkLDkMfXgPJyv/4T/7xm/knLt13OgNv6gykwPRNnd505w/jDIgx1cMz/iwGqQNaOzQiY3NCkxx/KKtrUmh1c9hkBlc/fhW7rB2QdEdT+Q5iV6922c2odgNNve61rqfCvmMw4SVfD6Q/dH8IXD+cP2ZmKBjS7a0tup/BUIGJBFBdWl7iOaDMDyCI3EZ0fhodHWUZU45w5m/Sle/6w53tHTKG29vbnOf3ve99BJRgNhfn79nWxqrdvv4VyzSrNjM+YpcuXrA8TEehO1SpUiNzWqrWbX1nn4zpM888Qxa2t9dLq2gCcO/ePZqzwKBhPmC0wvc1OMTZ+hRsHFpeNhhszy5LyPtsNWlaAsjG+RHwjg5bplKy4+Nj1torWma/ZH2IeMrlbGRiwjbLJdtrtW3m3Hk7cf6SlYHZcj1WbTesDtaURqQOKCRgC6XmToBoKFezZAyzFkr5zsQznojtS7WPTocxlcNZzm55e1HMtYfyq0GEs/mdGKaDIf0CvXFEVFJdCEyqFjlkFJHU0PLoJPycsU8hzurA+4zMtDdI4FiCeUv79tB8d84TmKLJQAi0x/kAVPf1+WKGGs/QpQ0/x2sBDH2/ylUNC68Q4o859CYYDmpxDXw/iK9C6+EmF1JkVDlXYIKdDcaY2RaVxq1Oi2LqW2Eay+XdRIWFTmDE/byc0R0aGrKf/Acffxj/9Kbn/DaZgRSYvk0uZHoaD84MxMD01aN6vZikzkM7KcXr4Rcech1Wko8sGmqkg4v1e2KTDgOE8ZhiMNsNUrvH3m1+Omzfr5YMHAzYj/dJFuyQy8bQoUzG9kJJHGBU+Y0sRQegC9ApVkmMmULLBez1sAdIBKgBK3Zvbo5M6fve/z47duy47e7s2fz9u7a9uWYLd2/acH+PTY0O2ZVHLrkTHG1Qa3XbL1Vogtra2be9at3WNrftgx/8IAENzntwcMiWFpfsxWvXKCkYGh4hoHajTt6jhwpZ6lYBDj1OyLWPlXKJusYcy7lgS72EXUDZvVqysZ4eG7SstYsla+4jqdQs29Njdbx+cNhOX33UzjxyxVrZvFVqAKVtazIMITDWQSuJY6HpQ9IClGgugCfoMMH2cUHjQffJNVcr0ra3zgSAcpe7l7GDMDZpq8ndBjNO4voP15ql+tgQFNhChduL6Y91oC458K5n8bh4vwVzVuxiT0BzOGYiBwhlcXVLEhOrFqxiUXGfoTuWs5Ge9+plfJc1HNB8BxmN7mWHiFFaRtCTJtIBMMvoHkbNr7d9Rf6pzkvvcXfrexoAkwwSyUDoTCWXfy7Lsj+ZY+pVB+2nf+ofPTh/ENORpDPwBmcgBaZvcMLSzdMZ+Goz8Lu//TvOdLxKP9npM37YPrq7OmkfelgeVlqXYrWj/ev06ZYeUw7lhHkSEOgqv/OBG0XmvBZQTUBz2ADfx68TOPXxB8bnkBM+rLTrm2XY5x0tRG/dumlroZwPV/7C4gIZIzGKZJUyCov3hzvYJDCn0Enigc0M02qVTJW0eGfPnLUPfehDdvLkSdvbL1JjurayaDdfvma9ubaNDfXbk+943Ab6+whKq/WGFctV29jasZX1TduvIjaqTAOV6//qNjo6ZnP37ttnP/uc7RdLBKoo+aJMjBzNDMw1IXxdrCJd4WBQ2dYUZhtn8gCKwPIiqKG2v2nD+byN5HusP5O3PNqjolydy1qzt9f6piZt5swZG5qYsgq6G2VyHr4fMksxo24ACtFdUV6ncnQJggi61NTBr6lC83VvYNzooKRWpR7/1Ukxi01SZPQCQ5u8FwJzKTCcRFJ1MZqxJIV3RNB4AkAm7G2UFCCwGLOtjJwKcVAxqyrQimvGBgd0yzvgVSnf76OCs66hValXABxwetqBA2XNDbZFBzAC2NCtLV554TW6Dsl8Yi7JAAdmNzpXSljyeZ6DZBhcFPA1YL69HSrmCuwrxg6TH/SnKWP61f5Kp79/kGcgBaYP8tVJx/aWnIF/8zu/mwDTg2DydUryhwLZzukry7FT3gN4qt8AACAASURBVCfss0ZkDokf4DGYPSw2SkCyGzwLxArMaJ/xhYhfcxhYPrjPjsa0+2KyfHtoKR/AFBE4BbKI+ABjio5ON67foKsev19bXbPtnW2WLtFuFCBne2vb1tbX+PBmhE5wfYMt1TwA3Fy6dMk+8IEP2NTklFWrdbs/d8eWF+bs5Re/ZAM9OTtxdNre9c6naX7aK5YIXuuNlhUrVVvb2Lb7K2vIybf3v//9BDT7e/t2dHbW5ucX7Itf+CJ1rPk8jFM5hvQjSzPbaloh4+DEAZvrbJF7icYAALEAqLjWcOh7M4CWtWr7VkCZv5W1gUzeBvI91tPbZ7n+PuufnLDs0JDlR4dpyKo2WzRrIZO0yf7uLqfAOABw2KozyDzwfbJYCSYg/I4gLSqDi+H0Mr0DI46fZKWX+CkbCXONcxIAkyzAS/VKCHC1BV6nEr8Ybu909loLODjgcV2RS+uLE5baYTgyzJm3TlW1QGX+uJsSgCh+r370KstTilCpJs5+r0YoJisslwKzjNfzOME0xoVZYLhJHkeRb/4udX2Oz5XkLQfd/rgHXL0Tcn7D+4LzGCQ5frs4gNViMJbQ4JzwD2a8j//Yf/eW/NuZDjqdAT5z2q+mddKZSWcgnYG/wgwcDkz9oewh3YcXsGMAeRAI+kPsUECoEm14gYCGANlB9tL3oX/x73Q8MV5xSV777Aah8Xh0PD6IA1Psn1/rfAM7+xqufJTz+dBlD3YHHnAjgw0FGP3SF79kr1x/xaYmJ+3ChYuJhhDgae7+HHWe0N/JMY+HO8AHGCWAgwvnL9g73/lO6+3rs1q1bjevf8VWluZt7vYNGxnoscnRIXv80as0P0EbCG1ptd60rZ09u3d/3la29qyVydp73/teGxkZoR52anKaUVEI9V9aXHbDE806cODnLNdqWo4dluqMu/L2qA5+oGVly9K+XjKlrWbDqtA8GjSFDevNZhyU5npsuLffhkZGrTAwYI3egrX7B6wwMmyFwSFrgw2n1hAl4HxSUuY1Jzhse8vQwPQJaPoCBN3HYH5yRlBlehp/QntSudS5v3DTwKjm4LTjxPMyNIBwiGkKemk3CXmrBeozg0TFtZKhc5RSAqKkCYmv0SQB4JWgtO55nwqdJ+MZM5jU6UKH6kAa41EHJrChKI8DqDIuKpvl/tyY5q1LYX6KF2Z6HwiQH2gPHO5j7wTV6TYgMxYAJZjzJGZLEW9BEC2TlU++MmMP6nnxK+WyYsxoLevjdPgrCQTeI//9P/qHf4W/YOlL0xn4+s5ACky/vvOfHv1tOAMCpq8GaQBjeNip3O4nrweLs5ViRfx3AnwEeQkYkCnK/GGuAPUACsWWHgZKBX5j4Bk/fHU5ukFnDE7jcm0MhGPJAPbjx+ro8vwcAoMUTlxh5QnrFuQE6B8vHSCACBz4/f19zCl94YUX7Nq1Fwk6kSOK3SLbEvsGawbd3urqKmOm4FwG2AMUQuQUHujYBwxGAJW5fNbmlxZsaeG+VYv7tnTvrg315O3Y1KQ98Y7HaHKp1iq2W9y3eqvFIPzb9+7a2jaAatuefPJJO3PmLMEP3NB/+qefo9Tg7r05K+7j+Ais97J4PpNDlj/L4ApI9/vBQSASAzBWNQYYQCvTXN76s8h9Co5t5FcO9Fv/4JD19PVZA5FE2APYvELeCgx77yHQLQSnOjNBm85wAhgBfIpxY1k7mGoAh7whQCeiCZdJDK+ur+4N3UPZnoIhtkwgLO5SxNcGUx9MbIhgYkSSq2QPjEP7TbpURd3TNM58JktWWWAZe2G5O4frVE3c/P4zN58lOlmkINRqvAfwj/3lW14OxzjZlapWI+BWXi7BXtB5M0Rf+zsAmjt/xHiOLK8bmXJvveuLK9yb4V0dmFGfZ8DxfOTyfy0ZQ/Je8+Zayd8GziR1q9DuYgHXaz/9k//gbfiXNT2lh2UGUmD6sFzp9Dz/2mbg9YBp56HeAaUqY/oDqQNMVVZVFI00qB32FB123FQjjVwMGroZUYGRbvY13k5fx9t0g9jXKrIIsMalRoBK5WB22764fQhKT4BpaN86c/QI2S0ABDju1Vf8/v379nu/93ssc7/nPe8hKEELUAJABNjX6okT/9atW3bzxk0C0sGBQTKUaFMJAIOOS08//TSNS3Pzc1Yp7lmzVrX5WzdtdLDfLpw+ZU8/9YQVcjkrVyu2sr5mO3v7tr27YwsrK7ZVbFixUreTJ0/b448/Ttd9cb/ILlAAvbdu3rLVtfXQgrNOQDY8NGLD/cPJfZjJhPxZ6hHblCTgM84bIBFu/nNnz9pAoYcRTwA9MC4tLi/Zzu4OGwxg3lpsd4pasbvP8YHz7Cn0un7SVx4ddziimDoQKWglvStRq4VQ/s4iKL5fO/enj9v/EcVZM4BvXFPML0ruiX4U0AuAMoA2B5VgZbk6CQu1jlELCy0t1igECd/zXoFUIbCxkYSWoAzstxuzgtQgLOQwB+xwFYCpxg62lE0MoFMO7D628QxXj4UCiJc0AN/j59B3qtNT9x8VAETIJrgwCzFPGD8WBpIa4Hgee+XaZOp4wW5rPt3NGHJQ/T2i98eB66kMWAL4EAnWbvHa/9RPpq78v7Y/+OmB/pPPQApM/5NPabrDh30GXg+YEiMEoBCDQJpIAkjzUPpOEL+XYUNKfTdTA51fpEPzXXsZHA89fU8I0NX5pvs64fcdPVun5K99xGzrwbH7vmN2V4BGcVGJeCEav3IusX9F6rjMDgXsth09cpRh4WCbXn75ZdvY3GAkEZhTGI1gFoJBCsAVYAqAQtpB4AxkPN6fv2/Xrl3jdphfyAEwL2fPnbWnn36n7SMb9d5da6NvfKNuc7du2tjQoF04e9Ieu3qVD3wYp+bm7zPDFF/vlSq2Varb1l7Rpqen7amnniJDi6ioQh5xRm1bWV213d1dazZcTnDhwgU7cfyUZbNgK3UtHEDRNJMxGp7AmpZKRbr1Z2Zm7NGrj1q90WQ0FkA0ANbe/q5tbm5433eUwgFIQ2tQufkrlTqPXegpEMQLFBEwsRsR2LrQLjOYepiliUD3wGrHCwy/bztuepXhec0R2xRijwj+qtUkA5VdpMI977pMHMN1kt0+u24ZioLtk7D+qJEE73FoZGke8/0BRHppG53CGh7rVCg4QA4Q2J3t/kFzF3NAXQKg1qj4GRYAzApFW1uCTAfz3E/4IpYl8P3AzlXQ83Y6Z2GMAKoEtQTr2SRhwpsJhJmlwSloTIPpjE0GeG7ekUomre4OUUm70wDgoU/++H/7Xz/sf4bT838Lz0AKTN/CFy8d+oM5A68HTKEL8/J250FzkKX08p5yHQUWvSzpWYcqteJ7xEWJMdXDVqV8GZwOK+kLOHZ/fi1gKkDTLRMQeFHv8sTYgzjNED+EMccAWeOJS8YxMMXPNzY37cLFC+zQtLu7Z1/8whcI9ADiwH6OjY8zFgeADEBI44AGEQALekGAMQALlGy/8IUv2MLCArNQse1jjz5mj1y+bIvz961WKlm1XLZapWwL9+7Y+MiQHZmetDOnTydB5ssAnusbVqs3rNZo2Pp+yVY3t+3UqTN25coVBv+DNQXwRU7q/fkFggkE8IOdHRsbt0LPAMv/xJJq+xQWJJirarUcOhEhjL1pg0NDrqndL9rCwiLjsybGR+3IzBTH1aijNWfD2s06P0OXCmkA5QHtnDUbHkaPawJJg7SUKosnzGJoL4qoqhYWM2EVQZ0p9xcc4xHNyvsgtB+NuzMBDOJ6gFkUWOPCgw5z125q4UWzVJANMFc06DRpWgMYJHL1xVLSSSm0+WTcFsLoQ494AE6U6TFfOK66LLGLEr6vVnkPMjE0yBd4DrxHu+OdXD+L8bCjWKNOoAr2Hk0bMB4a2hLWOErCCOkHOEeAWY/M8mNgXqgRRaOCIJmg7KHVtv6BwUTm4gvRzkJV0VpC1/x9iNuS3hVjk8YU5/w//JOfejD/OKajSmfga5iBFJh+DZOUbpLOwBuZAcVFHfYaPOSCZC0pYQoJ+INZ5fwOYwmg5b28/fcCrR7V4yHfKjeK1cRDSqahmInqZqUEGjpg92B70/gcaCBCW8sQap6UIkPAuVzw0iICJED7p/NzMBPiiIJpS2xwAkwCW1epVck0AthhbH/2Z59ne0+E6aPEDYMTwvHBKsJNTQAKRrHg8TrqU67zg+5ycXHBlpaWbWlpkYD3scces73tHSvt7lpxd9d2drZseXHeysV9O3P6pB07NhtAhAedV6o129tHe9SKFRtNmqDQgvTEiZNsn0pA1nBdLT4w1umpGTJ5BEqIeioMuBYzgA9X3MLA4ww3GFAAS7DAR2ZmbGNr28rNtt25N2c7O9s2MY59TlpPPmtNLHLa0CU3rNmoeUg/+8Wb5TI9ZGcx51roYN9iEMkqSlsaACGwMuKsaJJST/imm4zAypH5A2AK4xeg4/eR6QigTW55gkokDgTjWqjRe495aJCDC50ANVQGdI8m0o/IaAUGmF2aQqk9ZukJPJm96k0MtFih/Y6NHjqxU2JhpXnGNt6ytLPwA8BDCV7gnPdSSCFQBQDvS8g0yATrjR3oWXXD8nF15o3biXVNgvFdN9vR33beebg3+H4G+K5gMeKGL5c4BFNb4IFxnQYHB+x//qf/0xv5k5Vum87AAzUDKTB9oC5HOpi3wwy8XsC+wCIf6hKPhvK7M5wCpJ3Su/RjMj/5g81ZHdenOQPLB2BXt5zXm08xVGIwXysVQPsA2BCYkes6ZmOpzwugBL8HY4loHw8bD6xSOHH8jPmQPugDoADnBGc6QAhah5ZKJXv+y89TPwqm9PHHH7Pr16+TCT127Bg/y3Xt0gElMWE+3fktphcPdLCmeNBjfGvLy1YvlQn6trY2bXN9jW7n4ydmbfboEUYv1Wtwb9eZZ4qyOoBPsVKzze1t5qAeOXKELUj39vbZCnV8fMyOHDlqA9C11tC20wP225m8NehBcuQSMEn42vvT052fy/L1kBsAbM8trdjtO3cJqhFfBWA6EKKkUFzPEGRCF+ndowQYg/c93BOh9SW7BgU5QQCDuhcdEL46/UG5pbHpTfdEfP3xMy1cvF2pd4DCNlg4SGahxQIAuRYrrjl1UBgDU4E4ZQConz22w/7FOOI9wLI77qXQnUn3d3hjJGyp3iP4jNfgg2V9mvUcvCbmqiS71KGoFlLO5joTTLMWkgJQckdWbC7PBZIYao0TbDr0zuwwRdNVwRnfTJaNGDoLNzUNcGbd5QMHg9UwV+wkFbJOlX6An9H89I/TgP23w7PkYT2HFJg+rFc+Pe83bQZ+6zd+8zX3nZTXO8g0ibiJ2dIOQJXRJG4vKne7P7jiUmqiQwsPMz1M4wHx4a3ybHgQ6+Ecg1WBDgGFbrDB9oqhFCo9azfzCqYS/+IPsU0eEu4EI00u0p9mzB597DEHZuWyLS8vE0SCKX3ppZcIUtEN6srlK4mGEtE/ynh0lstzQpUhybJsHuxWnmze7t4udaHrK6vWbjTJxoIxzPdA6+eaz1zBmdJ6Hf3l61YpVenox7F6+/u5HxiQBgeGgtHHTWgA09MzMzQzISYKAAQsLl5Xrwv8aBHhGlOARddm1mxgoN8uX75so6Mj9h+fe85GJqYwIrt186ZLHM6ft5npGQJpbxdKui9hsln+xsQG/SrOndIRlN7DAkGlYLa+DGXgTC5j9WYtYUS7JRcCdAeuZZAB6D4TwNN9oIUYXfKBcfVFgi9MNB51b/J4MGSluqbTj+ksLoGged4r9MX4Ca6BwCmbFUSLM41TYzrAzvP+D4vDQxz2AsS8x4MEQe8R+syCtjXcvCFeqwFKNSzCvITP1qTMd+3kjyq2S8AWwDTpgZZUFTrvB71XvTUvZABgrh2Yal5CUCoZ3f6BAfuJn/ixN+3vW7rjdAbe7BlIgembPcPp/h+6GfiNX/v11zznbpYyAX+MfMkqrjF6kL06wzTeObVqkakJrA8ADv6hFO7492A3KPysO0g/BqvdgFSvjzWhCcCJjq1jxeCYjGVoIdrtylcZVmMR+wQwcPHSJbt46SKNO9CWOrvVay+++KL96q/+Kufn6tWrDNYHUKhUK2SdUOaFXEIMqZgvgBcA0Rs3btji4pLt7+8RDA8PDdHpDX0mW4b2gHGNJBJkomHY8XB3sKcAl2AnMV6wXwCd6PLk7SNzViwWCfYmJqbs2PFjDPFH1il+X6t5uZ5Zos6Pk+WURhegeGhokMH9ALY/+3M/bzt7Rfvhj33MVlZW7KVrX7EPf9u32cz0uP3yL/+6bW5ueZnaYP7yjkCYq0K2bZlWg9FZmAtFMB22KKFBBwsMtJkqeN6rFlAOxpxF9cjVWEoSgF0AjQcWP45U+SPsS9dWjKjni9Y6xwpgTw56mZh0b3M8dLS1+A97ju+zhPGMmEUv4fvCTextYryKKgs4dzCXruM2zhnju8rloI1VzFVoSJAkBaiBgQNivEYufspdOI+YL2fZp6YmE0bYZS+IqKqRVW+jm1d4g9BHJUMj2PAovaIz/y2+NyjVCBUULj7QknRgwH7sx/+bh+7vbnrCb58ZSIHp2+dapmfygMzAb/3ar3U6vETlPzy9Es8Lu1t0BowcSsT+qLQt5ic+pY4L2NsishxunQ48eLKBRaG+r16n4SUuWzpwxPPddYeuJXTdnIehe1g3QF8CaP1ApDVj/NHNngl8CPTis5zgSY5kxNTiOApXF/hRT3KWsmdnWSJHORRh+Tgeyvt/+Id/YC+88CJLpaOjo3b10Udtemqa5X6cDMqlkhugTIv8U8RG3b51mxFLGCcYN2kcM8gWzcLN7e72Wq3CuCMwmGCeUMr3+RLO8j7yuSxKxgjL9z7qvBohrQmxRQBAYvKg+ZuenuG/8fFJz5yk/MIXDLgKuAY7u9s2Njpmk5MTNjY2yuvxH//4ObZBRVbq0OAg3fizR4/SwY+vAYIxdJWvcX0BoI3xTK4x1UJD9xZAj1jr7sUC7gN1MeI8KnopMKOKb5J5zwGkZ7F2FkF+v/hHm0yxZCsC4Lg2assqzTLGqfzRA/d96CjFvE51Y1JqhVjPAKB1zPh9JF2ozkcLImlVcXy09MSQYUzCvYVrpIVY98IJmlKwl8rZxTGZDxsSCAjiMQOhzK9FgbcSbSaSA0hKmG/ah/epLyiUXHDg/RQSBnAteCzoWnGsVkeCwAUvNMLZLCsLP/kTaVzUA/I4SIfxl5iBFJj+JSYtfUk6A683A7/5q79yQNuYBO2gE1CEBPjwCjsCFGx4GmXCNHU0ciEvMmwb6/qgS2RZNrQ75OewV7CICYAMpiLXsfmD1dkjBw9gb/TAlprNxxZGCPAD9Cy4IXonfK8wc5UdD2Npu+dMLBe2lXv+5s2bdv3GDXvmXc/Yo48+ShkAStZwugPgbG5tJvmQ0JcOjwxbpVzm+WTbGZbawVaijHrnzh370pe+ZMsrKzw3gDkBjg4LDADhgfPQVzbgbkeHKJioQuyPtVEYB5OKOXI9Ia6W82QBCgVQyhlqe4g950TaxbaR8T1y9Bh1sYNDg3y9QCIaBHhig9nR2aN29eoVAnM4zV986WVbXlpmlmmlWmZcVqvhXYvK5aKNDA8TnOLcMXbGENEABhbPAY+DvmCioUEraCiie1ALEE8+Cn3g5dD3lVLIQw1gN+RutgBMgZLCYim+bWT6CTc2d+Hdi9yZznuZ44RZCfsIMVBqb5roKwP7ivs9ONaTbkmRkUggkGHzQbvswFNh9webVmBBI7mBTIYKqsfCSmYqsqjYD81lbiKTkQ+B+mJcAXYxPmpNQ4QUDVZYWA0OuBY6tG+l1jREWhXLRV47z3511poxUKiINH2Rw85ccPSzu1fb8sg+BfgNsVl4f6ASgOP/r//LP03/SKcz8JadgRSYvmUvXTrwB3UGfvlTnyIb5LpLOJJ7GHqNhxezGVWyO8ArmbVyAeqEoH1tGIPV7nN2T3foIKNcygAmpa/sdlF7dI8bRdxUEXWVijszOWblBz4B6MSgOB6LQG1SQu8yYxHiRpICfC9AIOMSxrK1tWVLS0t2/ORJm5u7Z5/97J9Q/ylzDErhAGTo+PShD33IZmambZ+l8xwf1AiVB1i/cf06y/7YHwAG4n4INAJr2zGmtC1XcJbVgRIYvpo1mii5uy4z5M17eyVXw1o227Z83kGUO9g9i5UlWLyGLTadoc4kHY6gV22Q+UXE1Okzp1wrCHNUPssS7O7eHo1YxeI+dbCImbp5+65df+U6WWGAS5SEsXN0iYIR7MjMtPX39SapANQ/Avbq2kVuc50/5j9mPWO5RrexLdFFBy2mrrVc9BgTsLprOCPXfgBkNKMFMClNq8AVmy8w2N/NR9TDCtDpngmsPefdQ1aDRrqT9esLj/7ECIj9gKEEoOT9G0rqjHoKwfZ8H+TySYJDokEN+aF4/wqs+oLPz1G5p+rkpDkF0JRjns0EotgrMvUB6NL9H8ZAZjSfYwwVZQ6hpAIGF9Pg+uzQdAFZrVws+XtH9xy102THcX/Vuc1P/cOffFD/PKbjSmfgq85ACky/6hSlG6Qz8MZm4Ld/49cJQMCCkamC+xaxSUEL1s2aJsAPGr/ItKSvHTS4jlA/65QqO1SdmFLfHx7w0p92wHByrGaEjnVMBb9HxyFmDd/HjGlcIhbo7I6LUuefbl2tZpOavHyegATyA5aRWy3b3y/a9s4OO/lA54dyNTo+AZBKFnDx4kV7xzveQbCG14jB2tnatpdfecXuz83xGniupVGPR2KN2ZmEuTY0PGwDgyO2sr5jlUqZpfwetpMEa+rMVyJ54Esc8OEqwReVz3sWrccMwWXdQ1YUkT7IO8XPcjlnuDpAImfVSoXl27Nnztip06cISHF5yaQxlqpiq6vLViqV7djx4/bKjVsM2O/JF2xre8u2t7ds9shRe9e7nqFByscMnWwANmQKyYMn5iH1odfcC7SK4e5IM7ycDD2sG9v83HSNO68HoA6ZqXQDBTd70EYqHUHXFUCLcVjQ8QYtJyQbAPJkTIOuVVIBhvnzPILkJCyiBvqhqwwNHXxQiYseKQ6dhVTH4JdUAsBO5vMcB+4lGNegw8YY9/f2yE7jg+wnWtGG7NPwpku03DgGWFKcByPC4I4PX1NSgn0UCtQ8YzuBWlyDWEet+52saW/BF0cCpg0H1NSQqiGB0jhClaO3t5/sOBbBAMVg1PErMOj/+KfTHNM39lc73fpBmoEUmD5IVyMdy9tiBlDKP8gOen4RACnKgXgg44FC1ziNJV7ChA9ZjEmnJI5tOyX0V00Qdh0j3cDpASjggavSPpnOAB5wODxM9cCN9aydbjpRpiP1b26CCWLBA9pF7Dt26MfsVwxoxLbqs5gmMXcAb9CEInapf3CQAHVjfd1W11bZuYll13qDRiK0/XziyScYso/t8fne3bv28ksvMUgf+loE8cdxOwAR+DkkAvgdwOip0+fs5eu3bXFpySrVks3P3bWhwT7r6+shUASIxKIApeByCTE/ZqVy2TLZlo2Nj3K23/nOZ+zkqdN26/Ztm7u/YAIMjWaL8VHIP2VLTpTXGfHjJXUsXM5fOG9Xr1yxZqsRQLqDacgXwBQPDA7R/HTt2kvWW0AXp16Wa5cWl2xiYtze//73GcBaji53ZxDJxpEBzlFPi5+hBzyYvkQLGeWHdiQjHgIvWQiuHQCmJA3YhzvBXYPsumSXK0hOwu2DXpmgvdWyne0dbo9SNj7IEqItaQBqyT0fMkN1fwBoKz2Autcmumj1+ntJ9xxzUn1fkiwkXZIUExZlrJLtTHrL+2JP3ajQ1QvniO/ZwCAE5CtaDOezt7vL64/7DYsq3JdYPKG1KYCu8lXxOyyGsB9vJOCNB1S96MRMhY5ReQfi/tFp90rpSbPJjmOYN0oSWm224JXGFAsYdAvDPgG0YZr7iY//+Nvib2l6Eg/nDKTA9OG87ulZv4kz8Olf/zUv+YXSpDvTUfZ1gEPridM+3gcb/+Wy1nQbMX/lLJVrP2NgGoOI8AxLgGm3npS6ND3kArgVUPXaa3CFR3pRL0GHLEkOx3NB8dFoOPDpBpgEMFHpPtHsUS93EFTHr411qTKa+DmYjY1P2L17c/b8l79s0J1CRwozEkAbHtR4AD/1Dd9g58+fJwBA+f/zf/Y5W11ZCZ10+gkcJBNA+RzX4+jRo/bNH/gA45xeeOEFW1pctntz8xxnsbhnf/a5z1o207LLly/Z6RMnqN2cGJ8gwADA2t7atpXVNdvc3bbtvR3mjH7f932/feAD/4U9/8IL9gd/+BlbWl61kdFx6+sfIHOKNqooyfZCPoHycgPgepjAFLmWj1x6hJpSLFgAeqBvBWiGlhQsLIL8X3rpK1baL1JTe+LEcdvZ3ibL99RTT9rw0ADn36+3m272i/u2vbPNe25qeppAyvWMXgpWL/ZkURLMM7jevijy+xL3gseEhfapwSHutzD0jQCirnV0XaeXmRHKL1NTpVwhU4pSNvYJFhGxR2xGEOtSBcuY3engzMvUSDvw+zWEGSTgFOOPTVpuLHNW1nvSu9ErTq7QYsk1olhUeeQWQCv2JeAK+Q1kIeoshn1CQ4rzwWD6+vrJ9GKxKU2xDIqJHALvm9CUAjppMKk0eGHe8nnP+i3kKR2Rg1/vBZdQ+IJSBkVVF5zJD25Gvv9ySdcr3Ec/9F/9wJv4Fy7ddToDb+4MpMD0zZ3fdO8P4Qz861/6VCeuiGyOs1g0UtSdGVPpmTo4uG6tbYW+Xo+MYhmzE+CdgNgAIAXeCCsRiJ6E8ouB9Z/5Q1ZGlUjjyYddB5jiEiWAN7jyE1tPVMqnAeg1PsSO4ZhekvSe4CqjCgzo5fq5In9ilhUl6Nu379ro6BiBFFpxIrcUoBP96FHqfurJp+zpdz7Nh/H8/Lx97nOfs/XVVQbUs2c6GDnMaT5PQItIHhiOSsUSwd2jV6+ydHv9lVcs00Zs1ADNSHdu37CBtLZG9QAAIABJREFU/l77xnc9bU9/w1PWk8+RqQQIvD83b1sbm7a1vW2Z/j7bKZZsfnHB3vWuZ+3Rx95hq2sbtrq+YV9+4RrB7srqBsHHyOgYQ9dz7YwNAcyE+RkaHmSrTJzD1Uev2MmTJ3iv7O7u2OrqCkHLwOCg/d7v/wdbWVm18bExak/hxr94/oL9rb/1rR5BBD1zrRZc3ejO1bJcIUdwWywVyTBjvvf3vB0rukop05TXPrp/AMYoOzAv6QMMYr4BrtkQgfpIvzcFKr3nu98b0hiTqQ6tQcX+6153jbPLDzrAy41QSUxUCNrH+4EtPLnw8eupfFqXZXieZ3fjB/Wo1/0V34fxPUine5I4kCgBOBZvedvJSsXXMkBpMaZwfYwTwfZsMBAF9YMpBUjH/QcWHAskXFeAYLDx0D5zX3lvj0pAHcA1xkDjVijr6z2lOYIRD4sGHNOlF76owNz+/R/+oYfwL296ym+XGUiB6dvlSqbn8cDMwC998l966Ta4oBNdY3jY0lARlfKl4gRjqge6TgbbOfvqXXQEIJVdSBe5U2B8STejehgwdeDrL5F+VK/zB20IKg/5lTL3KC4qHoeOGRuZaOII8TmK/4mZU30tEKtzxT5Qri+VKja/sEzABmc9GFPp8aA3HR4etuPHj9vlK1fsiXe8g7//zGc+Y709KJ92IrIkL8AcYF+jY6OMk8KYoM0EML1/9x4oPnBqNDM1G1UbHOi1C+dO29XLjzCkPp/NEixurG0SGAFYLO3s2XapbEvLy3b5ylU7cmTW7s8v2e5+ydY2Nu3u3Lwtrawxaqq3r5/XKIue6PmehJEEU4YcVYCLqelJe/e7n6WJBWAccVWQNQCsLCyt2J07d6kdxLgBjubvz3FO3vnM0zbY309QQu2sQhQk8YApKwcdokc/UTaRxFWBTfS4KoFHmIGSpgR+gyTsvwCrG5zcMJcg1MCuJgaoUO7HXOtDiw+wkPiaLWuDrMFbcWp37tQHcMX9L4e7m306nZ1w/mIfE4lJYBjjPwYCvALO8X2fsPZBNhC/DudClhcAEQ0cEgGrNzMAu43zgL7TjWl5GxkeYdMHZaMqBQLXDF3LOAehpa+kB3jPYyERR2yxraqMW+YSCyw+qF1F1SBElAHw0sFPLapnzQ4PDdtHvufvPTB/D9OBpDPwRmcgBaZvdMbS7dMZ+Coz8Ju/8q8TdslLo67nVIcdZ3ccJAAYsI0nyqWMKfJSX8wckVGhycaNIEmpT2aIwHjFD2Btw9K9GCF9xkMfRpnQ0hRf4GHnjmXX9fEjlOEdtHpGaqgCd+z6yVzQsxzFT0knB9e1Mzkai8CsdII0n+zvUxOLB3CxWLI/+dPPMdNzYmKC84EyKALyAQAAKME2zcwcYeYnXucACCyf92XHogAl/omJSZucnGT/8I2NTYb1Hzs2y5SE6zeuW6PWtM21TatWS9aTy9joyKCtryzahbMn7RuefIcNDwJUNmxpccFWV9eC+SpjrWyv1VoZa7RaNjVzxEYmJpg3ul+q2Mb2joE0W1pesYWFJQKGoaFhq1ZqNj4xQWACMIMEgLGxMWoCd3dQ5s1bf28vwSfmnOaucsWufeVlGqF2d3ZtZ2eLLOH09LQdmz1qk1OTNjE2SlaU5eXePoIiSARwHd0JHrm6QxtMAUay6iFaCfdh0qIzOMd17+Ez+8+H7Fu1kXXAi3lHFcB1uWQNmb3ZIkjCWOQWl0kIMobeXgC4UKbXPWeZJDqqc790MlFxPkhNAGjDewXXGCYj3MNgZMXGUvvaxnkD0HlUlDc1cFYWiy8v70cdoEIilt/HFK3wPsJ7mNWOALbxGiyQ/LoOhWYEkEkgfaOHObgw3g0PD3GhAQ0q7mskRHQqE0rD8MUoZSohQsvfH64LFvSnnACLJHYRc00tNK3Jgi8sIOj+7+u1//L7vi/9O53OwFt2BlJg+pa9dOnAH9QZ+J1f/1U+XGU2EbukEh1BIx6UAKahMw2jpYJuD+eFhzr0qDJgeKC2usgEvV/IQNTPGfwe2DCBPzdSBO1q4KTYyygAXIA8sp3BPAMnPB54AqXcT2DO0LLSzTV4SIcxBCCrPuUi0aS1A2MIYKpSv+vm3DiD4wqAA1wKmMIwtLK8YkdnZwlAX7l+neV6ufLxWgAzGKDw+uL+PjWnKNVDlwmQJhkBPuN3uB5wtiNsH/3t8drbt29bpVy1cqlqJeQ/NmrWmzfb3li1K5fO26NXLtlAfw/Bycb6mq1vrBMU4RRa1mPVhlm1XrexqSmbmJ62rb19297bt739kg0Nj7Jb1J9+7s9scWHJLl16xJpguXJZOvfBfgKYQiIAkArB4P7eLrtAYbECtvSb/vNvIvj+d7/3+zwnzDuYW3S2QiYr/kGrOjE+ZufPn6N+Foyu9JQ4Z7WRBRCD8QvXSf3mY9kFGbdmk6BeAfuJmSjcp7xvQx96XkRIVHifhuzUUHrGdcR9gnlTGR6v5QIsSA6gm2ZFQe0+g7YY9yoWQDRIBQDJMr4MTACkPV7aV0IDri/+YXEjlpyvjf45SA3tS4PpSuAcP8c18JJ4jmAe/7AI0hxIfiPdMhY4mDOw99KSi33VvScw7vrlIu9fvA6LLHwNUI2FCSQDnoDgcU84Jkr++LkiqTBGyRWwja6h/gaKjRYT/SM/8iMP6p/HdFzpDHzVGUiB6VedonSDdAbe2Az8yqf+n8T4AZAH3ZgHYfsDVgxkXGZnuT7UypNc0ehhTdYGzmR1T5KbP5g/9JCGplHleIFARUvpLMDT9mSdYWSXqMCE0iiEGBxkIUWmJRlkEsYoYZQ60gECzKj0T8KVZWK4pt0EhWOBPcK5JjrboDfEsZ0txQO8ZtvbO2SQ4MyHxhHMFF6H1wt8wAmNccIYhdJnvQHmFO1BB71MjFaTofSJz9g/TFL4AKAA8EApuVKq2P7ujpVL+1Yt7lqrXrEnH3/Uzp05aT15jN9oNkJUE4BZoafXas2s1VsZ293ft8GRUTt+6pSVqjVb3dy2+wuLNjAwZGdOn7NrL33Fnn/+y3b82Akrlsu2VyxxHzg+2F0AU5z74EA/mdRjs0dsZnqautrJCe8SBSYWjGutUrWdvW2CT5w7wH9Pb4FyAzDHZ86ccec2My7bBFs4Flg2ShgQXQTwwxB4lKARa1Ujkw/pAOYS2+NeZQ4nMj5bTTLUmCcwcXT3B12m2DpmaBoisepWLJWCOQiRSR4FJoCo/RPIGVrMBu1oMAo6wDMeh+yhyvgBGDvz7wutuBKQmKO63qaSk3RrNamTDVrMGIzi5bhHcQ/iPsM84j4C6AVAlMFMcVP4mYBpPO+6v53dddkCgCb2GVcvJIkR+E3kFCEDVYu1+FwxRoxLAFa/02fJD37gB1Lz0xv7q51u/SDNQApMH6SrkY7lbTED/98nf5EPDgAAPHxZagzGEDBEpEZDRqMc+wAD9WaDwICMURSVkyhBY0dSVEzXAw2GFg87D0aUJJj84LQiXSrHlqDOOoHDxANfwNMihiphTOkuhs4uBMmr1WUSQdXJnEw68vCwkCB4eVYtHAVUBBjkNAaThPgd6unqnRIzgD2YXMXmaC41VwzXz+cZoeOlVz9eAtZzOdvc3CQoBXg7d+4cWVMAjsWFRdve2rK9nW3b391mGb+QNXvnk++w47Mzlsu4bg8MJvrS47piLACmLcva5vaO9Q0O2vnLj1jTsra0usZAfERGnT17wZaWlu25P37OZmeP28jYmJUZ++P7zATmjgAO7HGmbZXA0ilaCQawLJshuAIR14kmF7ChjAND7iYc2QUmFKhUjpIywDpK2WQfA0jHPEEvCZCKhZKz+XC2NwhAkyioYNDDXCOXlWaobJaxRXHqgpuSvPTsco2Q5BDyT30x5jIWlp6Z0+pdrjxaKmSZhhD8xKUf2msSyCUdlNpkWKW3BmgUg4kxxSkMWpgkkWlhYYT94RoCtIutB5iTXjXWRIPNFMDHvYl7AK/FfQOJiV6nrFYB4ZhBBRjFaxQvFYPRmNHV2FUViDOBZXrqlviwmhIvIEO5Aouw7/7u735b/C1NT+LhnIEUmD6c1z096zdxBj71C59ISvlgt6Tbk56PDxM9UJLuS641U0lOUgCCztDRSQ5j16Z6eV6gVAxlnM7UB0ZRqMGhsf8fjKUHC6lQ7+OBTg+AmNV317SKdSVb1IDcoBPl4/jaI+f5kA8l/wOlYLRNzLjeT0xV/LXAKdnaUN6HxhQMH8YAQHDt2jX+AzOKkjZaeqIUPzg01GG3IHsAsEd8jzoIifkLml0wYegYBQCHdp940C/Mz5O1bNQqtjh/3zbXVqwnZ3bl4nk7f/a0tVvueAe7urXloBkl2GyhzxqWta2dHRsZH7djp05brdmyar1p12/dtmazbUePHrfifskWFhb5ulyhxzLBPU2DGWUNgb3LgVHP8FhgCwFoXrn+CnWxYxOTjOqaGB+306dP2VTQzALQlkslBuxDQwsQqAUR5o/jDG0/vWuRl96Zh88Ws35stRpNdKOhNzv25wAJhilPccA9QNkJQHVwkEOWoPsZzCojpoIpB9/TvCRdJ0r6iJMKOmHIGhRCr3sNIB3XHvOAhRABGOQfHEtov9sFyFT699u9YxIU+Iud7jqOWHt8j/lW5ybcP/gaLCdAKN6/uqcY7xTC91nlCAsuuePxM7D7mHsAWcgLMAbsC+fMa5I0XPDKAcaG3+ODcwsmPIBuNwO6sUqsrf6OdOQzHtyv9xK+/p7v+Z438S9cuut0Bt7cGUiB6Zs7v+neH8IZ+OQnfs61eBFTJcMCHtIAf2QPWTb1tpbU2kXtEcX4MVeUek48fBwAihF10Jn8z2c6tE7El85QdUqf/usMg/4z6vzkDY2SDxpcwFaFbEfpYbGB+oRjzOrsoxeyH1LSV70TW+UdiByYxOYnPYRj1kjaPgAhhObv7uzw9AASAEzR9x6B+yhNT01NkYUS4MHB0bPd58r7wyfnGxhUfH/hwgV7//vfT40qQG+zUbf5+Tlr1mq2cH+O+tJsu2kXz52xRy5csAw0lI2GlUtl5oLChIQScyuTs56BQZqT+oeGbGJmxgCfcj299vyXX7SBQZTqe+zll1+xnZ1dazcR7ZW1HCK0gqwDDKmDdbrRCFRbzTrlBwAj9+fus0Vpobef4z139pxNTU0QvCJLE2wj2t2iJem5c2c9riiUqD1wtpM5S7AW2oWqXM8FUgjaV6YnXi/WFOOUQU5GNY43ZN16bJN3SnJnOHSlkIj4gkmmqvh64Pogv5QZpw28xllT6Ui1eNF9IeCMa477A3FZOI5+r+uMzyq1swtS6CQGwKdtwIBifJhb6npD2L/YVe1D30PXDCCJfeCaSEKC1+H9qZ9pzNofwCVAKcxOMubhtbhnAXQxTkpoQhQUzlHufwFg71jmcVECq2qji5/ja+hV8SEmFfvF13hffOQjH3kI//Kmp/x2mYEUmL5drmR6Hg/MDHzyEz/rYdlBi8cyIXWm0Fm65oyZkKGTkthPJzFDY9Hos1hU78Ue3O4JJo27xRx8vRgnAQgHslR9spTv37ZZytfXTXahCuxUBExcF+is7mEgE+dC4BnGJzuxgGlcctSx9BljAKOodo7QU4IVhb5UYBUPYYAJlapj0Kl9A7SgdI39MeQ9mF1UesY53L171y5fvmzPPvsss1Fhatre2iAzurq0SMa0vLdrJ4/NMi4KLnkAIRiy4Irfg+a1UrVKo2HTR2eBkKzQ129DY6NWa7YtkyvY8y+8aIUCjEljNj+/QAkATGDQprbI9IVoL6Q1hOglgFQocsvFYmDbm8xcdYmHh7mPjYza4NBAMBV5SD3uIzCtp06etInJCQKWGERpbnjPcZHj1zdh2ILBDvOJucXcQyuKxVMMbJN7JYBSvF73NbZzU5hnaGpbbAOQhGurkrpMPrhfoKmOtZGQGLhxCu10O7lX8YJmf3/3gKlJx8I2YhBlEsKxAATxGfeOtKMYJ7ZlZ6ZCIdFr4nuMH9sBVI6OjvIf9r2xscGFDLaBrhSvExAVg6m5x7FkjgIYBrDFPTg3N+cpAoENxfa4V3HOqhjovsZrsC0+pDXVueJ8xOLGsgr8Xm1Uf/zH085PD8wDIR3IG56BFJi+4SlLX5DOwOvPwL/6Fz/vG8QgM2jlUMbstET0hy8ZpQD62CUmxEfRiRsMGAhad9wK5rFDlEpvJ3lA/BAXi+mv68gHcgGYeskTDnNnGF1u6EDVA9bzoYQLEOFtU2MNYFwyJdsUSr4euB7SAMzjosRaOSjvSASwnfqVwzEP4IiH7e6utxlFzifAghIOANT4MIYcIUTnULOZzdjQ0CBzTGNwJmCGuQQwQC7qE088Yc888wzBx97ujm1vb1izXrX1lWXbXFu1/Z1tO3PiuD125TLbfWLOCWz2SwTLAKftbJYsKVz5AKYTM9NWbbSsCjawabawuGQ7O/t24/oNq1RqNjk5ZQNDQ1aqVJLOS5j5JAip1WRzAJqVoAftKQTA0iYwZeICmxbkCUzJarI1J1Np7ZFHLtmZ06cDYILG1vXAMfBz1hTsHJIXHFgh4B+aT3VkwtwJ2ImBIwgNTL2uHX8Xuiu12+7+x/5jzSf2j4WFwJOYPcwl4pQQr0RGFnrZkNDAeKsA1vA6B7+ererl8vrrGojEKmqc0n0KiAu0Y19y3Qvo4biMI6tWCX4RMyZmU+9TLXY0ryqxy5Ev9lRgUt/jnJmsELpLYf9iSbGtTHqSB4idxfZy5ONn8XHxO2lSBXaVepAC0/Qp9VaegRSYvpWvXjr2B3IGPvULP9/pJhOVyVniVI/6EAnFkicpLDBqPd4WEeU7lfnoAoczuC/JMw8VWLr0WQ6NyrYq3eNYsaY1ZjNZoA1lXYIVqU8VyRPyHdWVxx/KDgRZngV4ZWRU0CeGqyAWLWlP2aknO+iVnjaAYOpZg/EEBpuV1VW63/n6bJbxTgCTKFsjExJ6RGgBUSaFLhGl7bHxMZu/Px/C6B20CojDca4PlI+r1Yo9+cST9l3f9V00MN2/P8f9bWxuEpguzc/Z5uqytetVO3/mlF08d5bGImgbi6WKFcsIUq/Yzu6+jY2P2ujEuG1t71jvwIAdP33aytUaXffZfMEWF5ft1q079qUvPU+pBphIAvRMjmXvHBk+B4HerjZjp06dZFzU7dt3uDRABih0nHgdxg+WEWVv/IOGFGYvlPUHBvrt/LlzZJmp+0x0nc5ui2nT4gDHU+tO/Q6fVQqX5lS6TF03AVXcAyrJd8rYXkpnrFlgrGX60eIAn7GNSu39/QNJigAAljohgS3ENUS7VyUrCJRhzuLFV3xPxayjzkdyAp2ngKHkBQLSKuMLgOq+iQ1HcuNLzyrQK/ZUaQixdEGgF+ynzH+4fwEgwbwCUCqpImlXGjo/yaQVO/Cxvcr8GLPSJsDyYjyYO+z3e7/3ex/Iv43poNIZ+FpmIAWmX8sspdukM/AGZuBTv/jziTu5U8J2RhKgAICOoftuiHYGEV1uUAYNukBp6A6UYkPvbP9Z0CZCp+rUGEfon/xrMmvKyg8/Tpr1JCYRL+Q7E+syAsVDxYDGASxK9VHvceoI3XWNMiw1sKFzlKYrQ9e1d5oSMEK0UKJDJPPmPe1RIsc2YJLwwF1eXiaDura2lpTlsV9o9aanp+iuHx4esXv37tq//bf/zu7fv8/XQXfJgHKwmSx3O9jH2ADePvzhD9P8hIc5ysl37s5Zq4EuULdsc3XJenNtuwhgeuEcjUWQI6CjU7Fcs3KtxpzSmZkpdpLa3tm1bKFAYApQikYJ0OeurK7R8X/t2lfchd82AleYpvL5LE1LLGsDxNVrNjkxYX/zW/6mnTpxwj73uT+lphbGGYa85/IENUPDwzR9nT59mpFSYNFxn9BYRUAKgxrc/ejD7vFiAlxiEjF/cVldzJxK7ABJLPd3sa36mdzi2K+Apli+OAVBDKX2K9CmjE+BNGlRJQGQ7lLMpJhAjUcgUPdSzNrrmNqnd0hyxlGZud2gVsD9sLe35lXnjH1p3A7OnfnXPvEZ56ufC0wLMGssOCbGJmZf8oH4OJpfvEYZqLpWyqYFCJVpSjIXv/977fvSgP038Bc73fRBm4EUmD5oVyQdz1t+Bn7pX34iYe0cKYYyeXBBg7mDaxkPIuraCihVZgwgTq5nPsyyucix7F1qOg9WgL2WZdtBk5rA0c70wWjlTZucFfWHubvo+QANXW8EZWVASfYQXicGDS5u74muNIAOgOHvAjJ2gOulfBip2OMmaCk7nYMQsO56RO6Tjm+0BvXyLzNboUMMrmcxq+ws1GoGcOVxV2DRrl17yf74j//YSqVi0Ob5GL2UjDKzm0TwIP/O7/xOOvOXl5esXKna3Ny8NeoVu3PjFdteX7bh/l575PwZe+TiBQLTSq1u27t7VqrUrFpvEKRCNkAzTU+PtTMZO3L8uK1tbllPX5/VGy2C0rW1DXvlletkfDE3iJfK5HtAjvMf5h9JA8NDg/bUk0/ZlatXbHjQ8y5xvq6LLFmtilgoN7ygQxAyTMVeY77i2CCBILCqKOcDxKhsrHKzAFyyUAjRXziGAKSAILYVAygAKjAmoNQN0mKTEMCdAKwWWTGoxe9Vstf4PC7MS/ZyscegN1n0BAZW4FLbiNEUeytDUXx8gUeBQZ1v/FlgXIBUYBnjF7CMy+sYB34nhhMSFelItSAQAxufQyy3wM+lUcXxcP9i/JgTz751vSzGBPc/jinpRXz9Pv7xj7/l/46mJ/DwzkAKTB/ea5+e+Zs0A//vJ/9FAtL8EB1gBrAW98FmiDgYRSgFQ9cbf8B2GCl/8DoQjR/yAG4oCWcD8+qHShqKJkA0iA2TsxWzQ0YthPq7acnLvp2Pzo6Dxz1JBGB3ITFrAbyQAZbuMTFqAZwCVCMeqWPUYn5reJD7HHg+JSUDIbeU8wBGMTyYlZHJXuMoh4ce8NDCAvj9xRe+YK+88gpL9tAvCqhQ8tD0TkInTpywD37wW2xwcIiMLB7yaB3abtTtzq1XrLSzaTMTo3bp/Bm7eP6c9SKYv163nb19K1XqLOev08xkNjo2ZkdmZ63WbNrkzIwtLC/bxNS0lctVu3dvjk0CUJaHLjWfyVm+t8/qLTCkaMfZk/SDf+TSRUoMEPlUYknWwTmuE1qnbu/s0PwEMAINJIAPtZdhYRM3btC15T0VGNNuYBiXmnGtJcHAZ2kU9TOBRWwXl8EFBrvL1lpsaEEBwxB+ptilGDTGr9W5gSUWyytmUYBS8U5iSXVeAsIxMBRAl5yFOuWQbStQqnMXGI3Z1Phrba/PKumLzdU4BDoFtgVedVwBZC2yMCcA3vhe+b06BvYBUBvHSHWqL37N8DvNsyoseD3G8bGPfexN+uuW7jadgTd/BlJg+ubPcXqEh2wGAEz5sAvnLR0ewBweJB6PkzvgPGY5XAajkG2pB5o/+BDM74wlQ8kZjwTGFLmkMkN1QKlq+IKCjAMCwA3AFcDFW0p6ZFFcluX3/rROzoN5kgHc8QEZyv4s7QdjVxI1xO9Du9U2WrOCCWXaacT4+tfYD5hhZ918fgheKHkAQA/5myFai5maCEkPGlwxVngw37hx3W7dum3lcol6VJwgNLhic7HNe9/7Xnv3e95DeQD0qwAAAKjQmC4jNqpasomRAbt88ZydPnmC2k/Mxn6xbMVKjS1HF5dXaM7CfExNz9jAyLBdunLF9qGFHRm19Y1Nm0PU0+4+I58AUHvRZAFAmufTslajQTMMAv8vP3KRRi+2oK3XEjZOAA0ZpgCfMsapM5P0lwKNCZMZWOWDDHsHgIrh1FwLKIl9iwGfAA+OoftRoDUGqgJ5eG1c2heA7S6zi81UAL2Og2NAg6k4J4A7gHQAOPw7uDDrGOkI4nt7E82qDFcxwNT4MVaBXDGzAn0ah94T3SwxvlfiQzwPAsLSrOJY+Dou7SvbFOem8xAoFlOtdrqYF2lOxZDi2Fo4yDCI40p3qvGASU3joh6yh87b7HRTYPo2u6Dp6Xz9Z+Bf/cLPJaDUgZUHmTswhaM8uKUZvQS20HWYiB5yoKgHrn8tcHaAMQ3A1BBRFOkBHevxJ53OPoEVE6PErM+ms68ENQGYSvOoEi/BZ6RZlRBAmZcxQOUDO+5xHkw3ZIujffjV8fE5EIL5y00zDrA821IaWpjFyAqFfQOUUzvI2CJvawl3/fNfep56VIA2GKXgPGeIPHWA7hZH5M+73/1u/gMzx1J+uWzr0LCWi7a2vGiNyr715TJ29fIFO3fmtPX2IH6pl6X8nf2ibe8VbXV903Z2i7ayus7jTUxP2zPPPkunPlKW0HoU5idoZleWVxiSD+azifJ8vWb1WpVh+VeuXLGzZ8+wlJ+weGDFw/XCmL3U7Iz5gcVCiGZQm1qw12QSw+x69y03JEnnqXeGWESV6VWyxvUUYNQ9EAM16SuV8ymto8BVN8uosrZ+LjOVADAAqOKNxB7idzJHab8CkWJece0Qx+QyDgeuAoACg3ot9odx6zhiafFznavmJ5YoiNnVWLVIwLkI0AuMY/8YM7YReJamVYyzxorX4J5TowawnjgWdKQ4FhYoOB9to+B+hf0LGHdrfbF/jAGfAUx/8Ad/8Ov/hzAdQToDf8kZSIHpX3Li0pelM/BaM/CpX/i5kHsvBtM1pvgQMHXQ572/ySpl0OKSaszIvS4nO0rRocUm2okijD9IABD91OE1D44IJXG2nGRGpbO0BC8BJDtwC91/AogRqD303ASQHAknEFMdqAhwAHKDq97dXp59KjDqKNu/h6sc+ku8TDFBYpoElhzcoPMSOvOUGXSPnvXIg1W/+1u3brIU6uV6uN17Q/4pWlZ6P3bsBwzUt37rB9n96f79eb6mVNy3pcVFAtOVxXmr7u9Yb97s0csX7ALMVUMD1tPbZytrGwSkYEX3imXb2SvbxsY2webIxLi952/8DbrxUepHPNTyyipPf21+o0BtAAAgAElEQVR1na1QwWrXsSDIZmx6atIevXLFTp0+xcUDQv6TLlxBxiE2FManXN6jnajPDeV5MXpk6KJrqvxYd8QdZMO5j4gh94VAxyAl0BVvI9YOvxMwxdgAmAAOAajA8sVlbbGm2L/AX8yuioVUcLzAM649GEGBRoHL+DMAm0ri2DfuGxwbr5GeVUBYn+O5EhiXzANSAxmGYjCrORAwxfZifwVMuwEtxhNnqYollrse+8Q9i+3EfHaDd2wr9hXjwZwLfMdgGSBU5637W3moAKap+Sl9Pr2VZyAFpm/lq5eO/YGcAQFTBxGhpB+AaMJGBm6L0T0ApgjfB5vagXvhaweOyH30h5ZrK8UM5RiX3x3F5GDU8y69/6TYKkc4Dh5pyAlsrjNCrjNNJAiJYUrDQtvRwz9Quhejq/I6AQjYX7J3cW6Wu6IERhmFRHNSjrFIXsb0MijBNBz71Sp/7kYZZ9VQtr9z57b3cgfw7IEDH+VOd6lDR4p2mYiGwuvQzvPv/t2/x7n78z//PPdX3N+3jY11K+5u2+rifWvVyjbYm7erl9CS1NlMANNlAMy1Ddsvla1YKtvq+q6VK3UanxAX9d73v8/6BgYZK7W2vmHzCwtkgje3tmxlaYWM6cDwkB09ccxOHj9GA1MJ55nP2ZHpaYJ0XgMao/ye6LCVXh6PFxUEWwJ+0XUSq4r9QAqhUnUMonQFcV+phAwQJ62mgFfMpGpbbAdWENsqqzMeq8CbQLDa8QoA6/73e7qetALFz8UQx4Yi7EcAT4BXx9OYlTjQ3VBBrKIAaqdi4GAcP8cY1GY0BoU6DwFyscwCi3i9Qu5lMMPxpC/V+1NVCWwPEK9SP/YDFhTHwX2IsSt8X9cKrxGgF3OqHFZcN2laNV8C+gC/aUvSB/LRkA7qa5yBFJh+jROVbpbOwNc6A7/4iX92wAkfl9rJY6llZuSGdjzaaevJbwOYI0ALD1HldCaghfuK4GxUNkcZXKVdPtxVXo/adQovxpo3Htm7VQZAFOQEB8BlgpvDwX203hnKxxv6G4WGAGJN/czwr1qFnhJaUJcwHJk5wkikxaVFq1bK3kXKoCets+tStVblgxoP/5s3bhpaRiKrlLE7ee+CpJJ4HE8EoxHAx8z0jH373/k7BAA3btzgtohtWltdsd3tTVtbXrC+nFl/IWuPXDhjF86dtaHBAcY/bWzt2Prmju3u77Osv7CyYfUWdLdoSJCx977vfTY6MWnlSo1MIkxP2D/0pasrKzbQ128jY6N24tQJOzY7S0AII1N/X6+Nj48n3YQw72BRY2BEhhtsaciTRa4qFirelAGaW+iMHbi6/tjlHJqPzt3hjCsD5HlPeZtZ6HDZVoGLA+9G5IYqRG4hfsoTAciMh/I5S+RBluIRZ56uwMUNjXptZ+uTRAg32hFch5QKLEIAnhNTUuhMJfDqrW9dG03QDJ11MA/igEnAP+LAmAcMMO6fxTgL1OqGjk17+J1YxpjVdIBcSICf3vcCxrq31JlJMgGBcGwnN74SByQpwPcAovhA2R4finrCNgCrArj4HfYjKYIWl1owSEcrsIpzwQfSIr7jO77ja/1zlW6XzsADNwMpMH3gLkk6oLf6DHzi53/mdU/BWRAvO8cMkzM6eGlAmiH31KuyAeYBNATHO8uS0hV2ldY5gAACOuVdQRSBxlcPU/ICfwi75lP5qyrfH3Zyzgx1xp3474MxCmghqGE9YQB8YiZvGbjxW22r1up24sQpm52dtVu3UZrfSjSS2DfahwqUwpUPQAUGCrFb2DNAbqVSCqDf5xcPbjn9VWL9pm/6JjrzV1dXbW931zv9VCq2t71pi/N3rSfbtly7bo9eumAXz59lJ6lWO8OM0s2tXVvf2raNrW3bKpat2gAjDA1t3p559t02Nj5p9SbA6Ja99NJXPI81n7Pdne0AHJ2pU+tLtVtFpqpc63GrTOkWEVlFhqxQsFq9ZRlEBtXqhoB6RhO1mgYuG52jehE9hu+zYJ8bSV96BzPeZpR6RzRLyHqHKO/6BFGIWb1aZxYrOxGhC1SrRdCPXwLEO9PY6W+P4/T2oa97kBoESYgAoYw+umfEAlJjDF1x0Ftj/3xfwKwWTIAdjbAYToBlX9TEzL3WYlycBFmDA+CoWhFAfFxdUGlc0oKEKeY+nMF1sB2MelFlQnKD2BAm5hb3lMrx2A7XGaARcyEtNa6bwDB+BzCJD4BPaWZjtlVfK0oL+5WeFT/D8ZRritd/27d921v9z2g6/od4BlJg+hBf/PTU35wZ+Nl//n++5o5j/R4YIJbtyE562U7AVGDQH8PkoBIOlSwSaaoABUOVXD8T45loSgNzhYe63PgdScEhQ00C/DuAINarHnZyYki5X5WdxejlQwwVIqMCvUZgmi0Yqvx9AwMEphg3WKStrU0CLGhK8SE3M+ZqdGTELly4wK5A1195hSVzHJMMZHGfQfoC074AADjzsicyQZ966ikG88OJj5L/1uamtZt1K+3t2vy921bINK0327bHrz5CxrQX3bjaLdva3rP1zW0C1FK1ZtvFqq3v7LGTU6G3zy5ffcwGh0fpyl9bX6MZC2BzcKCfQBVue7CNAiT4PDExwW0w/uPHj5M5FTBRmRjzDpaTMUqWtZGxcTt3/oLVGk3+DOkEiLQaGuy3WqVsiwvztry4wLgsxGjhQyVyphQ0PT+XelIyzHKPeztUXA+wpSonl8sV2y/u83cDA4Ouj6y7DrSvF2y3pwy4jjhk5UKSAIYz9KqP73lsQ7afvy9YBZm+dVx7Z3m1LVMdGHklDTQkDpC8ACQq0cHBsGQCfH0EHpMEisC6cpECd1o0BrDRyPullhTtZBuNEFeF8XnElFh4vWckecDCCAYuaDpx7QA8Y0YU1xb7lexB+aa+YOj8w7hx/bGt5AR4LX6Oa6yGCPisjFuAT9w/MWsr2QbeQ9///d//5vxxS/eazsBfwwykwPSvYZLTQzxcM/B//8z//ronTNCZle7TY6A6Zh8+3pPXezBUKH4ruD4YYeimD4BAD/bwhA9ldQ9H7xhcOmV2MTDdA1W0EsqnB0H0a+tLtQ/pG+PPbYCLELQvplSfGw2Ungv22OOP2/j4JA1J9+bu2dLCgm1vblhfT8GmpqdprkFgfbFU9Bihdptdj8B0gp2ixg7MFNpVhs5GPGfoGNHeNfRxP3XypD32+GMEHM8//zxBMI6TadWtUSvb/N3blmnWrCfTpsYUMU4jI0NWrzdteW3d1ja2rNZAh64e2yrXbGuvZJlcwSybs9Nnz1tv/yCBI6Ko/uLP/9wBoLVtZXkpOO0dvAFMAGCAHea5LS5SrwiggTFBI6iMSjLYGbP+gUHr7R+w3r4Bu3Dpko2OjROgLS4u2ObGBlnSSqloq8tLVirusRSNblwOwpT+gM9mY+PjBDuQSwCUgelDYwKA9OmpGRsaxDnXbW9/j3MNkAsNLMASzgkAjk0iAOI4xwjx9/J1ogPNuOsdzSMAasFwJyV6SlggBXBZAe53pCgAbGGBI8YUAFlyEKU4MFItvEO0CHLJgL9JVPqP+Hu/PdvOFEteIIMeFjIaV4fl59E4pm7Tlt4TsR4V84LvsdhRdimuI66h2Ezco3HJXx3J4rJ8t9NekgCF7AMI47oJGOOz0glwHwkI49jf/u3f/nD90U3P9m01AykwfVtdzvRkHoQZ+Jn/6397zWH4Q1BufNdiwhyEB1TMGLFkGkApNako/Ye2k2STwsOZrFJUsnSA6r90TaK3PxUD6z3SX21yigcsU0msE+WYg1yg2wBFXSTYuSTcvxPMD/Ui1JCKjFL0Ec6ur2+AvedPnj5jx2aP2crKmt28fdPu3rkDcaP19/bY5NQUmbn70JNWa9QnqiyPhzQC6WGMwpy0mg063AlSQ1tTnD+Y0VKxxM5KFy5cJDN1+/YtGx+fsLWVZdvd2rB2o2oLczhuxYb6CvbkY1dZyh8c7Ld6w4Hp/OIKuz61MlmrZ3usYTmzLDpDNXgOgyNj1MwCpHz2T/6EzGNfX4/t0vmdJ/sqEATGDGAC/2RikQ5RrnPPvM2xBStanw4ODdv0kVmbmjliA4NDNjE5adevX7drL3zZKmXoVXus3WwSoPcxUgvRW5684GkHPi/7+3sM7cd8jU+M2+jIqBVL+wS4/X0DBMgAUUuLS2RLkQwAgMnOU/39NjI8wmQIXG9vBODaYt2/+AyzV29frzvlpXkNXZHo7m+6oU9mKoApzAN+5/IM4P1OwwdpoLHQaZlLNWLWP8npDfpVldhpWmIcmWtG4/gm/E7Zp3Lp4/1BHItGCA3Mny8mZKDi7wKLKzaUYw5ND/AztTJVCd+1vy6twH6UOyrQi30KqGI7pRNIGiBZgAxY2EZ/LzBv+BqRaVjs4BzB4H70ox99EP4UpmNIZ+AvNQMpMP1LTVv6onQGXnsG/vk/+z9eF5j6w06lTz1kvTORP/RCLBAc9dLMod96yCjNZbwvOsAAjDBeGvW2nnFrUHVmUnmze1Bka0JsgGQFMkhJa5q8BlrAiJ3Vz5U6gHE4mxQDhoy5rYZi2ZDH6SwYztEsR+ZvbHzCZmePWavZtvsL8/YXn/+8Lc7dYx4petuPj40RfOKBjixSMFM08GSyDpRGR1hKhZ6zWa9TFynzC+YMD3TFGgGMYqKWl1f4QAcwLSITs16x9dUla5T3bWZixN777DN0zyNgHxrY7d19W13fsK2dPas2mra0sWOlWoMu/UYrYxcuXbaLly9TkgBG8bnnniMwm56cJJuJkr6YLxliWE4neOx8FkBRPBHmFXmoiBPL9/Ta7LHjNnv8BCUD6Ab18iuv2N3btyyfy1hPPmf7e7s2PTVFUJ8LhiRcK88GrXJRgvQDABkwndDQ4v5BHuzo6KhlmfIQTHjhXoTJSYsV3FNspBBSAXSfsE0s2osSCBr1sATcSGswB2bURLN5QsgQhXEsMKDSWqsJBcbMe5wLN18KUceaAzBVpFrIbg26bEhXOhWCuFKAsUAHG6QsRJd+B7tm1rXe8cKQ42h07mVtg9eoAtEth+FYQ4WC4weTH9IO1OEJ96Hc+QCQYlKVc6p4LYFZ6V8FjjVm3Tcq3ytZAOeB/X74wx9O/0SnM/CWnYEUmL5lL1068Ad1Bl6vlE8glwTXK0fUy5yu6wuh9jQetYLur+NopuM4m6UhBawVyqnqBOSgFsAAgBWRUsi/1EO8o//Tc7mTZ6qoIAe3fAhGho/wBI/ySDumkvB4d6DpJxfK1g6cGUcVdI44b7jY2cGo1bLxsSmbnJwyvPTkyVMEXSjPwzH/yV/8BEvep06dsqnJKStX0FN+6GCnqtA5CswgjgNgCv4YjBvAUEen6HOGsQF8Ib90ZWWZw33hhS+TMayW921rbcUyzapNjA7ZE49eYd4oDEUAheVqzYplAK+2Ndpm5XrT7szdtxu37tCI9OjjT9gz3/huGxoZ5Zx/+rc+zTGcO3vWhgb6uR+xXAITWogAqMpRHRttdH/X6k3qcAGQh0fH7OTps5w3mKC+8pWvmLWadvzYrDXrNXvp2guIjiVzai0ASmdJwdZCogl2HosQB4sOpJxpy9nY6CjNT87sge31PFjMU6NRd9AZunr5feX3VKNR4w3hznnXgFKeoriICKQBtGNb3L+Zth8/XkBRA6pkArwfuNjyxACcWAN3kyTLoZOawOCBuVOsBAEtxuUGrqTtbtBBd6QrcZoAxuTbCrgKWAuYauEgRrWjEe+AbQFVB/7eIleaVZnc8H1sltL+da/o+26mFQszGKZ0DIFkvA7gNnXlP6hPh3RcX8sMpMD0a5mldJt0Bt7ADLx+KT+YP0Lp0x885DQTJkaMKR7SBI80paDUn2VETiGfT4Cpv9KhpphYMpc0dXhZMnijAuJ0M1WSBhAe4HxNYIM89qmTo0kgDe1mZFJRNJQD6fAvHMwBob8+0bfmPHEAJViyf/mCPf30u+zUqTNWqlSsWq3byy+/bPfm5mx0dMSmJscJSACWwPZdu3aN+1R5E4fykrCDJQAMZYDGWkYv8fr4MBboBtGydG1tnePD8Qo9fdZEuX9/xwpoGtqo2NjwAAHlUMgxhdkIzCjCiABSN7e3GaYPzWm92bahkTE7fvKU9Q8O8fp84Qtf4HERDTV7ZIZyBJi5xMoppkil5biEi/ELtIKdhKYVxicsQqBhPTJ7zEZHx63Q02vzC/M22N9nx44eITN75/YtK5eKVtrdsUzoGoa5cv2iOWtKdr1NJz7K9GBO67Uaf9/X6zpSJQZgvO78dxZa7DtBFlIPaDCDxtQBMPaH64bX4PrgvClNCPeWIo7QorXw/7f3JUB2nWeV3+t919raLcuSLMn7Gm/ykngCYUIohsDYJE4yhgQCBJiigIKCYs0kJDjEhASqKIqiiqVSMCQDQxZDSJhstuN4iR3JlmxJtiVLavW+ve7X/V53T53z/d99tzuSt2B43e80uNLqfst/z39f33PPd77zNWD4gav+eJ6rg2heIyvMMGCDExqsCgUrzc/QFsJznf+fKg+2QKsH4rLwejHmltFU85RaFymjcXOGMbD48viseC0n3B5BFmpt1aoQVoul5f34E5EnoOFvjkEFYdcI1TxU1cg3DYIbSnL+PSIJIMhqfBZiPUGe8TgR01fwB1sPrTkERExrbku0oOWOwCc+/gfpEIISVl2ZWeZo+lVWekzxNLjIQJ3yxhJXIUF0vDEk8hwX51zisSAJ0QntuYclXuydlFXn2fNCl8L1vSSbCC8V1qZsElR2QcxyKBGfE4pu8pvmRpZGvqqrUvn39GxLhhVRHTMG1nd29di+fRfZzp27raGxYMPD4/a///en7PDTh+0tP/D9dtttN5Ok4CKLmfb/+q//mk32AcGLkif+NzqYgQ9L0fBVpk79IMa4aKPDGVYAKKbo5vecT0yWmjNwNcze6u5oM5srW2uTRylxYlYjfKRlm4dUh5GZMzNsCGpubWVJHXFSyC+dw3QnKIJJOYb/D1YAlNYRUcXxsgWzjvaOzEcY5WVOgEqKGpVH2BI46nLGGptbSeZ7qJbusK7uHvc/NjSwJA/y19XVwcioyfFxekiPHD5kU5Pji8ZuYv/8PAExje70apsQ1jI7gxiqNmtrbSPBi9J9kKLIK82Xtn1sbnVimd8NeWQE8GPjU2SxLrii19IMP6yX2wFK+D+ddCVPNHN3QVZTSR22jAIUeN+3uBnzmyzfrxjxi3POia6PvIVqGl8Z+UsJEiR0iZiG6hq5sfwMRsg/rTYpOSM3Zjh+7+/p1hEqrXj8vA+uaIZinVLf4jMHDPE5hWKKRqm4oQqCmX0GcT7P+fS3qKxEOgJv0MpO5umrxgjdpmb7oR9663L/M6r11zECIqZ1vPk69NcGgT+89/ezTuiqEloNIc8UzETicDHlz3Cxi7nw0UGcGiNw0ckurElBcr9etEi5EgsCgDgflPpwgcr7S8EV8F74imYPfI8LIUhL+DLjMUs9dM43qqTUl+zkGeQjVJ9o2uEFmx3zXjoGwcOFGp3lmzZvNUQRIYsTHflt7e32yCOP2ec+/zm77PJL7Wfe+x5mmT722GN25OgRm5yYsJ6e7kRGnPiEXzJITXtLt81OI7t0juSrODVlGDk5MjrKbv/J1NVM8pEigpoR1D7vBJjqVVIF0WDDHNdUknai4aoZW9uZrOCYsTwc1ovkTQz12jFrpIezsbnJOrrarburO5Gm1KjU2mLj42MkKPDIhucTDVPAb8uW7STPSBS49tprSXSxjeB0pWn4T82OHj1K+8DevXvt2tddaw89eL9969GH6WeE2ohJU50dHWyMgq3Ab4AQno+yemNSohttFtFajf6+3vzmmZ6cHpY80KFm4pzFDUCosX6sXmcHuQQp5A0VsE0RUUmUTI9B1qwr3vE4KqqJ1PF1UlwTzzOstaWF51remxrl9KUKplcOPNA/o9+p+TDUVvhnoRZDwW/vaOe6qJYi2J6k1M+zCPcPghj2AloBmAaQKgT4LOA9k+obPtn4nDGiK9e45TeKHgeXVT7wnsmTCxILkuz4edUh/kZUldk5ftZbqFg38n//2w/+8Gvzx02vKgT+AxAQMf0PAFlvUV8IfPQPPpTNpndiWm3e4ASdXHE9m5iTpurEhZHl9kSe/ELvCle6cla9lkmMzX6fUzihVvFCGj6+VHJnyTLHEDLikJGHRMCiG9kZx+JNzCtGLAt7VBDm2oOQROkS3+P9mzDPHB3HaChhoHurnbdtu23ZutVGRsbs1OnT7NA/cPCgTU9PWsEqtnnTRlu3bh3fd3RslFOY8B5t7fA9eqNVECAQgeLEjPWu3Wht7W12+PBhO/z003b6TB+VUkQwLfLjIi2gMmdNDQVrBwEEscDUJBCrlA/LmKs0wSiIkStqICHIF/UMT/5v2mNGYWWkFSSt2pQ2t1CxhYZ5qoXtbW123rZttmFDr5WmpkhKSbRJPtxvDBWtq7vLxsaKJPCXXXaZ7bton61ZvcYQgjA7i4ajWWaB3vf5++wbD33D7vjvd9hFF11kX/nyl+zJA0/wdUEc0f2PhABMiMJ5AcUUShsalubnoQw30hqAfXYyl2460q7jNWKaEc/RLIrLJ2+FKs+bHGbzumKJ88FVa7+pgfqPcyVK2HlfaKjHOPezhieee8mLjRsOjNlN52W8RrXhaXFeRJ6o5huWcP6z3J+sLvB7hpqONAE002Ht8PYijSDU+Qj/Z9MhGq2w94n40r6Cz1fyiec9n9G17+esk/yIi6PloKHAKkl1ylWcYwXuEW8g0mcTN5CM78LwA97E4kbMbRZxPMD/rW+9o77+6OpoVxQCIqYrajt1MLWAwB985PcyxdQ9hblQbxIaL0Oma1Q2nz4UqUUeyTRGlIpdjiDGRY7e01yHP5U8XqQaSLxCqWKwfhoVmX8t55tVIlqNfHIkQ41a+j3VXZRngyAmFQg+VFwwUV7GBZ+EtAGTimbdc9jWblZotPGJoh0/fsJuueVWGxufsL//+09ZsThNH2vfmVPW1owJOM22bdtWrgMK8O23v8HOO28bsxtduAwy6Rf6yy+52rq7VtlnPvtZ+8w//ZN38re2elk8dZLTz4hsTfwbajFeqIKAeG+OClWUJCl1VUPl8nJ0qG9gSnGPEGTI7QvsOGd2p9+Q+JSkFEGEqVLsR1uwyYlJzBG1HdvPtwsv3M1GI5C42ZkSyQgJL5XxBStX5tkcBmK6cdNG7vbg4JANDQ/Znj177PTp0/bJT37SRkdGM1K1b89u61232iYni8Qd6ivPr/k5elB5DlBthzfXO/WxT0WOy1wckRS+2HyzXNwswRoQmbdszAMxBdFP5XWeh2WPU8IX/attbXzviFWiXYLqM7CC19TBhYrpTVsNJNBogIsc0zivw6OLtWGvl6qmQVrx8xg04BFt1Tn0gQXWMzw8zGYwKLOI/sJa8Tz/XPnIUBBDNOkx5g12hLReoIn14bVJ9FODIjNUcQ4hHiumvaWSP/y9XDsUdVo4gF3yuuL8yXm1oeziPMTjMGYXNyWRJYvPGiwtnNiFyU9v0UjSWrgWaA2vDgER01eHm54lBM6JwEfu+eASYprKfakZKDrYM0qTmougJuXL5yRei4ipE6cgj0EwPerJ/WwkW40pjgf5lVl8jTfUxBz7fKxUolhJ6ctHWeVnnSe1J0dW8+QY78NRiqncCyLgPs85a0SGZEszL6IgblCi+geGmGN55ZVX2dR0yT772c/Z2Oi4tXV2UDXsO/WCdbS32eDQIKfrvPGNb7Tv+743WX//GVtYyAelp27wxkYqpk89eci++tWvsSy7cdMmGx4Zoe8uPIjeOONNWcSpsdlzM5MiHJhnzWFZFqw331S9ty6rho7sozD9ZqOhwffRfZnNVNeAT2V+1ioLyPVEhmubWyAqZetsb+c0KzR9Rfd+2DRAqotTJXpid+3cZdffcL2tW7suawJDdNYLL7xgxSKIrjd4IcVgfm7Whof6fZIRCXKaHrawYC3NnkHqZM1L9vBnYj/Q5JUXx6Pz3uPJfDoUjoVfVJPneSw43vA68rYrETTHE/YPJ/7h7/Qyu3tHQfhASANzV1xdJcX6sPIZZNZOTTGCywvs5k1TMcVqbo7nCb6iCx7rCotAfFjxfhxpm8bagjB78oCf30htwL/xWmhyw2t5Xu4Ui+1IcID6zsSJGKGaItKIcPXjw31n3itvCD39YKntIP5N9T53PFEJwHPwPj7cAHFYflMLclqZ9RsYrBGE1K07GE3bZHe+TTmmukQtXwRETJfv3mnlNYrAvR/9cKY2OpEJ5dEvUHFxqSqm7hNlaTJddfmTYAhpDjlUl7jw5lWs6LLPl0WpcLrMWY2dSoqVl3LziqM3mUQIfxAI5x6pVJ2IVkAexxXUDIoW1se564ks4KIPXynL/Gk6E8qhjU0tNjNTSWorIwDsyJFj9thj37K+M2eoBqERaeOGXtu1a5cdOfIMVTiQ085OzIf3DnKoTLhwI3x/oL/fBgdGbGp6xokYyBD9oq6MQfnC5CiqmGnqFsgkOv7bW9vdlxo+QXh3U8QPSEkMJIDqiP3BMcyWvbwaYf+uCKLEizGgQcrRle5d7oxBalywOZtjOT1uBmLqO3yesC1s27qVXlqSM0JTsP6BQWK4b98+NiV98YtftIcffrgaDj8/5/aAjnYbGx1j2f7qqy63tWu8JI3yNEq+s6USyXhzo68b/6FhCiSI5xXVypTyQEtIdaISLRkguYmoeyOON87FhKZMhY3SeyL/ToqdwmMv8lOgqv7TXFRZIrBLvaR8LMlZNEP5ZyYGFMTNgHfkVwdMBHFj6RtB+MmWED5rkurUQEi1k+/T7L7pZDvAgQNDh8QHFuTHmzqRZsIqm/miCSusPHgPnK/4OW4CZmcjyQD5qjj2dCakc4NEOZ0lPP+8qzB33sD20cTBCkxuwNCHcjklWawWMa3Ra4OW9fIQEPqutaYAACAASURBVDF9eTjpUULgZSOA5qezEThcVnhxc8qR4ms8Foe+z8UWuew1qPJEp28K7A51qTG8bUtkLpKEXCC+X++c9bqXz7vXF5XxnYlmy3BCUfWXerJUNRfVf1WNYmKsVSK/UH/xuzn6DOcYsO/EZIHxTOXyvD3xxLft+IkXbM/efXbppZfZ8PCIPfLoIxzpOTE2QgIKHyYu3Fu3brGrrr6KJAoXYKhHIEaYfPTtA98maWpqamVDUORVZvPbC7ACzJL4oekJitfmLVtIVI8/97zNTE+zucpnkkPlbLS2ltYU0VWwbVu32cjIsJ18ATPovbzc1NrKDnysBYHmKPtymlN3Dxu5YFnAa42OjDEFgPuVxrOmie7VkHreFMyzNLtmzWq75OKLbcPGDU7iEhkEAcd6QcLQ7Q9F7/jzx+3Z556lkgjrBI4RxO3C3RfaJRfvtZ4uTK2qkNSADBGjRgwlaPNcVzTBVcr0m4KkIkrLG37chpD3bkbjHH3EmNleKvHciLJ8qJ+ef+ue20h9iO+j257d9DQRpE9CnGfx76Xd+FnjmYf1VwP3I3/X/ZV5tTvIZmTa4ve0liRvKc9N7B8mheXOYRDXIM5t7R1s3Ms3gZEEpvGr8RnkFCsQW2AMkk+bSdxYprI8p2S18AhxnsWkKJw3/jlzRTpuRqnGJv8oPpPRmAhSHZ/DhoWClWdmsyit+BuB8/FH73rXy/57pQcKgVpDQMS01nZE61n2CHzsD+856zHgEhVl0FBR42LKC/7M7CJimPeaOmf08nD46/CzpnThjC5jb1rxQPII9XYPnCu3Tiy9/H1WEupcNSOsi4hpWj/VpbkUZ0VVr+qjjPIuysKec4ku5aqHE+XehsZmK82UrbmpxXbt2s3YpW88+BCVT8yEh9/yyQPfpjrY13faOjra7Qd+4C30U46Nj1H1m5gYtyefPGjHjh3jMYFwzM1h9GnO/hDNXg0NdsHOC+y6668nIRgYHGR5H0QQc+UnRobZ1f7CiRM+lafRxzoiaxOY7dl9oVVmy/bM00+TrMEHO1qctLY0D31ifILjVd9w+xvsttteb088/oSNjo4R//D1Qsk81ddnlZRiQOWN++R7BdJGj2WhwdasXW0X7t5la9eu43FCbV69ZjXXBpKLYHU0QCEW6tizz5Iwg6ji2FCKvuaaa2xD7xqbKU3lmrqcCmI/QUnR8OTd3lDeIl3AY72ifO/nSlInOfnLsQUB8tzTgnt4s4llrhj6jZST6miYCuU9s0OERSKV9GOGvSuyqXM9p9hn52Hu/i1+lt2kpVGdQajD/4l9wPkOdTxyRdE81NHZyWaspVWFUGHh7YXqzsYvPC6lWYDMAgN4TbFW3BjAn4rjbu9os+bWJh8nnCwM3nXvDU4RIeVZrZ6OUSnjtdqyz3bEucVNINYMfy32K4L5sR4mOGRRW01O2tF42NJsd73rx5b931EdQP0iIGJav3uvI3+NEDgXMV36dosyIangQN1yYhC5kPEcevPYAAWVyNWVqLvS1pZXaFI5kD40hNCjpMrsyObq/PE0vpRKF8hKkDh2pkfJcHEnPn7uGakzVDPhi4ssSVykqyTbl8b80gUE82NejxNijxDyKUYgkt3dPTZZnLKHHvqmPffc84y6Qpf52lWrbENvr+3dt8+eePxbLG//tx/6IRJiqIdHjhyxgwcPkLihIYUKE4hWE8qlVT9j+BfRaf3Od72TROqRRx7ldKmJyQlbs6rHRocG7fhzz9rgQD/XvG7tWtu4fj075mdLM/R0gnwdfeYolUAopbMFs8HRERLXkydP2aZNm+0nf/K9VH5HRkbty1/+ih0/cZw5pL29G+jDhDo8NlEkmaDvEh5E7pvnVAJLEL7m5kY2fSH7FN5C+BZPnDjBsauYY/+tx75lDzz4IBuC8HuQFZTvN27cyJxWvNe111xp27ZsYtOTk0l04XtzFVRTYAh1EBFSq1f38CaA5LDQkELzEfeEmwv3lHKwQ0uze0RT0gLJVTaxbPE4XFf8YI9wW0N4SvPfR9h+3HDF+ROELG7G8p8BRnVlhPU70wN405biyaLpCgo4/c9ovMIEpqREg9yFNxjHCqWUN3ts4EIzUhO9rd605GNb4RnG+mZmZ3h8MYwgvKgwazDVIVflcIsDbgZ9L+J4Y/wsbuJaWuA5dptAfIUFIrDEv6GI8xxE2b5csSb6mH2gAH7n9pJW+5G33fUa/XXTywqB1x4BEdPXHmO9Q50h8Ecf84D96gU2+UxzaYXuGaOOmf7XrCHzHla74eklTfPJ8zCSO7Lb1xtRvLM5xcyQ8eIC61N9vInEVR/3XHon9tm+QHCZlchu/5RDmvIqoxy/6MKZCG21xJ/SGFMHO4gOVcKEB8hsQwMU01n7+tfuZ9boTftvsYsvvsQOHTpsjzz2KMlZaWrS2jFrvneDjU+Mswx/zdXXkDT39/fbwScPWv+Z/jQlyPFiIw/zWL0RDGwA+Z0o3aP0vGPHDrv+uuvsxAsn7Nlnn2Nn9cTEJD2YA2dO2dzslK1f3WEb1nbbtVddYqt7uokZIB4fm7KTp/ptZHTCrNBsI8WiTUxNkQgOjYzYlq3b7Mff/R6S1sPPHLWTp/tsdGzcTvedsTNnzqRxnSAVHjCfdYhHGkBS49g0ljyUGMd69TXXUKHFTcXY6ChvCjZt2mRdnV3Wf6bPHnn0UZtC5325zMgjkJ2enlV28/7rbP3aVfy3N9Cg6QfnQsXa0zQm4AyCvKqnOwW8m80k60DccPjNhBM23hCl89X3089x2g1SakSUo0NtBSEEOceNTMp58oiv8hw9rzhnSRobG32AQjKc4LHeOBRRXClmCT5fjrZFVNYMS+ihcMY5xgatbM2IdXIrTDWhIkU7+e1fFmVVbW7zRQDziHOKLn5OGEu2DI7WzULvnRC79zt85G4LdWLpzXZBTCO/Nca+xmPc7uDe3sg1ZaMW8l3TDQ32lOkWvDFIFY4wrMNe0dpqd7xNpfw6u+ysqMMVMV1R26mDqQUEPvHxe1P38eJSqF/c/UJZ9eRVPaaFRDIX+zqrnczVC2d0h3uwd5CB/EjFaGaCChsNHYw/wiJAWpvQqf6dX/SGMj3Ap+/gK1NsUsZmYpker5QIbhbYn8tR5fGi8anBA9w7O7v4nGKxRPUQpfwtW7bSh3rixEl6TFGyBEEZGjjDEZ4x2vLSSy61iy6+iP7Tpw8/TXKKizWjieiZ9aYSzAUKPyEIKUrbUBVRboWieP7553OSFCYmYc3FySJVtMmxYWtYKNva7jZbt7rLrr/2CluzqtuAGMRMNGsND0/YyOiklSrzdryvzyZKmNpTtMnJKVvX22s/8iN32PjkpH3t/getPDdvxalpJg5ACcZ6YUkA2XHSX8iifYB5qIUoN4NY4DFQ7fbv32+dXZ0kl2f6zpCAgrDCeztTmrEnnnjCzvT1MX4KpX34T9EktefCC9iZD/WU5V2o5bxfgeLpE63wxYam1PxE5RyKcxp7G1FM2APcAFGZT5Fafg6Ewlc9h1259mgtnh/ZDYn7L7MmKIySnfexsjhmZM/iKxr4wq8cgwD89czauzpJRoEHpibhh8CV/lj6jKv5pDzVk8oPX2c69TPrSeYR5TAAP99BXnFOQd2ErYJe3Jgklhq+QEahpDKWLamU8VpV4gmy7iBRZU4ToPKfJ/yeuaRIrUhZulnMwxL/dnwWcY5jQSC0HJmaBiWwGSv9/cCev/Pun6iFP4VagxB4VQiImL4q2PQkIXBuBD7+sY9mE3MYwp2uKtE9z/zDpIpF9z2bJXDxD3+nX1XTmyxRdSKyKQWW0/vnvoCsux5XRXalZyHgfpHmhT8U0LMcAlQoNGiB6KEMHGNNQQxQCqUvNTq2s+gonwa1uHfL/wUqUlmYZ8keiuWqntXWd6bfHnjgITt48EnbuGkz/33o8GGbwVjPeSiqDVaemSaJQxMQLrRYx6bNm0gi4d9EaX79+vU8JmRPgngitB7lVpScEZnU29vLkivilIaHhu38Hefb6lWr7eixo1QXQVZKU9P0klZKRSvMz1pb47x1tzXa9ddcYat7uqhKQXybLS/Y6PgUien0bMXGy7M2XiqRVGGCFcaFvvktb7HhkTH7xjcftplyxcYnJjl+FXjBwzoyPMI1Bo7hdwQBBPFbvWpV1vAUEUYg1m0daKZqsy2bt9iqnh4qsE8eOGhDQ4MkPMXJSdu8CWX7FhLu88/fbtdcfbl1drSmCK9G6+7u8pGyJJiRiWs2X0GHOEL2XcktNDRlxDLOqygvR4i8WyVC2kxd6qkRLOKKsAcgd97AM5d5MKFAookLRBpqNt53aHCIFgWQvJghv1gxTfFUhYL1rF5FlRI3L1CSGauVvK9sgErVgmq+qFtfGFeVPlMRZI//jT1IPDv7vDG1In1eeB7HRDaQv5T4ELm38TFyrzNK/fM8L6CSepA+iG6KcEv5qe7Triq72DvssfuSqwM14gYihnRwXHHZG7baW53M81hTIgD+DTX1XT8mYqpr1PJFQMR0+e6dVl6jCPzhR735KQhcFv2Umh2yZSfFifFGyB9M/rmzk9N0Xc34gBM/J46eFcnpOzlMQExJG5ivmTJOUx7lOSr5NjU1nZQndDG3khyyvJ+bBhS+1Dz8ofIuNQgswPPW3m69GzawaQcxOZjwNDA4zHGaa9auswMHn7SjR49RTRufnCDpmK/M2sjwMIklSAWI2rbztrFDHgQGihkikkJpYwl8DvFMrSQ5W7ZssbVr1jCI/sCBb5MMbt26lUo1GobgnRwdHWF5fFV3t1mlZIW5WWuolKy1Yd6uv/oyW7d6Ff2gEOumShUbGB6z4fFJK88XbLpQsMmS+wxRvkfT1htuv936+gfs6SPHbLo0Y0Mjo1SrL7hgpw0MDNoTjz9Opat3fS9VXBwnG4RaWqyrs9PLvGkMZ5w/sDqc6T/D0v3Q4CAJNSK0du/axWzNp556iioqsMA5gNeEUtzUsGADA6f5O3hVb7zxJttx/nZ3YyzM08aAmwCcc3heBLSjK5++0lSidrWvOiAiFNPwP/IcbGri+2JP3OPo5Ao2EqzRFWBEbGG6UYOr4qWSbVi/gcePcbEYsxoNSiBWDIpv8WlijrETuQrUzcgNTUp53JThRgPPC6WXqmvq6Hd/Z/qM5G7g4CeNCCySu4iiQvf8DEaVYpJVkycqZDdiPqoWijaVaExYo2/VPdehkHqSQXhiHce4OYyIqyC9UO7xevRlJ7xBVvF6SFvAa4LIt7Si4coby+bKnvCRTyPA64Pg/uhdd9foX0ctSwi8NAIipi+NkR4hBF4RAn/wkQ/l/KXuI40SpUcZJfqWI6YgC1RyEoGMkntcyOICt5jUeimw2qyE31Zn2fsEnaq/NRTYELsy9TQaoHJTadjZHL5Blm8bPGM1qaUxBSnU4Dg+D1JP3lmQLChFra3Wu6HX1qxZa1PFaYbrP3/8hM3OlK2js4sh+M8/f4IKE7I44UfsaGvlRRnxS+iQB6kF4UJzFNQ2TH8CUUHTD4kYmrtamq2nu8vWJAKMizzWd+DAAarHIEijo6MkeHhPEJmR4SEqlU0LFWucn7W5qXFb29lqN0Ix7e7ibPny3IKNjBetb3DUJqZKVrFGG5st28yC0W4Av2xXd4/dfMutVEnhMR0ZG7eZ2bINDQ3bpZddzhioBx940E6+8IKtXbeWHfeh2KGMy0gnkLc0zQc3BPg5jnFgcMh6e9fbhvW9JB0kfyj/NjXa+PiEnT51ygYHBrkWNro1Nlnv+lW2Yf1aPn58fMx27txley7cRaKK5if3G5MFL1LzmppaMiXPszpToH6afBTl/CzrNnlM8W9XLFOkUxrsQCU2KcJQtYM84pyNcarPP+/EdPXqNbwRATlkpi+U8zQxCj5gqLBdPT02j/+LefNZ9FnBJzalkaccGsA1hK3AByvEVCVPRfBIqxhRGv5eYIRjn2YMV5tP8krDBHwU6YKVZmesvaPDA/+RccqYKc85dU+r+26xV+EnZhbsnDcj4ucxUtU93V4pCHU5VNGoWOB32Evc0PBxGISQSGlYKmgTIvltsHfe/Z5X9DdLDxYCtYSAiGkt7YbWsiIQ+NAH37+ou5Z0MYWMR/d8Nls7V65vTt7OuOgyhinNyA4SmQGUmGs0pFQzIavvRdIYDDen9gS5yCtF7PhNCitD6JMy65XR5CXNTTrKk0/yG0ZCeSwOvodaxoaNxiZr7+4ieQQJABnF5KdTp/ro0+vsxM8XqNRGMD2mGLU2w3vXRI+ol4URb2XspEc8Ezu+GzAisp2KI4hyd2eHrVnlk3mgYuGiDgzgS33wG99gtz0628/09zNeCdmkKH2vXrvKWgrz1mwVW5iecGJ69ZW2pqebjUIgpkPjE3ZqYNiGJ4o2M29WLjTbZKlEj2plbt66e1bZTftvtrGJCTv41GGW8tn0MzdPCwPI9cGDB22wf4CNRlAVoQLCOsHzgxO98iVcJxkg4iBA9CHSmpHC4BHHNTfnZHTOyR9eE68Nst7V0WptrU1MFoDytm79Ok6YKs+iwci7xH32O8L5q/PgkTnLZqI0jjUbBZB80eErpnWDJMzVV6p8IInM1XUbSkacUmYojgXrZ1NRsoXgnGDMVc8qnjOl6Wk+BuNkcQMCsoebk9WrcR602NRMKZsUhddHWR9NXMAiU89TVJM3IlU/AtGs5TYab1DC83jup0oCfu5+zQVrjiEHyabCIQWYAjWNm5EZ6+7pZo4rslKRJAHFFDc/kX7B4Pw04MHH00LdrDZIRXIFzmOP7nLF3NVqkFe34kSyRmTsuso6z/fhyNakKnsDYBMJrJqfVsSlpG4PQsS0brdeB/5aIfCB//Xbi7qXsyaRlB/KyUPIHw3vGy5YyCNMZTwv5aFzHrPgkyKaum6d4KYLfxqvWbX7pdGTiQRnns/oik8HTN6Q4qaoKsFEmS7O4X2l+pV7b5AFHw6ZUgRimk9SgF0VdmUYVADqH163XDCbXVhgBudzzz1n/f0DjMZhRmQBqlgjCRrIXWtLm3UirL612cqYi568dCztL8x7swejrxqzeCVv1ElzxgsFa03xSCAsKNP3nekj8dl+3nYSm6uuvJJ+VBA4NA4dPvK0da7qtObCvLVYxQqlovV2tdnNr7vKVnV6pmqhsdnGpkp2on/QzoyM2WSpbAuNrTY+Oc2GI8RedXR12Y037WfD08DwKEnKyVOnmUEK0orGq6NHjtjzzz5nu3bvZul+dGyMpA6qG84HJAcEMQsFGvs9OYUGrVYG40PBo9LGiK8GH2NKP7CX8qMxpqW5YAtzZU7KAqGh0kYy6oH6LK0jN9cWrDN5WLmHaPhB6ToR4PBgAmcnowiKb+UQASibwNIJqVcBWMZOPuQYe4rFxlStjIDj9XGOzGNf3Y4CXyZuMKanp7gG3HTg9XHTAsLV0dlhxelp7j/D8mEzyaUYRONR3GQFccW6QPqiCpBZUXLDJKJZMNIl6MNG11uonrAVUNHEDcE8BzXEZDHYU+D9DIXUw/49UYCjXmfLJN0RL4VjiXzbKPfHzwLDWA9vPKFCkzD7vrk3dd5aUqMX/s0JZYUG3sR1dHTKY/pa/XHX6/6HICBi+h8Cs96knhD4vQ/8bnWmenaxhn/N/WcRvA1iGr5QqFiN6eLu5fukPqVmJThEl6qu2dSmXMxUKFos72eE1Junsn9nk3SS6pU6eqm8JB+cz972aJ5IEQABYjmfxLi6o0GUsx/zvXmJtQVchJtdxQGZqFRALJvZ6Y5gcfg34cc8fbrPnn76GXvu+edYpsdI0gt27LBLL7uUKicIEkLqh4aH2I3Obu6ZkvtRU2nUKnMG1RlrA5EDGR4cHGTU1HXXX8emoUsuuYQ/g9/0kYcfsSefeco613db0/ycNc+VrWGmaJtWddnrb7iWWaqtbS1WWSjY4NiEHT8zYAMj4zY1W7E5a7axCZCmInNam1tabf/+mzk5qXvVWlu1erX902c/R8vAhRfusc2bN9s3H/qmHT58yD2mHR1UJaG4hTKMY5qanvJu9+TtxDkCRRmPCUKKPcG/QVLR1ESCyTzRJk4XQmd+W0ujlabh18WM+SIxgGKM0aflcoplQrNOY6O1pYlEwLWMwQf0TXq0Fb5A6MOL6SokOvt9yleE68eNTfw+usRxQ0HvZRqCAAJG1Zed7TM+0QjqMfynrBA0cr3YRPgp45yN87C1oz2Lf3IiGHmwrjbifCABTMH4PiXKPztOOqMJsOo3JWEl4Use03R684YtVRpIzDmIwDNymYWKz01aA8v5KTM4bh79I+fJHOEbBfmGko6fYb/ca+o3dPzbwKQLb2bE85lXCvKebriwHqireH5HW3vmp2V1hFPWfGzsT73vf9bTn1wd6wpDQMR0hW2oDuc/H4F7PvxBXhzc45lK4anJJDpxWUZluc5LzrzAI8aHc7qdhET5nhfV1BQTsT14DMut0TAVpXe/kmYX1Lgw5olp/B7vxfUkn50nCHg3clayTXaCINOhqPJCTYXXmzpiMk5cyP35yFldsEJTExVD+EShgLF8agWqSCjX0mNZaLAjzzxjjz72mPX3n7FnnjlsHe2dtv3880lMQRqKxSkqiuh8BuHyZhP/8td0Phz2B3oF533c5vd935uY7wnShYPsWbXK4G28//6vWGdnsxnIWmXWbKZkO7ZstjfcfKNt3riRxzg2OWV9g0N28syADY6OWbE0a6XKgjW1ttnw0KjNzELxXbBbb3sDx61296y2tet77W///u/YOb9j5w678MLd9sUv/ZsdffZ5Kn5VohSZlUkhTx3midajy8YKc7hpce8mjjk6unG8OE+gMoN0RtoDCV4TBjbMklx2d3XZvr177Oorr7TKzCzJKc8QhMpj+MGcjy2l4tropIskKWEbZXqUjUEW8VgodCBmcQ5QHU2+SZKsFLAPVTOSHOLcCUWVnswUOZbloy6ACDczxoq5pskaEHm9hsiyRPgy0piamnxMrd8zRYQa3pOl8USyqe6mFIv8jViU8p34OUHlzV0EBifvqHus02ck5aCyKavsAf1tzS3+WU7WhvDiYv1dPd20kEyVpvkZw7AHfJHQpqapKnmuetEjYYBZxGyIwnOgwDphjelano1qVEzf9vb/8Z//h1ArEAKvEgER01cJnJ4mBM6FwB/ee0+menmgfTUeKkqFcZHGa7B8is7oNPaQiin+S6Mio+uWBCFdeVEq9OYeV2VIZJI6FAJqtSnKU7jjdZnLiElAKXYHLwLyFjFATgbSBTx3EQeRiBzv8MiGmkr1N70HG0VIePHfgjW2tNjWLVtt67atvAij9AniAfUIpXYQEJSaEft06NAhO3nypI2NjXI9Pd2rSFxRrkdKACOeSsivjEBzqGSuCoZnEBftap6RE64777yTOarr1q3lMaBMfOLEC/bFL/6zNRQqNg/vZWXWmucrtmPLJnvdFZdZV2cHCcDYZNH6h0etH3PvJ4o2Va7Y5PSsNbYgPB7RPU1sgLrhxv3W3NJOe8KWbdvs0//wfzhCdfee3bZ79y5Oa3r8wAHuVb75JRRfb4Jxa0Wm9MHiUWiyuYpHEKHBBxh4k1MjO7XXrlvHJIIYiwk/azMIZsWD7ZFTum/vPnv9rbdQlZ9PjTMF3IigLJ2RygabW/DyejS+BVFjeRwKei5fM3636FzOEWs2PqVzulriT5WDROqoONI+4KV2HBseiw5+eEdB3pA4QK8mzitwxZxK6jdI3vmO57ri6P+BHMImEiQxuvL985TGhCaPKW7ySKjTTY7vSbrB847FVLGIakF18IVbA7wagvn1tLCUvbRfjZQq8Dzm34P0h8Ox9BsO+K3jxiKioTgtilOs3BKAL9yUMfYrrdNV1+qNDo67vb3D7rjzHfoDLQSWLQIipst267TwWkXg9z/8Ab/Y8oLRkF2omNGYLirhO/USHGmll6GdYbpvL5Xzg6Bm3lI8JjU1RbkxfH6hFGWNJ3ERzFkDokyICzk8jnhOdHvHe2YKbcpapGe0AqLhs8O9rFydXhV5rbioMmtxFk1OZauAQLW0sAFo94W7uZrIqqQ3bmbWy7nNzSReaJBxBchJDYLTScimpm16eoble2SBokkn1EOosCjb089X9vD1GBCA32G+PIL19+zZww58xBVBVULQ/pe//CVrKMxZqThulalJa7E5275po+05/3wDZcBai6UZmyjNWHFmxqbQ6FKeswlkri40sJmrta3DJovT9rrrbrCubqiybbZz92779D/+HxscGrTzzj/P1q9fZ88/f9yeff55jz1KZd8o38bNRajVDE5nVzxwcC8lHgPCE2Myvfmrg4QK++e44vt2ayosWANTZAs2XSzals2b7bZbb2GEFhRSnmmUHnGz4yQ3P8I21hPkM5qZqEzjJiqNoI3Hxc1XkO64KYropoyYJjUWJBMe06xiEGQrVRLcn+qKPuwNODbcPDUjrSHG5yaFNnyY0U0f05mWTqqK8zVuAGKimgujVf+039i5Oh1WgrAqhP3GP0PVCU2hLqNhig2A8IOihJ+8ulg/otCaW1u4n/g85f27+CiFNzX6IWNiGz6T+Azg3IYaC7IOn683bjm59T8bfgOM3931jh+v1T+PWpcQeEkERExfEiI9QAi8MgQ+/Hv/ixcleErxv9GM4aX51OGeut2rpcaUKRnTlFIJMTrko0M/SvdUXpNqtljpjBJgeOpcTc0uvkkNZWNIpUJFCWQTamRkV0apk2XINA4VRAnPASFh0wkUmzQ+0ZXYBr8Qc456Ut2ovJkVGr2Uj5ikvr4+jvHERRilYVy4QTiYdZmeC1sAL9xUBl1FRIwUJkWhG5qRRLAcNIAke6c6vXjhXWSHtJeCMcf+6NEj9Jy+/a67SGox4nTN6jX27QMH7KFvPGDt7Y1WHBu18lTRelqbbff2bVRNZ9iANWszc/M2O2dWmluw6XKZ5BTl/Inp7ONiTwAAIABJREFUkk2MF625udXGJ4pUTHs3bKKKesP+m+xL/+//WV9/H8ni0DAiqoZ5E4DUABDJ8GFGbFCQulDIw2+IAH9GDqEpKY249NI0/L8edwTPKlW+QppchFL0/BybwRAXBXwu2rfPtp+3jWQLXmEoqRFfFOcX3iO61rMpTXjdNA0KqjlKyFxrihEDccLPQAzzDUBYP/Y2qgR51RSkb6Y8y99DFeRUKHhns9K/56PiZ763bskAmS1HMH0aIhH+W8YoRRk+lfejiSiqBTjO8MiGMhyfQbcjeDoFlcrk8+X6Q+XOqaqxT0FS+XkHsYbdIsVC8TOUCCzWDmLKY0yd9P7ZLBALJ/f+eXVF3QlnrC9LEGhE+R4NVM6bXQl2aoznA6d3vuvdr+yPlh4tBGoIARHTGtoMLWVlIMAc0xRFEyU+92JiXncjyUVekSIBAYFLJCNUmezKgxiYpGixnBoB4ek9IroJF3dc8MMfB+9hXFzZAJLyVMNjSmKR/KtBQEPBi/JokGqOzYyBkouyVvPlTlfh/ELspU26QAsNJMAYy3ni+HH67FiG7uy0wYEBO3XqFJVSNPPAX+hZkHOc7FQqzdpUschyNWKDkNvp40TnqaKyOxylX5SAQYTQ4Z5iftAIhDL/mTN9tnv3hfa+972PXeqnTp22rq5Ou//+B+zIM4ettbXJpidATCetvaFgV1y01/btvMCmi5Mkt+PFKSqms/Pmaul0ycanpqw8j/J62YpFjB6dITFd37uJqQO33X67/cu/fsH6+k+TpDz66CN2+vTpNMves1m9zJ2GH6TxlD5a1WOcmHtZqZDAV8mrTzJyZbqSKamuYns5nFYMnGtkn47NmtWr7OKLL7KL9l3E7vxo+PEytJNc7q/3CmVfcZ5G+Tz2NUgm/g2ihZsCEsgU48Wu+aZEcqMJKOXlRkUANzgxVYqnSS7SDGoxjr1684FoqAqniKFhDK+N46I6jvdMpfisaTAmkeUHBKTPUL45Cd+T+HF0r0c0Re5o5ADzPGZUVJlTsjz5AAo1uvE9xN8nOzVba1Mzb6gwjYv+5qRuslKS7DnePIXjQxqG3zXScpBuZj1/1SOtoikK2HoUVDs/vuzCz2WkxnGAqCJJ4s4ffdfK+GOqo6hLBERM63LbddCvJQIfu/cjvMiFAslqfWrCcLXkLMQU16fkawuPZ0ZAs05iV1FCHcl7SRlvE00r6QLoF7Wqpy/z3gWJSOoSFZpGD/x2FcgvzlFSDEV0oTLnOZXJn0fSfZYgfo+58nXCYwraExfY8B3igo2LO6wE8JU+/PDDHB2K50A9nZ0tWVd3t/Wu32Dn79hhu3butLVr17Nk/4UvfMEeffQx6+zooocTKi4u/DO4eLeg69ubobyTGV3os3bZZZfbe97zbnZCg9gi//O+++4jSVtYKNvk6Ig1zs9ZZ1PB9u3cYVdctI/jOvF+/cPDNjAySmI6X2i06dmyDU9MWKkMVbZMi8FksWTX33Cjbdy0xcbGi/Zfv//N9vUHHrATLxwnCTl0+Ck703eamMZ0Is8t9cxMrB+NXSB0GN86WZyk7/aKyy83OAphSUCawPDQEC0S3oQT/kzvbMdzEUO1vnc9M0ubciM1u3t6bNPGDbZ27Zp0M8KTMuOgBZb+G8wqYS1Z7F0Oz3FYRlylTw1ubC5KbDafe5t8n67sOQXNmpCSTzS7icncKbgJczXQPc3eqe6e6IotIHqKM+qxt26Twc0DiB1sDUE6o+ko3hv/601xnoQRNwTVURDpL0LEsaWxvZ4U4Ocy7S3pM0PlmMqoT3vCeYbPZktjM327SBygpSBFwuE4eVOZUiM8hN+b93hjRV90dPFXUzTi7wgeyyoDAv8Rl5ZyUfNKaSi+sKn86NtETF/Lv/F67dcWARHT1xZfvXodIuBd+akZIkgay66urOT9peFtY55hal5a3KiUy2XKNZ6E3zQaZUIZZTkUZd802edsxDTKhMxFjIDxRfE67ndj6lMaRQp1dX62zO7wICW4EAYZhtKZb8SKRhO8CKazRwJBlElZvsT0nLZ2niEor2N8pROYBWtvayUBQcMSiCqijGZnYTtooh3g//7ff7Ljx09kTT9QtJpRHkd/84JxChRwhNKE311zzbV2993/g539IMDIyvzKl79iPT2YGlWwydFha6iUrWmubLu3n2dXX3YJpyKxIWdunsR0rFiyKUyLGp+00alJm4IndqZipdmKTUwU7brrb7QtW85jRusbv/d77f5vPGhPHXqSk4pOnz5lfX2nmbzgcT8euB5kxD2ergJi7CjWdeONN9obbrvNGtikNMcYLdggQJYRzE9VMZEbREQhEgoqM+fOJ28zboJCDXR7gwfUu1IXqV/J7rFQsOYCMkyrBIlNWIlgxcCCfGk+88amgPrIM/XOe+y8W0riK/OkJo9p9lp5YpvLRM2iyFI+6uT0FJVIVBBQEUATG9bLpAJaS5z85jv3o+Qe1omY9ET/a7phDJXSKwSRHeqk2C0L1ZxWXzNS0JqyRInwBM/BfoKGslw1gooskivwGUlNX7H54c2N1IGcWJ0g88ZFrCmqGPEcfC7oYWelBP5qj5aCqvpjP/7eOvzLq0NeKQiImK6UndRx1AwC+ZGk+e5r95ymS1PuYp2pPEl98d4n74qnypNTbHCQMY0pmkBYakwXZhABKGf4jxfiRBCy18xdMP36ny64SW2NRisSplBDU/h+M9RSXicjmCllpSargXcVJ49cqHVQbaM5I3ntuFGp4xhNHSBKKONHeRMl+Jgchd6cKhZNJKtgBQcOHLTPf/4+htLDN8r1NhaswtJyUzaTHWQPZO0nfuInbMOGDfbss8+ypA6V7fHHH7fu7k4kEFl5espK42NWKU7Yxbt32lWXXmwlBNu3ttjqdb02OjllA+jKL07ZyPiEnRkesrHJSTZhlcvzNjY+weanbeftYFbr6//L7fbNRx6xA08eoAewv7/PTpw47g0qaYa7TwGqeghBNNjg0thoV155Jf+DR7QbHlyUy1PXOo4/4sK4z6n0G4kFOB+YG9vams1eZ6m52bu5gW1kQS0UUiA+zbxmLYVm+CiyoPy48WBKRPJnulKeivC5RIggsdyvFMgfZGrph5Od5jkfNgmrc7DsfI8mvewsxRjTSpk3BCiXo8sdHegx/SgIYPVmLVkUUuNfenlfSlJ7Yw8yMh4aMoZhoPweJD01F/kNhY8ZxRfeE95a3GSh1N/U0MByPhTsKN/HseNcZf5p8mbjtfBceGbx2CC8VTXXz32PicKNVpqwBqIKhb2EOC0nrXguzh185nEeve9nf6Fm/h5qIULglSIgYvpKEdPjhcBLIHDP738gM+qx2Sk64qkSIg7HVT184aIC8sTsQ5TKc6VDXohy/rWzvS0ubJEL6fmNEfPk4wxd8EqetUQ4WI5t8rI9Luq48LFLfG7eiXAQyaRABSnB717sK1QiJ9JVy0E+jD///Hx2ZZVAu9K2MA9/oQeuwx0LdRBrxPG0d3aSwTz++BP20Dcfou+0Dc1TULUKDSSdHuZf4UjTO+64w27af5MdPXLUjj17jJmTKOc/+eSTtql3nRXKJQNnm56cMJst2UUX7rItG3vZ+ISmqVVr1tnIeNFOYIxqec5mKvP23Asn2QhFf+kM0gfMtp633a6/ab8NDQ/brbfeSosCFFMQ05HhYRvs77fR4WEeC0kIeT2YtyuUIFsgovv27LUbXnedbdy4wYoTE9bZCV9hXrmr5tT6fHS3A4Qn0vfBG2PCp0gC5r6FxTcsJJhOCklyClAR0w1UKqNnN0acLe/eyCCsJHvpZI5mKZaXuRep8Se8o1VviJ8GKEenxh0qqzlzKysAnC3vPsy4OWlAJSApzYFJrA/ldcaopffFOlHiD3LnfLQ6OQ3/xmNDeeYoVhDE+QU+LzzY0VwYFYFQgvFznGOxn1AsY1qZB+enz0u6GcSNg6vXC1mwPjyqsGbQ6Zs+r7QNsBqRzpO0Rz5AAR357jkGEY2KgPtNMQHNUxnu/rGf1N9pIbBsERAxXbZbp4XXKgL3fvRDiwlhjGjkJBdcPH1aDb1zuYalZvjUIqQ8jZ3EhR8/Y1B5+sqK+7lSO5WcJcQ05nTj4semmPB6khNgtn0DL3QkN3Pe3c2LMd4nkRpcpPOq72JjQXUHGFOVWQ2qPtRzkVI+M5Ehf5WqcgeC0tKEJiBXgKjE5SwEEPfQAANO9+Shp6h8orxtIBbNUIr94g/cens32G233WpXXX21jQyP2DPPPG2jo2Mkr4cPH7bOtmZrrMxYR2uztcGfWi7ZpvVrbMe2bdbd1enz6GcqNl6ctvHJkpUXCjY2MUn1dGJq2oZHELg/w+lQ5+24wPbffIudOn3Kbtq/344ePWpPPPE4m1E62lptYmzMjjz9DOOr6E2k0uUZmMAOJGPXBTvs9tteb1s3b7ZyqcR8W2SLRgA+/ZFLNiGU7Yx4pT3Mblgi6SF5GDPlk8kOiZiS6ru/M8rvVOKTpzKfIBDNZTEsAiVtV/+8gQg3Eyhb45yFKhrroLJL8uUDA6ACgjyGF9tH9aYxvMkCEB5TWkMwthTkLqnOnoEKddZvhMJ+giMJawvU04gj42kWwyfS98COsVyMrvLPnzc7zXH91ZvISLeo+rY5HYtxWx7on+WXps8Z1fDkjcXrsbGNlY30WcNzaFGYZz6rf07hO/Ubi9hPnP6eR7tAXPGZBXbw1OLL8UufopRy8fa77q7VP49alxB4SQRETF8SIj1ACLwyBD78ofc71Ur+PL/CVPMGq23P1fnyoHWImXHlw2dtR8U8uu3D6xbh+q445jx8EZSe/H5421DT8H1kVbJpxGvk3kDCruQ5euboEUzleJICjlx0JQnl47N+odkoxf04OXXy5NFYVTKw9LlOpvMsq2p1YOx4IjFcTpZd2YhaLxVCVwEb7HRfnx08eNDODAww3B4EBxdxKFQge2giQkc+LuaHDh+yE8dPcG/gNQUxXdXWZNOT49bR1mxdbS22dWOvXbx3j3V1dNjAwID1DwzZ0Og4Q/WtEZFVFRuZLDJ4f4Q/L7ER6rzzd9rtb3wjFdPXXfc6WgYeeOB+m54qEtuhgX579sgxkvDO7m6Wu5GpigQCKNevu/Zau+6aa5gxOp8yK2dmpq251XNMQxmMhpd8kkJgG35K33sngfiiese0A0wLqpaFw+Ppp6jHfiUJ18vUzFJ15S6UR5adk6oIhRDDDyKwPt6PajDOuZRPuqTZ352WbOAJJTjLfMjixkLdxB5H0x333mKaUyKL6aYI1YjwpIbHORqXgunl/a7xGQ0M4sYuyvc4j2KyWTwv1EycVyCLSIYAMYRtIjJbqXTOuyrKRjdi4E19Wd6re2uyRrRpeob9Rizbr1Cao4Sf4rRCjcVr5b98jZ4YIGL6yv5m69G1hYCIaW3th1azAhD4yD0o5S/+8vIqSn9oUEiNIfSHpXgalPNJIHyiU4Rmp06p4ArJh5YIB5Ua72LJFNMgMMh0TGVD99xV7QMkAxH0n/JMQXJAjtrR9QvVLAgvlUcnptU1fQfF9GzLrJmmGrwf5f2zbSvJcTqGrJTLqjJGnPpYRy/voswbBAYEGU0kBZKCxjSSEaX5p48ctSPHjtrY2DjjmNAAhWdDyXvLW95imzZt4qSpY8eO2eTEhL1w8qStX9VtqztbrDIzbS2NBWtcqNiGtatt147ttnb1Gj5uYGjEioiFKsHfOEuSOlacttk5TOypuHI6NmHnnX+B/dfv/34bHhmxvXv3cpLVNx9+yCbGx3gsI4ODNjWOGCEPqS9OT1Pt27pti11xxRW2betWNsBNjo/Tp4jOesy1RwRWeC8jgD9IVaY2JpITimMohkEoYyACiWlqjPMO88WKKTNi05jZPLH9DgIUXgEzpgkAaJAw/IdjypqPYnpSKL1BxqAUVjDNqDqpKcr6HkmVyu4pAYLHiwlJ9MdWczvZgBcVidSMx6lV9Kr60AAS+lwKVtww5huNqtYHf643FSXil14/39CF1wURhlLPKKc0HphqPaoPjahGtJGM0i5QqRAb3lRkNgtvLMO7VBY8HswPvGrDCGLsfzcwCMEnPUUKQNyk+F75zSfOfXXlr4ALSR0fgohpHW++Dl0ICAEhIASEgBAQArWEgIhpLe2G1iIEhIAQEAJCQAgIgTpGQMS0jjdfhy4EhIAQEAJCQAgIgVpCQMS0lnZDaxECQkAICAEhIASEQB0jIGJax5uvQxcCQkAICAEhIASEQC0hIGJaS7uhtQgBISAEhIAQEAJCoI4REDGt483XoQsBISAEhIAQEAJCoJYQEDGtpd3QWoSAEBACQkAICAEhUMcIiJjW8ebr0IWAEBACQkAICAEhUEsIiJjW0m5oLUJACAgBISAEhIAQqGMEREzrePN16EJACAgBISAEhIAQqCUERExraTe0FiEgBISAEBACQkAI1DECIqZ1vPk6dCEgBISAEBACQkAI1BICIqa1tBtaixAQAkJACAgBISAE6hgBEdM63nwduhAQAkJACAgBISAEagkBEdNa2g2tRQgIASEgBISAEBACdYyAiGkdb74OXQgIASEgBISAEBACtYSAiGkt7YbWIgSEgBAQAkJACAiBOkZAxLSON1+HLgSEgBAQAkJACAiBWkJAxLSWdkNrEQJCQAgIASEgBIRAHSMgYlrHm69DFwJCQAgIASEgBIRALSEgYlpLu6G1CAEhIASEgBAQAkKgjhEQMa3jzdehCwEhIASEgBAQAkKglhAQMa2l3dBahIAQEAJCQAgIASFQxwiImNbx5uvQhYAQEAJCQAgIASFQSwiImNbSbmgtQkAICAEhIASEgBCoYwRETOt483XoQkAICAEhIASEgBCoJQRETGtpN7QWISAEhIAQEAJCQAjUMQIipnW8+Tp0ISAEhIAQEAJCQAjUEgIiprW0G1qLEBACQkAICAEhIATqGAER0zrefB26EBACQkAICAEhIARqCQER01raDa1FCAgBISAEhIAQEAJ1jICIaR1vvg5dCAgBISAEhIAQEAK1hICIaS3thtYiBISAEBACQkAICIE6RkDEtI43X4cuBISAEBACQkAICIFaQkDEtJZ2Q2sRAkJACAgBISAEhEAdIyBiWsebr0MXAkJACAgBISAEhEAtISBiWku7obUIASEgBISAEBACQqCOERAxrePN16ELASEgBISAEBACQqCWEBAxraXd0FqEgBAQAkJACAgBIVDHCIiY1vHm69CFgBAQAkJACAgBIVBLCIiY1tJuaC1CQAgIASEgBISAEKhjBERM63jzdehCQAgIASEgBISAEKglBERMa2k3tBYhIASEgBAQAkJACNQxAiKmdbz5OnQhIASEgBAQAkJACNQSAiKmtbQbWosQEAJCQAgIASEgBOoYARHTOt58HboQEAJCQAgIASEgBGoJARHTWtoNrUUICAEhIASEgBAQAnWMgIhpHW++Dl0ICAEhIASEgBAQArWEgIhpLe2G1iIEhIAQEAJCQAgIgTpGQMS0jjdfhy4EhIAQEAJCQAgIgVpCQMS0lnZDaxECQkAICAEhIASEQB0jIGJax5uvQxcCQkAICAEhIASEQC0hIGJaS7uhtQgBISAEhIAQEAJCoI4REDGt483XoQsBISAEhIAQEAJCoJYQEDGtpd3QWoSAEBACQkAICAEhUMcIiJjW8ebr0IWAEBACQkAICAEhUEsIiJjW0m5oLUJACAgBISAEhIAQqGMEREzrePN16EJACAgBISAEhIAQqCUERExraTe0FiEgBISAEBACQkAI1DECIqZ1vPk6dCEgBISAEBACQkAI1BICIqa1tBtaixAQAkJACAgBISAE6hgBEdM63nwduhAQAkJACAgBISAEagkBEdNa2g2tRQgIASEgBISAEBACdYyAiGkdb74OXQgIASEgBISAEBACtYSAiGkt7YbWIgSEgBAQAkJACAiBOkZAxLSON1+HLgSEgBAQAkJACAiBWkJAxLSWdkNrEQJCQAgIASEgBIRAHSMgYlrHm69DFwJCQAgIASEgBIRALSEgYlpLu6G1CAEhIASEgBAQAkKgjhEQMa3jzdehC4FaQmBoaMjuuusu++d//udsWX/913/Nn303X1//+tft5ptvtt/93d+13/iN33hVL3X48GG788477Zd/+Zdf1nrOdix44yuuuML+9m//1vbu3fuq1vFyn3Su9QYWS1/na1/7mu3fv//lvjwfNz09bb/wC79gzz33nP3N3/yNrVu37mU///3vf79hLa/0eS/7DfRAISAEli0CIqbLduu0cCGw8hAAofrzP/9z+53f+R2bmpqyn/3Zn7Xf/u3f/q6JHIjQ7bff/orJFxCONb397W+3f/u3fyMZe6kvkC58XX311fZbv/Vb9u53v5vH8IUvfMG+9KUvWUdHx6smySC9jz76qH3P93zPiy7j3nvvtTe/+c2LsPuzP/sze+tb35qRSKwT6wFhx3H+/M//vP3RH/3Ry8Y7//wXW8zS18a/P/e5z70sLF8Ka/1eCAiBlYWAiOnK2k8djRBY1gjkiQ4UuType7UHBiL367/+6/aBD3zgFal68X7f+ta3SNTa29tf8RLyRPvVPP9sb/iP//iPtm/fvhcljzjmP/mTP7Ff+qVfOue6/z3Wdjby+3JAglK6Y8eOV3Wj8HJeX48RAkJg+SIgYrp8904rFwIrDoG8sgmS+ld/9Vf2wQ9+0H7t137N/vRP/9T+4R/+wT7/+c9nJBOP/83f/E1705vetKgsHKV0APTTP/3T9sQTT1Axfd/73peV0uO98BiU+vF1NusASNQ73vEOQ7kbZeuzfX+uMjiei6+wI0SJ/Yd/+IftjjvuoD1g6fdQL7G2kydPGogflGMQ61/8xV+0n/u5n6PVAbaEcx0P1gLssNZz2SDORtbxnp/61KfsQx/6kP3qr/6q3XDDDfZTP/VTdvfdd9sf//Ef8ziAU5T98Rof/vCH7cSJEzYyMkL8BwcHeUybNm3KcI/jwWvDxrB9+3b7yEc+Yj/zMz/DG4XA5PHHH8/wj33Fnh85ciRTnFfcCa8DEgJC4DsQEDHVSSEEhEBNILDUl5knm0Gkenp6bHx8nKVnkJdbbrmF5CtPAPNl4/Xr1/P3KFHj5/jvne98J0vsQY7uu+++F1Xv8iQOxOvv/u7v7PLLL7fJyUk7duyY7dy586wE8FyKbxBiqJ4gaxs3biRxBhHEv0FYQcZgG/jEJz5Bshdl71CUQer+8i//8qzHA7L3YkrmudaVV1CPHz9OS0V3dzfXh/Vs3ryZxxzHC8w/85nP2D333GN/8Rd/kVkl4oYCJxWUZlgflr52/niAR+xfKNuwOkAtx/sfPHiQ1o7X2pdbEx8CLUIICAETMdVJIASEQE0g8GJ+RfwOKiEUuiuvvJKKINRUEDCUyIPYwD+ZL/8vJZXwq4LsHTp0KHs+FMkXK3sv9WHi9a+//nqqiS9mNThbqTy/niBfINqwGYAgh7qK4wHpDQIeZDCvKOP1X83xLFVxY/PzP8f3UDDDcwqCCDIM/OGXheqZP/b8uvD9xMSE/cqv/EpmnVj62ijj4+YApBU3ClB5l+4V3htWhJfy0tbEyatFCAEh8O+GgIjpvxuUeiEhIAS+GwRerEFp6e/w7yBr0R0OgoOvaObB93gcvkDwguyB7IAQhdqK34Pkgaz+4A/+4HccQv698Rpf/epXSYhDVYSadzb/6NkI4LmajfJED98HYYPiG+QQ3+e9suc6nhcr45+L/OdV1FgLCCG+j/cHMNGYhmMP1TNPKPGYpX7epa8dSjWU4CDWUHnzNxuf/vSnM5L+3ZxTeq4QEALLDwER0+W3Z1qxEFhxCLxYg9LZfrdUgQuyiG71IKbhU4QnMq/OgRB98pOfZHkYZBQldZC+s6mmZ1M4o8M+T46XbshLlfGhEOaPIU/KQPpA2KJEDvURa8WxhUqM9wvymj8elLtBmjds2GDXXnvtovL32RTcKPmfi3Tm15g/3nzzUv7nZyO+S8v4YYWAXzVILN4flgvcQCxNMlhxJ7sOSAgIgRdFQMRUJ4gQEAL/qQjkszXPljV6NrKT96Pmn5NvpPmXf/kXejZDMQWhROPQRz/60Swr9aqrrmKzD77O1vgUa3vve9/LZh4QMpDEIIYPPvjgd+SS5teQzy3NN2RBefzYxz6WNfVEgxXWgDI3SBuei/I53hvHCIUYjVf4Hj+PzNf88Xz84x9ngxSIbz6zNVRlNBPlv/DaIKdQKPHaeH9YCNBYlSeIoeLG8eI10OSUb1jCz86meuePDY8B4Y4s1/hdHqd/j7SA/9QTWm8uBITAd4WAiOl3BZ+eLASEgBD4TgTyHlHhIwSEgBAQAi8fARHTl4+VHikEhIAQeEkEvtvc1Jd8Az1ACAgBIbCCERAxXcGbq0MTAkJACAgBISAEhMByQkDEdDntltYqBISAEBACQkAICIEVjICI6QreXB2aEBACQkAICAEhIASWEwIipstpt7RWISAEhIAQEAJCQAisYARETFfw5urQhIAQEAJCQAgIASGwnBAQMV1Ou6W1CgEhIASEgBAQAkJgBSMgYrqCN1eHJgSEgBAQAkJACAiB5YSAiOly2i2tVQgIASEgBISAEBACKxgBEdMVvLk6NCEgBISAEBACQkAILCcEREyX025prUJACAgBISAEhIAQWMEIiJiu4M3VoQkBISAEhIAQEAJCYDkhIGK6nHZLaxUCQkAICAEhIASEwApGQMR0BW+uDk0ICAEhIASEgBAQAssJARHT5bRbWqsQEAJCQAgIASEgBFYwAiKmK3hzdWhCQAgIASEgBISAEFhOCIiYLqfd0lqFgBAQAkJACAgBIbCCERAxXcGbq0MTAkJACAgBISAEhMByQkDEdDntltYqBISAEBACQkAICIEVjICI6QreXB2aEBACQkAICAEhIASWEwIipstpt7RWISAyU8tjAAABuklEQVQEhIAQEAJCQAisYARETFfw5urQhIAQEAJCQAgIASGwnBAQMV1Ou6W1CgEhIASEgBAQAkJgBSMgYrqCN1eHJgSEgBAQAkJACAiB5YSAiOly2i2tVQgIASEgBISAEBACKxgBEdMVvLk6NCEgBISAEBACQkAILCcEREyX025prUJACAgBISAEhIAQWMEIiJiu4M3VoQkBISAEhIAQEAJCYDkhIGK6nHZLaxUCQkAICAEhIASEwApGQMR0BW+uDk0ICAEhIASEgBAQAssJARHT5bRbWqsQEAJCQAgIASEgBFYwAiKmK3hzdWhCQAgIASEgBISAEFhOCIiYLqfd0lqFgBAQAkJACAgBIbCCERAxXcGbq0MTAkJACAgBISAEhMByQkDEdDntltYqBISAEBACQkAICIEVjICI6QreXB2aEBACQkAICAEhIASWEwIipstpt7RWISAEhIAQEAJCQAisYARETFfw5urQhIAQEAJCQAgIASGwnBAQMV1Ou6W1CgEhIASEgBAQAkJgBSMgYrqCN1eHJgSEgBAQAkJACAiB5YSAiOly2i2tVQgIASEgBISAEBACKxiB/w+B442jj8BD6AAAAABJRU5ErkJgg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o-RO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7" y="2438400"/>
            <a:ext cx="3733800" cy="4419600"/>
          </a:xfrm>
          <a:prstGeom prst="rect">
            <a:avLst/>
          </a:prstGeom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2419348"/>
            <a:ext cx="3200400" cy="4419600"/>
          </a:xfrm>
          <a:prstGeom prst="rect">
            <a:avLst/>
          </a:prstGeom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1577" y="2419348"/>
            <a:ext cx="2590800" cy="4419600"/>
          </a:xfrm>
          <a:prstGeom prst="rect">
            <a:avLst/>
          </a:prstGeom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0952" y="4781549"/>
            <a:ext cx="2514600" cy="2057399"/>
          </a:xfrm>
          <a:prstGeom prst="rect">
            <a:avLst/>
          </a:prstGeom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8804" y="2428875"/>
            <a:ext cx="2514600" cy="2362200"/>
          </a:xfrm>
          <a:prstGeom prst="rect">
            <a:avLst/>
          </a:prstGeom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707661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094B5953-BE2F-4368-AB34-8400FDCF3C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4116" y="98474"/>
            <a:ext cx="9156986" cy="740042"/>
          </a:xfrm>
          <a:prstGeom prst="rect">
            <a:avLst/>
          </a:prstGeom>
        </p:spPr>
      </p:pic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0" y="914400"/>
            <a:ext cx="12115800" cy="2539157"/>
          </a:xfrm>
        </p:spPr>
        <p:txBody>
          <a:bodyPr/>
          <a:lstStyle/>
          <a:p>
            <a:pPr algn="l"/>
            <a:r>
              <a:rPr lang="en-US" sz="1800" b="1" dirty="0">
                <a:solidFill>
                  <a:srgbClr val="050505"/>
                </a:solidFill>
                <a:latin typeface="+mj-lt"/>
              </a:rPr>
              <a:t>  </a:t>
            </a:r>
            <a:r>
              <a:rPr lang="ro-RO" sz="1800" b="1" dirty="0">
                <a:solidFill>
                  <a:srgbClr val="050505"/>
                </a:solidFill>
                <a:latin typeface="+mj-lt"/>
              </a:rPr>
              <a:t>18.</a:t>
            </a:r>
            <a:r>
              <a:rPr lang="it-IT" sz="1800" b="1" dirty="0">
                <a:latin typeface="+mj-lt"/>
              </a:rPr>
              <a:t> </a:t>
            </a:r>
            <a:r>
              <a:rPr lang="ro-RO" sz="1800" b="1" dirty="0">
                <a:solidFill>
                  <a:schemeClr val="tx1"/>
                </a:solidFill>
                <a:latin typeface="+mj-lt"/>
              </a:rPr>
              <a:t>INSTALARE TÂNĂR FERMIER CA ȘEF AL EXPLOATAȚIEI AGRICOLE ZAVALICHI ELENA-MĂDĂLINA ÎNTREPRINDERE INDIVIDUALĂ, CU SEDIUL ÎN SAT DUMBRAVA NR. 285, COMUNA TIMIȘEȘTI, JUDEȚUL NEAMȚ</a:t>
            </a:r>
            <a:r>
              <a:rPr lang="ro-RO" sz="1800" b="1" i="0" dirty="0">
                <a:solidFill>
                  <a:schemeClr val="tx1"/>
                </a:solidFill>
                <a:latin typeface="+mj-lt"/>
              </a:rPr>
              <a:t/>
            </a:r>
            <a:br>
              <a:rPr lang="ro-RO" sz="1800" b="1" i="0" dirty="0">
                <a:solidFill>
                  <a:schemeClr val="tx1"/>
                </a:solidFill>
                <a:latin typeface="+mj-lt"/>
              </a:rPr>
            </a:br>
            <a:r>
              <a:rPr lang="en-US" sz="1800" b="1" i="0" dirty="0">
                <a:solidFill>
                  <a:schemeClr val="tx1"/>
                </a:solidFill>
                <a:latin typeface="+mj-lt"/>
              </a:rPr>
              <a:t>  </a:t>
            </a:r>
            <a:r>
              <a:rPr lang="ro-RO" sz="2000" b="1" dirty="0">
                <a:solidFill>
                  <a:schemeClr val="tx1"/>
                </a:solidFill>
                <a:latin typeface="+mj-lt"/>
              </a:rPr>
              <a:t>– finanțare nerambursabilă </a:t>
            </a:r>
            <a:r>
              <a:rPr lang="ro-RO" sz="2000" b="1" i="0" dirty="0">
                <a:solidFill>
                  <a:schemeClr val="tx1"/>
                </a:solidFill>
                <a:latin typeface="+mj-lt"/>
              </a:rPr>
              <a:t>: </a:t>
            </a:r>
            <a:r>
              <a:rPr lang="ro-RO" sz="2000" b="1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+mj-lt"/>
              </a:rPr>
              <a:t> </a:t>
            </a:r>
            <a:r>
              <a:rPr lang="ro-RO" sz="2000" b="1" dirty="0">
                <a:solidFill>
                  <a:schemeClr val="tx1"/>
                </a:solidFill>
                <a:latin typeface="+mj-lt"/>
              </a:rPr>
              <a:t>25.000 Euro</a:t>
            </a:r>
            <a:r>
              <a:rPr lang="ro-RO" sz="2000" b="1" dirty="0">
                <a:solidFill>
                  <a:schemeClr val="tx1"/>
                </a:solidFill>
                <a:latin typeface="+mn-lt"/>
              </a:rPr>
              <a:t>; </a:t>
            </a:r>
            <a:r>
              <a:rPr lang="ro-RO" sz="2000" b="1" dirty="0"/>
              <a:t>- </a:t>
            </a:r>
            <a:r>
              <a:rPr lang="ro-RO" sz="2000" b="1" i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FINALIZAT</a:t>
            </a:r>
            <a:r>
              <a:rPr lang="ro-RO" sz="2000" b="1" dirty="0">
                <a:solidFill>
                  <a:schemeClr val="tx1"/>
                </a:solidFill>
                <a:latin typeface="+mn-lt"/>
              </a:rPr>
              <a:t/>
            </a:r>
            <a:br>
              <a:rPr lang="ro-RO" sz="2000" b="1" dirty="0">
                <a:solidFill>
                  <a:schemeClr val="tx1"/>
                </a:solidFill>
                <a:latin typeface="+mn-lt"/>
              </a:rPr>
            </a:br>
            <a:r>
              <a:rPr lang="ro-RO" sz="2000" i="0" dirty="0">
                <a:solidFill>
                  <a:schemeClr val="tx1"/>
                </a:solidFill>
                <a:latin typeface="+mj-lt"/>
              </a:rPr>
              <a:t/>
            </a:r>
            <a:br>
              <a:rPr lang="ro-RO" sz="2000" i="0" dirty="0">
                <a:solidFill>
                  <a:schemeClr val="tx1"/>
                </a:solidFill>
                <a:latin typeface="+mj-lt"/>
              </a:rPr>
            </a:br>
            <a:r>
              <a:rPr lang="ro-RO" sz="3200" b="1" dirty="0">
                <a:solidFill>
                  <a:sysClr val="windowText" lastClr="000000"/>
                </a:solidFill>
                <a:latin typeface="Calibri" panose="020F0502020204030204"/>
              </a:rPr>
              <a:t/>
            </a:r>
            <a:br>
              <a:rPr lang="ro-RO" sz="3200" b="1" dirty="0">
                <a:solidFill>
                  <a:sysClr val="windowText" lastClr="000000"/>
                </a:solidFill>
                <a:latin typeface="Calibri" panose="020F0502020204030204"/>
              </a:rPr>
            </a:br>
            <a:r>
              <a:rPr lang="ro-RO" i="0" dirty="0">
                <a:solidFill>
                  <a:srgbClr val="050505"/>
                </a:solidFill>
                <a:latin typeface="Segoe UI Historic" panose="020B0502040204020203" pitchFamily="34" charset="0"/>
              </a:rPr>
              <a:t/>
            </a:r>
            <a:br>
              <a:rPr lang="ro-RO" i="0" dirty="0">
                <a:solidFill>
                  <a:srgbClr val="050505"/>
                </a:solidFill>
                <a:latin typeface="Segoe UI Historic" panose="020B0502040204020203" pitchFamily="34" charset="0"/>
              </a:rPr>
            </a:br>
            <a:r>
              <a:rPr lang="en-US" i="0" dirty="0">
                <a:solidFill>
                  <a:srgbClr val="050505"/>
                </a:solidFill>
                <a:latin typeface="Segoe UI Historic" panose="020B0502040204020203" pitchFamily="34" charset="0"/>
              </a:rPr>
              <a:t>  </a:t>
            </a:r>
            <a:endParaRPr lang="ro-RO" dirty="0"/>
          </a:p>
        </p:txBody>
      </p:sp>
      <p:sp>
        <p:nvSpPr>
          <p:cNvPr id="3" name="AutoShape 2" descr="data:image/png;base64,iVBORw0KGgoAAAANSUhEUgAAAqYAAANtCAYAAABCI7lcAAAAAXNSR0IArs4c6QAAIABJREFUeF7svX3MVdWZ/r9MJplArLaFCBOEoaRTqSZqnhIlEdqGVkTMtyhMxamgtmiwvKU4EAkgL1aIDkQzyGsQq2AnQgJqHQlghqbFJjhhqJjYof2DYaikaHDSaqV/+su1+rtO7ud+1t5nn7fn2eec6yRGnnP2Xuten3vtta99r3vtddlnn332WdBHBERABERABERABERABAaYwGUSpgPsAVUvAiIgAiIgAiIgAiIQCUiYqiOIgAiIgAiIgAiIgAiUgoCEaSncICNEQAREQAREQAREQAQkTNUHREAEREAEREAEREAESkFAwrQUbpARIiACIiACIiACIiACEqbqAyIgAiIgAiIgAiIgAqUgIGFaCjfICBEQAREQAREQAREQAQlT9QEREAEREAEREAEREIFSEJAwLYUbZIQIiIAIiIAIiIAIiICEqfqACIiACIiACIiACIhAKQhImJbCDTJCBERABERABERABERAwlR9QAREQAREQAREQAREoBQEJExL4QYZIQIiIAIiIAIiIAIiIGGqPiACIiACIiACIiACIlAKAhKmpXCDjBABERABERABERABEZAwVR8QAREQAREQAREQAREoBQEJ01K4QUaIgAiIgAiIgAiIgAhImKoPiIAIiIAIiIAIiIAIlIKAhGkp3CAj6iXw29/+NsycOTMMHz48/PSnPw1DhgypFPXRRx+Fe++9Nxw+fDi89NJL8d9Znx//+MdhzJgxyWNQ7p49e/qUz7JsPY8//ni4++67w1/+8pdw44031tusQufB5l/96leZdsGGxYsXhx07dgTY9dhjj1XK5W/44qqrrgooyx+TZwTqnTBhQk3nFGqUO4j+Xbp0aa7/qpVNe996661wyy23JA9nXfhx79694Zprrkkeh/4wa9asym+vvvpq+PDDD8NDDz3U63gw3rhxY5g3b17sl/68PFuqtcf+Xq0fpMpin8Vv/rrxx9t+tGHDhngt0R/11F1L2xo91l6bRXnXwqZR+6qdXytf9rG5c+eGZ555JgwaNKhaFfH3Rq+zItdXrW0pZLgO6kgCEqYd6dbuahQGvP379/cRE/h+1apVodoNCYM5brhejNibWt5Aj3rwgfDDAI2/q93scSPoD/HKG86WLVuqCrKi4g9l7tq1Kzz66KNh69atFeFVrdeB58mTJ8Ott95a7dDM35tRRl7leTfPlMihaJs9e3YfvqkHmqy+WjeQOk6EzatXrw5z5swJJ06cCKNHj87sG/YBZsaMGeH48eO9HnCKVt9qv+XZgWty/vz5uQ8bPL8WNhR0/XEdF+VMf40YMaIuPxWtR8eJQCsJSJi2kq7KbjkBRqUgTK2w4hP8bbfdlisSeVyW8Kw20FOsQJgwIvvaa6+FyZMnZ0YrcM6CBQvCmjVrMqNyzQJX5KZc5BhrzzvvvBPtLhqNwbl5Aq5oW5tRRl5deb7mbxBm/gEG/h47dmwvX6b6nxV5tUSzivIpetz7778fD7366qurnlJr30gV2Gq/VWtEtRkPe34tbPrzOq7WRv6eGo+KnqvjRKAsBCRMy+IJ2VEXAQzEhw4dilPtmKJF1BI3wgMHDoRjx47FMrNEACJ/Bw8eDH/+858zp/GrRRx50z179mxSADNCNmzYsHDffffF6BSmwPlhNJfR3ZSQhjhA+9AOTA1fvHgx/OIXv4hFUCTxhvTZZ5/F7zdt2hSFEm/KqBdT+piGpQ2si/xslJdTgjfccEMvIeZTJ2ALUikQTUMKA/7tI68859SpU9E2plX4OvAbIrHf+973YjQWYg/tYHoEyvZlkJu1E+Xy8/Of/zz+E+Wi3ilTplTSO8B+6NCh0WZElFEfHi7sQwbLqSV1Ab7YvXt3nB61/YI+Yj9NdXgblYW/EJG2fkZ7J02aFI4ePdqnH+C4ar6w0/Jof09PT0z3gJ3PPfdceOKJJyrXDKLb7KvwAT6YgbD+oG1ZdY8bNy7aZP1GH6T6Kpng2uV1m7o2/HWVStNh9Bv93UYQfeoNU1zqZQOb33jjjfCzn/0sPPLII2HRokVxHIKfbd/fvn17eOWVV2JqUbN9y3rwQAzWvP5hm+eH691yzkrlsWMbykO70KYlS5bEPgOm/DfHFvqB1wvqYfqH7cepvq/vRIAEJEzVF9qaAAZkiCMIN3xwMzty5Ej8N6YrIZhsbiUbi5sTbvrf//73w4MPPli5kXgYRSJGWdFZikLUj6lEiB8KAd4oOfhPnDgxCkafBkDxRhFJoYJ8WOa9Dh48uHKjsN8jr9GmM0B88ByUc/78+YrY5b8RBWVqAoQmbkb2JscbHY+/dOlSFHOw7w9/+EP4/e9/H6699to+zFFmXh0QO/DX9ddfH7785S9HcciyKRRTZaDMdevWhRUrVsQbJUQbxBRulHgYmDZtWkUcMJ3B+hR9h9O8FFeptIeiaSGM4KNfWZEHruwn1fKdaR/6LvsnGPAmj5zV6667LooEGw3E70V84fs0uYLfJ598Et59991Yru1X6MM+Gle0bus32EhRY/vq6dOn+/gt69rgg5S9rnzeMG2joGIfwnjBPr1v377I1I4P9bChOENZeBjEAyiuPab1UPDzGkd/a6ZvrV9ggx8X7NiCtt9xxx29ro+8KKvtG3iQwQMgPhC/X/rSl+L4ce7cucrDHfskxOgLL7wQIMZRv7XLrgNo65uPjG8ZAQnTlqFVwf1B4He/+128CUBo4UaAmwzEBiJhECgpEWAXpeCGmJcTWnQa0AtIigTcEBE1wrT95s2bIxIblWM0dOXKlVEgp6J1NgcW5//xj38MP/nJTypCHJEtiivkDJ45c6YSOYYIwI0BdaIcRKLACPmFNvrBY3Djhq24sUBY+Vw1P91tIzUQgbDDR0xT56TqgB8uv/zyMHXq1HiDtwsqvKC3v9lIJ6JxEKk4HiwhCH0OsfUp+w2+y+sLPjfURoRslNsvcLIpIlm5zP46oZ9w06c4h8/Qp/Hd17/+9RhV9qkBFAiImmX5AnXZ9lN8/s///E+MhtoHPP9gkPIHHwaz6p4+fXpFiDIHO9VXIY6831LXBqOt/rpKLXrkMYyIo7/DjxDEeAhM5Z3WywbnQazBL1j0aNMX7AMhRDWjwc3yre/PfADEuAB/2rEldX1kLVyyEWQs8Nu2bVvk9vDDD0fBybHB9mv0UYw1jBijf5QlhaU/7keqozkEJEybw1GlDBAB5jti6h5iCpEIRDD4d2p1tRUVNDsriuWjdLaZfkEHRQmniBmZgVjkzchGFyi2EN3DJ8sGRnEQgfjP//zPGPGAsKSIpZBh5JAik5EQ3CSssOOUu52+5o2EkUHYk1ql76MrtA3sIXJSN3t/TqqO1DR3KiKXip5yyhnc8cEDiV3wlhWxAwcIPYorpn+kUj+sbxmd8wulINIhbiEKUzfjvIVVtl/5xXRWyNlFevX4AvVYHjbi/d3vfrfXw5FPY8nzR1Y/oFCp1le9OLKiyF4bNuJpryub72yjnjiGzFAO0wp8igr518OG1xb7kY2O4zv74NJs344aNaoi/BFJhyi0D5x+bEmJ0KyHb9u/mJKBh077cID6LDP7kMy3WijvdYBujm1crYRpGzuv203HzQvT9hACfsAtIgKscEu9QshOJaZy2DhVx9xMGzngFDHEH2xhXiFvmriJYMoa04k28pBaIc228WbKG+zatWvja4ouXLgQp8khyhEtoyhj9BORWkRqeIOmbTj/v//7v8PLL78c0wx+85vfVMqCOMNNBtEe2/aUWKHohrBDhAZRsm984xuVxUA8B23G9Dqmim1UB3XgxufTBnjDQ4Twi1/8Yli2bFl8A4Atg9Eg8rXRRggEG63FK8W++c1vhoULF0ZRf9lll4XXX389jBw5Mvz93/99+PWvfx3/j3QCv5iJfQX+oZhFNNpGDJHHCqa2Xv6O/9vjcYz1DyN+ts+lBADK4dQzubIf4MGgmi9S0WtyZ78iY4hK+6CR8ke1uiGcUn7zfTXPb2gvfgd7fJgWY68rOxbyGuO1h9/gb1xviGAzpca+ygvH1MMGrLCIDCkDNkpoxTE4IjIPu5cvXx5nMJrl25tvvjlGMjGGIBKM15g9/fTT4R/+4R/Cv//7v/cZW3Ct2fxd+6CC6+xrX/tar+uWfQNjBmeWbNoFxiTM3qB+XF/4P9qIgAB8j/EANt5///3x2ki9Vq3b72Nqf18CEqbqFW1JwC4qQKQRwgYDJgSFXWyR925OKyw5pclV14i02HdVpqKZO3fujAIMgzcWNOBjRSHfr8qFR4ic3HXXXXEqjHbZqd+siCkXaVHY+JxWiE7YipsubjywBeXzRgW7/OIgHo+o4be+9a1KVIc3HZyTYmejzc8//3x4++23e938UK5vB8/htLZfVEPhYd8VayNmdsEWy2DkGdOnrC+1qt6/4omLnXAepych7F988cV4g/eLOOzFYcvi92DEvFZGxvAb35+Lf3PxBxcA2TI9K9bx+c9/Pt7c6YNU1Mn2A4hiCAf7kJPyhW0DWEI0oB70Qy5kGz9+fBTffNCw+aapBXR5dXOhHf2GMn1fhf8hWHzaSOrasIvv7HXFh0OwTR0DzkwrQBtSEdNa2aAd9L+fKbBl+X7RbN9yBgLRTDyo853OHBfAxLbfcvbXmX0ItZFUm4LA6xc+ZVoQxhy7mM4yRr/CLEa1N6S05Y1IRreEgIRpS7CqUBEQARGonYCPwtdeQnPOyHt1VnNq6L5SyuLb7iOvFrcbAQnTdvOY7BUBEehYAn5Ku78bykgfoot4N7B/I0Ot9lRLl6m1vHY+fqB9287sZHt3EZAw7S5/q7UiIAIlJVAkraPVpvvUh6ztW4vaITH2V1Jl8G1Rn+k4ERhoAhKmA+0B1S8CIiACIiACIiACIhAJSJiqI4iACIiACIiACIiACJSCgIRpKdwgI0RABERABERABERABCRM1QdEQAREQAREQAREQARKQUDCtBRukBEiIAIiIAIiIAIiIAISpuoDIiACIiACIiACIiACpSAgYVoKN8gIERABERABERABERABCVP1AREQAREQAREQAREQgVIQkDAthRtkhAiIgAiIgAiIgAiIgISp+oAIiIAIiIAIiIAIiEApCEiYlsINMkIEREAEREAEREAEREDCVH1ABERABERABERABESgFAQkTEvhBhkhAiIgAiIgAiIgAiIgYao+IAIiIAIiIAIiIAIiUAoCEqalcIOMEAEREAEREAEREAERkDBVHxABERABERABERABESgFAQnTUrhBRoiACIiACIiACIiACEiYqg+IgAiIgAiIgAiIgAiUgoCEaSncICNEQAREQAREQAREQAQkTNUHREAEREAEREAEREAESkFAwrQUbpARIiACIiACIiACIiACEqbqAyIgAiIgAiIgAiIgAqUgIGFaCjfICBEQAREQAREQAREQAQlT9QEREAEREAEREAEREIFSEJAwLYUbZIQIiIAIiIAIiIAIiICEqfqACIiACIiACIiACIhAKQhImJbCDTJCBERABERABERABERAwlR9QAREQAREQAREQAREoBQEJExL4QYZIQIiIAIiIAIiIAIiIGGqPiACIiACIiACIiACIlAKAhKmpXCDjBABERABERABERABEZAwVR8QARFoWwK/+tWvwoQJE/rYf9ttt4Wf/vSnYciQIaVr21/+8pewePHiMGLEiPDYY4+Vzj4Y9NFHH4V77703zJ49O/5fHxEQARHoLwISpv1FWvWIgAi0hADE6dGjR3uJvB//+McB35dVnLYERAkL/e1vfxtOnz4dpk2bVkLrZJIIiEAZCUiYltErskkERKAwAYhPfHxkD+J0zJgxivgVJtncAxl1RVT4lltuaW7hKk0ERKBjCUiYdqxr1TAR6HwCmBZfvXp1mDNnTrjmmmt6NdgLVgjVVatWxWNuuOGGsHfv3nDx4sWYCjB37tzw8MMPhwceeCCcOnUqvPTSS1HQ8hybGuDr5DFHjhwJ+/fvDzt27IjlrVy5Mjz44IPh8OHDlfJg06xZswLL27p1a7QJ9Z05c6byb9SNaOPMmTOjPfg8/vjjfab+Kf5Gjx7dqz6Wj/ahjOHDh8dz58+fH/8NO/gby3/rrbeigGR70IZnnnkmDBo0KDD9AG3Dx/KgDWgnPmgLPmgnP/hu+vTpMYUBH5bb+T1ULRQBEaiVgIRprcR0vAiIQGkIQBStWLEirFu3rk8+KSOmU6ZMiSLTRu7w26RJk6IQw5Q/RB/E6tq1a8PJkyd7pQb4VAEIxl27dsVjrWg7fvx4FLv4LFq0KHzpS1+Kdh06dCh+x4iuLw+2vPfee2HhwoWVyCKE47FjxyoCztdpHUD7v/jFL4bNmzdHDjZajHMh3keNGlWxGd/Bxk2bNkVB7/+2ot7/ZoX50KFDe+WiWn9A+FpOpek0MkQERKDUBCRMS+0eGScCIpBHIEuwQSAtWLAgrFmzJuzbt68SKWVZjA7iby8CfaQ19Teim1y4ZOuCyINQhEDcsGFDuPrqq6NIpAhmfRSqjEROnDixIlx9pBTH2uil5+Ht93XAHthg8219mkMqCgybe3p6YpSTkVKUzWgz2pqXLoH6LCf1ZBEQAREoQkDCtAglHSMCIlBKAnn5pefPnw/r168PTz75ZHKqnw3ywtH/jWnnqVOnxshiKm/Si2NrUyrVwJafivimFnNlwaewxep55nF6Gz2jlE1oA0Q8BPXgwYMr6RGIiGZFpPPSKGCv51jKDiSjREAESkdAwrR0LpFBIiACRQl48UOhdvbs2UqEEMfgwwinFZKXLl3qJby8ULR/owxEYT/77LM4Jc6c1jwh6kWrLz8lQv3UeZ7I8+X5V1FliUcb6fRRW2sz6kbE1EZ0rc0+Ysrf5s2blyloi/pWx4mACHQnAQnT7vS7Wi0CbU0gNd3NBnHhEv/2i3PsVHRWvigXMCHiunz58jiVjQU/zz33XHjiiSfi31yMlBcBtXXjeAg25JpyQRRt9G8U4CIp/p5a+ITfIAT37NkTIMTt4iOWl5WDm1qwxHMsW6Q8IGpqF2HlLXxiygEFLbkh1xScyvzu1ra+IGS8CHQQAQnTDnKmmiICItBdBLJSGbqLglorAiLQSQQkTDvJm2qLCIhA1xBI5Zd2TePVUBEQgY4lIGHasa5Vw0RABDqVgE9l8OkLndputUsERKDzCUiYdr6P1UIREAEREAEREAERaAsCEqZt4SYZKQIiIAIiIAIiIAKdT0DCtPN9rBaKgAiIgAiIgAiIQFsQkDBtCzf99WXV2IcbWx76PcHbpAkyUwREQAREQAREQARyCUiYlryD8H2Do0ePDjNmzAiTJ08OWuhQcqfJPBEQAREQAREQgboISJjWhU0niYAIiIAIiIAIiIAINJuAhGmziTa5PL8DDHdWGTRoUKGasDPMhAkTKsdiJ5ejR4+GVatW9Yq8IlXAf1eoghIc5HexydolJ2Wq366ySHNY34ULF2pKrbBbOfodh7LqTW1PWcRGvk5o+PDhla05886z/aQWfr5MlDN//vyauOTZlbVDUb0+KMKu3mNaeQ21sux621u288gIY9wtt9wyoOaxf86ePTvu9JX68D202B3Lf/pzVqyeMXBA4aryjicgYdoGLqY4rXWwojgZP358ePjhh8MDDzwQli5dGs6cORNFqB3A6xnUmy1C6nEFB/fjx4+HF154IWzfvj0W88wzz4Q88c724thaufKmg3PhmyFDhhQy3d6I7LaYqZPteyrtFpCFKgohWN9XY4Eyf//734df/vKXYdasWTXzoE2pfeqL2pt3nPUxc6zr9UEz7Mkqo55rqKg9rSy7qA1lPc72ux/+8IfhzjvvrLsPN6uNHLOriWTfjwcPHhwWL14ct7ytdVyq1fZGxsBa69LxIlALAQnTWmgN0LH13pQ4ODYSActrMuyCOK1FnDUbYa2RQS+iIGjLuqCMUcxW+c/6IiX+avUV+2mtUf1q9dQqsquVp99FoJUEeN1We/iEDam+zfPreSCtpV3NuOZrqU/HikBRAhKmRUkN0HFZU5ac4sWCKAgBfKwg8CkAVtxw4LNP5FnfQWxggHzkkUdiHShnyZIllad6YmFZfuqVv/tBFuV+8skn4eOPP+4VHUhNb2VFHfzuN7YOGw2wrmNZNlKBhWWIUPgbCZjY9lu+/i0J3m4vzrw/PLdU9+I5iHIfOXIknDp1KvJ/7LHHKodX43j27NnKg0NeyoPlwagTKvFMUsx37doVOfkpSfaJWnxqb9Zor/34CFLqTRWeB87P6j/WLiwq/OCDDyJjfy3h72r9CcekrqG8Pmrb5n3jr5dU2b7PsD14a8fhw4fjf76/c2rZPuz29PRUrmfUy+uBHK644oqwYcOGyvVv+59PFbL93rd95syZ8SHQ+gN9fM+ePbGPXrx4MeAYzPAgyn/y5MleaUjVHtBYH8ZE2lhtnExdd75N/hrI6wu43jDrYD95D2qph88sYYt6z58/34sNmdjxBd9hRozX77x58yr3CNuvioyBnl/RMXbs2LExhQF9kNcgUshsIKOeMbGIv2z/yruurJ/tGIs6MJZt3bo1jgepB4w8X+D81LVYbSxl25r9YJ9iVvbvJExL7iH/RH3p0qVeFzwGIQw8zGNi9DL1NGwvRA4wp0+frgz+/I43CN6kIQjGjRvX66Zx7ty5+DcuaNZNW4GUUUgftbU24ELl9PvEiRPjDRH5sLwwDxw4EAf5vBuST3OwYoNCJhVVtXZgIMMHdVueHFRRDj7Hjh0LV111VRQp+NAuPx136NChXnbzRuaPz8tRte0Aj3Xr1oUVK1YERnjhI+YOW44333xzePvttysi0TPgTX/jxo29cootD8+fZdg8x+nTp1fEDPhZcWNvDCy3qE9TvvIC1AqD1I2ZN4ATJ05UTU2w4onttH3KtjOrP6WuIaR35PHyOZCoE+IP1w0+EPtr167tJc7yImj2Jo/jNm3aFBYtWhTuv//+8NRTT8UbLM9H+X68sDdwfw3Yv9lnR40a1cv/FCL8nf2TfkedmKLmgxJu+hRPedxxHkQqxgJrtx22rQ/p+6FDhxYaJ/3w78dbjnMQu/aBPG9sqWWmKpU7bCOm/qGP11ZqFo3f0c9k7P+m7XljoA8+oA9MmjQp9mlrUxYHcsWYZX3OVx7u27cv+r+WMTF1q7bX6pQpU6LP2QdxPO5RzLNP9Xue78cM/3cqIJPlCzs+efY8JxUVT/WFksuTlpknYdoytM0pOPVEbV8hZSMLVsD5Y5hvmfeEbs/30QcvAO2NlO9V9ReWFVfV8lmzFgJUy7PyosULIbQ7daPwtvobEqM1KVHsbwr+b5YF0U5BbxchpWzMukHa86rVyzL8QwlFhE1boA30CxlxIGWuG8/hIG+jmDYCkJqSrNWnqf6S1Y9TN2ab10ehXC1VI9U3bF/3D0tZ/clfVz5aCH55U7uev81bLpLSkTct66OteTMm/uGU/Y/im0LTRzPRPi987YOX7x9eqLK/UcTYXMtqkVKUlep/RcZJf93lzSoUGVtqmR7POpZ9gawZjEBfxHjv/0aftHanHhT9gwPG7GpjIEU5H2b9PSQ1Q5eameN3nIHCAxfOrXVMrPYQAfvQJkZlKcw5xmWNizaft9rDpO9TKV/ATntf4kMSvodvbd/2Mxq1LqhtjsooXykSpuXzSS+LUguf/I0ldZNO3cxSA2G1wdEOcvYmbwcA3ETzIrR2AMtaIJOKtlZzTWoBjOeVSoVI2ZAS3ojW+mngrBtslgDyfsgS676t3sdZiyTsVD3L8HVWWyiUijL7MvzN0i8sS/XTWn1axJ9ZIsT71E8LpxbC5V0PuFnB95ya9akq9gaSKqcar7zojxWwRYVOloD3XPwDBx8qs/o/RYUXMX4WIBXBtILGl58llq2w8bMGeYv48sZAH/GvtiDJP1BlReBTY0st+dCp/u4FJiLr9oHL/m0f2rMivVkPFv7BAGN4NR/Rx0XGWIozu8gWPhozZkxlZoy+LjomZo2RqQeX1HXjefsIKv/OirhaRv6B3vqi2gNR3jhX5CGs2n2xE36XMC2xF/MijpwS8U9jjLTkCQV7w8iLdFH0+Ju8fUrEFDOeTH/wgx/Ep0QKNDuVlheJJX47INupprxXD6Vs9+3201vg46eL2T4O4j56Y6NXKa7+poi2YAoLbBhp8lPO1RZGZAkBP3Vm8+nI0tuTGqTBgNPF9KcVW76MVN4bjmHOG1MDMGAjOrNgwYLwox/9KKxevTrmmRXxqR+w6Re0yy5Qy+vb5JE6Jis6xkhUKhpaS3+y11U1XlYoow68KQN5kT6SXVTopKKgaK9/wKBfUw+L/sGToiIVbcuKsI8YMaJPahGvAfZ5H8GHnZhyRTTePggjHxZCzD8EZ/mRESler3lRq9SbNPwskb9ufGpIamxJ8YYYS70yKuVbL/j9NeFZZj1YZPk9a+rdj4FMRUntNljkmkixQypUaobPT6ejTSnRXyRiirIoMLNmmHwqA8dm7w+fSlbUF9UCR1njHPp/tRnCEsuVppomYdpUnM0rzE8p+dwpOwjbnBbccNavXx+WL19eEYkcvFLTVMxPZT4lLtK77767Vz4pn665uAXH4IMbV2o6lwnjNukex6ciUKlIC6eLq61KTYkPH+14+umnKwtBUBdsx40C+XzWvtSiDT+FZW/0tNtPm+F72P3cc8/F11XZXEP8hul9LvjC36lEd/rp+uuv73WsXzSS9WonckH5WTl3qBfiGQ8QqSk7m3/mI0Zseyp1hP0Ii7Uwne7zlav51NYLG1EGF/el8qKz+pWfSk9FyWxdth/am0OR/pS6hiAyrR/Y9+zCIf8gUYRrVkQlFTFEed5++x5j2uRz1HljzxpjfBSVdqcWU7IPDhs2LFx22WWVhXjez3ydHa796667LnzhC1+I44W9zrLeTerbiP4CznPmzImnww/+OsxaYOJ9xv6Fuov0BdRrx2OwwmvHwTeSAAAgAElEQVT6Ro4c2evmkKonq632WOZ6Mr88K4cx68GS49Ndd90Vtm3bljkG5s2yFOXg7faLNpljnBoTsQAT+dHVxJq/htEHv/71r0feqVSivDHU309Suct8OOG1g7zbar5IjaV2jQB8aBcYVwta9OpIHfqHhGkHOrba1G2nNDnrZtwp7VM7WkugSFS1tRZ0R+kcjyDuUsK8OyiolbUS4BsBsJCPwZVay9Dx7UlAwrQ9/dbHaj4d4gf7Mv2sXUcabTZEIT79faOBmEC0s5aX6TfaVp3feQSK5m72V8u5MITRvf6qtxX12Cl0LrJJTQlXq3ugxphqdun31hNQ0KH1jMtcg4Rpmb1To21+CqlVopFJ7K0SvXnNttMi1aaFa8Snw7uEQNbiloGKyqBP412eRXboagcX+enVeq7TgRxj2oGxbBSBTiYgYdrJ3lXbREAEREAEREAERKCNCEiYtpGzZKoIiIAIiIAIiIAIdDIBCdNO9q7aJgIiIAIiIAIiIAJtREDCtI2cJVNFQAREQAREQAREoJMJSJh2snfVNhEQAREQAREQARFoIwISpm3kLJkqAiIgAiIgAiIgAp1MQMK0k72rtolAPxPwOy756rEzy5QpU+IWjXYL1HrMLLJtYT3l2nNYB7bH5OvRGqnXbzVbq32pXWRa8Zorv0tc1laJ9tVbdsca/8qoavvT18pBx4uACHQuAQnTzvWtWiYC/UqAYoZ7z2/cuDFuWwtRM3369LB48eJoT2q7yHoM7Y8dzrg7lBVWjdTbjBeHp/ZYz+OHOs+fP1/Xe1KL2GsfRuyWqWCH97MO1KYBtGvLli0hazvTevqdzhEBEWgtAQnT1vJV6SLQNQQgYhApgxAZPHhwFKLHjx8Pe/fujVsKttsWg4z6lW3v6lq2Um1kO9CiAjxr04tGBHEzLhruEsf+14wyVYYIiEDrCUiYtp6xahCBriPAaNXw4cOTETO7beXQoUPjNPnhw4fDPffcE1m9/PLL8f9Lly4NH3/8cdixY0f8208p23IuXrwYJkyYUGFto3d+tycchCjo2LFjK3XjO+5SdOjQoTBr1qxefps7d24l6ui33SzqYL/1qI3q9fT09BHzKJdC1NbhxbJPoUA71q5dG2DzqVOn4qn+HCscT548GdlZZhSc9rtUOxkZRaQcfrLpGjYFwk/vW55ZKSA85sCBAxV/wB5E4tmmefPmxXZa/23durVyDL6v1oai/tNxIiACrScgYdp6xqpBBLqOAEWIFR+AkLVtrhUmEDbjxo0LM2fOjKLK/k2ha4UHRMeSJUsqqQLY2hNCBh8IXm8LRQ7OGzNmTNiwYUOM6uKza9euKOgGDRpUEYRW1NS77a+f7p40aVJFRJPRuXPnYpvHjx9fEcAUpbTBp0vATpu3ypQJCEQI77Nnz1bah6i1F+hMUUhN2ReNzHJPe7YJohjpGvPnzw+YRqfgpk18GGCOMR8o7NalqVxcfsfj2Af831YYYwq/VVszd91FrQaLQD8RkDDtJ9CqRgS6iUCeqMkTQRRpjOD5iFlKJEJcWfFTLVIKPzDySjv9fu4UcDYVgf4rkneZFVlEFJZi0Oev+r9TUWeKbNqfijQyMjpq1KheYh0iFh8vbi9duhQFPHODcVxe+23b7OIwK4ohsE+fPh0Fv49k28gmUz4oWiEkU4vL7GIs728b+fZiV4uuumnUUVs7hYCEaad4Uu0QgRIRyBJvWQt3/PF5UUCIl1Q5Nhroo5BAk5VrSEFop7qz7Kx14RFd4vM1Gc2lGKQ4xPdcLOSn0lNikbb7yLQVoD5qmCWIbZpE0Xb6BUapfFNGNlPT6ak8Vh8lRlu8PYwuM4IOEYxUBPsgw0h4K95aUKJLTaaIQMcRkDDtOJeqQSIwsATyXqeUiqR6ceIXTqE1iMDZfFVbDiN1yGeECLOLsCgAkb9K4QXxhGlmRC8h9jDVS0HFCJsXhSgT0/744Dwr4lJCynvAl5eyH1HDvBzPlAhNLdBi7ujdd98dvvWtb1VSIQ4ePBjuu+++ymuvUB4Fnc8/LZpfSpYU/amHA6ZOMCpN/44YMSIgP5Sv4YI9iK7aFA77m+We8o9/AwTSGFDm7t27w9SpU+MCPH1EQATKT0DCtPw+koUi0DYEUotw7OuCUu+3xOInm1vpcy3ReKzwtwugEGm0C51uvvnm8Pbbb1c42SncLJuqLZDx+aQPPPBAgG22XtRz9OjRuNDGpwNYp/mIsJ2ahih84YUXwvbt2/ss8rI2oP1IcSAHili/OMrno0KU24iqPR7H2nxXtsEKevw79R5Ta5stPyVq7bG+PB9lhQ2PPPJIxEfBvG/fvsg4KyfWl3HXXXeFhx9+OJah6fy2GT5kqAhEAhKm6ggiIAIi0CABLgBKLbQp+tqlBk3Q6SIgAiLQEQQkTDvCjWqECIhAnjjMouNf31QrxbxcTEQmjx07FiN3iLbOmDGjX1eIUxBDLHfbC+bJHm9o4KKvWn2r40VABAaGgITpwHBXrSIgAk0kwBxQ5iQWKRqiFDsTtUq82Onl1OKkIjbWewxE6YIFC8KaNWu6LrcSovTMmTP9+hBQr590ngiIQF8CEqbqFSIgAiIgAiIgAiIgAqUgIGFaCjfICBEQAREQAREQAREQAQlT9QEREAEREAEREAEREIFSEJAwLYUbZIQIiIAIiIAIiIAIiICEqfqACIiACIiACIiACIhAKQhImJbCDTJCBERABERABERABERAwlR9QAREoGMI+F2e0LC8HZma0XD7WijsTvTBBx/kvoIKNuI1Tps3bw5DhgxphglNKYPbiXJr16YUqkJEQAREoEYCEqY1AtPhIiAC5Sbg32NZz4v3i7bQisxDhw6F3/3ud+ErX/lKZf/3VDkQstjGNLVLVNF6W3Ec3n26YsWKsG7duroEM94Hqz3pW+EZlSkC3UVAwrS7/K3WikDHE4AQxf7v3O0IQhWfWl6+XxSSXub+V1KNitqivHWcCIhA5xOQMO18H6uFItA1BPyOR4hoLlq0KGzatKmyAxKEK6bc8XnppZeiYMV3+/fvD1u2bIn/Pnz4cHjrrbcq4ja1i9OBAwfCrFmzYjnf/va3w4gRI8I777wT9u7dm6zr8ccfj8eibls2xC3LefXVV8PgwYPDrbfe2scmnItjOf2Pf2/YsCG88MILYfv27WHHjh2VclnmkSNHYruOHz8e7Ro1alRYvHhxPNa2n+2DjYzkZu1cZdMlbrjhhvDkk0+GZcuWhVOnTsUyucsV+GgHpq659NRQEWgaAQnTpqFUQSIgAgNNwOeY+q1AbTTVTqlD0D711FPR/EcffTRs3bo1jBkzJopWfxynu3Gs3fYTde/atSusXbs27s9uUwjw2+nTp8OECRN6TZejbBwHIQlBCtHIHE9GIf/0pz/FMiEslyxZUtn7HTmhq1evDufOnYu/X7x4sZIiYH+DaHz99dfDvHnzYrvwgfj0ua55bNhm1GGF/s6dO8P06dNj286ePVuJSjNfdeLEiS2JVA90P1P9IiACrSMgYdo6tipZBESgnwn4qXX7txetNjroI6vMl/QRRruQygs7K2CzFjhZ8Qo0VohCzG3cuDEKSERFqy2S8tFhL6CtaEZdvjw7/Q5RDJE7Z86cPlFV22aIVwp261qfPtHPbld1IiACHURAwrSDnKmmiEC3E/DCCWJtz549cZU8ppbxSeWa2jxUK9gQIbRRUMvXL2KyZWQtcMqKvkKIWlsRca2WG+vrsG1P1e+/s/VdunSpEsnNajOjsBCv11xzTQWF8ku7/apT+0WguQQkTJvLU6WJgAgMEAEfQcTfEKFYBIWpaxs99SIraxrbRxmtWLRC0L9qKUuA2hQBL4ARsfynf/qnMG3atEiwWhTSC2GmBEDkpkSttwlswAV8rEhFaoB9nRXLwpQ9o6oQpvx+3LhxlePxZoLRo0fHaf1jx47lvjZrgLqJqhUBESg5AQnTkjtI5omACBQjYBc18Qw7XU+hioVNWLTDRUpe0HLhEBcopRZLeSHKsiHKEJ1FBBLCD3VxKpw5pBBtXMTEspEL29PTE3NAYdfQoUN75a+mCKAeCEEscLLtyXofKb/3C59QdpE22+Pwby4cs1ztYjIcU7ZXYhXrSTpKBERgIAlImA4kfdUtAiLQlgS8mO3vRqB+iFi7GKq/bVB9IiACItAKAhKmraCqMkVABDqaACKMAzlV7d8A0NGw1TgREIGuIiBh2lXuVmNFQAQaIcCV/cOHD+/1TtFGyqznXE69c+q8njJ0jgiIgAiUkYCEaRm9IptEQAREQAREQAREoAsJSJh2odPVZBEQAREQAREQAREoIwEJ0zJ6RTaJgAiIgAiIgAiIQBcSkDDtQqerySIgAiIgAiIgAiJQRgISpmX0imwSAREQAREQAREQgS4kIGHahU5Xk0VABERABERABESgjAQkTMvoFdkkAm1EANtZTpgwoWIxdzrC1ph2VyAewB2V+DdffYS/7U5NtlxbJo6zuxjZ8lK7P9l6sevSrFmz4lfYbQk7E2Hvd78bVN4uSd41rDP16qZU+3EctvdcvHhx4C5MLNO3E99bPvjb1uPZsxxyTNXPtmPnqEGDBvUqH0z4PV+NderUqVgsdpd68cUXw7Zt2yp2wxZsSTpz5syA42g/dqQiZ8sLdt19992V4z1LWz9/y+pD1pe2HPYHf57vd210iclUEegqAhKmXeVuNVYEmkuAwohiyb74HXuuQ7DwnZ+oecGCBXFfdey1nhIeKUFlt9tMiVkKDohJ7uWO41D3jBkz4u5I/B5bfWKrUAo+7isPEWXryRLLnp4Vhl6Y8jeKLZwLMTp79uzK/vQQ9Gwzj7fi3Itev3UoBfTx48fjVqajRo2qCF5y8e889X9TwFkm3nb4En7bvHlzOH36dHwQ8Xbu37+/1zavKc6oA9u2Hj16ND4UoH087+LFi5Xvfd/gVq/4PsuX+C3Lt3rfa3Ove5UmAq0kIGHaSroqWwQ6nACFk49GecFkhahHQjH77rvvRtGCiN2BAwfizkqIilnBhH9DSK1YsSKK20ceeSSkImFeMLNORgHHjx9fiQyivj/84Q9hw4YNsayxY8dGAT1y5Mj4XZaooRD+8pe/HKOv9jiKvQsXLlTEmm+3F5ne5pRQ9d+lRKX3iRV/YObr9UwuXbrUR+BZ272wpa/hK/wGsc8y8WAAAZr6pM7LEv5WBHtfsg6yYB9CNDirf3b4ZanmiUBbE5AwbWv3yXgRGFgCFCl+CtpH3CASsj4o49NPPw0nT56MQhRCBpE5iMP58+fHqKcVNzieH0Q6U8I0S5B48UeRe/vtt4c777wzisszZ86EMWPGxP/bKGBKNCHyN2nSpBhBTE2xpwQVy7GCkZHOvMgnzvPC1AtALzJxDqK0FI3420cVPRP6NMt2L3RTYt+WOWXKlLB169YYubb9IHVe6qGFaQLez1l20w9FhO/AXj2qXQREIEVAwlT9QgREoCECFIGpqfAiU6g4H+IOIg9CcNiwYWHVqlVRTEF42jIgZvyUsq8jT5B4wcpo7fe+973wwAMPxGjp5z//+bBy5crw4IMPRi6MAlpIELRMS8D3TBuggK4WqUvlTVohmLX1adbUvrXN86Kw4zGeVyrCCv4pwZ+Vs4qybbk+1zclcrOi2qkHAOYw59XhH46KCN+GOr5OFgERaAkBCdOWYFWhItBdBBhlYz7lxo0bo7istuDE5oWeOHEiClGKmJS4Sy1u8kIrNaULb6QEK8QRBPG8efNiJJFT7xSbdsrfetQvSMJvtNunMTCv1S6wsmKWdVsRnBJVqfSIatP0VvxxkZJtk2cyePDgGGFl5NanYKTsysp7ZZQWOan4NyO15OjPy7tiWC+Osbm0rAMRWd/figrf7rpS1VoRKD8BCdPy+0gWikDpCfhcRwiFvGlwNsgulkJe6Z49e2KEkgLJ5y3u2rUrrF27Nk4JZwmPVG4m6svKQUS0FpFSCCcsTML/80QNp//XrVuXzKdMCWCfl+nLT0VyfRQ2azGVZZS10AkPCD09PX1Ep2cCTnbqH/mi9uPtTrU168HAllNLDjLPs4zoL+aTIg3EL8iqRfiW/gKTgSLQRQQkTLvI2WqqCDSLAIVF1grz1AIbKyppByOWfoFMVq7kxIkTK5G3LPGYJUi8YLXRWh8ZzJuKx2/40ObUQp+8/FHU5cvPWilP4cU3HDBiiDKyFi0hMpslRH29WW8CsA8V1kf+/JQITXG2byPIekjwfRNMkOcLzv7Bx78ZIKu/2MhvVl9r1jWhckRABJpDQMK0ORxVigh0FYFqOZKAUS3P0E/PUhz6d4hCZGG6HVO1zCPEq4WYO2lzW+3rm7Lep8rj9+3bF8v0+Y+2DP9eTQpIlmGn6dFm++oq+55S2PrHP/4xRoMpqnA8y88TnnyPqLXFM2Lnq/bKK7YNbJ599tmwcOHCqu9wRdlIl4BIZq4nbEHEGG9H4LtY+UYDRJwhju3H+qLoO2J9/2EZKJd1sL32NVmwFZ/Ue1SrpZZ01UWsxopASQlImJbUMTJLBERABERABERABLqNgIRpt3lc7RUBERABERABERCBkhKQMC2pY2SWCIiACIiACIiACHQbAQnTbvO42isCIiACIiACIiACJSUgYVpSx8gsERABERABERABEeg2AhKm3eZxtVcEREAEREAEREAESkpAwrSkjpFZIiACIiACIiACItBtBCRMu83jaq8IiIAIiIAIiIAIlJSAhGlJHSOzREAEmkuAL/RfunRpn33bm1uTShMBERABEaiXgIRpveR0ngiIQMsIcIclVuB3Z6q34tdeey1gn3W/BWm95dVynt1Ryp6H3Yiwg9TBgwfjPvVFPuCDnZhuueWWIodXPQY7eW3dujUsWbIkDBo0qNfxfjvQIUOGxF297LalVSvQASIgAiJQkICEaUFQOkwERKD/CCC6uWvXrrB27dpYKQTbxIkTG4p0YivMjRs3hnnz5gWIq/7+UBSjXraNe9r3tz0QmwcOHAgPPfRQIQywHcIVW7hCDMM/2Fp12rRphc6v5aBWll2LHTpWBERgYAhImA4Md9UqAiKQQwDRxaNHj4bHHnssHoUI4ZkzZ8KkSZPC/Pnzw969ewP2R1+9enWYM2dOuHjxYvweQhbfjR8/Pjz88MPhgQceiP9+5plnwqVLl6IYu3DhQhRY2FN9+vTpUfSOGDEi1sMo4IkTJ+Je69ifffbs2eGb3/xmjBLiONgEe44dOxbLRZn22ClTpuQKX5yLD/Z7xwdtZZuKtAPi+vz587HukydPVvavZ1TZRmbRRtjDveXRnkWLFoU77rgj1o295p988smwbNmysGXLlswILITp4MGDw/Hjx2P7beSZKRKnTp0K3gaUj9SJcePGxfpmzpwZfbRt27b496ZNm6I99PGhQ4cqe9zDVrDqb9GuC1MERGBgCUiYDix/1S4CIpAgABEIEcqpaoo5CElGPXEap5/x7+3bt8eSvvvd70YxdO2114bvf//74Sc/+Umcoj537lwUcxCaduocQu7ZZ58NCxcuDL/5zW+i+PzZz34Wj8U5jG7af0MQnj17Nk6n79mzp8+xfjrcNhHlTp06tZJOYCO5EH9F2sFpf8/JRpphL4676aabeol82OJt8H9bexldhfjmg8Avf/nLKOrxWbFiRVi3bl38N/zxne98J4rdzZs39/odAnPnzp3xwQB+gSj9+OOPw8qVK6OPEMlG+wcyqq2LUQREYOAJSJgOvA9kgQiIgCEAIUSxAzED4YaoJgQl8kM5BQ0RRoGGcxYsWBDWrFkTRedTTz0VI3Gffvpp5RgbqbTn+gimFXsQrRCgiDgyDxMCCpFV2AMRRQFtj81yqG8bjqunHcwvZf4nbIGNsB3RYHzmzp0bBShEMr5nlBWRY5tPmpdfinLQLnzwkABWH374Ybj88stjGoDNBWaEE1FPfGCPbZv1Y09PT0Xkwl+0h2K6aK6tLhwREIHOIyBh2nk+VYtEoK0JpPJLOYVuxZ8XkJz6t8fYRUKMCiIFgELXCiQuiOJxEEwQV5i6hihjZHPYsGHhG9/4Rox4po6FeM5aSORTFCj8KH7t79XaQXttxHX37t29orG2I5CFX2jlRbpfVJWatuebDVKLsPgd2Nrc4FQ0F7/bdhYR923duWW8CIhAVQISplUR6QAREIH+IsCo2o4dOypVIk/S5mNOmDAh/oZ8xc9//vOVPE8KKitYGSmEuEQu6uHDh+O5LDMVLWQUEBFAlImPjTyOGTOmYk/q2LvvvjuKLebHsiGMbmIqGzmyFJYoA+kA+D+ijXntWL9+fVi+fHlMN0CklixS+aWo94033ohT5mg3I5rIYwU75oQyb/fFF1+MNoATbWP+6IwZM2J74B9O5+MYm19KrrAfdiG/dPLkyeHdd9+N5WKxFAW4jVLb9uMYtsn6vb/6n+oRAREYeAISpgPvA1kgAiLQIQSqTYs3u5lFXhtlI6J59Rcpq9n2+/K0Ir/VhFW+CJSfgIRp+X0kC0VABESgDwH7ZoCsxVYQesi1RdR0IN7dWovbEGVGhFsr8WuhpmNFoPMISJh2nk/VIhEQAREQAREQARFoSwISpm3pNhktAiIgAiIgAiIgAp1HQMK083yqFomACIiACIiACIhAWxKQMG1Lt8loERABERABERABEeg8AhKmnedTtUgEREAEREAEREAE2pKAhGlbuk1Gi4AIdBqB1Mv3m9VGv7tVs8pVOSIgAiLQbAISps0mqvJEQARKSYDbdb711ltxJycIQbzMHS9yHzduXOWl8zAeL4e3L8Hnsanf+JJ9vOR+yZIlcbcjbhBgX+SPTQL4gn+UY18gb3dvwjasdqtP2sIdq1i23XKUGxNMnDix8vJ/OsG+WxVbfvLl+r6NrNN/z40BuAMWyrU8+OJ+2K2PCIiACDRKQMK0UYI6XwREoC0I4J2e2MGJ25tCzGHHJewzz/3kU/veQ4ThOJyLz8aNG8O8efMChRiE24oVK8K6desCdlU6ePBgFKf2PAhC1HfjjTeGrN2mUDZ3uNq5c2eYPn16pQ78hvMOHDgQ96i3HwjKDRs2BGyFunbt2j7vK7U7YdmX6ON77mJl34mKOmgLjtm/f38YP358bB/aDI5r1qwJmzdvjn/b8tuiI8hIERCBUhOQMC21e2ScCIhAswi888474dNPP40ikyISW2BOmzatz1abFFsQexSdWRHBrCn4rJ2UIHCnTp1aEZBeqHrBzPbn7YpkxbG1M2vXJxuhRfkLFiyIYhMv4ffT/naPewh4Wybqtec2y1cqRwREoHsJSJh2r+/VchHoKgKMQmI/enywpzs+mNb3e77b6f6jR4/22ffeRyxttBP/zsrpTH3vBay1xU6T2+l9pA1gat2KVkZqrW1eBOM3v9+9F9b+HPzOPe5ZNtMiNI3fVZeQGisC/UJAwrRfMKsSERCBgSRgp8EZAfy7v/u7cN9998XpaApGTJ+vXr06zJkzpxI9hICFeE19vMjDMXaK3J7jI4/4rdo+9qmyUlHKVHQ2JSizzqWw9tP0+N4KVeayIv2BebrVhPtA+l11i4AItB8BCdP285ksFgERqJGAnQanuKLo8vmlNmfSirvUdLn9bvDgwTG3FKKtp6enV/5q1pS3j05a8Xrp0qWYc4rIKCKWFI9+T/mUOPaLqSiCmRuKXFimMVhRDvvtAirfZi+us0R4je7R4SIgAiJQISBhqs4gAiLQ0QQoRCHuIMJshBTCj1PkXOV+8uTJuFof0/kQmHaVvZ9Ct9PgnN4mTHtsago/FdG0q91RDlfu27Ltqvms430ElSvr7VsBmK5gUwfsmwJs6gBs4fHWFvtmgI7uRGqcCIhAvxGQMO031KpIBESg0wjUGzFMRTSbxSa16r9ZZascERABEWg1AQnTVhNW+SIgAh1HgFFGvEYJ0/FIB6jl06pXLKWm9WuxS8eKgAiIwEATkDAdaA+ofhEQAREQAREQAREQgUhAwlQdQQREQAREQAREQAREoBQEJExL4QYZIQIiIAIiIAIiIAIiIGGqPiACIiACIiACIiACIlAKAhKmpXCDjBABERABERABERABEZAwVR8QAREQAREQAREQAREoBQEJ01K4QUaIgAiUjQBfzL9jx45oGl6Yj8+qVav6vPgeL58fO3Zs3KkJH77IH/9OlYPdnOyL7VMvqsfL8/fs2dPndVT+e/vCe77U39ZpX8hP22bNmhXtZL3nzp0LM2fODKdOnap8V+srsMrmP9kjAiLQngQkTNvTb7JaBESghQRSe8Jj56hx48aFXbt2hbVr18Z3l/q97lPvJ7XbeEIA4vxly5aFJ598MsyZMydcc801UcjiQ2EL8QmROWXKlLjzFD/+e/syfZTNLUcPHTpUKc/Wj12tKHZxwOrVq2OdqD/LlhZiVtEiIAIi0IeAhKk6hQiIgAg4AqktRHGI30bUbv1Z5OX2FK6Irm7dujUsWbIkClxbH7c5HTNmTBg9enS45ZZbonVZ31vRCvEMoYmX/k+dOjWKXi9MeQy+h5CFAH755ZeTtqhjiIAIiEB/E5Aw7W/iqk8ERKDUBPIEpo2I+uOsAPTT4Jxut3vR2yl4AEE6AD5Hjx4NmOq34pKi1H9vRSnPo4idMGFChXNqit+mD6RsoSAutbNknAiIQMcRkDDtOJeqQSIgAo0QyNpr3u9v74/LirLSlizBS0GL6f3ly5cH5rTyvOeffz68/fbbfb6nyEW9Z86ciWLWf2ydQ4cODQsWLIhR0lT6AM7NE9eNMNW5IiACIlCUgIRpUVI6TgREoCsIeAFKwYl8zxUrVoR169aFIUOGBEQZ8aEgTOWX2ql/CFkrDCkEFy1aFDZt2hTFIj8+dzXre9SJKX9M3+/cuTNMnz492oYP82QnTpwYf7dRV59Dm2dLVzhdjRQBESgNAQnT0rhChoiACJSFAEQcp8LtqnY75W2nwnm8X5Z3JM8AACAASURBVF0PUcsV8GgbpusxRc4V+ePHj++z6h4CFkLywoULYe/evRXB6r8/ceJEr7JZN+rBgqnjx4/3Or/a2wFStpTFH7JDBESgewhImHaPr9VSERABERABERABESg1AQnTUrtHxomACIiACIiACIhA9xCQMO0eX6ulIiACIiACIiACIlBqAhKmpXaPjBMBERABERABERCB7iEgYdo9vlZLRUAEREAEREAERKDUBCRMS+0eGScCIiACIiACIiAC3UNAwrR7fK2WioAIiIAIiIAIiECpCUiYlto9Mk4ERKBMBPguUNiELUP91qNlslW2iIAIiEA7EpAwbUevyWYREIEBI2B3c7JG8AX4hw8fDtyb3r6oH8fal/Xjb/y+Z8+eisi1x7MM1oHf8IJ/vLSfuzulXviP4/GCfWxtauvLsgXHz5w5M5w6dSpWxU0AWC83CeAWqAMGXhWLgAh0BQEJ065wsxopAiJQhADE5YEDB8JDDz2UeTiE2ujRo+MOTvxQlGJ70rFjx1a2Lj158mTo6emJQtILWvwN8YmtTiEkUYbf8nTSpEmxPOwE9dlnn1WORb32ePzNcw8dOhTNwjnYYWrXrl1h7dq1UXCmbOGWqzje/pttmj17dixLHxEQARHoDwISpv1BWXWIgAiUnkBqG9KLFy9WtiZlxBBT+FOnTu21tz0E3ZkzZwKEqReYFJFbt24NS5YsidP/3Lce+9xT5EJEHjx4MIpUfBANhTClALai0cO0v1n7rDBl2gHss7ZYce2FMeyTKC1915WBItBRBCRMO8qdaowIiEAjBLJE3blz56JovO+++/qIOuSdrl69OsyZMyeKVS8w/e8UpRCxtj6/l72f9s8SxLNmzaqkDqDtfsrepgR4WyiaIT4vXLgQ9u7dW2nDmjVrwpVXXhlTAubOnauc2kY6ls4VAREoTEDCtDAqHSgCItDJBHwkMZW/SYHKqCaFXV6k0UYzvfgkT5+/acVrKuLq/eCjq/g9JULzoq42uooUBOS+PvLII2HkyJG9hHcn9wG1TQREYOAJSJgOvA9kgQiIQAkI+EhnKkKZWvhkp+5Pnz7da4GSX9xkm+nr42+pRU5eqNpzKXaRC8ppf343ceLEylR8yhbbRvs7hOnRo0czUxNK4C6ZIAIi0KEEJEw71LFqlgiIQG0EIPa4Oh3T38jvnDBhQqUQLB6CWIOAsyvjcQCjq7fddlvlt1TEkoVxYZGdPucUvJ965wp7nMvyIYCtbYy4UpAeP368Mi2fFT310Vtvu63Xr9SvjayOFgEREIHiBCRMi7PSkSIgAiIgAiIgAiIgAi0kIGHaQrgqWgREQAREQAREQAREoDgBCdPirHSkCIiACIiACIiACIhACwlImLYQrooWAREQAREQAREQAREoTkDCtDgrHSkCIiACIiACIiACItBCAhKmLYSrokVABERABERABERABIoTkDAtzkpHioAIiIAIiIAIiIAItJCAhGkL4apoERCBxgnw/aJLly7t2H3b+U5R0MJL77mvfa30mlVOrfVmHc93s+o9qM0iqnJEoPMJSJh2vo/VQhFoSwJ2V6LULkzNbFSryy9iKwQ4Xpw/bdq03MP91qn+4KLlZFWS2jbVvvS/SFvsMTt37gzTp08PQ4YMqfVUHS8CItCFBCRMu9DparIItBMBCKWNGzeGefPmNU3clFEsYTep0aNHV7YVrddHtZTjRSyj01u2bOllB8o8c+ZM3KK0lk81EV1LWTpWBESgOwhImHaHn9VKEWg6Ab+FpxctmMadP39+WLt2bVi9enUYP358ePjhh8MDDzwQ/40oJT7c+hJT9djrffLkyfG7ESNGVPZq37p1a1iyZEllirvesrGN57333hsOHz4c637++efD22+/HetC+awXv61atSpwG1L+G/ZxevqGG24IsHncuHHhmmuuSX6/b9++cP78+dDT0xPmzp0by8OH24naSCTE8lVXXRXuvPPOeCz4QJDb8//t3/4tPPXUU4HC0fqA52B70muvvTayJ2ekBtBu1I9j8Jk1a1b8P7Yj3bVrV/jXf/3XMGfOnDB06NDICVumwn9f+9rXwqZNm+I2rcuWLavUj61Yx4wZEyOi3o+I/FL4vvvuuxWeYMgtWeEHuxUqBDBt4jartuPaNoAdfbZjx44Af+zduzcejq1lYfe2bdvi37B90aJF8d9+O9mmXxgqUAREoCECEqYN4dPJItCdBCAsVqxYEdatWxcBeOGI7xDp3L59e/z9u9/9bhRxEEzf//73w09+8pMoKiC8IGwggiAY8MG/IUDOnj3b59+k3ayyUZ6v6+jRo1GAof7XX389LFy4MP4b0UwItjVr1oTNmzdHU8jg4sWLvb4nj3PnzkWBOXHixHD55ZeHv/3bvw0vvvhiPH/w4MGVSDD/jWMg3hkhRrn2/LFjx4aDBw+GqVOnRlsWLFgQ68W/Dxw4EAUibLriiiuiECNn2AHhCbGGf6MMWw+m2SEiccyjjz4axS8FKtsCX6LeEydOVPzEFAgI8JQf4VPPECIdInb27NnxQYQRXhS6Z8+e2N5Lly716VOwj+zBBWkPELys1/oRIh+iGn0NovTjjz8OK1eujDyaGXnvzqtfrRaB1hKQMG0tX5UuAh1JwEa2GPGiqEQUDJFBiCgrnCB2IJY+/fTTKIzuu+++irCDMMrKKU1NTUMYN6Ns2GzrtVPWVijzGCvKIJTQDogsa6P9HmIJQpfRZFumFfcQWhSOsInCFOLLnm+nxk+ePFkR7+xkXrzRPkQ2EfXFh5FVClTYjw/thl8oRiF28ZkyZUrFV7AJQh2RYvwb0V8KdO9HRlTxsEGGKI9tRSQXx+BBgA8EEKsUyRDSXAjm+4Hlh3rJltFbCF+IYETrvciud3FZR17MapQIlIyAhGnJHCJzRKAdCBTJY7SizEazeC6EKwUQRBYECn6zkUQvdMimWWXb/FXUSxEzatSoijhEnVaoIXLKqB8ioVZ0cQocQhQCi6IL/8bHcrMi2PNhPqc/P0sMWy6MNNu6Uou7bJ0UpoyYQmhievzpp5+OaQ982KBoRIR02LBhMeppo5tZfrQMrSC2Qnr37t0xIou0CApasKYw922wIh028EHFCl9bl29vO1xnslEEupGAhGk3el1tFoEGCdjcRhSVyge0wsgKLPwbeZPr168Py5cvjwIIUTwIKggdROcg9uy/IYhsDmu9ZdtcSER6n3322ThVz7rsFLyd+kbOIvI68UGEEPmMyIXFVDJsYeQQ3yOvEykOXmBT/KGsU6dOVSKXjBr6iCaO94u+mFtrcylRFvMrIRgRfaQoBmcIOghG5rWiXJ/rSv/BN/jkLXKy0WqISLuK3/oREdUUQ4p6mxdqc3RRP3NvvXhnGxilh7/Ija+k8iIf5TFVBKkCyjFt8OLX6SLQYgISpi0GrOJFQAQ6m4DPjbVT7+3Ycjvtn3ro8FHcdmyjbBYBESgvAQnT8vpGlomACLQBAZtvy/zNTsthtFFRvSy/DTqlTBSBNiYgYdrGzpPpIiACIiACIiACItBJBCRMO8mbaosIiIAIiIAIiIAItDEBCdM2dp5MFwEREAEREAEREIFOIiBh2kneVFtEQAREQAREQAREoI0JSJi2sfNkugiIgAiIgAiIgAh0EgEJ007yptoiAiIgAiIgAiIgAm1MQMK0jZ0n00VABERABERABESgkwhImHaSN9UWERABERABERABEWhjAhKmbew8mS4CIiACIiACIiACnURAwrSTvKm2iIAIiIAIiIAIiEAbE5AwbWPnyXQREAEREAEREAER6CQCEqad5E21RQREQAREQAREQATamICEaRs7T6aLgAiIgAiIgAiIQCcRkDDtJG+qLSIgAiIgAiIgAiLQxgQkTNvYeTJdBERABERABERABDqJgIRpJ3lTbREBERABERABERCBNiYgYdrGzpPpIiACIiACIiACItBJBCRMO8mbaosIiIAIiIAIiIAItDEBCdM2dp5MFwEREAEREAEREIFOIiBh2kneVFtEQAREQAREQAREoI0JSJi2sfNkugiIgAiIgAiIgAh0EgEJ007yptoiAiIgAiIgAiIgAm1MQMK0jZ0n00VABERABERABESgkwhImHaSN3Pa8qtf/SpMmDCh1xFvvfVWuOWWW+J3P/7xj8OqVavC3LlzwzPPPBMGDRrU61ieb89pBF0zymMZN9xwQ9i7d2+45pprGjGpX8/9y1/+EhYvXhx27NgRHn/88fDYY4/VVD/Pnz17dsWHNRVQ48HoH2PGjAn33ntvjWcWP/y3v/1tWLNmTdi8eXMYMmRI7on9YU9xy3UkCXz00UdhxYoVYd26dVV92InU0P4FCxbEflxkPBoIXhg39+zZkxzn29kntbKvp60//elPw5kzZ6qO19Vsee2118LYsWNjH9m5c2eYPn16n+ulWhkp+zEuTpo0qV/uCfXwK3qOhGlRUm18HEXnSy+9VBEW/jtcBBAdo0ePbpkwxcU4efLkKHqbIUwpqPfv3992whS2Q4jNnDkzzJgxo+pA57sf/desB4VWdm87CGfVw/6H3zH4VxOmzba3iI3NrnOgy8u6IVq74JcDBw6Ehx56qKq5fFg6e/bsgPiwqoElO2AgeHHMGT9+fGWc78a+X7Qr1NL/88oE99OnT4dp06bFw2xgolljOMbNWbNmhWaVV5RRK46TMG0F1RKVSQHoI6EUAhcuXIiibujQobnCtNEm4aI5duxY05/SIdC6UZj2d8S0Xv/X8tRfS8S0XntS59ViYzPrHciyirIuGiFiWwYiAjiQHButeyB42YjppUuXaorwNtredju/1v6f1b4iMzwY0zdu3BjmzZtX94O5Iqbt1sO61F4+RfnpYvvEhkjqlClTojD9whe+EEm9/PLLlWn9c+fOxcjeqVOnKk9jFLaHDx/uNf1vv+cU+4kTJ+KTHD747sknnwzLli2L5b3xxhth06ZNAeXw+H379sW0gv/4j/8I+DenuzGVjHJuu+22SkSmiDBNpTGQh/0NHDClwin2pUuXho8//jjWb6PNqbZjgAc/tAPHnzx5MjBytHXr1tgefKztRSKm1k84n3YUEaYUXPfcc09YvXp1L//xQQE2MkoOm5nuYR9kfF1FfI92Pvvss2HhwoWRCT7bt28Pr7zySvw36icXPuFbsXTo0KHoa7R33Lhxsf8xyoPz4aNqaQzet/CPjRjdfvvt4dprr+1lI/nyukFdeREIMh45cmTYsGFDPLanp6fSh3xfHTZsWOwbNoWjaBmwhX2MwxnLt7/RdxQdmFrGdcKHUBzL65ntw//pe5ZJH/h+64dS20effvrpyJhT+Vl9JTUc23Jsek61vkqf2bqs31Ln2+uVvNiv4Bt7reWJDVzXr776ahg8eHC49dZbY9urpaPUysvaSlu+/e1vhxEjRoQXX3yxMv4ism0jZrYP2/GfwhTpQ3PmzKlcn/Y+wGvWX5tXXnllOH78eK9ghr0H1MKQ9qWu8ay+y/SI1PVZhH1WH0n1PXvf4jWBMQv3Id4v0XaytfcicGA/sOM/+tr69evD8uXL4xjAfmbLY99FsKhaX+JYCr+j7CuuuCJGZZGiV8u1l9XHB+p7RUwHinw/1csp36LClDevixcvxhuVv1HbGy8GxiVLlsSb8MSJEyuiDk1buXJlePDBB6N4uO6666IQtWkCdtoBuTY2jQBCGAPFjTfe2Gu6m3XZqcJqwtSKP54P+5BHS8G9ZcuWGDFetGhRFMm8ceP/L7zwQhRUrBM3ILTXtx32s024qa5duzaK+x/96EdxwIDIRfst0yLCFMfs2rUrlgdBw9ywauLMDrS88eLGhaj13XffHb71rW/1EcmsB6kW4IoPbl42bQCiCyIXNzTcJBgJgKDn96NGjar0CQy4NufO3jzIkgLT31hslMFGeRBVgCDIE4yWm40KYToN/c3eOPBvayPqOnr0aGx73s3OP9wx/9ZGLRhx4UMVBRfqRH/7l3/5l7Bt27Y+Dz+pMhBJ4bQ67GJ/BW/vk6uvvjq8/fbbsVx/U6VAtzc91kdRTZ8UiRhZP7355pvh+eefj3nC8G+qr2TlKds2s/8hXw7XjH+gY1+1vsWYRb/R7tT58FvKLjwApa41n28P39kpXraf4oJiISsdpVZeKDfld1x/GMemTp0ar0W0CzxQr+3D7KcYo8E+L2JqzyND9Ds+EPGaawZDcEpd41a4pfpu6vrE/Q0PwdXYp9rHMY65mXbss/3fCmnw8BFO8ocN7ONMS7LtzBrTcT/iNZkqIyUZrC/RJ3GfwViWNU63co1AMyWNhGkzaZawrCIRUww2KXFo8x+tkISIsxEXNBsDAwRPKmcylb/q82GswMQFigsLA2xKWDYqTHm+jQjRdWDB9iH304th3PxSbcfg5gcu2x3yondFckxZto/u5EUN/RS1/RvRAJvEj/LtYGinGK2AzPO9FbZsu7chJT55Q8gTpnYwrybKeXNilN76Fv+2DwcUGVaYUojzvLzFdSnGPqpJn0FQ2wVkVtDY+n1UB3bYCDZ/R59DZITXCGYg+MH1CEFhy7U+TgluWy8FSDVhmuffvGvFD5V5U9reBhsts771Czn5MO7Pz+LFBYj+WksJ06z80GpRu0Z4eb+j7RhXMJ6hz73//vsRBx5K/JRulhjKmsr3AQ3frmYw9MI062ESotv23azrE+UViTCyXjzc8jrJWrDn+46fksfvCDig7/3ud7+L9yzet/yDn1886vuZFaapMlLywtpjZ7ayxulaF9kOlKSRMB0o8v1UbyrZnTdj+1RHUcKoJqOJFE0pYeoFVbW6siKmuKgp3BDhuemmm2K0FJ9GhSkHb05T+inCVLJ4Xp282abEpBfbqJuDBSKsjN4wCl00YgohzIhr0YhpSnDZmz9Eeb3CNDX4Z92QB1KY5q2eha8w9c78ai9Mi76BIE/8+1XZ/qZG8YCHQi9Ms1Z2++gXr5GUT7xtecIUtuAafO6558ITTzxRSZOoVZjaPoZrpahQ8Lba4TElTFO+tQsqIdZ4TEqYZvXh1LWWEqb2wQvjKMawahH2atdkHq+U31keRRUeJri4tF5hmsUwJUybwTArkugFsxemqeuz2kOBvReAFfuIf4DL63v+GqaYfvTRR+MMDhc3VXvITvWzRoUpBTfuM0XTAPpJhtRcjYRpzcja74RUJM9Oz9p8FJ9vaCMnFHGc7rO5RsxvwjQ3v8cU45EjR2KEyq/49yKO0QCmEvCmbsUbp5TgATtFUm3xU9aqUy+kMVWOT17ElNFD33asWk4JUzvQY5oRT+m1CFN7U7XTNrCzWp6lj7CgLC5Ag7/szd1ODYN9aioQ0Vn6ntOCuGFaH+MY+JpTnZjiz5rK58OQzX3MijLYyD+j2HnRYt8e/A1b33vvvUqEgzc7n26AtuP6YB9755134pskUq//SQkqOxWINvJtFIiY4kMBw6l49DcvRIuUwbLhC+SspXziI6b0ub1xohwexzSMolP59sEL7bKLLTkl6+3izduOpL4c/I2HMNhRra/St6+//nolIm2vGy9MvchjH/7zn/9cuSaqvVIJfkfuIPoiRBTFYTUxXi+vrP7AtJvrr78+fPWrXw1f+cpXIlbfh62wy5vKt8LLcvNCqxkMKaQoMu01nor2s+9mXZ8or9qDUKp9HE8QPEAfzut7XpgypQH5xeCPaHXqYTGLq/VFPcIUzHCdWP9iPEXuMVKEilx7ZVQ0EqZl9EoLbPILgPz0JIUEFoMwuugFFKYKmfNjp+lSC3pwrK2DQhjHIl8SU5O2PExdWOFkoxQ8F+Vh8QiEEKZgGIEErqz3r6amRVNRU5SBMjlIIXLLXFEuHOLUoJ3GSi0+yeKBMnEzGz58eMxlQ7uYAJ+VL2nrQjTkgw8+iK+Xwgcit8g08//93/9FZrQLeZbexzaa4Hla/ogw4sN0Blu/tZXfU+hwAZldXAZ78CAE8cFUEruQwi7GQsQYH/Qd5phWe3+tnfJl/wBnPMjY3Es+bNhFbna6MOs9szbH1Po8a4EFyoQwJsO8hVKpMhDh8ekJbJddoAguvDGxnbDvkUceiQz9IhfYwYcmXmPoZ7CTuea2fX548oss/vSnP1Xe45nqE1nv90y1GXWl+mrKt7a/oH/Cfk7Xst2cJUrZZfu1vdZS05+wdffu3ZEzxjHPNGs8Qh218rKLcMjelu+FGo+xjFJjlx/v0AbmwZMFGHLRol/o2ihDP+bwGsd6BC4OQr/zfRc+9NenzYPNY2/vg+wjeYu+eDxsuOuuu8LDDz8c8drx2t+3vH+RB8zADWz74Q9/GO6///7Yb2w/s/eeLOYpaWDvrfAfxWgt114LJEdDRUqYNoRPJ7cDATtA0167yr4d2lCPjXnTo/WUp3MaI+CjLY2VprNFQAREoDMJSJh2pl/Vqv+fgE2oZxTWTnt0MigJ03J5V8K0XP5ohjVZ0cpmlK0yuotAVh5xd1H4a2slTLvR613WZr+Ks54tQNsNWdY0c7u1o1PstVH7TtiZpVP80ox25OUgN6N8ldE9BJhSV2SntU6mImHayd5V20RABERABFpGoNoiqZZVrII7joB93RNffdZxjSzYIAnTgqB0mAiIgAiIgAiIgAiIQGsJSJi2lq9KFwEREAEREAEREAERKEhAwrQgKB0mAiIgAiIgAiIgAiLQWgISpq3lq9JFQAREQAREQAREQAQKEpAwLQhKh4mACIiACIiACIiACLSWgIRpa/nWVbrdbxo7IjX6qed9ln6nKNpQbbedIvsV2/aU9d2O9bzrtNq+4rbdRXxS5JhG+0bqfLvPdq3+bMSeWvjl1VOPzfWc00hbm31uWa8j206tOq7f63n9s5Vcm30vqp9A9TPBCLvaYctb3L/wKbq6vVljj7WynntI9VZ2xxESpiXzMwcZbD/IvboHysTUYFht33Bu+TfQtjfCjKK8lt2heE6z3pHKfnD8+PG4tWLWNo6+nY2+B4/v2+ymd21yC0GwZL+1N7lG+lIt57722mtxa9aivq6l7FYfW4QX3yfcTX2r1dxRfqu4luleVJQjx69mjcNF6/XH1XMPqbeuTjxPwrSEXm30KRUDCvYTx/7BjURc64ki1XNOCV0QBQo+FNpFbGz2U3c9EdNm2GAjpkXa3QnH+H7b3xHIenxdJu5FeLUyslcmFv1tSyu5Nnov6m8WZaqvnntImewfSFskTBukzxvaPffcE+68885gp7rRMY8dOxYQ/Rw9enR45plnwsmTJ8OECRNirXPnzo3fYatMu1PP008/HVDuunXrwqFDh8KsWbMConfjxo0LM2fODOPHj6+cZ3eUwTFTpkyJYurw4cOxDkQnhg4dGtasWRM2b94chaqdps+LCvqbNSI6kydPjvYyymTrwbQJz7npppvCI488Em677bZKFAo3r08++SQcOXIkzJgxIyxZsiQsXrw4zJ49O065WAaWo7U3r7zHHnss1gVebDvKzbI16ykXdeC/q666qiJMi+zcg2NOnToVPv7447Bjx47Ap3aKjpEjR4YNGzYkfWJtZBth34IFC+J/YHfhwoVe0VNvE/oZ227LYH+w/c23nWXhmCuuuCJOh4GdfYH4pUuXcu2xZVIg47tVq1ZV+jr+hs/BBx/b/6y4KbpzFaNFr776ahg8eHC49dZbe9nMbWhpW7V+i2tk69at0WZ7jdrrNuuaqXa98zxcI7yOb7/99nDttdeGhQsXVq7Z7du3h1deeSXWjzJpDyONvp7169eH5cuXV64jttUypO8PHDgQ+4gty18vON/vlpbXn/AQbHnRHu9jL6CK+tj2q6wxwo8ttY4FRX1XZCzhtZQas7OuIYzRdrbJ+zzvRf55XO04iH/bsTQrqph1L8K9w7Y/azzhPQDj1vz588Pw4cPDc889F5544ol43YPL9OnT4zjAGaETJ05U7nPgkCqDsxmpsRK22fEwzzZ77eFejHPzHqxoy5VXXlmxl/7C/c/WRb72HsJ7ctb1nNWnU6zZf+y9pKenpzKm2vtj1n2zQcnTL6dLmDaA2XYcXuTo4PhMmjQpClDbUfy+7TwWg6i9MN58883w/PPPV4Sk/c0OULhZHj16NOB8u2fzxYsXK0IUttgBD7/t2rUrrF27NrCTQ7Smpg95A4XY8kIa9bFuG6XjOUuXLo31wvbz58+Hm2++OfzgBz/odRH7KSgbqfNswJMXIIQsRZgfFGiTFdXIO0rZal1vj8f3Tz31VHzIQBtsW/MiwuAA4Ympdw5cGATffvvtyoCM8vzUMQTV6tWrw5w5c8KoUaPiIDNx4sTKQ4Yd0MaMGZNrEx5kzpw5E/sEBjyWC/9mDb62T8E2+A43FbSBg7gVG+zTuHnSHsvSDogQQJieRrthE8pk/0P/3bNnT3zIomCieLN9ISsKbNMW2LbUw5u3Lavf2oc3y8pet1nXjL0h2XSA1LWG/ggm+LBO/BvMeS3afob+wQc4HOfHlWpTueA7derUeI2jT6ANfEDNul7ol3PnzoVFixaFTZs2xb6Z1Z+yeFkf86GED6JFfOyH59QYgT4IcV3vWFBtrLY+x/hZbSyhsLfXKnhWu4ayfG6vQwYyUmI9xRVl0n84h/3R+tWP/Vn3IjtOZY0nXkwhuLJixYqKoAM/9i1/LbFeG1yBT1kG2od7QGqshNDl9+BlryXLiuky9tqzwR8/Q2bbw4e5rHEVY4+9nu09JMu3ePhP9WkEbfy1dvXVV/e5l7CvoQ+jLDtWslx73yyac9uALGrKqRKmDWL0QsX+bUUCxYUVipwm+ed//ucYcUjdlPzTnL1JIlLBDpklsnC+t4kREp6TlfOVFzHlubwpUpjn8fBCxj7p40aNAQyDUCr9IDVAeKHlozx+oZa31TLz4seWXa1cluPL4N9IqfADpeVkHxZshM9P79qpoSybEHmgMPUPFrAzFSVJRSp5k0tFTNlP86aqslhAnPJawmu32QAAIABJREFU8GIidWMi21QEJCsHrsg2kdX6rWViIzF510yqzalrjeLSRl69r1OpBambD8qqNpULHniQw033/fffj03ATS6rD2UJZnyPBxU+qNr+lHrosVF4CCorTPmwwhkX/JYX0cfvedPKjY4FRX3HG3veWOKFad6Djb2G8nxeNGKaGkdZB/tuXnpSXj/EOJXl/7z7jxVeRceTLBb2wdbPhsAGjnn4dyo3Pyv3M+uhnWXah9ascRUPIhx7U33AP/jies6672XV4e8lPoLvr6PUfbNBydMvp0uYNog5JcT4VIookO2o/kaeJUz9AJwVjYAwTUWsahHLVlTxJsobBJ6q7cVkUfECh6jFTc+KIX8Rk4e31wvTrKdctB/1cTrIRgZs+/MigogyeVvzhKkXgSnOvuukbm44BhGAasI0xbmaME3Z5KPXWf6ztqdu6hRBRW8kRVkwoomoLNJbGD3BTcYK06y+kLpcOfhCNHD2wJZbT7/1wtRex1lDRjUxnmJkI+xZEVM+nNYrTO14gmuA6Th5N2Mrxm0KQlZ/8mMUBIz3sRemtfiYwjRvjGhkLCjqu6xxz/s2a8z2UcL+FqbV+rEfc2zfsTNxeWsXigrselj4tDRy570Ef69cuTL2vayZQBxjZ7fyZpOyhGnqOsga/21qAtPpKNYhTFN9OmtmLuWfWu+bDUqefjldwrRBzHaqhB0cRTLHyQ4E/lhOETPXcsSIEZUbK4QUBaIVdLxhIPKFgRg3YE4dpqYpfMQUgwundmAvbMJFfeONN/YhkTdtnXXjTg1KvGH4G6EVppxuIAP8hrbdcccdMRcVAwGnubOEqU1nQLv5BoF9+/ZVBHzWtDDORT4UnrJZD/KhcCPn0y85Z72ZwJZtB5DU1JJPHcDghXZxqh8PNZiesoOOLT+rrTZiSr5IC0C5+Bv5vcgf9aKc/Qjf41jms+ZNvWWx5MCP/GpEynAD4lS+fYjxUSAfpeZ1hP/b/GbaDsaIwqN/oA5G3DFVniVM6+m3/rrNumY8j6zz3nvvvSjKOfWWenhJ9Q/6xPoY51aLmLL/Xn/99eGrX/1q+MpXvhIRZvUh/Hbw4MGYPmA/ef0pi6v1sRWmnMKs5uNU/X6MwHXjH3prHQuK+u7111+vOpaQN8c9O2b7iFfWg2Tedegjhd7/8AW52mlnXMsc4zD2gxE+dnqXZaXuRUxFqDae5N0Dsh50/ZjrBaifTfFj5de//vXMtBg/1vlrjylnWcEH356s6wA2Z91DbHusb1988cWwbdu24Pv0P/7jP8a8cc8ausALUetvjpUIAGTdNxuUPP1yuoRpg5h580ExuOlTTGYtlrD5d3bqyufm/OlPf6o88dlz8CSID3JEGWXiwgNO09pkai6ksEnazOdDOVnTZ7ZOHOen++3viI5A0DGyYn/jdzYCw7I4HcYpd5tQbuu0xw0bNix88MEHMaeMLKxtdnqSPPJs9YMWyoU9iCp97nOfiw8KvNF4zqmu49tkB9y8BSSITnOaDPVzwII4ZiI9FpPhY/MwvU0+19FOv+W9g5Z2oy4M3BgQGd3E1C04fPjhhzFXNssez3L37t3RVzjfL/zBd2CM37EQjnmC9Luf6k2lm+CaQR1gxTqszam0hVRfyLtG/KKhrGsm1edxrO33LAtt2b9/f4UljmEeqV8cQt7wCW7G+HDxpO8Hef71Qo2+Sl0veSkg9je/0JOpGT/84Q/D/fffH31ifYw60V/zrnc+oOLYVD5lavGRXfRXz1gAm9BX7LWV5Ts7rvtxz/b/1Ji9bNmyKDayriEuCPI+Z44peGal4liudszxY3eqP+YtEESftfeiLP+z7f4+hoWUmBXAB+3Cg6Rthx0v0VfQN3yOqS2Di3ntWOmDCSgD94nLLruszysXsX7DX3vMMU3d57IWe1W7Dvw9xC/04/WctzjX1+HvCQyUpK4JPvixX/C+WcurBxuURg2dLmHaEL6/5rQUmS5tsBqdLgJtRSAvmtpWDelCY1MRYdzQIRobef1cLSj7u75abNOxIiACrSUgYdog3zIKUz/V0GATdboI1EygP4VpVjSwZqN1QjItwL79oD8Q5eW+9kf9qqOzCej+WH7/Spg24KOsMH8DRTbt1P6+mTTNcBXU9gSyprVb2bC8HclaWW8nlu2n8u0r7zqxvWpT9xHIyrfvPhLlbLGEaTn90pBVRRZDNFSBThaBEhEo8nqoEpkrU0RABAaQgO6PAwi/YNUSpgVB6TAREAEREAEREAEREIHWEpAwbS1flS4CIiACIiACIiACIlCQgIRpQVA6TAREQAREQAREQAREoLUEJExby1eli4AIiIAIiIAIiIAIFCQgYVoQlA4TAREQAREQAREQARFoLQEJ0xbx5fag2Ppt586dcXvJ1Mup8WoWbKGIbSJTW8R584q+H7LavvHcNaZFzS9cbNF3Fvb3yusyvp+2MFQdKAIiIAIiIAJtSkDCtEWOs1uQpbZTtNXavZS5BWYrzLLvbsN2f1OnTg0QzmX/8L2K48ePT25T2Gz7+X5alMtt35pdh8oTAREQAREQARHoS0DCtIt6BYTppUuX+m1bwRTaegWxIqZd1FHVVBEQAREQga4lIGHaoOttNO/2228PEyZMCIMHDw6LFy8OO3bsiKVz2hyRuAULFoSRI0eGDRs2BERSz549G2bNmhWPmzt3biUiaHfPefzxxwMjqX7qm9FWnM/IbN4LhP1vTA0YM2ZMtMPWlYrqok3Dhg2LqQc8F8etWrWql/3WLrRr/fr1Yfny5b2YIL0BnGbPnh2rAjvUP2/evHDvvffG7xixzBOmYPLJJ5+EI0eOBPjg17/+deXcrVu3RtvIxh47Y8aMSl2HDx+O5/A4TeU3eGHodBEQAREQARGog4CEaR3Q7CnMJcV3a9asCZs3bw4XL14Mu3btCmvXrg0nT54Me/bs6SXMKFQhElevXh3mzJkThg4dGkUrysCH5587dy4sWrQobNq0KZw4cSKKR54PsXb06NEoWq2Q8mLM2gthRqFGMUjxPG7cuEobbD4s7EQbICAPHDgQzpw5EyZNmhSFJMXc2LFjo5iELT09Pcl22TYihcDacsstt1SErm8PbMkSphTAVtRbFnxIgO18CPAPAGRo83clTBu8MHS6CIiACIiACNRBQMK0Dmj2FEY2U4uJvGjCNDrFp83tZNQV5e7duzcKUHwYNfTCEtFN/EZhx99vuOGGeP6oUaMqkUgIPvvJiphCDCKiu2LFirBu3bo+0/2oa//+/bF82u4XYvm/fbu8MK3FlmoRUzJBW72ohO0Q0mCRtdiKLBkxljBt8MLQ6SIgAiIgAiJQBwEJ0zqgpU6BKMP0PIQbPjNnzgxLly4No0ePjtFG5FZ6YUphhuNXrlwZj0fEFMIUUcnUQigrrLJEVj1T+dWEKWy09qI9jJ7STjDAh1P0vl1lFKZ8sGBaBblLmDbpwlAxIiACIiACIlADAQnTGmBlCVKIT05F8xgKHBvp88LUih+cx2gqUgHmz59fiU7a10hZMYrv8TfzMN95550waNCghiKmqYguBOnGjRtjPiamxpl+AAF97NixiujmVD4EKNMabLtqEaYUjJx2Z0oEBDHaaD9eoHuusOvChQuR5759+4KNrtpzNZXf4MWg00VABERABESgQQISpg0CfPPNN+MUNxYF3XbbbVEkQlgiYnrq1KkwefLk8MEHH4TvfOc74cMPP+x1nF0khWl4LCq67LLLYhmHDh3qsygKEUoulLKLeZAzig+noTktzal9mzZgf3v00UfD9773vXju008/HbAACP+xHcwzZY4p6sfvrAd27t69O7YPbbW5s1z85dvF/FeUgQ9sp534m9wgSPFBWoHl6Rdn5S3+ok/w4GBzTFEu+dlFZqgb4nX79u3hlVdeiW2lMIYwx6eVr/NqsCvqdBEQAREQARFoewISpm3vwoFrQNGX/Q+chapZBERABERABESgnQhImLaTt0pmaz3CFBFbRR5L5kiZIwIiIAIiIAIlISBhWhJHtJsZdgq8lu1N7aunfK5ouzGQvSIgAiIgAiIgAs0lIGHaXJ4qrQqBrDcJCJwIiIAIiIAIiIAISJiqD4iACIiACIiACIiACJSCgIRpKdwgI0RABERABERABERABCRM1QdEQAREQAREQAREQARKQUDCtBRukBEiIAIiIAIiIAIiIAISpl3SB+wqejaZL5nH33zxPl8o71fM2607sctVo59GysPOTnwRv21DozY1ev5HH30UsMsU+PBF/NZWfIdNFvBJ7WDVaP04P2872maUn1cG2p/aOazZ9drd1Kq92UGL7ZpNX+WJgAiIQGsJSJi2lm8pSqfotK918t9RVGGXpJRoakRIEsJrr70Wd8KCmGi0PO74VGZhaoUqGPzv//5vRPE3f/M3LROm9GuZuBS9CNA/xo4dG+xOZf5cCv3x48e3jGFRe3kcbDp9+nSYNm1arafqeBEQAREQAUdAwrTDu4Tfc54RJoom7iGPfewR7csSpo1igpA8duxY08REGYWpZ5SKoDbKsdr5AxkxrWZbs6KttURMG7Gp6LmKyhYlpeNEQAREoDoBCdPqjNr6CAo4v8c8BQz2k0ckdcqUKVGYfuELX4jtffnllyv7xJ87d67P1DlFl91PHqLXfn/DDTfEvedPnDgRZs2aFcvFd08++WRYtmxZOHXqVHjjjTfCpk2b4r70PH7fvn1h1apVlf3s2Qacz0igF6ZZ9ljnMZqI78BjyZIlYfHixQEMEMn94IMPok02spy1kYD9HukP69evD8uXL49loex58+ZFnmgXPijzzJkzsV02XcK2zfoo1WbbFus/lo/6vDC1x912220B5Q4ZMqRXn0bEb82aNeGee+4Jd955Z8UPiFzygeLs2bOVh5YDBw5U/GltZjmbN2+OdWT5xLJLsQIjfG9/g8G0ncKUzI8fP96rn9F/eSLdRl5vv/32cO2114aFCxdGLqhn69atffog/DdmzJjYdrbb9in4Fekac+bMCbNnz47+10cEREAERKA2AhKmtfFqu6N54ywqTBlBvXjxYpgwYUJFpFkh2NPTEwXdiBEjKuJu4sSJYfr06fF7fFauXBkefPDBeIO+7rrrohC10VhbHqZvbbQWQhii4sYbb4xT/vPnz4/CAzahPTj30KFDUSBAqGbZY4UBRRKEA6LDBw8ejLb6qWGKLpSL45DLumXLlvjvRYsWRRGND75funRpbBPt4/czZsyIAoVl82+fLnHy5MnIGHVB+O3Zsye2DdPCqTZbQYmyd+3aFdauXRtQDs5FCgY+aBe4I9cVvCZNmhT/ndpC1opHK7ZQDs6DfVbQwh9Hjx6N7aPwg+/5YENhN3jw4LB69eoo0iBwGVUcN25cxW74mUzB1+anWlu94LUR00uXLvU6z0Yv89IamDYAeyHKIabRv/hv2E+OOAYc+ACANvA4+EQR07YbFmWwCIhAiQlImJbYOc0wrUjEFMIoJQ4hviiqrJCkYEN0kR+ImrvvvjsKNp7D31L5qz7iiZv7/v37owCFYIHY5E0fETR+fBTWCkhvDxcg8dxUrq0Xj4zmIeqGDyO9LIMikqLYLgTzZVUTphs3bqy02eZV2igc6mWbU7mX5MgorBWm9CmjtvgttbjNCz/7Nx4AECkkSyt0UZ4VyPCbFXlcoGb7CCKO+Phool84ZYUpfluxYkVYt25d7BN5whTnsfy8iKn1M23xHLJEvbdHwrQZI5XKEAEREIG/EpAw7fCekLVYhGIRzbc3c0Y1OX2fJ0y9AK1WV1bEFOKOQgFT4TfddFOMluJjBasVZimh7O1Judbb6NuZEqZ+IRHrtlP+FGlWmBcRpjZlwQpoivSshUAsm1HbVMQUwrTIKvmUMGU0FhHkeoWpjSqybamoLX7rb2Fq7dmwYUN8IMLHR0JT0WYJ0w4fNNU8ERCBASUgYTqg+Pun8pSQ8tOcedPMnAb2U+fM7UMElVPgmP7k96NGjQpHjhyJ06B+YVVWjihTCSjIKBQ5zcwpWOat2ql8b89DDz1UAWzFhJ2yxb8hJrnKOzWVz98wZY4PI8b8nqkHyLGtRZhyKp9te+edd+IbC5hG4dvshTkFo40gwj4/lY/vGPG0b0YgHAhTTqlz2p3neCGJuphOgeilfaixApdT4ZjmZ+4r+gLYMU0BdaE8fLyItvX6BXw2dcFO5aO/MWfY9gumNdirDeXjQYl9G7/ZKXr8DbvZH9HfyNuLaEVM+2ccUy0iIALdQUDCtDv8XIlIsrl+ehg3W4gyLAKx+XS4Odt3cTLfkIIO0+c2B9Eea+ugEMaxyIvElLI/lwtt/Ouq7NQ2opQQEJwmrmYP24v2YUELRA6mthntpL3Dhg1LLn4qsjjJL35CnXZRF/62i5/4N9j6BVl2ypwpDD4yi/MtZy7cQsQYH5xH9nzbAqfzU6+RojDFuRCPnO6ncLb24t8pJqmFTnbRnO0L9nyfgsDFeNbHOAYfTOXbfucXIKEOsMD/LdtUKsSbb74Z0yhQH/sQxTS/g3CFqMWH18TTTz8d+w/+43nMd9bipy4ZTNVMERCBlhKQMG0pXhVedgJ+ur3s9rbCPj+V34o6VKYIiIAIiIAIFCEgYVqEko7pWAISpn+NvqbyQTvW6WqYCIiACIhAaQlImJbWNTKs1QSy3gXa6nrLVH6R97+WyV7ZIgIiIAIi0NkEJEw7279qnQiIgAiIgAiIgAi0DQEJ07ZxlQwVAREQAREQAREQgc4mIGHa2f5V60RABERABERABESgbQhImLaNq2SoCIiACIiACIiACHQ2AQnTzvavWicCIiACIiACIiACbUNAwrRtXCVDRUAEREAEREAERKCzCUiYNsm/WbsW5RVvd8Cxx9mdlJpkXsuK8a8buvnmm8P7779f2QKz2RVXe+cmmaZ2+4Et9hVR3HUI24Dyg52Y8OEOTPZ77sTk24TdlI4ePRp3XMIH/sMWn3fccUf8O7XbEr63u2HBbmzxWa2/HDt2LPidsXiOf/0Vdkb6f//v/8VtTv0OUDwnxcCXk8XS+h7lYYeqyy+/PG71uW3btrirUooVtgH1dfA43/ftzlj2t6J1s33cahb1oD2wbfXq1XEHJ//xO0qlfJLlUxxrbUNZkyZNikVg21XsSOXrtD7g9qusM6+eRq4tv9VsI2VVOzevrqJ25G37WrSMInbiGPioVR8/fhXdzhbHoR/h2mnGp2i9Retqho+L1qXjOp+AhGkTfEwxlLrJVyve7nMOAWFv2EVuStxK1O4LX63OZv7OAdPvdd7MOmotizd3Cgx7Pn9LbfNJQYHjvVDcuXNnmD59euC2ldx/nXu9c8917qeOMvjy/vHjx/cRk7W+2J/94vjx42Hv3r0B+8zbD22HHRTVbCv7Ecug7alz+B2O4Q2atm7ZsqVyY+R3S5curRwHZhs2bKjY529+sGf+/Pm97LfH0D60y4pvf9Orp26UmXWtkQeOgQ3YlnXatGmhiM9TfdO2qR4fVHv4qvV6GMjj867FgbTL1503LjRiZ974zPtGaixqpM7+PrddfJzigmvt9OnT8XrXpzwEJEyb5At/0ytabOq8rBt0qsxmRQuK2muP80KnnjJacQ6Yvvfee+HnP/952Lx5c69IJMTGf/3Xf4WJEyf2iYy888470Zzt27fHPdJT0Ym8NqcE1C9+8YtoB3ZWsmLytddei0Lpc5/7XKHoMgZQ1P3666+HMWPG9LEdYuj8+fN9BLAVzinb/XlZ5aBte/bsqQj2rMiyrS8VlfHf+b99PXxIsIK/3rqLCNNUf6yln6eOrdUHnSRMU/5r9JoHn4MHD4bFixc3WlSv89H38GlmxLTa+NzsyGVTgdRQWLV21lBUvx7aKfz7FVo/VCZh2iTIzRSmMMlHl+y0PyOB9jtMc+7atStOD3MKlU/ieGpfsGBBGDlyZIxoIYJmpxVtpNeWmRcB9lOpPHbjxo0V4cT0hrNnz8bpXUTylixZEm2BnRcuXIjRs3379sVpcBvhzNqRqAhnHHPp0qWwf//+XgKUT8fvvvtuUtxBLE6ePDlg2jdryrxWYYqncdSHDyOZjKIg+moFV15XfPPNN0NPT098ugc7G9ElK5SfN9XnbfeRR/6eEu02asq+U62+WiOmqQiuFzZF25q64VQTplnRrVqEKe2dNWtWTG3wIqeaD3B+PcKU1/g999wTUxROnTpVSSFheVdeeWVgxB3XHB9w+DuuS0S0hw8f3mfGwPZNf+37iDzGH5v+QdGC+sDFXufWT6nUJjDETAVEKB4W8ZkwYUL8P1M7tm7dWmlLlm1Z1xajfSgL/1111VW9ZgBgLz5Zs1d+JuPEif+PvXcBtqwqz0X/9drvR+/uhu6m6aaDV0WUiNwOkkSSEgURPQiSAouSsgpiFQ8hEaGwgCBUASVCsApQMEKiIcccOQH0JiKQG1J1SN1wEBFyhKClBBoa+kU/9vuxHre+f8x/rn+PPeZcc629dvfq3f9SqrvXmnM8vvH6xv98jvuIduMj70tbsX5xwRONgO5/I1x9TQdMQhpp6QRTjMmaNWtYMph1PuvxaNcYy1zDPD3rrLPmzRNtxqLNdkLz59xzz6XzzjuPMdYapFCbk+Y35o2YXwmOzz//fDy/GkmyZeywh6Mc/bzui/5ety/pe8Faa9w++clPxu3S5kD6WQg/9BrftWtX5r60iQa1rRgjpm2CMgthClWV9B4mJewU77rrLsIEgw0jiIBPHvRNFe+AnN50002EBYYN8NZbb6Vrr72WyaosBJSBw+uiiy5iKZ4sMBwA8j1sEnFQ+ZI+3Qd/g9OqKRBRHCCywYgKHO3QBwoWNBYX6pN87Xg21L7NmzfzZhRSjet2iYQK32kSB+IJUqUPZXlPq3Q09r7KvBViijplLFGetA+EPQsx1YQpRMxCqvZQulU54OXi4ttzhtT4go+uF2OFcdCq/dDc1vah+D1kq6qfSbJl9ed4K3VL+/RBHrJzDZl/ZD3I/TkoBEofQH6dIXvyZolpyG5aLlfYM7DOQWLkENPr9PTTT4/tXoHNLbfcQtddd12ixkAuzbIf6bHRdpBaqq3rwxqWdf7444/HJA6HraxP2ZPkMidzRLdf1o2vDsfaCrUtND81zvj9tttu4zmKtuhyGo2HXApkr/TJtrQ1ZNrjm30k4Sr7JC6nob0xJOXFvMAZAEKL+SDt8PFMOpekLbr/IHNi69rsGOu5pu249TijbPQxdBHBOvLPAC0ICY0Z6rn88st5/ofmt8Zfn58QbKSdfz4BRh/kwrFly5b4HNbl6HMcbZWzCZeVENYiQELZsmb0s7L2Lr300ngNa6IqXKBRX9pEgdpajBHTNsHZbmKqJaYgUtrwXS8gveFIV2TRyCHsT0zZICFVkY8+kOV3/zbqQ5WkGhZJjK/e8TdwrTrTmx8WMMhHqH1ZcBbiJxscJIDYFIEVbHFD0rQkaU0jiZfGJKTKF/sl2cQhMQ4dFmnTUN++08ZL23vKc7qverxALjVZxvNZJabNEFNtdhCyDZX2yaEVksK2Skx9k4f9JTH154SWnjYaA7zbiAiF5oq/tvS/9cEmDnb+gSwHH37XBDNtXgrBwd6BwxGEFsTWd+LT44d26eeS1qLWWIQuwL5phz/Wum2+I6PeJ5PKyXKp0pc2TWL0vubvCf4cDPXfb7s/Z5L2xqTLITRHWqqY5aIV6j8utH/zN3+zqDH257b/by01Dl1E0uZP0pj589+/QOnzSiTcgmWan0cSqdWOlrockM+QA1tSu0XiGZLc+nPExzF0nmXxWWkTHVp0MUZMFw2hKyALYQpVlcXGFLfCLMRUH/yQWMoNLkRM9UEk7dK2rddffz2B6DQjMUU5SdIC/NYMMQ21LyvO2qZPzAnOOeccdlyCqts/DLRkQTz05T3fA74ViSnUZ3JDxiGJDQff+YdW0lQUJxw58PVtG99JmyCB1Sp+fzxCB7xvsgBskmxV5YYv0u/169cvsI/VkuekQ1eX70uMpA5NbjRO0odW6m5ETJPwz3KQ63fFJETmkq4Xz4k0SBzm/DFoFzEVAoj55q+nxRBTuSjhoBOpP4hpkoSpGWLqz219YRJVtr9u/DkESbVuW1ZiqgllaO4mzY+0fa0ZYhrCVWvJ0H+tWWoUxSO0r2M/8+dgEqH1yb7fT/1e1jEOEVOR7OGcAwb3338/3XzzzbHUPmvZSWPm15lGTLNosKTfacQ0VE5S+xrNNfRfnEqFrPrzO0RMm+lLm2hQ24oxYtomKNtFTH2bJVH96gM76UauF7Buj09MfckY/g1PZKic5QADLM2q8lshplrNpVX5OLzF1lHaJwRP22glkX18j4NfbuAg6iG7LiG78ryUl6TOb5WYhshjFmKqiZ60LU2d75s5JElMxRYVv+Oj7V8hJdbe/SFTgZD0U0vyQcr8DVfewSVB6vOfCV0IQpJoSI20hLhR3aFLTdJYoj7MF8GoWWIa6pPM8yQtgx6DEDFN8+6WSx/GTSTOGkeoFpslpiEHu9CBLGMDTQDWrFwYktTIaWpvf83h3ygHe6BP5tMknUkaG3+v0FqpjRs3ch2QCuLQl71MLnpwjMSc9k17BHvZK/1yfHOdNIlp0qVezxmtBcJ4673R7x9+A9nDpUGbR0kbkxw8Za3oMwf9z+VyHAaunWMs+4++2Pjt84mpPpfSLrYyZuiPrxGQOeKTS61Fkvl3/PHHB1lC0uUO5DFUDhxytQOpmK7geR9rzDXYK8s+JGc+5n1ofocIfzN9aRMNalsxRkzbAKUWm/uORGlxJ0PidjQnZNCun9Vqd7llw1YNtqV4FypwOPFs376dzjzzTNqxYwdvuNqeTavzxbZPb6r4Dsby2Ix8KZw+CCUmo2/sjw3skksuYXS1A4O0A2258sor+fc777yTbYC0MT8OU1FZSfvwrHwXsgXE7xonUYHIovZtLIEV4q5eeOGF8+wffTtA7UThT6RFAAAgAElEQVSmDc99J46kOKbynLaB0uqbpLi1WoWv1TD6Xd0Gv93AQ7Dz45jKe1p1Jt/55WSNYyrzFvXKIe8vr6RnQt/jOzijyOGVFse0UbnNxDHV6893SEmad7qfOHCw9lCOXs+4IIbmj67jT//0T1liFPo0ip2KA3v37t18yRSsUI7UGYrp+pOf/ITt2GXtDQ0NsXQGn6T69LzEeoSaGGtE2xDK+/hTbG31Okf7zj77bLr44ou5Lt0O3XcdI9jfB/AcVK+4oITq021L8rSX/QJlY8/UUTKS1llobORZKUfbqoqtvd6fMY/EGaxR27XzFy5Lob07RJjlcoC5j/H14/MmrWvpX6j/IQetrGMsvgQgTPhgnuq1pjHE2YM1dM0119D555+/4JwQZzU5Q2Su+m3W9peoy5/fuDhgDoXWRppjmT5ncKbB9hbnbqNykuZU6Hs4vMIMQ5/dMA2T9STzG1FkHn300XnnJ4htEi8Jbi4d9qUR0w4bEGuOIWAIGALNIpCmZm22LHu+sxBoVmLfWa2f35pWzFQ6uT/WtqVBwIjp0uBqpRoChoAhsN8QOJSIaZKZzX4Dez9XBGKqPfGbrb6T8DJi2uzoHZrPGzE9NMfdem0IGALLBAFtenEwpTNeDPzawXEx5XTyu0mmPK20uZG9ZCtlNvuONgNoFH+12bLt+eWFgBHT5TWe1htDwBAwBJY1AiZ1a254Da/m8LKnDzwCRkwP/BhYCwwBQ8AQMAQMAUPAEDAEiMiIqU0DQ8AQMAQMAUPAEDAEDIGOQMCIaUcMgzXCEDAEDAFDwBAwBAwBQ8CIqc0BQ8AQMAQMAUPAEDAEDIGOQMCIaZuHQac7a0fRvuG6ZItAQGU/VaWuL5Qmb6lSlDVKqSbtSst0pDPbhLIdJZWRte52j0srY+tnJ2qlDP2OOTUsFkF73xAwBAwBQ6DTEDBi2sYRkUwLaRlamqlOwmvgHcm+pEPDtKueZtqEZzU5bvZd/XwoBzyyWrQ7lEi7x6WVPodSo7ZSjr1jCBgChoAhYAgsZwSMmLZ5dNstmes0qVi7Anln7Rdi+SFtXFJKwazD1+5xyVqvL+F84IEHOHUsUsY1+wFmjz32GKf7tI8hYAgYAoaAIbAcETBi2oZRFYmc5OL9zGc+Q8hpnBT4GiRpbGyMcwV/8pOfpF/84hfcCpSDnLvIuS7SUE3g+vr65uUg1znckSd7w4YNnOdachLfeOONdM8999CqVas43zhyM/sELykvPNqjAzwjz7LOO4zfUb/O44zvJI8v2nDMMcdwfZs2baJvfvObdMcdd3AbNm/eHOe8xzt4Vr8rQcIff/xxzmOMj0hRpQyU2yhVX7Pj4pNI4Pe5z32OzjrrrDjnPEwo9Pidc8459Bd/8Rfz8hLrfOo6qDRyHv/mN7+hr371q3TttdfSM888w3nGn3vuOe6njKfMBek7vgeGgq3gg7zJDz74IGMLoqvHS5fVhiluRRgChoAhYAgYAvsFASOmi4QZZEDIAUjI1VdfTSCJIKZaSif2lSBmIBxaXR0inxdccAGXoX/btWsXicTt+eef53pvvfVWJjkgPZqoCgFFvULwQmRF2z1KmSA6W7ZsievC36+44gq66667aPXq1dw/kDYhaT6R1lI9YAJC/cgjj8wjX77EVLA64YQTmHxL/zWhFqIp/cBvum49lM2OC8ilfDSZFJKJuvAJjR/qeuqpp5igClk++eST55F2jOVf/dVfMTGFxHRycnIBjnJx0OXh76hbxlHshIHfeeedRyeddBITUz1eftmLnOL2uiFgCBgChoAhsN8QMGK6SKg1cdISPJEWPvHEE3ENIakffkwiaT4xheRTS9OkvBARCZUZkphK47R0EUQHRBIfX8Lqq/J9qSX+DakmpKtoL4gV+oGPxiqkyteEUCTGvqQ3CW+pQ/rTyrho9brfPv1vSLU1lr6ZgJB9YPf1r389llprsuyPGfAXvJPMDnznMV2eEH89nQ+UDfIil5S9bggYAoaAIXAII2DEdJGDHyJOp5xyCquxtWRRV+O/k5WYQmIKKRmkslDtiqR2McRUJG9+mSA6IS/+RsRUiDP+hMoeRPX4449vSEyBCYjW/fffTzfffHNQYuqT2zRVfivjoscoRExFWq3NCaRNGHMhx0nEVEunGxHT0CWiETFdqqgLi1wi9rohYAgYAoaAIZAZASOmmaEKPwiyAIKoJV7btm1j28GHHnqIXxI1MbzZTzvttNjWUqSRmgSJ1EzKwL/FVhQqeSEfadI3vJNVYqrJji4Tav3LLruM+wGVPX7DxyfcIXIoBAy2tlDNiyQySWKKcoXEb9y4MVGV3wwxbWVcfImpmC+IyYKMpU96tbodUmKZC6effjpLnGGWgD9FKi32un6fYY4BKSecvWROoTyJggBbVE0+9Xhpcwu0F2OgLwWLnOb2uiFgCBgChoAhsF8QMGLaBpjF1hFOKZBkwr4QRESrplGNkA5xahFVq+8khTJAZrQ5ANT2l1xyCX3hC1+gF198kQnu9u3b6cwzz6QdO3awjak4xQi5hRkB3vvwhz9MF154IffUV++KxFSXGXLoEbMBlAEbULFpBVGCnecHP/jBmMRqO0tt66r7rfuGNsFGU8pZs2YN9w2kGFJiOP2gb2effTZdfPHFcT/0O0Kg9XA2My6+KQBwATHFB05q0n+tMtdYCunE89r5SeMLqfQbb7wxzyFN+ozxBIaCl7Rdlydl4TuYCMCJCuMm9ek2SHt9wtqG6W5FGAKGgCFgCBgCS4aAEdMlg9YKPpgRyBrO6mDuo7XdEDAEDAFDwBDoNASMmHbaiFh75iHgq8n3FzydSExFiovoCFDX28cQMAQMAUPAEFhuCBgxXW4jugz7065MU1mh0SYY7c5ClbUNSc+Jra9verDYcu19Q8AQMAQMAUOgExAwYtoJo2BtSERAO/i0ki1pOUHbiVLc5YSv9cUQMAQMAUPgwCNgxPTAj4G1wBAwBAwBQ8AQMAQMAUOAiIyY2jQwBAwBQ8AQMAQMAUPAEOgIBIyYdsQwWCMMAUPAEDAEDAFDwBAwBIyY2hwwBAwBQ8AQMAQMAUPAEOgIBIyYdsQwWCMMAUPAEDAEDAFDwBAwBIyYLnIO6KxNKMrPrBQqXmfo0b/r7En4XmcNQnYffEI51HUZ7fbcbnd5i4R7Ua/7qUSTCvNz0uvnEEoK2Z+++MUv8vi88sorhNSr/scvI2vdrXYQ7ZIUp83EONWhuL773e/SZz/7WUIaVL/PuuykOSHz2p/HUpZeK34YLgnRhfS9figsnQXLx+df/uVfOPUvMpHhc9FFF/GfDzzwQJyty4/moNfV3/3d38XZtkLYo258JK2w/wyiRiAzGT7o9/e+9z16/fXXeU7o3/R7oTr9fSSUSU36qMuS/cbPMifPaJz9OvRvoX48++yz9Cd/8id07bXXxviGMqChrddccw2df/75wemLNupMb/5DkrHOn3e6TSjj5Zdf5vmJNSeYJ+HqY59lX2517dl7hoAh0F4EjJguEk99sONgvv322+PUnGlFh8IgvfDCC5xXHsQCh8jXvva1+KC98cYb41SWi2xy6uuaeC1lPfuj7HbFP/UJmxx6nRbjNAumPpnWZKUdh7dgo9OySrvktxAxS3tP8O/r6+N0uEjXC/KqY7r6xF/IbKhP+O3hhx9uuE6F7KH9WNs+cfLXu2CJ57/5zW/yWvZJvPRTt0vqQb8kJa2Q529961sxUff7iLIuu+yyBamABR8pF1hpYu2Xk6UfoYuVv4eFLiz4Drhs2LBh3oVO72ehC5F/0UL9qE/GIQuuy+lSnWVt2zOGwHJBwIhpG0dSDiY5GJolpvr5ViVgi+1OmrRwsWXvz/fbhV/Www2H5muvvZYqfduf/U+qK4vkFvP4jjvuoEsvvXQBGWvUB+Dw0ksv0b/+678uuEiBgPz85z+nk08+eQFOuEQcddRRdNtttyVewNLWl98v1DU+Ps7/aVKGefHtb3+bpW8gR2nSZVwU8bnvvvtiMiz9DxFH/IY2Pvjgg/x8iJiGSCjavnXr1pjMSh1YiyhLyFho7PR3IXxCZet30iTVmjC2SkxD8yXLmgo9o9vj/55E7vfXhb7RurDfDQFDIDsCRkyzY9XwyWYOdF/aoKV7WtWISiF9uuqqq+ZJi7TqTqvC/HK1SkskVbKpQz0LicvatWv58Hv88cfp85//PPdTyoTaDIcjJEDPP//8AhUa2gYCA0nPE088we+KNAhlPv3000zYNm3atKAMaY+vYkxSr2oTiCQ1ZKg9KA8qQJG2oY2iCtRqRmkjSBlMJjZv3kznnXcevfjii3G/9LuCkcZN2iVlAJc0QqWlcl/5yldo48aNTJb0uPmSWY2DP6b33HMPk8lQ9iq06YYbbuC+oMxbb711npoWZZ1++ukLxnL16tVM4qTstKQH+G1ycpIlkpqAiqT2P/7jPxaYo6CtMrcwRiHiKqRPS0z1ggwR02OPPZbXjk7hinWG/qAvjYgpnj3ttNNY0od5LFJQ1CtzW3+XhYQlSSdDffbJb7MSU3n/6quvnncR0OVkTfnbCjFNylKWhZjKmnnmmWeCkm2/jJC2Kks9DTd1e8AQMAT2OwJGTNsIeZrNoV+NbwPl2+WFVFkgFSBSJ5xwQqzmB5GRw1yI1EknncSH6JYtW9jW7qabbmKyACL653/+5/wuSCTIyS233ELXXXddLBHSElM52KQ8kAd8oBrUBzO+f+qpp1gyJe+fcsopTP40aUZ5fntADvCR71GWEGFtG6hNG0AsxOZRv4v+XnHFFUxE9DMger5qF2157LHHGDt8gDdUxSAhIOdJhA/loG8YA02S9MEtxFHKSFMry+ENG7xQn4CBtnPE84K1kIq7776bLr/8cu4H6kY/xAxE+i62ybqdejw07sBRiCjKFPUyyt61axeTdZkTvv2m9AfvoS6R9snFC/agvp20bw7jk0BZO81KTHEZgXQUH8xNkWaeccYZBLKWRkz1WsbfZV6JhDUkidRrWua94CWXG9/EISTpk/760kzf1tbfM/wLXpLtpj9XtVQ2aTtMsvPVlyb/Qo2yQqYUzRBGqTfN/h71hExHmqmnjceAFWUIGAKLRMCI6SIB1IemVuE1KjZNYipESTuc6EMZpEuIXIgYCLETkqXbgoPCl4AJ2RLC+eqrr8bqz5B0LEnKIoeIHBK+WUDI6UsfXPJ7mu2mHH7o0w9/+EN67rnnuHtCnvShnoQf+ulLt9EncbrxyZuvDtTSSGm/L1FqpGKVdkp/zjnnnBhz4KD7hPpwecAlAkQLxNh3ENKHsE+G9MEdknz5uGtiCulryJ4vdHlAPUJMhbhDEggprDiM+fX7ZAplNHKeCpnKhCSmIKbAQkgl/o6PvgQkqfJDc1VL8lGftnnU46nni8YOknWfdEv/W5GY+hJRf4/wybS0sVVi6l8oGtmYLkZiqveskPS0Ea5434hpo1PIfjcEOhMBI6ZtGhdIKCGJyeoRnaYOzUJMk2yndLkgA5pkJh2ezRDTkPRIO3RAbS91hohpUnsghYMUC+r0JImpSDevv/76WOIFYhoq05c4h6RtQgAhacbvxx9/PEOURkyFkNx///108803x5LmVompjImPYRoxDUVm8Ilp0vzw+xbCvR3EVEvVQbohxcV3Pk6+liGNqLUiMRWHKRA/aA1AVvFJi2Dg24nieV91L+Plm534ZEj/W7dFX6RC0lch+VrqHLpU6HfxjpbiJ5kbhOaAdrKSOakl2aG6GxHTpK01C2EU845TTz01LiZpXSbhmqWeNm3/VowhYAi0EQEjpm0AEwcACJVI4p588slgCCFdVYiYimMG7ElF9S7qRn0oS+gV8eLVnvS6XK3aBmHGRo1yIGXVxMWXoCRJTNEmHKgS0kcOD9iBCVnSZNQnpj6plfbAWUbqTCLs+pDRxAJSMO2ZHFKNS5QD3z5RVNkI7QMJn0ifkw5AXa+YUIj0rlViivaK05So6c8999x5qmOtvvcdYoQ8oG0ypv5BjTGXOZk01v68SZL6QYLayMYUbcFaEMmy2O6KWYIm1iGP7CRC1QoxlfbCrERIZCPHuJCkL0mdL+Y1IsFOI6ba9leHxQp5z4s0NM0r35e2Jzk/YTya8coXIq4vR60S05DdfRbC2Ohi6ZcRcuIK1bOcoo604eiyIgyBjkTAiOkihyVke+U7//gOEiE1oTRDVO2+0w3sCnEIipoTz8szoe+0Ol0cmqAixwGFWI9iYzo0NMQhrvBB3fiIbShsU/EO7OPw3o4dO+J4htJeHPYgHuJMhDZBxY62SuxVLVUKOTCBQEtf4Gyyfft20qpt1KVVvujvmjVrKJfLLXDaEjMAkR4h9iPqB/HV+GmyqtWoun1+/EX8W48D2oC2or8gyILb2WefTRdffHGMqT92WqoOz+8f/OAHPAZaha3tFX3TBj3nfGcveVZjqsvVavtLLrmEvvCFL/D4atzF0Q7YwSP90UcfjeeLfse36ws5ZYlUWpzPGsUb1XaKut3afALASt2+KYCOYyrv4xKhQ6/pteVLPKUPaXFE9Tu+rbhum/+b7Av6e/nO70fWOKYy3nJpFAdEwUfj5q/hJAdC9CHJMbGVOKZpeCWFKEO78dtPf/rTeM+RcrLgeu+99xLmaujTjrBoizw27HVDwBBIQcCIqU0PQ8AQMAQMAUPAEDAEDIGOQMCIaUcMgzXiYEcgySHsYOxXmp3nwdgfa7MhYAgYAobAwYOAEdODZ6yspR2OQLsyTXVCN80WrxNGwdpgCBgChsChh4AR00NvzK3HS4BAoygLS1DlkhWZ5mS0ZJVawYaAIWAIGAKGABEZMbVpYAgYAoaAIWAIGAKGgCHQEQgYMe2IYbBGGAKGgCFgCBgChoAhYAgYMbU5YAgYAoaAIWAIGAKGgCHQEQgYMe2IYbBGGAKGgCFgCBgChoAhYAgYMbU5YAgYAoaAIWAIGAKGgCHQEQgYMW3DMEgmHp2tJUuxfrYXecfPqJOlLHtmIQKhNIohnPzUqfoZHTbJz+uun/PLyFp3O8YtS4pHv56s/fLLTsOq1b4sNVZ+Ni9JH5rW3kZpS1vta6P3gMUpp5zCKV074SOZu5CK2D6djYBem63sCehd1vW91Gu205BOw6XdazYNW30GhVInC266jAO1ly1mDI2YLgY9Is4bjg8OkqQc342q8HOzI2Win5KzURn2O1G74oj6+dslBaKfGvRgw9zHZ7n0K20csJE/8MADhPS6jzzyCKem1XnjO2kMhUB3SspMmR9+2tZOwuxQakvW/U3S0ArRXLVqVVthknlq88IReaT8XsyaTRvXUDxpqXM5C7CMmLZxyeIQfOyxx+jLX/5yU6X6NyT8e+vWrfTNb36Tent7myrrUH24XbfCrJIGHNqvvfYaHSySpKz4tDqHO3XeHWzxZdstfVnsuJjEdLEItuf9rOtXasu6j7XaukNNYpqG02LWbKNxzSrBBlc444wz6L3vfW+rQ9pR7xkxbdNwQC3/4IMP0gUXXNA0mfTF7iA7kMBCsoPfxsbG6Mknn4ylqFo1qW9NMomPPvpovsXht3PPPZcggcXnhz/8YTxxQ2WIhATP4gZ4zDHHMPHatGkT3XrrrXTttdfSd77zHS5LbsuysDZs2EC33377vPeeeOIJ0lJGXWcW6WPS8yIRQPmf+MQn6O6776bLL7+c8G9p22c/+1m+IGA88PnIRz7Cf/r9woK+4447CJht3ryZsXrxxRfjZ/W7qAttevzxxxlffKQfUgbwyhqgXvoHTNesWUOf+cxnuMyk8dWmH9psxCdfehwxTqeffjqPo8YHYyqYSL9eeeWV4HeY13JJynIgyaH4uc99js466yzSbRWtAki9nlcYJ9E6QKqp53AjCaeeD35dMk7+2Ptz019nWDc33ngj3XPPPQSJU6N1KBIT3Raps5FaXsYbc2loaIjnAd7RZWVZL2gj5tHzzz/P61T2htAaPeGEE3h9yHrWEh+ZP5gX+O/www+P55DMz29/+9t0ww03xJIiMWf60Y9+RH19fXTqqafG6wB1yBxLk96lzW9/rqIcfy5hjkIqLmOeJsXS2ApO6MPDDz/M++TGjRuD+ISwTBtfvZa1hDFpjcv6whoAvknrF3sV5ufw8DA988wz3OaHHnqI1w3WuqzBE088ka688soYf1nj6POll14aX6zRHpnnUkYjMibP6f1mMeMcGk/MZRl7febo/UzGWfqsMdm1a9eC930TuiySX3/fa3bNZh1XfW5hj5S5nHT2hM5lXQbm5lJfUtpEoeYVY8S0Dahi4IXQtCJel01dmiKHkGyy+lDCJvDUU08xadU5zTXRwEITknXSSScxqdDEKakM2dC01BcbMQ6aLVu2xCpRbBYgK3pRyOJGm772ta/RRRddxCRYFiQWi3y/evVq+tKXvsQba9INT5ejn8eBIeXI4XHyySfzwanLFEz1phXql2As7fcXsdyG5SAXAqU3Kl+15dcdmmL6IqNVzGljo2/m+Ds+cvGQcdbjNDk5GWPiY57UL99ODfNayvaxCvUr6cDHs7CdxCGjDy+Nlb4EyBzW5DAJRz3fgB/KlINWk3a8H5qb+B4HgKwz4CaScH0RSVqHes7g4Jf1mUXaodsH7K6++moeM8y3UFuTJPQyB4WYo09XXHEFfeMb36B7772XCag+gPVcQvvx7F133cUQC+b4+2233cYXC012QNaxJ8jFDxdYzI0vfvGL8XrH87qOLFiE5rdczjF39BqUuaLnkl47WQ5jrEHsiyBoIGX4N8ZeCJrY+go+SVgmHSG6PXpe6jmi93CZh3KhwZ9yKfTXshAz2d/8PUjOJMwnGQvRwun9RuMkF+5miVrSXpKES2icQ3uDNsPR/QfZ9NeYkGxcOPWeL2Y8+n20S76XsyxNO+lj2+yazTqucl7qC59eN0lnYmhvlzJEuCQXynabdbSBPgWLMGLaRmQxYS+77LJ5ksksxadJofzffLVBkg0dDrnrrruObrnllgU34bQy0F69WaNPWiKgb4pYzHrBY2Fpki5912RdfsdvWoKbhJP/vN5UtJmDrxLxpZb+IaT7pTEOHWiabMmmFxoXkSBklZhqCY0Q9KSx+bM/+zM+6GU8NV56o9QSI3lGpMT+ZSDUL59A+NLYtLkq9fkY+oeftvP0sdL1+3M4NEf0/Jf5oDHU7Qdp1xJxlKelZVpSFLqg6N/9y6Tv+Ci/N7qoajw1FjhsktqaduD7bcS//UtbCFdR2aNsPT5pa8MnJJDwyIXAlxyj3DSpb6OxzjJXG41JCDe0F5d67HG//vWvea/ER++dcqjjTx/LtP3dX8vybNr+qwUIScRM9ln/0pY2VklrMO2caNQ3PddC4xN6P22c/b1HS5X1Xibnkb/GQo6aWmOCMrQU3T/L0szmNLatrFl/bEKEGeOath/q/VVrQX1i6peR5ZKWhafsz2eMmLYRbV9amLXoTiKmWJxySEHqij4df/zxMeHEDRwbeegmn7RhAgdZLPj79ddfz5KhRhJTsdXVz+P9kBStETHVh4vuF75vdPiC3Nx///108803s2kANsZ2EFMfF5Fsa69sOZxATK+66qogZj4xDTn4+Pig/aF+LRUxTXJA2t/ENEkC649nFmIaUnmKWhMHIIhaI2erpIsnDptG0mJ/f0kqC1ITfSlphpjKXuBLTH2pItoi5ATrAxKsRloR3f40W7usczXLpcnHTNbXNddcw6QFZhRp+DRLTENz5EAR09AabAcxTRqfJGKaNC9CxDS0fpLWWIiYht7X0mR9lrVCTOX8wJ6dtmbbQUyTzlAjplmZ1iH6XEh6kwWKZoipr6rUB4cvbfJV29omCHWKdEOXgfZKP7BJQ30mZFUWuSZCvsRUq6bE3hL2sTgctYqw0aGlNxm0SZ7HIkS5IIj4ExsrpIQwFdBlhqSWoX6lEVNdr5gNtIuYagku1KKitoWaKjQ2Yje0fv362IxDbJq1OgpSQVHLykUBdcEGWGMof/f71S5iqtuA/uADtaxffiNi2mie+PPNP2h9VT4uOzD90HMT87xZYuqvwxdeeIHXibbzy6K+xjMYR70Gt23bRt///vdZBR9qa9KeonHW6vmQ6Yx+Vl+oMf9E66PtLEHa9MGLNgBDtBVmAljjuDhhPxBpI+xQZdzxJ7yPTzvttKANvoyjP78/9alPxReyLHNVrx0ZkzSHEOk7bGLf97730ZFHHsltTsInixmSjI8eWxB58b5OWuOicvftRGE6ofeiViSmen7reSkkL2Qrn3Z2SXmaqPvjE3o/aZyxr/pRM/Qc1nvZP/7jP8a2tLovIU1NaC986aWX4gtjVudIH79m12yS8MMf17T9MO1MTDv7TGKahYUts2dEnYBu+aoqLJqnn3460bveN8IOvR8y5NcqDlEVagP0O++8kx1dxDkIdlgwgMfHt0nCd7660T/shayKahGHy/bt2+nMM8+kHTt28MGkbb20Ol9UnPqQw3dw0sjlcjE59qeFxsZ/Hhu7tCVUPmykxHlAq1hD/dJYascosVWCLRPsdaQN6DdMEMSoHv0+++yz6eKLL47x1e8kmSuIjSk2Y9TlO7HJuOvvQ441WuUrz+o+yZxC48TZxccHYyH9wnOiJvr6179OX/3qV9kZDGWLQ5KeR6HlLAcKfgNhkTaEHBlk/QBfSK3OP/98LtKfw3KJCtWXxflJ5mdo7jz33HPzHGbELkscpD784Q/ThRdeOG/9CHnB3NBrSK9D4Ijxb2SzJxigjZDgCBkNraM0koVycOiiThkj7eSk16i/94RUnBgTrPXBwcF5Nu2y3tFWEArg9bd/+7dMpjFXGjmpJB0BSY5jeo7IXNVzxbed9cek0ZET2qdD+CRh2YjAhdoT2sP1d8AYxB54Yv1oe/777ruPHn30Ud43fH8EvTZ9J0ixT9bzCu/jAxMh7dSZ5jjm75lJe2TSXA2NM4jiEGUAACAASURBVNrgOznhu9BepvcRWWMhTESg4juqapMeOcvSwjP6/RWNGcY1y5rV+0vauIbOLX3OQOKNtYAy/DNRnBGxT+MjZxaehdDDd/ZstCYO9O+myj/QI2D1GwLLDIGD8Ya+HIagFVX2cui39cEQMASWFwJGTJfXeFpv9hMCvip3P1W75NX46rNWKjRi2gpqi3/HiOniMbQSDIGDEQFtenIwtt9vsxHT5TCK1ocDgkDWTCwHpHGLqBSkG59G8TdDVTQbe3MRzbRXFQIhdaMBZAgYAocGAmIa1koc9U5EyIhpJ46KtanjEchqNN/xHfEaaNLOg23ErL2GgCFwqCOw3LQlRkwP9Rlt/TcEDAFDwBAwBAwBQ6BDEDBi2iEDYc0wBAwBQ8AQMAQMAUPgUEfAiOmhPgOs/4aAIWAIGAKGgCFgCHQIAkZMO2QgrBmGgCFgCBgChoAhYAgc6ggYMe2QGbBUxstZ87aHYPCTB0gQeaQo1R/xxEZmH+3J7QdSbpQ3XAd+9tsjgaQRHLnZVI2tDnEadqFc4FKPBPzOkvnHb1taasZQP3QdixnrVjGy9wwBQ8AQMAQMgXYiYMS0nWh2YFlCLtMyefjN1jl5kb8dGTR0fmHJICLvSYaREPFshiyhDjwP4ut7h3/3u9/ltKNI7bfYD8p+5ZVXOC922icNO5Tx2GOPcTYlfPxUe620Ucp45plnOHtPWpaftItEM2PdSjvtHUPAEDAEDAFDYKkQMGK6VMh2SLnNEENpsp/jWb5PInSI53nUUUfRbbfdRsjrrMljK/WjvqUMW5RVOp3Wdk2i0V6UuXXr1sT0s1mnQ7MSU11uq1hnbZs9ZwgYAoaAIWAILDUCRkwXibAQqOHhYRJJF/KXQ6ro56fVQbBRrZ/nHcFxoQpPymMtpOVLX/oSE6Ft27bFkrWkPNM+WWkUAD2UTz4NIpQnuYshPZQ83/JOq2QpiZjq+KGTk5MELHw8BH+0AZhLHmFIEiWvM3676KKLuJnIZQwJpeQ0FlV81rajTZdddtkCKacmwKJyl3zzkC6fe+65cV56kZDKGH/0ox/lPNgyRyA9Dc21hx56iHPYY7757W00jzZs2EC33347mYR1kZuAvW4IGAKGgCHQNgSMmC4CSk3y5HAHGfja177GpAdkQsjJ5s2bY9tIVAkiITaZvsoY/z7llFOYpEqKyG984xt077330ne+8x36xCc+ERMuISUgRyBdKDPJ7vCEE04Itk2r5qVPIMn6e21vqlX2OvsR6n366afnSQ2zkjt/GELEVMwJTjrpJLr11lvp2muvTcRDv9/X18cqdyH+mjD6Ekr9W5a2J+EllxCQ3E2bNtFHPvIR7iL+jblw3nnnEfoBU4k77rgjJpdSHsZexvLBBx+ku+++my6//HK+7Mhc03WEiGmjeSQEfBFLwF41BAwBQ8AQMATaioAR00XC6ROokAMPiNyll17Kkj047mzcuHEeUdIE6JhjjqHrrruObrnlllglDgKCz+mnnx6XAdIr34cIpJBHXTYkiSBEL774Ytxr3y7UJ0YaHt+Zx5fIaSmw2EdmIXehIWhGYgpMfTz89zVJSyOmGtNGbW9kVxqSmIJsAmM9xmnt0cQZOPmOX0lEupl5tMglYK8bAoaAIWAIGAJtQ8CI6SKhDBHTJK9xcRJClZoQtoOYStmQpr322mv06quvssTNJ6ZZPNpBdh5++OEFqmmfmPo2pyEzgEbkLgn+g4GYhmxxte1pu4ipkNhdu3YZMV3kerXXDQFDwBAwBDobASOmixwfn0D55Az/fvLJJ1mVC1vHq666ir3c9ccnbyA0+AixFNMASDxF6ioSQiGgSSRIlw1VvrYDlbb53ukiNUUbQL7EmcknpiFPeV+dn0RMG3nZt0pMBQ/9PvoBqbLY5Gq7TC2RFEk2zCVA8AUvMQHQY5ZkVwrV/BlnnDHPjAN1a+zSzAf83/R7IUzSTA+yzqNFLgF73RAwBAwBQ8AQaBsCRkwXAWWSI5FW54vzinaIkiolNidsDG+44YYFzlAgSPhokiQ2prAzvfLKK/l3344R6no40+B7EDVdNp4Xdb52rAnBoO1K5Xe/LdIHHVIKpgIoG20FqYZdpP9Ji2mqncR85x9pO0j7jh07YhtTHw+ElgIJF7xg5ykEU8oP4X/aaadx20Empf8+TmkxTMX+9/HHH6fPf/7z3G3YBl9yySX89zvvvJPxwH94VrdbbEf1/BGcQnPtkUceievQjl2+U13aPJKLR8g+eBFLw141BAwBQ8AQMARaQsCIaUuwNf+SeK+feuqp8csvvPACS0+bjVfZfO32hiFgCBgChoAhYAgYAp2PgBHT/TRGfuxMqLjhbQ0pnq/a309N6uhqklTlHd1oa5whYAgYAoaAIWAILAoBI6aLgi/7y776t5EaPXvJy/dJkygv37G1nhkChoAhYAgYAiEEjJjavOhIBHRc1o5soDXKEDAEDAFDwBAwBNqOgBHTtkNqBRoChoAhYAgYAoaAIWAItIKAEdNWULN3DAFDwBAwBAwBQ8AQMATajoAR07ZDagUaAoaAIWAIGAKGgCFgCLSCgBHTVlCzdwwBQ8AQMAQMAUPAEDAE2o6AEdO2Q2oFGgKGgCFgCBgChoAhYAi0goAR01ZQO8jekUxHCFH1ve99j5599tl58VP9UFbIGDUwMEDHHHPMguD/kmIU2YR01icNic5chLKQRSnLx0/HmeWdLM+gPVdccQXdddddS5LMoNl2+6ldQ33I8kyWvvvPJM0FnUVKvyPZqPBdUkauVtrRjnfScM86Jkmpb9G+rGW0oy/7uwz07brrrqNbbrklTjm8P9uQhnvSXoIsaPgcffTRmfeUVvuE9r3yyiuEdM2IEILPH/7hHy4ozp8jWfsValcz7y7V/tAqXmnv+TG8s9SxFOcMxhGxw5E2Oil2OJ5Be3Uqbr+9SZn/mjnrsmDQyjNo+ymnnBKcq62Ud6DeMWJ6oJDfT/Xqza6vr4/TdOIji1NI5NVXXx1v9liUt99+O6c1TcpKJek6NXGRLuG3hx9+OPV9efa73/0uIX3oqlWrlgwRIVRLsXHIBvrMM89k6m+WTmJz/MhHPkJpaVtD5fz4xz8OXibk2UZzwd+4Q/Mgy+aepY+LfWYpcF9sm5p5H4cbLgNf/OIXm3ntgDzbaF412yg52PFeGgHAGCOl8UUXXcRV3HjjjXTPPfcs6V6h+yL7RrPrsFk88HxWTFopO+mddo9rO9umzxKk1F7sOSP7hT77/PbKvitppdPOJClP0lzLu0txxmTFVeZrCKusZXTKc0ZMO2UklqgdPpHwM06BROKD3PP6kyYlwHMglOPj4/yffhcb7Le//W16+eWX+SBJS7fajISgVXjQ3yeffJJWr17d8Lbcah1LIVlrViKSpQ2N5oL/u1xavvWtb8U38E4hpnKYf+lLX2o4z7KOK+bKHXfcQZdeeumSk59mxzdrH9r9XJZ51UqdWdb+UtUdai/a89hjj8UX91b6tNh30jDBunvttdfaJinen9guBpd2nDOoHyR8+/bt9Pzzz6dKTLPMS5TnE1P59/r16xecpYvpf7PvmsS0WcTs+QOCQNpNXH4DsQypqdIajA3j2GOPZameVpFjAwAJhGRDiKlWy6BM3Co3b95M5513Hr344otcDW55eE9LRUQF9OqrrxJuzXhv06ZNLE3McqtFudhoUP+GDRt4U/f7qs0OpL+o5/TTTyeQHrwH6THaB9MGlPHEE0+Qztwlm/xHP/pRNm/Qv4GAPP3003yooO2QVIP8aHWkVpHLjVuIC577/Oc/P096qlVJqA99glQJ7RJ8Q+YTjaQyPukE/vhOS7VaIaa6f0nmH4J90rMikcBzIsES3DFOaOu2bdtiqbU+YPCOjJvUI/MH6lqo93wMQ/NR4x4a/1A7dLulzscff5zHFJ+0eazrw3MPPPAA91Ok88899xyXkyal8dWOIk3R+AADkdCDlMvcufvuu+nyyy9fMK/0GGlpop7rRx55JPcPbYTmxW9rIwLgr0vUc9VVVzFxFClV0hoJ7TfoU9J82bVrF/dfj4ceIz1ngf/Y2Bhfds855xw699xz5+1ZWdaHnhO6bMHkxBNPpCuvvDKeG6G26D1E3sP8u+yyy2jt2rW8ZhczrmlSN6nvc5/7HJ111lnz9jsfn6xjlnTWNHPOJJUhZhlZhBON5qXU4RNTrXkMnR04X/W4y5qV90466ST65Cc/yfNQNJswl0vbz/09E3NpaGiIzU9Qn14HWc/LA0JSApWaxLRTRmIJ25E0QUMSsazNEBU8pKP44GAXaewZZ5xBMA0QYop6cKjedNNNfGMVO58tW7bEm7qQB/yJTVVvxtgk8ZHD09/s0tqsTQV86bC/ucjvUj42BtlAtFoRUmBtiyRtx2YAHNB+9BF2rZ/61KfmkQ/frEBnuNJlSv+FxAthx6Yl6k20Q8i7bIaNpNRpm5XeOJM2xCwHrx4PjRsOhjQJZ9KzKE/mD+aM2AujPCFRwBVzEUQeWOjv8b6ozbW9Mb7H5QiHAi4MafPRx13GSsgi5ops/tIOtEEkGCeccEKQVPmaCn3wyThv3LiR3z355JPjC5OMcyP7PT2/hMhp8imXDi3B9Um9HjNdnswltCt0YfSlcrqtWQhA6H1R68p+IPMUF11ZIyCa/n5z66230rXXXktJ46T7nzQPhVwLmZycnJw3z1Cvnk8hO0a9F+J3vSf5ZlX4bevWrQsus3oPkbmOSynaBZth2A775B3zLOu4po2NvujIpUT6IJdon8hnGbMktXkz50zSOQBhyWmnnTbv7EmyMc0yL1GPf/nBd/rypM8O/KbHHfNG1hQuDxB44JM2f5PsYvV+jLHBuYuycRZp6enBoqGRMTRimpWJLYPnfImZbKRaVZu1m7JhoAwhCvg7PlhoIQIiG6psXJoIYGPyNwX/IJPDBnVoyUlSm0NG6v7NUdehF2/IqUHql01NFr7fX/0uDjNIfDUB0XUmqV78toijioyZSJplQwTZaEatHZKe6k0OEhm5cGh8myWm8q4cuvh3mu2ybOI44OVZYIiPLwX2xwiYyXOhAyakIdD9SZuPmuw0Gn/dDrRHz0ORRDU6KHwCIzim9Tlt7YpNuJAJH5+k+YYy9bzy56tuJ8i/nuvNjo/ffv99/yKZ1GYhOf5+owkBLnV6nELjEZqz/kXAx7HR+gjNDb22tcZIl60vO8ApjeQnERLgKXWFxhUEUj5aI+CPi9/ntHY2O2Z+Xa2cM/5+hX+LxLKR81OzxFQuALrOkJmE1jLIs1rgEtJ6+PM3RKb1PNBYa+2e1NdIW5W2f+zv34yY7m/E93N9WGiYsMcffzzXrCevSHFCdjGi/oBaIPSRDUPUDpCaYOOHI5O/6WlJACQrIYnpUhBT3042REx8dalIkBZLTOUAgOSzETENeRmnEdOQE0gWm7G0ueBv3CIN8k0fGh28/lzRTgfXX3/9PEl61mdD5F4InyZNacRUS/c0wV1qYirmEPfffz/dfPPNQUlWaH0lHZDNElORguMQhDmJzMXlTEzl8gbpkd5vshLTtDm7v4mpXIZ985+lIKZZox2EiGlSO9tFTLOcM6F1JBcy/VuaWnspial/Dug2Ye8Sh2N8j4u5P38bEVO5sMArP0k4tJ/pR8vVGTFtGbqD40V/oYUIlywCObCTpDW6x1pF7nskhg5PWZRZiQCIatLmK5tU6LYqbfSdvOR7X50PFQlMD3wnrSRpDQi42KslSR80qQxJYnwpLYi6EGLxlNVkTLdFq3XRDnHugplDI4lpo7kQcn7yw2yFiGnaJSZNfeivoKRnQTRgOyeSVrlw+Jtvkjpa5hLqE8l1SL2XJjHVB2PW8ddSbBm3kIo1tJPIhQnPS32QSOLiJ+MsZUJtmGQTmKQRSCOmsp7FfhmmLWI6oM1NgGua1DE0b6Wtvj15EgZ6TjciOfKsXjt6voaIqexLWU0ZFktMgbteU9o0Ik1j5NfbiJgKydT9amZcX3jhBQ6pFHJe9fug91S/nVnHLMlJtplzptGJnOVSvVTE1MdMhAQvvfQSX54gGJC1hH6EzssQMcU7cn7gPewVYmv/0EMPMST+npdkxtAIv/35uxHT/Yn2AagLCwAH7l/+5V/GTgz+IearvNNE/tq2RtQ9OCB1WBft1OQ7OsHWB96RcBwQWzfYR/3kJz9hJyqxlfrwhz9MF154ISOGwwyqLKivxcAbt8skdVPIDgrlhBxRUK6vwvr+979P99577zx7NBzCuly/bpEKo42iLg0Zu2uVjoyDvtXjXdx4xRnjzjvvZEzwn9z0tTpfjwHMG3zbJj3l0uaCbpfvvAUHG3yHP3GL9z9paj9/vqxZs4ZyuVwwTFDas74DiG8zCGzgMILPfffdR48++mhwLknbMY8uueQS+sIXvsDzyrcP88vABUakyNr5TZNDtEG3A3NfHPeAEfqOuQ+CLQ43jaQ3spY0xjJf8B3WE/5MihWs5yDKQt2+3bJoK6QuYIMP7BW1I4Z2zBPnrbS5LhIcrC/dVt8uMmQ/p9cTysFaeeqpp3itoqxrrrmGzj//fG6nv0Zgy44+YFxlvznzzDNpx44d8Zr2x0mcMVGeXv8ybpizZ599Nl188cVcp+8MGZpPSfbDekz8vTa0Z+i9C+3W7fD3TTi/YG+UNuICkHVc/X0oqf1CslAHnMCkDzoWsr+3NRozuZjL+mzlnGkUL7vRxTt0PoRsX/3zUjsAptnw6z1WMANOCK2obZ/1/q7Py6TxkHHD3ADJ1cIT7fR5MIWRMmJ6AMiiVdk5CIjkTG6R2HTgoHXqqad2TiOtJYZAmxHIKhlqc7VW3DJAwObOMhjEDu+CEdMOHyBr3tIhEFLtHAxBp5cOkUO75CQ71OWIShZzneXY76Q++arWTuu7b0JxINtnxPRAon9o1G3E9NAYZ+tlAgK+cfyBzNxhg3TgEYDE/GDJyNQKWlrt56tPWylvOb3jO0t2Wt864dKs1dgHk5d3p42ltScdASOmNkMMAUPAEAhkczFQDh0EOl0KmMVx59AZLevpckfAiOlyH2HrnyFgCBgChoAhYAgYAgcJAkZMD5KBsmYaAoaAIWAIGAKGgCGw3BEwYrrcR9j6ZwgYAoaAIWAIGAKGwEGCgBHTg2SgrJmGgCFgCBgChoAhYAgsdwSMmC5yhJs1mm+UIxvNyfLMIpvd0a9nxVR7qeoMIeicDnTsd7ZRoOGs9YfS3UldjeoIDUDWets9eDqHdiigtNSX5IARygONd3Tg6aRn8FxSJAR5JxSEXgfD1vXowOyNxkCPn9+GtLrlPfNKbvdMtPIMAUPAECAyYrqIWSChM4RMph3qWauRA1cftlnezRJKZLmFwtHkM0tKRuAIfHV6yyzYJj0jZNhPkdpK2JmlmEtZ+iYYIo96WvggIXwnnXQShTL1+KTVT6mp56efTvGVV16hz3zmM/Oaq8tDwgOk3ZN6k+axToGJjDdpKVr1GOl88kgNmFZ3o3SzWTC3ZwwBQ8AQMASSETBiusjZsRRSrmYlpn5e96QuNVvuIqHpiNf93M1oVOi7xTTWzwfdallLMZeytGWxElMh/Jo8Jn2XFX+MEVKzgigCX0l5i5zaIs0MpXNE2kpJ3afzuDfCQc+JpLp16l20Iytujeq23w0BQ8AQMATqCBgxXeRsEDJx4okncq5urXbEwfj0008TpFHIYQuJzx133EFHH30057YO5QOWgxc5tvEcclJr6amfS1nnnUZXoJL0v4M0EW2Q/NYh1aiQVl3nueeey3mW8UGObbRNCIfkctcqUK2ule/9vMIi2RTcINWCBHPt2rWxxM6XvoXUtr6qPkkd7JNQX2IqpH7Dhg2cYxrtw0eTLK0e/tGPfsT5w3XK0jRimpT7OoRVGiZ6mrY6VprIafyQaxx1Izc6pP5JQbTTYik2kpjq9je6GIQuWposvvHGG4TxwnfIMy1zMzTWmqimLXWszTPOOINCklapG7/deOONdM899zBOPmFe5FZirxsChoAhYAiQqfIXPQmEtFx99dVMNnGIbd26lUDqPvaxjy0gqiCHQqL0YYu/4wNpj5AWPLd58+b4MNy1axc98MADdNNNN9Hk5GSsqvQPU5AEOZCzqB598oQ6QUhFbavJtE5lqNuAtkmdOn0e1LR+Wy699FLG6oknniCQJRCi6667ji644AImBrruLVu2xH3G36+44gq66667GCvBwlf1+iTohhtuiL/64Ac/GBMZTc5kTHyVNerUZCREqpKIabNYAUPpu8YEUkP5tDpWvb29PDdljul+/PM//zP99V//NRMukG4tndTPNSKmclmRtma9LPiLMImYyoUuRNKxbkLE1Jfihha8Ng1Iq1uvRSGmX/7yl3ne6jFa9KZiBRgChoAhcAgjYBLTRQ6+r37V/3788ccJkk9RLaIqOTwh1QQZEylV0mGr1YUoT6Se8jwkfMccc0zQnk6cNETimqbK17/5Kkp94IecWNAGkE9RvYYg9dvi46ZJuiZASA+JD4hs6JOk1pVnfbLiXyRCRMSvX49hSD2cREybxSoNkyzzA2TJHyuNnYzrV77yFQJZB+GGFFzXK+T4xRdfjKuU+dOImGoSKJigEN8mdbESU42FJv/6AoVn9AUtbZlrx7k0aa1JTBe5WdrrhoAhYAhkQMCIaQaQ0h4JEVOR5IFUpRHTJOeMJJIYIrpom3+YamcOqPClDe0ipn6fNOH2CWRSW5ohpqH6NMGEmUSSZCzJxhRSbRAmLfXVpgpSnj+GzRLTZrA6UMRUX0RATLWEWM/9ZoipEMOQo1kjYirzKcnG1Cemjz32GEFy6RNRGauQaYtIOPEM5o+WeJqN6SI3RXvdEDAEDIFFIGDEdBHg4dUQmRCVY4gIyqH82c9+lg/T9evXs0QVEiaQIagFNRnSpBP1iSpbJF14D/Z2muT6UrNWiGlSeehvqA0vvfQSt188u8UL+6GHHoptajUeabj5XtGa3Ig3tSbcaYQpSWJ6zjnnMO6NJKYwE0AZ0q9miGmzWGF8G5kN4Bn/4pJ1rIS4XXXVVfPmnlweYFZx66230rXXXksnn3xybAf95JNPstd8M8Q0zds/CzFN84zXS1ZsQ8UZSbBo5JUvxBnzSC5TmLOnnXYaadMQ30wki2nMIrcUe90QMAQMgUMaASOmbRj+kINL6Dut2hUVvNhaohnieCO2enBKgR0m/hOHJa3OF2cWvAuS+53vfIftVyEBkjJgswjnEP297/yk2+rXiWfh1CXtg2RJ90M71Ii6Hs9q9a/flvvuu48effTR2MZ0aGiIHY/w+cEPfkC33XYbQZWsTRDEhEHqg+0n+obnQCa2b99OQjZRTloc0xBugolWZUv9ul8oW9tO+s5dfpivrFj5drcaEx0Kq9mx0s/rsfIdnPbt2zdPtS/Yik0u+i3fpfVRLydtzxsak0ZxQAV3PV/9cfXDhOn+psUxDZlZ6HEN1e33IYQnLjtmb9qGTdWKMAQMgUMWASOmh+zQW8dbQaCZEEStlG/vGAKGgCFgCBgChzICRkwP5dG3vjeNgPZsb/ple8EQMAQMAUPAEDAEUhEwYmoTxBDIiEAo9mjGV+0xQ8AQMAQMAUPAEMiAgBHTDCDZI4aAIWAIGAKGgCFgCBgCS4+AEdOlx9hqMAQMAUPAEDAEDAFDwBDIgIAR0wwg2SOGQDMI/N7vn0Q1/K9ao1qtFr+ay+Uon8/H3+E3fIdPPpfj7/EveUe/m1R/LpcnFMG11ObXJ++4JoR/88tNq7NQLFK1UqVqtcqvcb21GlUqFapUqlQqFalcLhPatH79EfzM5MQkdZVK/P3c3FzcN7xTLBb53yhPsNB/99sGrPA73g19qjki/Bf6JL2Dx3M1CuKehIUb0Ry50WrmgzFo/Lyrt/Gz3PY85o0/Z2Ssw5VhDtbnRr2uHOWokC/Q7Mwsl4vxKc+VaWZ2hnq6e2jV6lU0ODhIQ0PDVCjkCZEcEMViamqa5x7GR+Z9pVrh+V8qlahac+PrJmn0cZOH/4F3+P8CTg7oLsSWn5a5HoBR1lJoTieNZT7PKIbn07wGz39E6vLXaq5Wo3z0njyT1K54DIiommViRHuDzA+sM/kI3hjbVatW0vPPPtd4otkThkCHImDEtEMHxpp18CIAYsoHbkQUNQHlszWXiwmpPCcHeyvE1CHFx3t82M8nHvJ1Y1aUSkwLBUcMQUxB5phUO2LJRK1WpXK5Ql1dXbR27Voql+eY5PT39dHMzExMTIXMFgqFBcRUMGOSow5rjWVSGytoSwKZSDr4hZSGcO90YurmUnidCHlJX0UyZ9z8YYJWdaQQv8zNlfl7hC4bGhyi/v5+Ghgc5EvU7t27aeeunTQ+Nk6lri4q4MIVXX5krFBkvuAuYguJqatSSKkmqGhGJxBTbneQAEcMOb481C8RQAHouQ/Wufw11CNZuSFiGpF2hRFjGGEjl4A8X0zdWnH7DNHKlSvpuWeePXg3UGv5IY+AEdNDfgoYAO1G4MQ/+P1YchRLvqIDBZINSDUgmZIDhaUdlSqBqDVLTOXwq0tuhGTUD71YMhVJTtP624iYQvJYrboD0JcaCenGn5CsoW3FQoG6u7pobGyMpab4oAzUA2maSEz1u0LkfTIaE5yEDjAxzSh5kiJi3hCQVHc+MRXJqCNAbjzc39OIaaVSVpLbiJC6N/l/kJIWigXq6+tjUgqig79DWj4+MUE7d+7gxBSVcoV6enqoWCoyycSFBZcTGUue31WMCb6P5mVcXV1imnX9LYXENE2ambYW5FIWT7eIxDo5uutkFlIqq1WorE/UeS3wBSTP+wY/X6vyPMc6Yil3sUClYol6erqpr6+f1hx+OP34kUezwmrPGQIdh4AR044bEmvQwY7Ah/8QxJQCqnyKSF0kMXUCx0ia5FShzRPTOlqJ5FQR0pggJICcdhjjYIR0tE5MnRkB/g1yROe4VgAAIABJREFUzSS0u5sloyDZ+DukpZDqQMImhJMP1Ehq7Mqr8r/rB69Ii9L/9LsASlSDCDT0SREWCzmt4ze/Xr+4TlHl16XVCzucRkyZVMWSN6aRMZmsVWo0PT3NavwVwyuor7+Px7Kvt4+ln9ve3ka79+zmd3ojUuouK46QRkYR8Z8gs1qSKpL2eEpq6Wj0d03OdM9aJ6aRKUGzG0vKJSd0KRPMmZzWWWmiVFua4/rlNgNn8eDMgDTBZ3IffYd1gv9KXSUel8GhQTc+kdR6cGCQHvrB3zfbW3veEOgYBIyYdsxQWEOWCwIf/sM/CNiYykETtjHlgyw6eMQYb74qOwmd+epYLRTVal5fzR/zNO/wdVLJcF0iiRNiKiRE6oREtK+vl4lMb28vzc7NUX9vH9sR7Ny5k4kpCI8mokJqWIpcKMQ2uGIT6ku00qSmfBlInEThXzQu9X7X1ajhEp1MrL02phr3yOay4YKAGUWdRAsxql8+RFK5kFqLfWKsAs47+9I8iVSuxpLTuXKZisUCdXV1M3fCd7l8nrq6Skw+Ya7BclaQpeiy4av0ncnsfLW4MxeICHFMjF07tc3svJb79qXRjWKektwzbeB6ahWW2kalx3WkwZtseTr/rXiNyvTii1H8j+gCUK+ZsYra6N51l4RYYsrrLzJIiS6tTPpzRKVikSWiQ8NDNDAwQN08Jo7QwsZbNBHQVjzy0P9sOHvsAUOgUxEwYtqpI2PtOmgREGIq0tA6mapFxEs5eiib0xokh4Fep5KxDFKdBbQkdjSZT4YcIUgiM5CMskwyJg4i2cHZCGI5MztLPd3dVCp10Zo1h9PevftoeGiQVcBwksHBCfJZd56qS+qEmKKvcsBqCaaWqCY5MqUIRVPoajanMF1AxLPaSkzTcG9EoJjMiQNRxOzY2lacizxnKlwOYmeZQp6J5ezcLM3NzNHaNWv5UoHP+Pg4jY9PEByEWBoXX5wCLRLJZ0y6HMNMVpXjwbrzji7Rke2Fo1mXLAqfY/uFBWtmnjqc+w6i54ipLxVPwhatKyjnonnPwWEvcd3BDjRpJtbNLJyTH9aNI/UoDxg7DYTTSuDT3d1Fvb19rKbv7u5h+22YToCk4j3XqWgGRNWCmP79g3930O6f1nBDwIipzQFDoM0InPgH4vwUnRsBL2stDY0P78iebCGRTCNPypbNezHRRlIO1uggqz9Xr6fuyR+ffJH3vJAg96yoHkEPcKDiIAXxWbduHXtt45DEOQ1Vvqjwned+LiapYnuKQxc2i/gTv8MkYHZ2lv+Ud9Gautp4fofTzBBSh5g9sxd+ki4ES0FM09qXausYUzg1RyJB3ELJuxsvN07d7jIxM8P/hjp4ZMUIjQyP8GsTExN8mRgdG+WmsaNaAjEVWagzRYlcf2JnnKTIBUz9EnEPjkd0iePusXQWT9XL105AMnaMXQ6mInXJsiaoacTUUfbgxEiUzDMWicTUXeBkDsfzGNEmIhKPPmD94HIAu97unm7qKjkyCpMYti9FtA+qsYSbP96lAI5qP/zvP2jzrmbFGQL7DwEjpvsPa6vpEEHghBN/L7WnPuGJvfT3JzGNpFJafS2aRdHl47Dkgz1W79dV3E7C5/7NNqYVqHyLTCrBGEBM9+7dy6p8qHhBUqXfIJk4oDVB1URCDmcJHSX16EM9iUg2O8XmSeG8l53kLSy5c4Q8iXQltSLZTAIYJRkjJhHxOsGqlytYOSKm1PzuYW5YGTah7GyX54vDylWraHhomMfu7a1vs5R0cmKCypUyj5PDPcWrXDASG2muxbUpGaE8US1MTJPRgw1x/Ve50GmprJaI1rGAKrx5ialEbGhmTqURU1yw8uzg6KIeyHiwpLRQcFEPBvpZMsqOkJCmsuofUlWn70ef3KUuz+p7Xjcq3Bb+DmL6o394uJlm27OGQEchYMS0o4bDGrMcEPjd//uEed3QB6dIdfx+ikf0fNWkOEQoSaZ+MQoPE5/+HodiKYw8H3v4RGGsImcVLY3zJXNCDIUAcT+U2rDupOEqznOkAed1v379kTQ9PcXfwUQBamEcriBEUCO7UFF1Vxk8gw88jIuFItun4qPtZAU7lOGoj3yaU+ILxYqO9HlkJ9v8yxEiqWqzQi5zHhGLSGGublvprCrdQIDM1+OJunA/cB6DLWS1CuewOgmpVrRKvMYOXnVhoYtj6gBxETSd9BoOSa6VWpKI8stzczQ8vILjXSL2LLAGaRKTC5SH8E8YIzSE4/HGbV9INcUT342XkK5IbZ4QzyoHhsksM0Bdndll8MOhyuStqGw1taPfNHtltKP/6mHT9Ixxq0wwrFfrt8H/d5341n9x1qGuNN+MQV+s5PIFyXVPbw8NrVjhhjCK6+vWE+x28wwGS0uj0GxyUeHxUfXw3MoRR1L4h7//H9mmsj1lCHQgAkZMO3BQrEkHNwLv/9CH5jl78PErjiGx3Z1WwbsDmm3OoriEmmzGUhE5O2PbQZQL4hEmZjjE+RCD/VokqZHQVKWIGEanocjWHFmMVINMkiKvam5XdHAKURFpqsQwZWu+KAD+2jVrOL4l7E7nynM0NTXFIW1gy8iHLh+0yZ+k+Jzu8K0bMgbjYIaKlQQGUVglJm9s0lClWuSlvuC1iIT73+PrCkg25SjPmlv86SgnAqwzwYhUuiCR/B9HaaiSCwjmpF09Pb1MUMtzjkDCA35ycpzHc3jFIE1NTXDw+q5CL+VyICE1qtTmqFots7qYiT76UMFlAMMMKSTsFPNULOQ40DvbK9YgoS4wCYXT0mGHrWbp6OzsDEu1Ic0W9f7qw1azRHX3O+/Q6NgYO9jAZtgRIKiS62i4v2MeOzJWHwslwU0YZZZGJtmspgiiU7TkLW0a+pIixFAKirs6L3JAfd1iDNFvlnjyfKrGdp/s1Id/Q7oJp7KIRCLZBNT0+I/NKbAuocrX1yxlG6xtq32y6zsIyh4DYvrI/zBi2tKEsJc6AgEjph0xDNaI5YTAsb/7u/M8i3WMyboaP1J1RqIvdwA5NR9LWiQWZaS+i4ViwgxiL2dHCoRMalETygP5AOkoFkus/kPAexxoiC2qD+J5Nq/sZQ2pG4iNy7LEh2e5/neWqBWLLOVD5Qgx5Dyg3TssCerpgdiHxsbHaWZ6msPbiD2pc/RIUfQmOZ6kas+TfxTcmTxG2X4kHqSQhgUENCGTFuMGYg9iymSUmJgyTpFqNeJsTDhE/Qw7wRUjw1QslGhsbJznSCFf5LF517veRcPDQ/T2trdobm6GVq0aodGxfbRjx06anoBKvRhJUStOLe1YsLMRrRCVy1WqlDGnnFw2DzKKv+WJqmCtuRz19fbQwGA/v4PxmpqaZBteiaIAVfKHPnQ87d69h7a+tdWF+OLsZa5votKP541IPFlNHs/QmLw2svlNJKZpF5Y2bxQiZdRRA2JzAMe760YMnqmCxCrV83i2XKZKrcqhtZzNdC/19fZSVxQ6jdXzcsnDxQGZ1HBxjNaCj5mWoErXQ+tGmzUMDQ7Sow891GakrDhDYP8hYMR0/2FtNR0iCLz32PfPy/oUdzuXY0KIwwYETavKnbrVnYT1AOn1uKeOFHipG/mbKAwOiK2oNiNiC0kN6kF9UJFDSonwP5VymT2OY9meSAYjboHDE886G1NXPv4NMtNVLFJ3Tw8TT5ftx0lJZ2dmqFgqOYeMHNHo6Ch76A8MDbFEbmraSUwhPa2TnOjkD8wLhCgKffyD2jeTSJ5iLjOV9MWpqEEKqpQrhL3DY9KyoFBIx5yU29khuqDqIs0TAof0qDXgGL0/MNhD73rXBurvH6RdO3czAZyenuFxXzE8Qkccsc6FBSoVWM0+NjZKO3buoB3b9yKMOo91pQJHMJeRCRcAOCnxBYJTxUYkitkoyFGOndEwTiw958D6rs+OqItJRCRZRVSIGtHU9DT19/dxSKKZmVnO5gXzCvdOPA0jLgrm5qT22r6z4VLnchJk5vtbYhrbAtTNLpyWwtmSiNlEbGWr2lePwwspdYGKvd1UYg96dzFDEglR4WPtYxx03FcJseX0Ee6jHbvqF1n3m29DGyL/w0ND9ON/+IeGQ2APGAKdioAR004dGWvXQYvAiSf9fp2YRvZ5mnDqfO+ifgPxEzW3dFxImBxOIccOHTqJJTGRyYA7TOdnBIpOtthWLcm+1GWZcTaToo5kaWjkzQ01JMgOpG2Tk07qBukQJI/4Hn+CjEJyM7JqFb2z+x2ampzi7+ciVb7YqzqbyOjQjUcc6lGn9ObDWGz2RP3OEkDuoJIUK9MIXag76hXZdxJpEII4aHkCEXKkN/wjMqIvIKZROwuFkqOqCANE+M9R195uotUre1iNv23bDirPwQHJxQMFRxscHKLJyQnGaOXKFYwtiOnAwAjlC0XuCcgohxXLOU95mGTASQmXDXwPCSfGrogYl4USk1hns+r6i7/DSY1DQEHdH/WR5w0Rzc3OsbofcxQXEbTLxTAVW1MMiLMjdTbCjphGnjneZQcXmiT8kompb7qiN4LEEE6L2C3YRMVNtHiu8T/nNb0+v2Jnv0KRveWBz0B/P/UP9FOhu4tqBRcCyjkrgYg6kxqO+cqOTJHtaDS78VxRTHiifsiFS1/EfOIfkq7idajyf/rjHy8CEXvVEDiwCBgxPbD4W+3LEIGPn/qJiANKHvm6pAM2nghSDtLhQsL00uwsMiXlWboSk1KFC0v2QEb4sKuxDaA4C01MTnJqyKSPJrWiukYZ4kTiH3YxUY5U7fPUhlWXRhQZf0Bep2emmRCBcDrpY93RBoQE8RfzxQKhjSBcUCHPs5lje9b66R8HZoftYRQblQmCF3pI7F7r3kd1dStIGj6Q8LHEF3adkX1fPfB7HS2WTifYOkIdG4fk8QCu1pwq31maOuoZB5hnaTNRrtBF1VyBZmYrRPkiDfQXaHgASQRAMtFvmEJAgp6jlSMrnU3u9AyrgeGdPTszTW9te5v2jI6ztLnA5LTGJhXoF+rDvCnPzdL01CSVinmamZ6ikZUj9J73vpdWrFxJ//nyS/Tb3/6WyStU+pCGw/kJf0IqDZKKMcV/sH98z7vfTXtYkjvN0tjJqSmWmIKw4nlnUiBJIiQ8lLORravAnWSfrwQp5hqtLv3k5F5pVsvh2tLMDaBdwA1AHMEkbqhzLKvy/MY4YR3DDhcS03KuRpIaV9aorCloLzC2mJv4ky9+fJnAWNZlpmkE1JegxvuFkj6DmD7xj//YKrz2niFwwBEwYnrAh8AasNwQ+NjHTo2y4TjSJeo+tvXE4VUu0569e1nVt2rVKlbtQUoG4hhLPEXyqQ52nbITBxQ7VhSKkaXjQhShNsehF6sPK5WYkEJ9LdIYaR8IGge3jzy555EKqHgnJ/mQhiofREZUktwn533DpEVUxegfTAigGobzEySrQkxRNwi11KUJqBy+TrIH731HzH0Jb4hUCC4SkicOtRRxJd+DfL4n/XwMZSxC87NSKzIdJUK+chcnk52AcjmamZ1zpJQKVKEi5Qrd1NXdR8WuEvUO9lGp1E3T07M0PQl7X2cfCrtTZPWB5JnHpValudkZmpiaoFwJkrkSdXf1OKKM32EKwlJSqNlzVCrmaHCwj2amJ2jFimE6cs1KypWn6MUXXqBdu3byXEOZhQLiwyKOLCMexYcltoUEyVo9spJ27dzF4+UkpuiXi2Eq8w8SQvzdZRvC77AhkGxVkYFIRJSSiGnzFDIahST1f2wDu3C0ksiczLmk/QeYO094Fw6No0HkIEHuotWrVtPwimHq7+t3YxVFNYC0lE042DbX9VJMY3Ap1XNKrzt+NrqA6cukvsglXSK1ZgX1QVPx//70p8ttW7X+HEIIGDE9hAbburp/EPjEJz45ryKRJsoBgkN9F1J0EtGaNWtYaoXQSuIk5ZNTOZBiyV90gLkYk/DqDdtIJqn6+ECOnKucxMZJUEHa2PY1CsckNqbyzPZt2zjYN5x04CiD9oNs4n3tJCXRACRLDSTCIDkct5SdP5yTlMg5Y7VlJHUTr3+QbkgFJUwOH/JRDMhYxRmpX/E9k+Pog/bUY3DCAUjSPDpprHYyE6euZmbHHBWpwkW5GJkgZ0xOIZHED/kumqvmqdQ9QKsPX09dPf00Rd1UXLGO+gcGaWpihiYmp6hY6KYcFWluruK8t/MuZBSIEJPofI3KuQqV4eGEf+byVMgVnG1rDYQWeFapPDtFQ4O9VCnPUrU6R2u6Z6l7ehe99NIvaWZ2mqV6kICiEOcMB6crFyuTJa+wHS510crhFTQ2NsZECyG+2Eyj1M3SXDw3MTHFlyGo+0FKI3pbd35SqUcxRjJnfWwd+W6enqb5vqVJP5PGNu0dbh8yMUXxQuG8198/QL29LgkEB8Dvxvi56AgsAs1H6WqjrE6S0Yw1DLzGo7ikUTICh5/TgujLmfwdlz9trqPJqZSliTf+DhvTJ3/yk2amsz1rCHQUAkZMO2o4rDHLAYFPferTbH/nUms6SZ8QIagHIb3asWM7k7U1h69hCeTMzLSz6/TUn0LahGRp6YiTprhwM6GP84CfnxmKSaGoxzmEUZSbOyK7IpkUaQ764AKyV5hMQw2JXN2wh4T0VMwK+D12knIEEe+BvIDwgNxAjc+qzMg5itWXUdxTabu0C+BJoH78Foe8gnkB7DYjMs32lorcgExJbFXY60Kq29Pd4xyKiiWOn8pxVFlyDHW4kzoXWbW+8ONCLYnrkv49R7NVFx3T6axhZuFCd/H4QYJczdPUTJV6hw6jDUe/l/KlPnp7gmi653AaHBim0bEJGh+fpO6efioWezhk1BwkyLUap5t0Ekl4eFeoTLPs6Y1KIFktInQUiN3cHOdOGhnqp9F9u6irkKOebkg352htfjf1TLxJL7/8SyoW87R6NUJEFWjlyhE67rgPsE0kzEhATEFAd+7cRXv37KHpiSkmsE693+XGAa5XbB88R2++8SYH4Ae+ExOT3G6YE/DdKLokuCHJQDpbUPNzhIEmP2mS70bEFBJ/rC4QT8x3EPweeNkjNSicnZAaFE6Fc26Ou3BrztYbuIipBPADiY3JJ6+9yAkN5FctYb2eZR3Ga0RFioCJhY8z9hmsT7MxbXKS2OMdhYAR044aDmvMckDg05/+dEwW6167TlLCRK9cZqkU/hwZGeHDDoeaqErlYNIOEKEDNKTmk4MPf2rVf+hg0xJFkcw4Jw0XMcCRI9defLZt28btRFYnSExx2ELliw8OYJHcSPpQd2i7VKWs6pTg6Cp6gEhPtfoy1FYmfEzE3WGP53Xb8D07VkW2qchchO9WrFjBRBkkQkwanMmBk9rCvrOQd9mqNL2XCwAIrM+xXPMjD3eo66MkPpBgwrgU6vVaoZsq+S6aKgzRez/0B7RnJke7p4lqvSNUKHbRxPQMzYCI5ktUZs6pJd/Oy999IM0uu8sEO1yJ05WLU1qsVqmrVqG+AlF+boZKkJ5OTVL3zBtUG/svmpoco2plhlavGqJj3/duGhrsoRXDg2xPCjtnmA+g7Ompadq+fSfVqpCKTvKYI64qiPz4BOKpTjJBBSFD6C/MA7yPkFL5XIlxdHbQLhwShzCj3AKHvnn0Pk38mbARJNqsKrtp/1W9TrLvL04LIGukLuWP7ELj3PauE7EEn1wcWZ2xScJDdXWD6HezjbazSy25eQhi6oY1LkvaKfXK2hEJtLtAKl6qwlrBxvT/efh/Zu+qPWkIdBgCRkw7bECsOQc/Ah//+Medx3QUKkaTPjloIKUCWQNxwiFVt+ebHzZGoxFSzXPqQq0eVH8XQunbpsm//UMX36NNTrLppD6QdkrbkDsd3x922GGxOlgOfbynD2iWRBaLUYYnFx7LDwiOsnTbNDnVvwkp9UmstjuVcFpOKlrhNqN+4AtCylIvZadaP/CdhAusQDzUHR2UdKzuXyJpFvdtqMvZxKAWed2z4LQSqdhrVMkVqVLopnHqp03v30x7Z3I0USlRaXAVUb5A45NTND1bpRxCaFXJmVJEzMT58LsP1PSloosTCmIaBaZi4oNWF5EzvTpHJapQvjxD/V0FKs9MUX9lL/XTKK0cHqS33nyNVgz30eGrhmhudoJWrRxmde+W119jb/+u7h7at3eUtm59m4pFBN6fjcOFwV71tddeo4H+gfgixXFfazUmrAjEXyr1uPi4IMmlLna0goMV4rO2IBRN3QDEaS/0UHoEgHCxkvZzwa+5unmKzGutMteXR7l84TkxrYmfFdMGrC1c8KKIEXLBgiQftsc98OiHhLVUclJWXjtFJqtiChRrM6DBqNacBFaRWbFrBTF97Mc/Ovg3UuvBIYuAEdNDduit40uFwMc+9rFYsudLPIRwiR0fcpXjgIH0CdIoX1rqE1OfyGnJik9Q5bc0YiqkT54RhyY5bNEu8abfs2cP92v9+vVMMkH+QGJgmhByzBKJqUg2fWIaS4w8pw9/XHS/0E6R6DoiEKXOxN8LOXbQYnvWSoXjqA4ND7v0nCqNqXjPO2k2qF5E7r2g/84EQ2XtiiMEwC4XxBRKfNiEupCcIjEtQDKeK1Kt1EcT1EdHHvMhGp0r0GSlQLkuOEH10Nj4FI1PTVG+1E3FLqjUEf/VXQaYJkfOSflclXqKUNlWqcpmGC4ElVjbFnI1GuzrpkJtjmbG97K71czkGNH4bjq8r0QrVwzQf/7yF1SZHaMVA91MTjef8EEu77mfPctEd2BwkGamy7Rnzz6anS2zBz4uPMBwZGQF/fY3v6XBoSEaHxujVTAJQLzaYpEglUZ2KEhZYUfsAvlLyxxnqkcGDa225kWmaap3Tt/ZZDWJElge67rZAEtAYY/L8YQj85JAXbG9d8CSAXa6wAiXOLks8X6Qy9EUm/IgaYUzD4C9sVxusS9I5AR484P8gsQ6UyF3gdLZ2IYGh+jxn/zTUm1vVq4hsOQIGDFdcoitgkMNgT/6oz+KVcVaBYcDB5JSBC4HuUKsTxw4IKf4LaTqFvKlVYm+ZFHIpf4Tf9eOJz451WYCWiKkySwOUNgbgnyiffjzrbfeYoctRBNAGSCuIKZCOqUe/CbEE+WIKl8TAd0GLY0S8qnnjTY7qKtNEYweYZRcMH6o8pHpCr8jEgBCWY2sXMn2lCDXgo8mF/AsZwLKsVsd6fCxEemxEBJWWUdJJOdLTBGgvsZJFMqQbhb7aLTaQ2uPfj+NlotULfTSyGHraN0RR1KllqPtu3bT6MQkzVWqHFLK+YM5m2CYG3OsUlDH8gyr9jkmKqt+JTZqjZCHoK+7SDOTozS6ewetHB6gwd5uKo++Q/2FCn/3zvY3KFeeoJ5ShdYdNkzvP+b/otnpSfqvV1+loeEVTmI6Ok7v7NpDXV2wd4bE1JEwXJre3Pom2+pirCEtB1GC7S3CSkGV/+53v4e9+nfs2EHbt29n/DAnJApDaP3PU0M3sUG4sQ4RWph2hOyB3eNpBDSp+kLkIFjXMERZ2RCLIUpHGs93V4mzt43CabloEiJ5R5KLyJZZSVF57UG7UOqq234rO1Ixi5F57vYIN1/j+LHRhUnW8ciKEXruZz9rAlV71BDoLASMmHbWeFhrlgECJ5xwAh+Ewyytc4elSDdw2OPAhvoez2jbUpA3kQ4KDCK59MmdkCX5XTytOf+2OAhFtpS6TBykWsroCJ0jjqJ+F4LGkp0KnFuc4wYkpvg3fhcJjth6ysEfh2eKOgASI44zTOhU6kWpRxNjIaha0hyH1VEHtvRD3kUdsMXEeyCGbHNanuPA/pCgwoOaA5tzXnMnyRNva+ewIt7S9SQFkF6F4pji/VIpT1PTM5TLl1jSWa7WmETWgFe+QHPVHBV6h6jWfxj1rd5IM/leqhT6aO/EHA0MDbPUdPs7u6kGlT/y20cmGQxblE3KWZXWKD+HrFIIQ5SX4FSOoLJjVpVK+RoVqUzl2QkaHuihob4emhvfRXu2vU4DPXmam9xL5cl36LDhLhrsztEx79lE1bkZ+q//+i2tWLGS8oUuGpuYYi97ODPB3tRZJlRYUvrGli1sbzq6b5RWrlzJcwAOQMj2hRi1x33gODrssMPZBvmZZ57hLmDMMGe0R/mCpV1rXsLZ0vagIgWE3k+S2xZgL5tQYQbXrgVvpkYUcLL5QG3OVte/MLEnPzv7SYg5zFs3j2G3/vwLL7QElb1kCHQCAkZMO2EUrA3LCoFjjjmGiRtU3pwRiR1znO2mxP8Ugorv4EjkQkZNMw4iHdTkE99LelEtwcP3kGTBCQnfg4ChDi0h1ZJYMSXQakC8z7nuWeLjbGOl3Zogow9CajWBlPYKweWwUMrWVSScvhpW7GO1BFiIpk9Mpb34U6SfYkIguPDBnIek2Hm1O9IM29Yqk9WYoDtmGqtB5VndDv67a0xwboIUop65MlMD9mBHGtBqeY69t2cqOeobXkVz3Sup/7CNNFscoNl8P+3YN0czcyCnK2gaUlLEaeVkAC79LBOQmKK4NKclxEKNbFkrsbTUZeWqVstUzMGgoEy1uSka7u9h1f7c5C7at2sLDXTnaGZ0B82Obqe1Iz20erBI7zrqCCrlif7r1d+ytDSfL9HkDBzeXJQGJqaRc9ng0CBteX0LS0Ah7YekHFJ0XLrQWnz/u8cdx98jkP/PfvYznouYc5hHuISFP+LItfDXNHV92m+tbCL+WornOy51CWJdUeuH69MeSRlbxCmmwil46+tIZkZkHsHOXnORDYlIhJ20HcT0f//8+YyV22OGQOchYMS088bEWnSQI/CBD3yAiR2817VnOogYDmo5tMVWEs/i7y40Tz1LlMCgQzexDWJkCylSQ7EL1aRRJJ0+6fMlmygbxBSkUqSbIjlFe4WgiKRUHJrwnqgZ8ZyQO2m/ODtJG0PqcSGUeriFePiSV/ke74Ag4d9w8kCbQYRcPZEsVOzuFLFkFXDQE8dJpLSzkyQI8FNUxqQFEnAO+9VLE1OIBIA0rEWqzM1Qxa/4AAAgAElEQVTRyPAQ9fX00u6xSeoeHKF9c13Ue9hGot4RGq/20TszJarUatTbP0jjkzOsnkfq0DLwFBLswme6RKZs5+o8Zpx8NEpzKlLVapkKtTIVcmV2flox0Et9PSWaGX+Hxna/RUM9OZravZWm975FR67uoyNX9dNwX4EOXz1Cb7/9Nrcbst7JacSaneVwVNMRnsAaxPT117dQX28v7RvdR0esO2KeWQbw/+DxHyTYNf77v/87/erXv2LSz5ETHIAJnxQyxhwsLF/050WWrYJLatILq966cAeSZKnOzDX8jtYQzGs3UrzqeFHqRx1vl9eQpE3li9PCcFF4lYnpL36RBRp7xhDoSASMmHbksFijDmYE3vOe97Aa84j1R3DcTyFlOKzxwYEvpM9lN8pz+KiYmAYOdF9CiTNK7NdEYilkUUuVtG2dts0UIil2pHgXtq9a2qrJZMijXdqEPvnSXflNJJ3Sd21zGyKmMu6Cj5Qj9etQW5DawSQCxBrPIWA8p+xkD/codiznJZcA6E4CGjlGO7LCkqfyvExdLv97XaIamovl2TkmplMzZSp191AFtoTlMn3g/e+nyfFx2rp9FxV6hmjbeJUGDj+KelcdQaO1AdpXHaRZmEjUcjQxPUc9/QM0O1dxwfpj55354aKIZp3pQeSVX+Vc9UJcK5SrzFKJyuydPzLYR72lAu3b9TaNvrON1q0aoPLYDpp8ZwutGSrSuhXd1NdVo00bjuAMT+zelS/SXKVG09NwYKqyxBQYAms4Rm15/XWObgCb6N/5nd+h3r5e2vrmVp7XuBRs2rSRL2G//OUv2cZUzEIkG1h4LSMlZ1hKmEztkp2O0vaLNGKapF7H9/nI+c0vWy6HoTrhMIWRCn2Skg0gXhSSLATLi74UJzzGhudwlHErUNeKkRF65udGTA/mM+RQb7sR00N9Blj/247ABz5wLEuMjjzySCY/sNUD4RNyxeo55QHOgbbZDhUpJp20hb1vIy/tmGiqWIVCGp3zjuuCb58qEk0tJdVqfSkXanyox0HycHjimSQVpyaoeF/KTjx0IyIOkgMiKU5QeFfb1GoCjb7Ib3IQi2c/ypHwVTCB0I5XLuC+a7uTkEXeypFdrQy0HOxOsAVbzfAUEJtY9lCPQmixLSv/Pcee1bAlhfRz994x6soX6cxPf5oq5So98c//ShOzNZouDNCR7zmeZnK9NFrtpnLfCE0gmsFchSjPQZ5olm1vEYjU5U/nBkVqZHZ6YkFZ5JEPx5qouRDOFahKlZkJKlRnaaC7QIM9JeouEE3v3UPvbH2Djjishyb2vE5zk2/T6oEirV81SD2FAp1w/PH0ykv/SbV8jXr6ummmMkOjo+PUle+h0dFRQvB2YLlu7Tp6+T9fZmK6e/ce2rTpKDrqqE20Z/du2jc6SmOjo1Qs5DntKaSt7HTGsW+djSnPN1ZVz6eALuhAGHg9x/yRSZaYQpOQZsXpLiGuRjgkyZpJXv5Yo67Z8208xZYz9KZ7MmFCJWa6SrIvrcfuDZJWtjFeWNeKFSP0zHPPtX1fswINgf2FgBHT/YW01XPIIHDcce9nYrnhyA0u7E5EajSR80mkOJs4aR+xnaKo/iJn7dgJImKh/Afnmw+cgyhfbD216l8f7CKNlDz2IKaSq11LaKWtImUV4pAkmRWSzAQ7CucEaRvKB1mBdFiC5MukEJtSTURFEgyiA6LqMus4L2e0QdrLGZ9ie0DNOJQqWVS5Hlj4p9h2+hPUl0TrfiHN58DAIE1MTbM6HCrutasPo8NXr6K3t75F/+c/f0Mz1RJN5Ido/Xs/ROOVLhqrdlNtYLWTTs6WaQaSUhBOVqfDJjYiViAcEelgKpVATFnNX5mjXHWWuvIVGujKU28xT125Gs2M7qU9b2+lIw7vofHdr9Ps+FYa6c3RupEBWjk4QO8/5n308ksvU6m7RN19XTQ1i4xPk1SgEu3dvdddTKKYtb965RUmpohje9Smo2jDho0cKmrnzp30zu7dnFCAJc+VKk1OOOk1MEUcU+f8FCBeTL7DW4Ligk3tGUle+TGRFDW4MpdxWZoWVuNbirpn3IMgwJzBLMgWMXYJhDuYRUy4ZZicoq5wymHXwlA4LozVMz8zYtrU5LGHOwoBI6YdNRzWmOWAwIc+9EE+MEBWELtQgs9LCB5fAsrSQs6Q5AJnc2YizmFeD0CviRuTtwgo/6zTZNH3ehdbVbwKYii2qVCFw/YVjlOQQAo59MmpT0x9AiqEUZsM4BlIiyGFA0mXUFn4XiSfYqOqpbTiaIXn0G60D/+JzSq+Q1s5E1FEWHGIO0/1OI65QynK8uTzD4epqIfD0jbpi5YIs60wQlPNzTI5Xb9uHfV0lWjvzu20b/dumpme5VBR+b4VtLc6QKuPPo52zeRpvNZD5dIw5UHYanmaKcOu1KnS2fkpGlTxto8HOeeC73MMUyUxZWIKG9PqLBVzZepF6KiSI6czo/to91tbaN3qHhrf44jpqv4CrV85SGtWraRNGzbQS798mQaG+qmrt4vGp8ZoenqGKrPExJQl/LDjhSr/jTfo8MPhdf82Hbn+SFp3xBEc9P3NN9+knbt28nw9Yt062rNnL4eQikBXUtLmiKmTbCZJUxONVhNDQrHqnWPARvJSRRxT06dGERyEuWqpfqLJaiztbnYna5GYBkjwipEV9O/PWrioZkfAnu8cBIyYds5YWEuWCQInnriZpZWHr1lDpRLif87xwaidm5w62eWWF7V+TBxVmCcmmvCWh5d5ZHvKx2t0IDk7UwectvkUKEPe8fKdqMdFYgrVOCSa8ruUp//UQ6SJpK7bfw/PSegp/B1OS3v37o1tbbVDl2639Emr8fV3IjGtE1anvhepMx/1kcQpzrEepR7VJMNJTNOdbcQUI45M0NVFff0DHNN1dmaatm7ZQrNTiBVadFmZugdpvFqifbUBWv++36NtE1XaPUk0US5RqbuP7VLZ6alGNFtxnv3SBphzcJxUF7WfXZ6cRel8YiqZn2pzk0SVaeqiCg31drFnfnVygna++TodvqJAe3b8lmbHtjpV/uoh2rhuLa07/HD65X/8kkZWj1Cpp0SjE6M8T8szVc4CJU5l+HPPnt20ceNRTETXrl1Dq1cfxsR1y5bXWWoK04Zj3/c+euONN2nH9h2MOUcpYFtYXLSaU+Wn+kyl/ZimyZeLXCSpFZLq5kH4RTENEJvj+CKW4tOV4/EKf+TStPDXdqvyV9D/Z8R0mZwmh2Y3jJgemuNuvV5CBP74j09m4oWYj4gDOYcUj1FWl2Qv5eQGxaRP5XMXcuoTUyFu+NNXl8vBKpJU8ZyHah3SS3jzQmoqUleRFopkVZsBaPW+rjPUC7wHKSPU+XAMu+CCC+jf/u3f+D+pSxy3pI0SJUBIrdicyr8h5YXDjXjkcxtA4LQEKZKU+dJmSAJBEly2HFwOnFpWyKq2ydXRCCCZRT9WrVpNq9eso7GpGdq5aw+NTUyzZz7iXoIAs6S72EOz1E3V/sOoe9WRNJnrobGZHM1RL3vgI0h+rtDNDk1wfMJ/mtIwVYnME5z3tYtqmiQxLdAc9eRr1A91fqlAuZlpmt67m7rz4zQ7/jbt3v5rWjPUTUeuHqIVgwP0oeOOo+d//gvq6euhQhfaQrR33z6qzBBnfkJkAvTjnd3vMHFbuXKEdu7YSRs2bqShoUGW7CNu6VtvbWWP/T/+o5Npx/ad9L+ffTYKNYa0pTlOT5pETDPwyAXTqe6Q5xDREs/6ZcOFTdLOe1qToAutf+/e4bxV7n4T01V5xv3s/PFlrPw5gzmYnu0qtEKSiamel9I2IcrQsIRtTI2YLuH2bkXvBwSMmO4HkK2KQwsBEFMEo4d3LHKSI0c2E1Mv5eW8A9KxuyBQLElV6TGFCDrPc5eeMkQOhZj6tqBC1MRjHmp2ED3YpkFiiud1jFEQWPzn16G9k5Ocn1CWZAECkTn77LM5vus//dM/cdYgqUebGYh9rD6UUY4QZPwd7V27dm1sDoB3qkghqYLwg0Rw/nSocXVwf4a6TkzZKzrSzfpOWGiDBIkHPrhsIH7pm9v20I49k1Qr9dPIuo3UNbSKyog1GnnMF4pdVK7laKpWpGqxl6YqBZpijoZc8o6IIhZAuer+k3SkbgKIV35k6cipMZ3EFFmCXKJU9w2cnxC/NFeepu58hQZ7u2iop5tq01M0uWcnddE4zU68Tft2/obWjfTSUWtGqLdYpOOOPZZV+X0DfZQrEjtB4TJVyvXQ3r3OHhiSaEhD3962jR359u3by4H0u7u72LYZ9qW733mH+vp66dSPf4wzR/2vp/9XFNLI2e7W04R6NFQRv2Z2h3njM89m1Pm7aemmK1ecnsJrK1JIRE0QcupWlLR9gS01bGijtbqQmCabIaT3M5mma4Idh4uKImCFTAowT01i2syssmc7DQEjpp02Itaegx6Bj370j5l0wQsd/1WqToomecRDHRTnp9BvWh0fe2rEBMzZSfqEKqSO98sWCSiIKYKmw/4TElNxWBLJqqjSJVi6f1DjOTFTSGo/iDoyYm3cuJGzA8GRRkJlyTvSHpSnSWg95ajLRIX60V6RmMr7TDb5vygNpEhBo7BQPkZCLpxEbz6GWmqKvkGaLLayo6NjNF3uplnqo9LIEVRatZHGqJ/GynmiEtKzVqlURGxXF7DexR+FDSnmQJGzNiGjJQgpbEw5oxNsTIUexaTNqfRdBNMoD5QipvlcjYrgXUxMp6grV6H+rgL1d5dodnQfTe7ZRSv6qlSZ2k67t/2ajlw9QO/euIaGenvpXb/zO/TS/3mJunu7qYJQU10FdkoDMeVkDbk8vfX2W2xT+sabb9IKzONKhWC/2N8/wOYSSEGKFLWV8iyd+d/+G01MTNFTTz1F5TkkWIB9tHN+iwminhzMucNkcSG5rL8Yj+ECR6Y6qZxXjVMtNNxTYoIZhQpjGaYMiGonX+q4yLqTHT8bMcRqribTqWGdC9sZfiVITDFHJPiE95oR06agt4c7EAEjph04KNakgxuBj58K6dEuVuOPrFgR5WJ3sTQhuWvlw4dTQJUfReucR6w0qRKS5ofZEakp/gQxxX8gpoODg/MyT7kz2B3CYsu5QIIUed+H+gVSibJhi4mMWL/61a/YVlFSsvoEWv4NtbkmkiJRFcmpqPLFgQp1Q2LK/YWq3FPpi1M1e2FHDa0/49KQykcTAdjd4j8QYQnsD733XHWA8n1rqDa8jia7D6N9+RGazPXSNCE1apW95REMqpSHSjxyXeJsWHkOC8W2pXM1/hPZnyr/P3tvHizXeV8Hnrv2+vYFOwhwFxetsbVL1GZttizJFkVJVpzEipTImcnU1CypVM1MTU3V1KQy/81MnHEsJS47yVia2GNbkWXRJEGAIilSlChS3EGA2IH38PbXy92nzu/3fd0X/d6DAJqSQLCbBb73um/f5bu3+zv3/M45v5zXh4VwypQqN8r394HpYCnf5U1PEcMrYgQFt5kjoFmq04YTtTHRhMRFnT72BK7bOYW33HYjQge4ZvduvPD8YdQaNSRZBDek1GIVFa8m7DhZbgbrj4+PodPpCkvKOys+zyoAbyrOnjsr3Z5WV1bwmd/8TSRJirvvvlvb7Dps0GqA6SYaUwGL9oAHLhx7DWx2Pcm52cRdz2UvAHCl6/Zin7cN+lEt5stbvB7basFtv8zf+zwNaJZ571FcRGe6BfTcMhmifFz933UPpUKwaVzUkDF9Od+xw/dcOSMwBKZXzrkY7slVMgLv/8D7sLy0JJM3y80EQGSOLLiSGCLTVckCVSlFlzBrGSiRBWRZtK+B64Oozcr0dgKzMVUC2gxYs5O+LU+zdM8SLk0sBKVkBsvb7kVWmVK6Bap2Yrbbt8sNAk2CWTI4O3fuxKlTp+Qft2Ed/oPGKrs+y4xye4OaWB4X10sgTaBkW5Ru6Pw0yJya66tcfmWIupfmyNmznu540yGKYDL0IT3lO+22OOcdv4bUCZE4FaQju6XdaBHWkfhNySltFwE6LOe7oYKbggA1hYsUPlul8rxL5yZlTPkzSTM45lqQ3NRStyfrI888DV93qfsUNpVwlcBPu0A5BKROiio6qOQdeGkL08EabtxRx9zZU3j6yR8haa9Jmf+GfXsxPTGK0Gf72oreKPHacl2st1pw3FCgDpsH+J6HF154AROTEz0w6LmeNI5orbfkBmNufg6rywu4473vwrbZbQJMFxYWEYYVZFkhDSYgchPLnBJLKevIMPqtwOdmkoqLfj2UwOor9TWinzfTq/4CzapKQcqgcbCkv9k+bJ3BuiV5bIyImx/RVrrZIWP6Sl0Bw/X8okZgCEx/USM/3O5VOwK/9EtvkXJoWAkxOzPbMyFRfaYTtbKQNJhwhta4JLYrTXqv2cHhcmUGaRDI2eUGJ0b+XXbNW1Bsl7NmIoJnMoEEpyzjE+wNbs/+fSFY7pfL7QRdNktxWZa+WQYneCSzyfI9mc6ZmRnZRrnkPngxlBlSC04tuLYpAtxXq4VU8N+Pi1JI0XcU9QwsA1pSAj2f7UDZbZ5lduZTukxByFGkEZKogzwr4AZV0ZMmCJG4NRST16LrjyFzQkTyr4KYgJU8qeMpuCfQzGO4RYqA6/RcKXMT6lTYNYomIwI21zeB9v0WpFrCVxuNAtNiU2DKgH5ZvwDTdg+Yzoar+Pi7b8fpkydw8L67MX/2FHZvn8G+XTsReg4qoYux0SZhrRi2yOa32h2JseJGK9WqAFPeSFCOYs+t5/tyA0OpCqsCPJ/LS3N497veIaz4fffeh/PnF+D72l5X8j65zh4wNUYfuf5fHcC0Zzoy144mQm0OTMtVjY3X9MWiri7/63CrvH4Fpo9c/gqH7xiOwBUyAkNgeoWciOFuXD0jcPvrb+21C6UxpFFvyMGRnRQWs9TVSUCdCdO3maTlAPsyEN2MlbHmoTIQtQwjNYM2JN6CR8tUlkvlBI1kIK3mk+skmCyzmly/ZVktsC6fMemIJGHqCrS53wS/BI78d/z48R7gZVyUXbbM+mzFAJVZWY4NgbT0cR8ZkXX3Hfvql7YgykonlJ0j0NNWo+XyrTCQSQ74AeCFyD1XNME5g+spDWA3KbKTXg2xW0Pq1oHqOPKJ/ei4I4hzB93cR+LwvaEwrzRAacv0rARMaQQq4PoO/LCKbpIhilNhPtPcdHySMrWWaY2SUbMGPCncXhYwzReew7tfvwdnTp7AQ987KHmnt7/uBuyYmUStEqAahpiemhQwT5kCr4dON5ICNh/M3yVgXVxaQhgE8HwWtvVmg8CH48+UhZOnTmLu7Em88x1vw86dO3Do4AOYnz8P1/XlOlDz0WUCU3OeLusb4WfImL5SwHTLxk8m4myz472YrEGX32ia4vn53ve/f1nDN1x4OAJX0ggMgemVdDaG+3JVjMAnP/XrwjZxwifgI8AjmLLddCphqIyU7/eiaTjBUKPXA1V04pt/1hU/CD75N9dvlyv/5HrIgNrwejuwZRe8BZtlkEgGjPtJXSX3r+yWt40CBk8St2X1p1zGRj1xguR6+PeRI0d6MgGblWpNTeVjLmtiLVAuM6vcZ9tClcc3GLCvuZ9GJSiaTv3dlvsto2VBPhnDkKC6cKQLk+SJMvPeKST+id2YksJH5FTRdRpwG9OoTe7Guj+DFupI6K4vXKpJDduqLV3plicYdPIEXpEhcApUaz72Xb8Xjhfi0cceJ38Ol8yiyzB7Gr4UaJgKssYSOQSmaoDarJS/FWNaab2EN1wzivb6Kn702CNgb6mZyTGMjzQw2qyjXq1gx3bm7AZYWV4R5jOKY6RZAbKiHFfGnLXaLQGhPBfct8D3MT09jYnJSbkpoCv/0P334LZbbxbn/oMPPoS5uXlpsRr4gfEIXV4p/2V9CbwKgOnFjmvLMn9JVz74/q3kDvzcPfDwEJi+rOto+KYrYgSGwPSKOA3DnbiaRuCuu+7sHY5l+3pFPEOblAGYMqQ0b6gOzwI1+7tdhwWJBBMECuWWo3aDBJn2X1kfOigBsEyqbedJkGjzRi1gFc2jBXclEFwGyHZf+ZMl9nILVk6QBDhnzpwRAxS1pWQ5uWw5yspOsBaA22gqAli7PguK+T4FSfq4ANSKe31j+V4CfGi0MWypbM+aVvhkDnSiGGlRiPxCAXmKPMvB2KfErWMtrSBvbkMwthORN4p1bwyxUxd21IJasStpPwQEVAQwfzSJBZwGboGZ2QnccOO16EQpnnrmeZydX0C9OYYkA2K6oCRPtc+amiMEfK6ZJqcBjSmXdymEVfNTjRrTooMgbcNfOYyx/DzyNBbWlOX72akJOEUqwJQ3TswfDcJAboioYSYg5ThzzOV6KHLEUYxu1JVh5bhIhBS7bplGDGTlyZi+651vk4zTQwcPCWPKSC1x5kvFeyMwlXPXyyG48NO/FXNuz/dW3xX9aKqB9RkWvff+EojdqiWpLlu+/vvrLO/fhirGFkByUJJT/mzb1/Q5HZmy9GQrALp5q1IIo/3Aww9fTV+pw2N5jY3AEJi+xk748HB/9iPwmTt/UzbSi5ERcKdcGDNNyzE5fS2l6vEGAST/JtC0jB/BgQWR9jVuy4KJ8iRmS/F83coDyr/bkrvdZnk7BL9clwWndtnyeuz2bVA/943MGxk1Pvg818Pn+D5qQm0HJfuzbKLqgXhjWrKMqo2OKsdY2eMsA2MbOF6O87HrtEH5sk6JtiwEeBKQxVJWj5EVBYLAE9AGKeHTsVRB5DTQ8caB8WuA5g6s5XVEXhWJ8JDqpmfcUw9YFDl8OvGLFEVGxjRHJfQR+g7ibhsj4xPYs3c/jhw/gbmFZTgEv+z+JOvoZQboCrkedq/ajDGl8516VmFlY9ScDqpFF37WxkjnOBrd04i6bawuL6JIItSrobROJRNMI1YYBvCDwLjnFYxGMdMQdD9ojLLnluPF11niJyjlueaNCLWmq8vn8d73vBPX33AD7vmbe/DSseOoVmrCmGr/+ssFpgrONntcDLRaN/3g+3RN/fX1rzN18m/ZXtS8R8f/wofy8uYUXbACGz1WXr5/TjfTaZeBqV5DFx77VsBUO5ZtHKfx8Qk89OiwJenP/pt+uIWf1QgMgenPamSH633NjsDnP3+XcR2ruUnAHKcQa7s3IFWYPLI35vVyAGJ5cuL7Ce7IZhHckYVkObv8sEanQeOSnegGAeAg4LQAhD8JQLgN7oNlVK2ZqVza5++WnbUldW6PzCjfRyc+wQuD9alZJRjlw267DMLt5GyZ3AsBpxpNyrmq5WO36zFRsQpDLDOtf8hzBBh0ldt9YFcilq45vytrmMsyvkeNKJsakPMMEfnjSOs7kY/vRyecwnJSQeF7KKTUr75trkNYWfKARQ7KQh1qVXO68gsBhI0wRNxqCU84MT2Lk2fOSgg/9a3sBsUYKbU72VakpvsTweem5idPMlDpyveLRIEpuggITNvHUW+fEI0stbKd1pq0TA1cF77HeKx+Qrvr+xrvJM0QKCvQyK3eNWNvfHqZpDq+vFkig9puLePd73w73vSmN+Gv//q7eOqpp9FsjkoWqoKnywOmF/vieHlsah98lkFp2XG/+Tb7xsMy9iyzmfZ9Zeb0Qha1v21b4bDv6V//PPW2SYZcsKVr+GLAefO9JjAdakxfs9PPVXHgQ2B6VZzG4UFcSSMgwLRUsldgqiCUnYguYE1MyZCgVNmlzR8shdM5PzU1JeVwAj7LAlqHu4Cvkuu8zCqWQaAtxdvSvQWgdj1lBqfsjresqd2OZVS5jAWNjMdaWFiQfWQA/o9//GMBpASm5UncAuHy0Zb33e6vBUeDx7jZsurDN2VQgqvSyoUFNVO+gC5GcJExNcH3aa4SCA4f4aHnFMgKD5lTRV6fRT6yB+3qbqxgFCt5Fa7HtqLmxkMiOUtggliTXb4IUrNEQF7geWiGFdSZgZoVSLIcK4yhos6YJXJKMLg3DGi34NT0eKL5iiatrTSmEheFVIBpzYkEmDbWjqDZPY1QTEsZovY6ok4bRUYWN1ODGvW4josgrMiWCDJlmAbGrn++tRuSlVdYA12nvYq3v/Xv4B3vfKcwpj/+8RNoNkcQRbFp93q5wHRrMLYlML2oxlTX13vvJepRbVvTwfamm12z1iAlQFxlyiUZjN4IXAyYMrGh3F71YgB8EAwPfmOM0fw01JheSVPCcF8ucwSGwPQyB2y4+HAEftoIfPaznykxHqa/ttGeWbaQznwWCK3+kcAmTQiMLswotRMUGUh22iEAvPbaa8URbRnIrfZn0PleZnrKoFUA24D21eaIlt9DQML94Gss5dpuT5xweVx029PkRYaU+8jnuc/UvFlgaRnRck5p+Zj1dwPSrVzUAgnT4arfTejCI9ee8spy8UEWyjLIXXGcb3zQVhQJ6MuANEba7aBSqQNuFeuowx3dCYztRMsdxWpuIqHcisRGMWKK2E6jg3Lpbc+Sey794XVbfXc9wWqOZs1H4Vex2k6QFC78oCLMI41SBMNyRYgRy6OqVASrrktZAP/SCCk+xF5FRpIu/ozh+jGaboRq0UaQtFBdPyKlfE9iq1IJ6fdo/icwNT3WSdYaLllancp1kOu+W/ZXzn/eTzrg81mm55tyAMafra0v4dZbbsKvf/KT+M5ffQdPPPEkfD8QULoVY3qxHFML8n7a5+yC1y8RbA6u82IA0ObiDrry7eelHBtll+Fz/GwkSSxnv1arChsfx1Gv3a/edCmDrzeqZJY3j84qg9VLGQ8uP3TlX8pIDZe5kkdgCEyv5LMz3LdX5QhY85MtR5cPwrKLF/Si50QvIsUBNtVoLbkeslnnzp0ToHX99ddL+0i7jp8GTAeBp2VM7fsGJ2e732W2kstal34ZtNp1WXkBgSvTCGy+KPfbBuqXj72sVR00kHCi7rHHA11+COY5oW8KMg3gskkEltG1jPCm76Gpi25zJ6QHx7sAACAASURBVIefpWivrsH1KnAqYwJG85GdwPhurLsNrGUBUofu+wCJAEe9tVAkpxmkdPsI89ob3P6+VvwCzaqHCAHWuhniwhNgSkbVSWNIFycCW+E4ydayiT2Pl6Ynfc1CSQWlyrJ5To6wSFDJ1lDN26gVHVRbL6ERnYHPvFgBvQpMyeAKcC7zsgJQdT/5mgQbGMAt7LmRo8g5M8CU+0z2VHXFK9i3f690f7rvvgN47LEfivlJ5QFc6+W68i+/fF2+xi/nS+NvC0z7Gk/dZ557W1mo1eqYnp6Sv2kYm5+bE6BOYF++MePnnozpZo9LAab2Zs4yu2RMD37vwcsZhuGywxG4okZgCEyvqNMx3JmrYQRUY6rmmnIJXSZ+4/QVraOAhhwpA87pABcn80bG1Or5CEzJQrK1J0v5lg3cyhyxWe6oLdOXHftlgGrXVQaOVr9qO0n1GUlXWFu+TjDKf3TSW8MTpQdclgyONTtx++WYKG7bHke5e5QwbYYxvZSyJtfDCZ/DV47IshrYrdbBvvUxTU9s5YkCrdVV+c2vTaLlTyBp7gDG92DdbWI1Cw0w9ZEjRuHQIGXYL3Hkc4cZWG8kGdKKU45Q/j8Suhiv+WinzD710MlcxLJsIaDUKwgKpaCvbCgITF3m/WsZfwMwVW1rwBQAcrjJCipZCw03RnX9KGqdU5sCU5uTSoGJbp26WJMBS3AvEldlSS1jSkafuaabAdMoWsf4+Ai++He/iB88+phERtHIdzFgKkByC1f+lcKY2s5PmzGmZeNR+XPI4+ZnvN1qSztXyllYRTh9+oywpzKOBuD3pQJqMny5D92+a0xywPjEBA4ceuDlrm74vuEI/MJHYAhMf+GnYLgDV9sIWGCq5VDlVKzmjOHtykaZ8qjWA+0SWwJTMo+MXSIjecstt8hPy0BuVdq+WIh9WbMp+2gNQqYjU3mitMBUS5S6XZsCoIAwE1BqwSfBKZchkOaDuli+l8tZnd1g+d6W+HvP27GzeseSU3lLkFkCOroeAi5Ft1tN/LkDRGmGPIlR9Rwk3VgySd3qBFr+JJKRXcjH9mDdG+0B08ylbrPNjAU1PYkqVWOeJCQqlTRUZcBFcqgUpNNdQ7Y6jzysoz6xTX4yaN/hDUmRAFkCFGQzIWws9Z8oPCpMwdapG4Apt1U48BhHVcRogK78NippGxWW8rdgTC3hLMBUOjAZVathfGV3pXxvwFKuYEpYvk0Y0zTtiNzgS1/6Ep5++hkcOHC/5Jjy5msrxlSHZ3Pn/ZUCTPWTaysZff12uYRfBqUEh3ESgznFvEOKulFPTlJunWuvSUoF9LPrIE2169vGx6Wyx/3leCN46KFhXNTVNq+8lo5nCExfS2d7eKw/lxH44he/0JvIVSNoOKqS21lAo3lNCsLUOZJtKQXr2zK5LUWzpSf/vf71rxeQUDYdbTqlbZGD02PCBrSlXMfFSuxl85ONoiJQVdOMdn4iAJXQ9pUVYXW53OTkZC/iygJbHptlTrldC37l+Lke07p1s+NSYKpMZRlUk4G70PLUf7fV9g6ujxCSrOXa8qLEOs1MTSFOXSRuE2vuGOLGThQT16DljWExcSUiygtrQNaVOCiNipIO96IN5T5VAg2nd7IMge/Cdx1kSYyGG2E8TDC/FmF8x17Mr8dop4XERaFIRGfKHABhMBnVxVI4XPipo8C0UI5TpBbMCDU5pnnUllJ+0+1qKR9d1NaPomIYUwJarlebBoiQVG+MDDBlmZlKEmHT+axh8HvucKMx5cFlaao3F3Tquxqt1Y3WEUVtfPkrX8GLh1/EvffeJwA9DCtmFZdnfrJgbwuY1s9pKi0gUtgtdJoXl39szVQ6WwLn/oYHZSiWrVc5jLlO5SLt719Zz60AXeO7NntwHb0bhIEFtqqUDM1PP5ev+eFGfoYjMASmP8PBHa76tTkCd33usz33vQWB5XI1S/epYR7VBKLxPGFY7QFTW3K37yPoIwM5Pz8vsTwX003aUd9q4rJgbsMEWQKmGw1JCh7L+2X3wTKzNmqKwJQpArb0z17rNnu1zPRaGYAFxBZos7tQPBCHVT4mYZlKznF7HFRnitN8k4cN7R9kWwvHRVI4WF08DzfLsG1mBknqInUbWPfH0a1uQ9zcgW44gfWigrjwkbPdJrvMqy9ILUkG2PGvIklQDTwELPUnHRRJFxXfhROvYX3hONYjYMdNr0erYEZqICYoiYNyVF2qOKYPTN2MoFQZUwtStLCvy1jGtJKqxnSy6ghj6q8eQ+ARGPPE0tSk0VXSUcAU0m1p2QJTvk6AV4jm2RitKEmRJhAKTPlPdJFifmL2aQudbgtf+cqXcfTIS6IzJUhnjqmiyFcQmG4VOsobhFccmBpEuekV1Wcoy5+VQYmMXm8XpgJs9rnbqurxcoDpsPPTa3PeuZqOeghMr6azOTyWK2IEep2fNKNGA8zJjprIIjKCBKcW5CkSoZu8H7BvwaOd9LgsHe6nTp3CW97yFgF60oXH9Kff7MAvFZjabZV/bjWQFigrI1TKumSqAJk0w4RSV8cHJ1xmr1q21Tr4Lchl2Z/GKa7Ltlcl4MmSRLSV+jANCkoyA2sKKQPNnFFLWwBTstG94yvJAzLHRZQ7WF2Yh5cl2DY1I73rM6+Bjj+BTnUaneoM4soEIreBGB7ijDmnBF19n7yeZc0MZdi9k3YQ5BFqXiq/d9eXBaCSlZ1vZ9h5/e1oOw1EjoJdTROgltTKP1xlRQUAc73aktTqMqV9quSsOqi4BfwsgtNZEFZ292QDwcphZPPPS1yUAtNEwv4FlEqJvh9KxcYCIkkwqQIiQZHrUTXQWcoSfi4GHp4X0ZrSdOW5CDy/BEy/gmPHjuH+Awd7ncw4UlsB05dTyt/ympabhIuxn5sb5raShchVJ2/ZSm5g0jbsFdpLgvB6gf39z7dev/bmyHzcL8gr3eq4ytWNwc/kxRjTB4al/CtiLhjuxMsbgSEwfXnjNnzXcAS2HIHf/ntfRBInUsrmIzSGIOXBHAWlNDtIT3ZmHKoKUZ35/YedlGzZfmlpSSb+22+/vQfmONltNbleDJjarZTfewFQ3qLMb7WgVnNo5QZcX1laQMbUAtNGo3EBMOV2pMtQFPXC/G2LUgGuBLg0iRljlI19svts9aK9fTfO/ZxE6hbAVIxoCk0vMKTljo/MDbF8fg5uGmP79DSyzEHhN8WV3w6mkNRnEFXG0XFqiAUM0uBCMMksUIV43K4LMpIJ3KyNIO8A0QqStfNAtIpqUKAa1FFkARY6wPbrb8NyVkXk1FAETS37Wme/YRkZCcUYp4JlfgN67f6rOUo1pgH3KOvC6y5hPMxxzewonIVnEZ19GgGNMQRs1LCKs5/Hr3mtlhPVLNc+MOUfvRsiAaYs39Ogl13ImAob6yFJO8qYfvnLOHHiJA4ePITMXMtbAlPtCnvZj4sB061kHJe9kR7Y/CnAtJQbrEB2swPSFAkL8uUaLGfemm1t9Rm+mCv/YsD00IMPvdzDHr5vOAK/8BEYAtNf+CkY7sDVNgJ/7x/8fenUtLy0hKnpKWX8TPccTkACvsSdzxJuP5y9DBa1vK8gih2KuAauk8B0ZmZGuioxK5GARmw+JfOS1YkOTlzlyc+anwafK5ciN5S9SwakHjgsRVyxLMxkAZbol5aXhWFj/NDoaFP3kaYpAi3Roqr2MokiNOo1CaTnhN1aXxOwx05IGjmkzzvs5S6h9WQKbeajCTNn3Ce7MDGinm1AjeGpd12ZGB+bG2uZXilNC2NZx/raqmR8Nht1CZxnuH7q1+HUxlFUxpD6I4jdGpKcpX8XOVt5egyb59llqTtFkXbhZBE6q4uI1peRttdQ8xyMVENkcRfdKIPj15HXp1Hffi2WijraXgNFdQxpzuxWa5LzkZO1pTOLGlOa8yV8X/Ndybzz/CWtFvyKDy+L4OddeMk6ml6OXdNjCBafRnr2x2rCotM/I7jlGGp7U46hJhho+DvHJE0J3pkpZeIQ9OIUQKqvaxnfpk1UGMwvz7MrWQdf/epXcfz4Cdxzz70CZJllWsgxEAWrhtKWtm2KlIDJEp7TwrfeQph3yjnXRbi0ffbSvzUuxoratWwG8vR9mzGm/Xxce6MgN2yeNXwxEkrZW2vCKwPMPttvgG+pQcOGoypJVhT3mrEwY7YZFh7GRV36tTFc8socgSEwvTLPy3CvXsUj8MlPfxqdThvtNsPaQ4yNjYs2cG1t3bjT+20/eZiJmezLWYa96bBgCTARdpHO9+XlFYyMNMEOS2QZRSpgAKxlPAVwZZmU0bkMf9pOS9ZkVO4aVQZqZRNSGexyP62BqGxOUbsMARPbe+aYnp6RjNWV1TWst1pIki62zU5htDmKLE1MfBEZ4wSB66Die9i5bRsCn/3pGbOzDj/wkeWUBShwd8i+Cag1GMYYd6QUbCrFElZuEg42lD/ZiYlmKtMK1kIcTU1gyDld9mpOydipic96HtKCINRD7laRezWk7AIFXxjTDrNnnQLcbWaEioYzi1FkMSrsKU8oGSfIEyaect8crDtVzGcBTq9lCGeuQSuYwGLsouNWEaW5ZJpKB7CkgO9XADdAtxujOVKTHvbUw1LuwXERFpnxUlkMN+0IMKV0oOrmGK2FCBafgbv4nHF9U3LBMScYLcSQxd8JdglUKZngzU+SZPD8KjMAejc7BKEEo3ZMOeS8dii7qFWrIlGJ43XEcRu/+9XfxfHjx3H33fcIMA2DiklFECpbGdpeAkUJefa47N6tWQ+rSgB9L3CLYonLf1yMdeTNVF8xYgGwAsqLs5j9NqK9zwXBKQ1pRlbA8yQ3U1IRMdFbPcK0/7ddfrMjs/eCFoDKHl4ASjcC5yEwvfxrZPiOK2sEhsD0yjofw725CkbgPe+7Q5ik5sgIom7X5HS6mJ6ZxtrqqgBUTlb1Rt30Eyc7yO4vViNnwobMBMQJMopjAQM0mwiT6LqoVitIE8NiGXOKBZCWNWVMDZel6Yj/yqV4glauk0CS+8POTRbEDoJSvm5ZMwtyRU/KDj+MT3Id7Ni5C3d+9i4Bw+fm5vDd796Nxx57BLOzU5iamECn1ZKJmrpH6h2ZlVmvVLBj24zp6a5scr0SSC4nQ+WFaXYc+AxzJ4JS+7X67yWLyUzULkPyA7gSOl+a9I1WME5YytYStR0/RRAxvLwtbnXpkuQoiBNTEDWkbEsKHyl8FE4FBUPvnUAzU0U7zF3o60shIfmKHbJE45U8aodzYNFr4tn1As8cn8fY7hvgT+3GYidHhymqrLaza5AYikKkCY/PQ7XeQKuzDi+gfADC5pIlj6IuGtUQTp7AL2KESAWUViSMP0U89zyK5eNyvSgjqsCUxxwE3B/tAGW7G9GMFydk8j2EQSjvs+e7YOvWUlqCXI/CdNdBo1rUXROd6eUAU8fkpm72cS+zgHITZM1DopDd2uC21VfHRYGpcc732c0L2/pu/XVk0zY4tsr6EkTT9GU/e/wslV369jO1QR99ka5V/X0vma164HRzRncITK+CSeQ1fghDYPoavwCGh//Kj8BnP/c5HD9+DAsLi7jxxhsE7FEfShMQwR9ZT05S7CfP1wgaWP7WbjCGzzNtC3vOaANaGcHDEn6324Xn+6LxE2OKMVNZYGozQwkSrSO+7Ey3WaRcjlpYAlTuE/ev3NfeTtiWQeLyti2pvGaaAtDE9P73fwDvueN9WF5ewo4du/CDxx7D17/2b4RVDANfwBSZS58lZIlQoiEnRaNWQ54mkv/ImKUijVBDhDzuCltH04+wpTIGNiqqb95RcOrCN5mfPI5ybqlleKUjE0Eux81nuTxHnMaI8kgMQb7HiCM2OSBATrS0LQDKkxag7FnPf2J6Eh2slVEYM1HBEjkkJqndjdHpRLK8H1ZkXW0vwLIbYL6VYvu1t6AysRNtluzdUI4zibpor60iiVOEYQ2OX0E3SZAWCSanJ7G6ui5AvFKpIokjNOtVYZwrPuAVBKhkoUlpJkBnGUHW1hguYetMkL+IS3m90KWfgwoKHiGvDQJTalbrtTqqlarKSJivaXJM5Rox4fBcXhhTOOhGqy+LMZU8T/MQJtBU9aWzl7CMphOaio2NPlhsX5f1ob0YMBWwaJCwVsrtTWGfPd24MQWl/SQGdkXzTI6vMsrWlCilfKvfNW6+zYx7lwKqL2BL5az2O4GV3z8Eppd1eQwXvgJHYAhMr8CTMtylV/cIsJQfhgGeffZZAYUMmOc/TsTU5bXbLZn0q7WasEGMuREtpTXmlCKkWBLlssq86GSoJWdlsXo6PDOh2knRtka0DKllEcuAjc9ZNpUxVPy3e/du2VcLYi2oUwA9CAiMaatg6dnHxz/+q3jbO94pGaYEzS8cfhH/359+EwvzZ7X0LPO+9MWUaZV5n2kSC+vI3wl0up0O2qvL2DM1KqXxLI5FI1kJCMAIwjMkKUG0IU+NlIAjERJ09srFpdKpSUWwZdvymKQsvVabql4U1os/9XcFYZosQNaTgFR8RNLgyTRIIAgRNpFZoFS5OkiyAnEGrHcTROZ3L6xI1mervYL1xMHUrmsxMrMHy+tdVGoNAZNRu4WjL76AZqOJD374I9h33Y343kMPY37hHH7tE7+Kc/Pz0lGIubBzc+fw1E+eBLIU9SqZ4kx0rHTfUyJBKC2mJ8VzxvUvHn9z/WiCggXX1Dy32m0Bpjz/0pnMXI95qoBeGNQkEZc+r48wCOTvJG6h213HV3/3qzh18rRoTNkfPvA1bUHGjRrT3s2Wg8zJkTps3+n32GUSz7xxcT1fdjmhYY0YlXc2JqrMZ+vWEqC9tG+KizjrS9B48FcyoBd7lHeDFQ+b/KDsN29q7Lv1WtkQCWWkvLrUFvtYWkbZ4z54polNPtel9/J1dn4atiS9tCtjuNSVOQJDYHplnpfhXr2KR+Czn7tLJuTDhw8LYNuzZ4+JzwFGRkZlUufEZSd7O2ldaJDQAHmd4EyepBhNqANUk0XPwS5B/VrCtm55AlOysPZhdaRWD8flWY4lC8Z/dNGT1d23b5+Yq+xydts2QL98WqxFhbsXhCHe9/7344473ifAtFKt4plnn8Of/advYPH8uV6uq8yrMg9Tn0k9noJAAlOCErLBaaeN2WYV440aQpads1j0lJLjabWSZIrFY666S9cP4YIgNjaGk37EFDenQHuT7En2omf3JAILARe6bzQHSU4nZQoqjhQJAfM9BQwEDlIypMJWK4AVKazjopPkaMUZzpxfQjsDulmBsN4Udph5qWcX1zG5fS927bsRi0urCIMqkm4L3dYazp09jX379+N3/8v/Ch/8yMfw0COP4uDBe/COd7wNExMTsu3ZmVnMzZ/DH/yb38eRw4dRCXwZCbKbBKMVnneXJrEyI2nAqcFAZGjJWtvuZARGK2tryF0X22ZnTSB8LufNBuqLdlkMUH1gSoY7z7uIoha++o+/ipOnTuGev7kXnU5XxsTnvojxSa9PxVAOMjdD6qocgs596nBFqkvTEG9eeG24PjIavngTwHPjuAip2b1ILNSmXxsD0o5L/Wq5lFQLu0wvxaDXhnbjVv62iQIbt2UaShiDlOF6MT4xjvsf+N6lHuZwueEIXHEjMASmV9wpGe7Qq30E/v6Xfkcc+SdPnhSQxN72dNQzr7MP8BRMWj0jJ904jnqgSnRq4qJW8wTRmzJWaa9sKFiJVm6jnVS8p8YnC1ItIO1PnPq6ZUIJImmq4oP7SFMVy/kEqwS2VgZQNjzZ82OBKRlDgtx3vuvd+MhHP4ZOuw3HdfHoDx7Dd779l3AZVVRietRbr8fD4xOXuQF/PKYQGUbzLnbNTmJ8rCk60DyNBJiS0RRBpuuBGCZNOTYePD+E41JDqdtSJslGIPVTCziOlgeTsj7Z2DTu5cALo9szl6iPn4kA4rOyXisHaOexAFO5cbAsKvfQ8ZA5PpZaXTx95CgSl+1N6wgbI8KMrq62cPTEOUkD2LH7WsRxKix6EXexMHcOSRph2/YdeNf73o+3vusOnF9exvzpY1hfX8HePXvkXLNhQbPRwJ/+6Z/iheef6zVoyEzElrCQJChNybtnODLAkGNOsEnQLUDQjNPK2iqcwMPs7KwAVl6bHI+UXazM9Uf2lM8rYxoijSl5aKPTXcOXfudLOHb8OA4dfMCA9UI0yBaY9j/XvPZzeAHlCyoVCF1fDGJpnAnzLF2teP1VK6AdLWF1gDcKGaUdl8KA/u2/RbYyP212g9MHnQq1ezeZJf3opQDdi+31IDDVmGQjbekZxBwBpvcdPPS3H4DhGoYj8AsagSEw/QUN/HCzV+8IfP63voBuN8L8/JyAzxtuuEEc+gR5LPF3I2oaC8k3tYyUNRSRYeJz1qxk2xqSea1WawIK+JptYyggz5Qc++YKZfUILu16rQnDMqr8m68xsJ/L7t27twdECVQXFxflb+pgLZgutxA1SFNyNvkQVs31RGf6tre/Dc899zzuufc+zJ09Bd/R/u8q5yPzRSc4gSnZUrKUKhMgGOLvdSfHRLKCHZMjGGlUpY88/wVirFd9JEvDjkMAVhHWVPC5a3Wn2klLesAzsUBEfjpzW52ehacEu75Yqfh+R53vIry0DJ8EKCkoNbFVBKMsRbP8bTWXAk4NMKU8YLUb4/FnX0BlfAIjUzPw6w0ZS5rfXjx2Gi+dOIdtO/eh2RgRcNeshoja69i+YzvOL6+gkxW4/e/8MkbGxlFFIi1TyTCPj4/JDQwlDy+9dEzOH28M+JAGDsw3lXHMNWbKsoXSLlXHQfTMSarjnsqOy2vLaytwK/6FwJTSBMopaOaSHFM1UanrXkv5npdJKf+LX/wiXjx8BA8++JCUtYXdZxqCYUytkUm6RhUxKk4XzVoDtbAKL2eMGBW5HpqjY1hvd3Di7FmkvDGrhMKcMnlKQ/QvD5jqfd3Fy/KbfRttDUxLELukSdVnjQvfjLuteuh92db7cCn7NwhM+3pr+XT1KgLs/HTfoQeu3i/Y4ZFd9SMwBKZX/SkeHuDPewT+wZd+R4AWGVOWyK+77jqZoBkdRdaUXZE4ydNkxMmGRiYyjgQKDKMnCCWQZeSUZfio2SRLxvfx/XxfrVaT8qaCT9UMEhBY1lTZUjJc/cB0y6Da3tzcP65n//79sh4aodhhiu1P+TzBlO3MNDiOlsm1QkbGRXEdLDlLjuvyCurVCgKt2Ct/R8bSAAVtLoAeW6oudwcVmn2KLnZMjaJZDeAwPB6MXdKQd2Hz3AC5EyDOPfnpV+roRmnPMMMxEO7K9CAXvaABxGXWlGA099RO4zGuibmhYahjmsQIPReNio+zJ44iKDQxgGBWXO4G+FpHvXZicpE5HpbWW3j+6EtoTk6hMT6OxugYJmenMDkzhbA+im99+26cPreMsNKES1bVcQQw/sqvfAiPPvYYVtbW8cGPfBijY2OyH+fn51CvV/G5u+7Etm2z+O5f/xUe+f7DOHDgAOKIOl1XNJ1ybK4H12MJPu4x3krhOcKQisSDmkcBsUYfy3Pf7SCshmrKM5pnvk5gqmY6bQxh2VRea8KqFgzgj3HnnXfiyJEj+MGjj/WuWzWsy5ntnXc+E2QxmkiwZ3oWMyPj8LNCADqX23ndPrSLDAce+T7WoghOQK0q83xzFGGA3JiIBsFc+e8yqBQD2+VhWbmOLBfZu5Z6162CfF6L1E5zTPmZ5VGKfKIcNXWB4/5iwPSiXKm8aDWm+rkr3XTobZ9ZgQMC0wMPDBnTn/f3/nB7r9wIDIHpKzeWwzUNR0BG4Cv/+B8J2FxcXJKJ65prrsHKyqoAPEY80WTCknwQ+DLBEQwSmBIEUIOqwLQl4JSZnhZEWpYzjhN5L13+nLC1NSmzUek296SMquH7qmOVPFCTtCTubLJ/JaaT62X5lj/JlJ45c0b2nwCTIIbrsBO9LekPggLLqhLQlY1TZHRFtmmwgeStyyxLYGQzKtkL3pbKC/hFijG/wLaJEVR9ICxiNCueMJtxN9IycVhHlPtoZz6279mPt7/n/WiOTcH1K7K/Vq5g2VjbEvWCS1Sc3zmSPJFA//MLy4joTM9yTE1NY/v0BPKoBXTX8Off+CMsnzuOiptJiL4mfRIcUMtJQKIGH0ZMUTm5uLqGM/PzGJ2YQKVex9TMDOoT4xiZncH45Ay+/of/HmfmVjA5sxO5U4HjhVhda+H219+OUydPSCD+7bfdgmqtSsQs5e1aLcRHPvIreP3tt+KHjz2Cv/7Ot3Ho/gNIolhim3wvEJDkuT4CGsniRG6GxKDEVqKMrqKJzgB0kS0Y3SjjtAi0atKlzJc+93Yc+Zq4zI3RRllYU0YuCkyMjYmB7d3vfjdePHwYP/zhD2V7vCkQgGuYanHbW+Yw7qKWp7ht/3WYrY+gaHXUWEVIOFbHulfg4A9/gNz1UanWEdCMVbjoso2CGOlK65KV9qLnezKOfoclzVHd7KHX8eavUT7Q749lbqDIrme5JEiwMQRv7KpkdHlTFidwadS6fHL2ot+cW7GpZZd+eQXMTT7wwMHht/FwBF61IzAEpq/aUzfc8St1BL76T/6JGFHmz58XgHft/muF/eRkzlgljSIi46YxTwSlzCkVtrCiLKoak5RF5QSv3XeUw2FHHQJcriuKlM0iAKYMQPrMSwA6wYSWay0w5XiJM71nQlHHOR/UlXJ9ZEtZHuY+0ARFIGOBKQGnzWa0z1k9q9WilmOrhMFVrswE29C1brMXlVlSLk2BqRhgigIBUjS8DLtnJ1EPXeTdNVScDKGj5hsps/t1ZF4Vq1GBye178KGPfgLh6BS6BC9dss1dGStl9bT8b2UE3Kg1LTEhgKxukuY4v7iE3Xv3YW5+XoDVDfv3Sh96dlT65h9/Dctnj2Gs6iOkozyhA14BWi7h8QSoPE7Vma60Ozh5bg710VHUR0Yxs20bqmNjGJmeRrU+gj/84/8Hi8stzGzfI6wpo6GOWVA4zAAAIABJREFUvHQM3aiLa67Zi0ajJk0HajWG7xeSgcvroVLxsGvndsRRB8deOorDLzwrOk2W1cUFb8vnnofY6EB5rASbEjEmchKVkFjAYzWjAlxd5uSquU7zT/UaFblAqQtRj5EUYDoqy1KywhsbVgrkWpN2ptrO6sJgeF4XBfbs3omPv/+DuG7nLmStjlwrXuij6wHH58/hm9/6S6y2OgiCiuTTUn4ANgcoAT9bHeexBEFoukOpbqQvRaXJS6/zwQdv5DYDfjyf/EyohljHgFpbNokgKA08Hy8efgErK8vy2aTeVrS7bLywhQb2YtKASynlWymGrl+v7c3UAQSm939vyJheqfPDcL9++ggMgelPH6PhEsMRuKwR+PI/+kdSpj937iyOHD2K2267DfUa2ZU1ARqSocmMSGGx1NVNIKTAT93UfK3sJBfjk2GtWNaXyTEIDNNKsOr1gKk1PjGyh+vTCaxf/pNJO1M21XaAYkQQ/15eXsbZs2dlf/icZUxFA2om3DKDaiOkuJxdprysZUxN0qcaW8g6SXyOAabMNaXuUNjVQnor1dwE1+3diUbVR2d5HkXUQtVnTyI+XLQps62MoJW5GJ/ZiY9/8jNAcxLt3Bf9JXW8tnzPUjSTDMje0XkvliYyhWSU8xwVpgFkOeYXlpAW2olrcnIcO2YmJbS+7qb4k3/3+zh/4gWMhsxLZf5qrHDbAlPDmjK2KikctJMMJ87NI2w0URsZw/TsNozNzGBq5w4sr6zjm//pz7Cy2kG1MYZqfRTVehMnT52Rbd96+20YGWmgUq2gVq1J4gC1lWzjykYA7H9EYLq8tIBjLx1B1OnKsZIxZZmdZiruB1lgnl/GS/3ar/4qbn7d61BvNBBHzFeVlFBlsk2ag1b7baC9aWYvCQWq2ZXx2uSTwHsb5rqyYQQfrADw5kkaQpBB3OTB60FyEpIUcauNQBjhmkSnrXc7qI+NYrXTQbM5iihKkSc5qpUKkqyLgvb9XiyYykQUqBldcOk1eSVXVnvT/RDAvflrWjrXGzmbJMHUA5r77r3nXhy49x6JOGMeL8ecpjyOkR/20zDKa7aflc22tiFKyixUTurQg+6/uxwTVV4ngenBB4ca08v60h4ufEWNwBCYXlGnY7gzV8MIsJTPsv358+cxNzeP2267Vdi6dfaBp+kpVC2gRu1oD3RlZYzLW4xLBK0auG8zEaXtJ9uXGpMQWTDLYtqJjWyXjYnqv6YZqL2yZUHdoHaB0uiqArt27RIgQeMTWVOCi+npadlXvk9BBlNCB7VtF7ZvLMdScb3sZMT/xILE1pfGyc4ZVluOsjOSox2P+DczW4sENS/FtskRVDwg66xKJ6gqQaXRSiYI4VZHsNLNMTK9A7/26TvhNmeltG+PybK4ZJ/tmFi3vpSzTamZ5e84zQUotbqRlM/r9Zr0e6r7BcYC4D9+7V9h7uizGAld6bJU5DQEZYY1tcwpdbQeUngSEXX09BmsRRm6rIJTgxiEqI+NyXGfOn1OAKlIACS438Xy6hoao6PYuXsXmiNNTM/OCAuYJKpp9dhlQHrcCy+LleVFvPDCc4gIBMl0ujz2TMrwdMOz+QH1yASmv/3bv42bbr4ZrXZLb3As8DESC1ueL9ehFQMZJGS0kgrVLkRIBG28NglgtYOZ/uxdMzYlymZusgeA/HPQqFUltorNFyg/YZMDvp/HwAQDAj6XJjcaqHhzFWTIBZianFqr4TRtQPX6LH2LGGCdc4Plp0vHtdnzCkQF1co/SWXgDZTjoLW6hsd/+CPJkT157Bjq1ao0JCCjLSB+K8bUGPGMDNVICEy2xSWYsyyratlnXrebgVNqTO//3hCYXg1zyWv1GIbA9LV65ofH/TMbgS99+R+iVqtjaWkRCwsLuOmmmwSAsuzOyZdgj4wSAacCTbKXWoLn7wSAViPKnWQJ1oJMjdPUCcm2auQyWuZnBxrfuOs1p1QNUVrOlwAhTo6mvSQZKjKjBC8M1ufvfM/p06dle3zOajP5Gve7bKzqOb4vYK80S1UZUe26LiQfXdXM2hS3PKN/VEZQ0MyUsfu8IwBFYuyzBI0gw0SzinrFkx7wNB4FBGSmk07mVpF6VQmrJ2P6wY99AtWJPWjFnpTDCbzJvtmGA1aSoGNRSjKQBgdAxJIzdZq1mjDPQeih4uXw8wgztQDf+PrvYf7oc2h4OarIkEmIkeouuQJNASAwJZubo5MDJ+aXsNiOkTg+4oKgnIsabaTnY2RkTLNYGZPEfUhSNMdGRY86PjWFsYlxwUZ5akvqibZO9YA4amN5cQEnTxyXtrfSUctk2xKgauyVK3rmyakpfOG3voAbb75ZEx2YPmAgjY3U6llnxEFfitcq/W6BkQX3PQ2nbQ9rl90kIsmmI9hrhtFQbu4gyVNkboHUIdvIRhOAX7iougG8wkXUYVQVu5eR1U5RhIUBpqZcb0Cy/Vxs9qG2JjUlVkuwuo8Q9W0bpAo8ELLERpdNqQHPYxzj8HPP48TxYzh6+DBOHjuOcZrUBPDz/G5OwdrPhf1MihnNmBO1NezGR/laHXx1KwA8LOX/zL7ahyv+OY3AEJj+nAZ6uJnXzgj8w698GfV6XZzt1Nu97pZbxJxiGSQ7wVuGVCOTnJ4ukhpAmyFpnyeI5fO9bjzGtCJu5VTZT4IvGlUIAmp1dpXql2mtPtVO0pyEaZ5aW1uTCZUGLRo5+Dc1pnzwuZ6L3/ROL4NRxZuluCgD+OyEKVpF0ZlqWZhl/JTdanpdlmhK0Q5F0vZeDFA5vCJFtYgwSWDK0rkA0wQBOzKZ7lGpEyJxKoidCiojk/jgR38NzW3XoZ2HwgiSjbbMIMdGtak2gly1tgSTDOf3/Qo6bAmqyB7smVqpBKj6BcI8wmzdxze+9ns4f/Q5NF0C0xSJkypAEjSaCTiVXx0XUeaglQEnzq9gNc6RBTV0JYCfDm6NXSI4b9Qb2t5U5AMZ0rzA5OwsZnfuxOjkpJbdk0Ti5wm0k4SaY+pAgW57DYsL53Hu7Bk5Ns9hmb+fS8pRZweldqcjAPdzn/88bnrdzVJqtka03k/z0RQmzrrTLFG6Cfun57ev4WRp3UIx1UH2eTy9Pmxsl4I/jr3PG5ckQTtP4DWrSEMHS6vLiKMuam6IyVoTTb+GpMvKgQuXEVdMqc15Q1DaRmlbW5XK9Zrvdy2z1+cF8LG3HntcBMCmlavJh2VcGGsGvKYff+xHOHbkRcxOT+Oe794t2l6eT34WtwKMbLTRarWxuroicXJCAIsunJ9bjeQafAyB6Wtn3hgeaX8EhsB0eDUMR+AVHoH/7p/998JYnThxXEDevn37jWmJrnmG1rvSspOTDo0TNm/Uajc5WYm+1AA9aib5u+RGkmGlQcj3BeAI+JN2pcp0KejRYH4yoTQ0Md+SkULWTMUJvLW2Lpo+MqQs9e7cuVOMKwTTbE1K4wezTe0ka/NQy6V6CwQGHfv2b8uYikaP7KjD4rc2RCfgJtMnMUk8BmN8IkglBKkXMcZqAUICsbQjpfyKp/mnjEOKCx9REcCtjSH3qvjAR34VY/tvwUruX5ByYCd21R8KLVbSVDI834GfB0gITHwPOc0wvotqLUSNiQACTD1882v/CuePPIcRAlMnQ0SGz1GNah+YFhIVxVJ+O3dxemkd65mLxKdJKxWDFUEmgSTHjrpjmoN4g0KjEtuZTm/bhu17dmN0agr15oj0r6e+kmNFYOp7DnzfQae1ioXzc1haXBBAT3AjDngCYOnVznK6AtORsVF89q67BJjqDUKu+JMSEpukZLSlXmayvcxnogyyeoDOso72JwGcdEjoO/V7DKxhuEWOogsoMGV+bBZjHQm6AXD43HE88qMfYHFhEdtGJnDj7n24cc+1GK2PwPVCkUIkeSFMqjZjMOdSf8hjS2A6WPY377H5tr2cW706NNfVIYvLq1VlAzbHVhj9vMCzTz2DRx9+CG+47TacPXkaDz34oOhNtwKl3OT4+IQxPjL5Qdl8Si94E2plMkNg+gp/GQ9X96ocgSEwfVWetuFOX8kjcNcXPi8TDYEhgR+jmKwJhUCVz/FvLqMRUlWZ1AgiaHoikGTJtQwECDAJsqgB5U8yssqS+jIhUxPK8j8BMUv/bC9K1pAGJvbO5rJcp5S0AdG7SkJAkoqmklq+9dY6lhaXRH6g7u1QzEJjo9RFkkVUxpYPC/hUIqAB+71JWcBHLtsMXF+0o6T5rM5UWn+S9rNMFkug7AJlyvl0vQdpG1MjNTQrvsRFUdcZECSYUP4YAdqZi3BkGt3cxfs+/HGMXXcbFhLbQUuD+znOScp+7mSkCGqtuUePhOXioAg0npzAlCVVFwgqPioEpsgwQ2D6b/815l/8Ccb9ApUiRkxyUdGQtiqlbMAwpu0U6OQe5lY7IKSm5GClE0mp3kopuBeNWr1nwmKwP/+NTU5hevt2jE0TmDaR5QWSKBVDVxS14bsOAt/F+uoSzs+dEwOUmLpMLJi0++SOsO+8r80cGs0GPnPnZ3HLrbdKEwECQ4FbBpxagCqyCzXRX3DtWcDZI0975XBbFu8zpFrmLzd410+qMql9fbJLWUaeIvGBOHDw9LEX8PCjj2B1bRVpK8Ls2CTedMvt2LNjF0ZHx+BXqiJe8VJHQGL/JqMPUPvtVe23Q7lsP2CYMiD5gvK+ZU2l8xSQkBEnS686AZGZsJSfJwlOHTuOb/3Fn+P6fftww3XX4f/9xjflJpOfR9vwYPA7Sj4jGuyqMhfKSkSz288Z3gBMSw00Bl/b0vxEjekwx/RKniKG+/ZTRmAITIeXyHAEXuER+Kf/zX9tZmMIgORjbl4NRexDTpaEpTtOSmtrq5JxylDzbdu2ycTca5pJNovAxAJKx8GJEyck23Tnjh0yCSow7OeM2rIlJ1x2CrJOfk5iZOcIeiXrlMJFAxSUuTEh/TQheZqvKrpWT//mwlnCYqp1aWuZU6JrjOHDdqQSoMocSzJyaY6Mwemc6Blfxe0Hnkz8oa+dg9KoKwxvNQhFY4g0wkTTx1SzhkboCWtZpcaULJuYfDy0C0/0pfXJbegUHt77oY9i9sa3YCXVTEmy0vzJmC6G/feihAzTJgDR7DexZS0MUKuyAUIg+0oYQ7LPd4FmmOMv/uPXceyJBzFdy9F0Y2S5wBRJNyAIJwvJUjwZUzK4q1GGc8stEECnXgXrdJaTMc7pqGeL1VwMSpRn+EEooAscg2YTE9MzGJ+eQq3RkOdarY44v1OauCgzCDysLi7gzKkTWFtd6SUvsHTP8WUKAwdYpCImXuw3fvMzeP0b36CJD7LPopA1D5VaOJItS01lv5zduzliU4MtetRrFJPNdb3Q/NMvm/fBKp+TGxuX+t5cNL2dJMLps2extLoi54vX7tTEJGYmJ9Gs1rWFrUmSMOnyF8oHSrKSQWZXz+agk78Pqns+qBLg5qtJlmnWMI+dn0G9Z0HCJhRnTuO7f/VtGat3vPWt+P7DD+GlI0dRazRFnrHZo19hUDDdA+wvsyvUMMf0Ff7iHq7uihmBITC9Yk7FcEeulhH43X/6XwjgCMJAXcUuuztFwpCq+1hLuQw/J0u6urIiHZ9mZmYFmBJ48UHASDCr8TvSjxNHjx4VxzKNSZYx7Wcg9rsqSdtHj2H7Cjoto8n1aISPpgBoRqV29BG2je5vMrG+glMbkE5QG4orXzWDvXxLY9hSI0e/I5I1VXlwMdJoaDQV9aM0ZxnwR0Cr7udMNHpkwljWrwYOss4yJhoh6oGLMO0izFOEEoJE4OMg82vIwwbSoI6VbirAdPr6NyPyRzTsPE2EMeQY8zhWVlY2v7wKB2FYE+MVs0kpl5Cis6NJBgSmDT/FDx/4Lo48/gCihROYrHIvzA3BFsB0PSlwbqWFLjtT+VV0qMwwNwQry6sCTOuNpuTWkkQTKxuPvdnEJM1P0zMIaxVhTLudWEPyowghganvYnlhHmdOncTqyrLoFNneVnJs6YwSls3Vdqw8h56PT37q0xJDpbpbR0CptdBp0ChlEtwLCgo2YUwvCkz7IfWDGmQ76INg0V6z1NCq3d0VIKjxVdpdSm9CXGEp1SEvvPaGG7ENTOKA1EBBaRkIljNOzT1kmQWWUj41wXqDI+73LIVPMF0UiFotLMzN4W+++x1kcYR3vuPteOLxx/HC8y9I5qpeGxsftrmFZTrLZf9LyTEdXOMQmF4tM8bwODZc28XFRDHD8RqOwHAELnsE/sf/5X8WIKn6Qe0kRGMRS/jXXnctom4kYJOlchuwTyMSw7lZshUHMh3ycSSZk2RYuT7pbX/6lLBJM7OzElFDYNMDhaarky2zs6TP90lyqGGbtPsONajKqFHfJoYYAxKtPlX0r6ZTkI0AojbSxizZiCsLUDXCyjHmK81lPXXqtMRA7dqxU7ZBxpTAtFarSK4ol5EpnGxjFIs7n8C0Frhwk3WM16nzdBBmXVSKFBU6+WmQcj0kXgXtwkcXIfzGGN77Kx+DO7EXcTgu0oNGo25arGrQPsdeH2Xwzr9pGCKIZ6/2VHS41WoNJ8+cwVNPPYWo08ZYBZis5PBa53Dy2R+imrf7mspNgGmUu+gWPs6vddEtPKRuKMCUrU5pmFpdXpW+8ASmZHKjmIYeBaa1kRHMbN8hJijmYUYEpHEu10G33RKgXA08rC0v4uzpk1heWhJWT5IeGDBvujkRpNrOTgSmv/7JT+GWW28RLSv/LkxKgrGTmfxSlq0N+LdayxLI29pcpOMqp3IgLqmceTs41YikgNcswajRSEsDCGbvmhQJ0ZNmvBFiekMu+z7IcG4Ffvvb64lSN0gULtg/PQA9Dv5n8CUzWlnKDyhHyVKsLa9g7vRpHLr/PsSdNu54z3vw/HPP4idPPAmHiQjmxnLDZFvqoDaYT7oVMN2QY1pa6RCYXvZX8/ANr5IRGDKmr5ITNdzNV88I/Lf//J8JeOQky1BwthklSKTjneV6glKWK238Esv6dPRSP0rwSdaLfcu5HJlMAlMxMbmugCW+zi47nHgD0Z7S2W1c5hKoT/2aJyBLAW3W065yv4QdlTxRLccLMDXsmtWpSu6nEFnK3pKBZAma79foJRs/pe9XIMFwdXa40qioM2fPIu50MTU5pQH3zFithAgrBFAs98diZKE+k6CUirvQZ0wT4CctjFZ9VNwcXtxGkDO5VDWmBO4RAkROiKI6Ar8xjt3X3oBzUQVxMCpGrv379wvGIENN0G+BtsgPhNnVYye75TihdPQhKGutr2Pvvn144cUj+Is//wucPX0KXtrCL916La6bruPkcz9EJWuZeHgyadSWKoOcSnncxXpcIHFDLHdTdHMfMXy0U7rhHZFGcEyzVOPDCCTJrjNGiyCRwHT77t1igvJY4o4itFoRsjhFmkQIPAeh52Dp/BxOnzyBTrul7UgNa8qxsQ0VyH4TvHDcP/Xp35CAfeptmW9qi9vKQaoJSnowmBD9ngnokoGpfj4HNaa9iKkBoCtgVLpl5aLNFMaWHc56bXSVgbc3THqzRXOXYU2NHvRSzFmGbu3tn91PgdOl/NAyqyvjwZsV6V6VakcyykOSGIvz81icm8dzzzyFo4dfwPvvuANxt4v7DxxAuxMhDHmzuPHRlzUoAO5pcUvtVAffVVLJblhhWfJTfnHYkvTVM1cM93TzERgC0+GVMRyBV3gE/vn/9D9ICZJsGNksAgNbHrV5iz32yXTeITCUnvdSSvewtr4m4JXGKL5G9pTlfnZlOnnipGSjUr8aVqsCMmwGKg/FAlOCTHHrizNaC4i2TzpYNjUgTZlT+09d/XzwGNTtryCB67CMqcZ3ZjJpl9uQ2tB+gmF2viKYnZyYEF0sQTSBKQfDaly59jxNBHDUKH/wPRRJF00vQyOgYz4RYBoSmEqwPM0/ocQxObUxMRcFzXG8+e3vxtlOgLZTx44dO3DttdcJa8r95nlYXFzoddeyp1v9OA6q1YYwyCz7q2Oe+kKOeSxA2U/bqOUtHP3xg3jk3v+MSrrOlkVaDKccwoB7AlRqTBMBooyMInPqISqYIuCCvdf5HzMI5HwbMxS1plLOp6ltdAzbdu3E1OysMKgEpt1OJt2GGKVFYMp/ywtzeOnFF0XaQPMaj4XlfLJ1jIqijlcAleuIdORzn/8Crr3uOvlbWqcaHa2R3KqmtidQ2BxUbeXKLy+9GWMqQHAAmBKGW5OQFOeNs96meVpXP99rE6wESBZqXtuoI90oP+gB5VLkVf99ulcajB9rbJPkBydot1pojDTQ6rbkMyLJETQqFQXmzp5Be20NreVlnD51AocO3IePfeTDqAQhHjh0CGvr7S0Z0/J1Z9Mh7HNbM6YlI9nAaZH3mAHT92s1gMD0vkP3v8LfasPVDUfg5zcCQ2D68xvr4ZZeIyPwv/7Lf9Hv1U3DhGF7RGfJQG3p8KSlbzGqGKbJhuizpM/YHLKU1VpNwF273UKj2cT5+fNipLr1llsFqOaOtp68gF0ygJLlaxsoT+ZHuCbTv16BKcGB7o99v+0yJcCU7nlbYpVQfp2kbfmTrKMNCKdkwc6SNsuR8VOc9MdHx0RHKMYcAequBuybsjMYnJ7lCFwPlcBH1WODnw7qXgE3i+FGLSnlVxmVxBB+L8A6sWxYx2riYHRmBz7y67+BfGQn4kATBGz3Idv9ieBZ82J5w6CxXdTaEhCurK0Lg0y3O4EJs03hBmi3O6J/DbIuxrxUgOn37/kWakUHjkPzGEu8Wo4WUGqAKUv5dOUzNSCCj8QJBJgKo5rTmU17jAbgcz+ZYUotKbM6RycmMLtjB8ampkR32elGaK3HIv+QjFeHnbIKMT+xHSl1v81mQxMG2JLUfMZ47tJMUxh443HX5z6PfWSRBd0RmEpsvE1dugRgqtpPe62Wf75sYGrkI5Jfa8CpMOhWD2pAaTlvlcH8WwHTwX26AISWnPzl5Rhjxuua1++RI0fwxBNPSrXitttvxVt++c3C5stnI03RWlvFU08+idbKCiZHR7G0eB733fM3+JUPfACjI008/NBDWF5eUznFJo9BUHwpGlPL7G+2PmXG9ZUhMH2NTC6vkcMcAtPXyIkeHubPbwT+z3/9ezKZaUxRYhhF5aTspMhJnkCJAEK5qkLL/4Y5bXfoTPaFNWVJn6V8ggxqTOfOncOtt90mwJRwkKDGPoREMewJga5qSom7tHwtwJTsqYl3Eo1pCZj2mqEzG7OXj2oc7Hx/aRgtO2YBqj02tlPVaKt1kTCwCxaBqWgHKQUIPDFAUTfJKKlaJRSjC6lKtqRshD6ytQVpB+oJMG2jUiSo8P0yCbtoMTaoPoaVuEBtfBof/9RnUN1+I7LqRK/LloJm7a7FB1kxmyOr7JIyTuudFpaXl0QP26jXUanW0WpHwpjWaCrKupgIcxz50ffwwHf+DLWizU702h7UtMIUBpAsssN2pM6mwFTbcFK2oF27CCz4G13yXcokwhATM7PYvmsXRicnhCnsRglWVzpIIsoetBmBhwwri+dx/NhRYXrZdUhACiUCYmKjeY3gPEUYhMKAE5juveYaNbqRAd8UmPKdvQLxBR+YMhMqgKoUbD9YKt8McG1kTNV8ZdlSaof5u0RBmdadwuqS7LdtU+X1iwNTu9MXlviNdHSDKQrodLsYaTaxtLyMb33rW7j33ntF/vLOd70Dv/V3P484iWR/yJgmUVeA6cK5c2hUq8iSSAxQ1JhOjo3j4YcfxvLy6pbAdNCVfynA9FK/tYbA9FJHarjcq2EEhsD01XCWhvv4qhqB//trfyDsEkuoZA/phNZSuGo1LRAUkMjgdxMALiHprivZkyzdEniS9WQeKkEidYRnTp+WEHyW8lm61ZKspU2UnbUAWPR6A8CUAyl96Q1Law1QljFNTGleQILpJmVBSdmt3QcAAkd7phcuS4bX6mRXV1aFmSTbS/aXIIMMI5M06TQncBqp1yWKh6H/1OpRY9p0MjRDh2FLcOMWwpzBSyzlq/mJjGnQnJIA+9r4DD7+yc/Am9yDtaKijQdoPjNMchCGcoNgJQ1i1HJcMY4FoY8o7vRCzgnyHS8QxpRAOaQmNGlhPMjw3KP3495vfRPVvNMzbREo8j8xmIny1EHqBOhkrjKmRSCRUXHhIRGjGfNeNb1I9JPam1XK+kGlKqYnmp/qo6MiEeh0Y9Etcv/lhiKnFjbD2tIijr10VDSPbJDA46W+NE3tDQ/jlVKRJ1hguueaPaI3pkRAzU/cB7127G3T5lyfaiKtxGOwjM7bqjIgLJuO+hpTo6vsmYtsgJPt+KWgtC950SxR0cIacMptEJhqAKs668tZnr1tmep3bz9sNdwuX3ofr1Nm3FaqVaytruLZ554Trfcb3/RG1BpVyQYm+K9XK+LAf+LxH+HMyZOo+J5oTu/+znfw7ne+AxNj43joew9ieWVNbr42e7wcYHqp5qchMH1VTRHDnf0pIzAEpsNLZDgCr/AI/MG/+7dlXlHLtXRXJ0kvC9KajXrtFQtIXiWBJYGslJ4JdLIM3W5H4qaYsXn+/IK0Ob3++utFQ+kxDsm4fW0ZXst7CnrLE7gNIOezgaNRUixhCuPJWCkTLWXNS6InFdZUwa646G0wuNmmBbRECWTjCHwEquY5VtfWpBRaq1W1hF6poFJlJyqWT1MTgM92mo4wpzQS0QFN973X6aDmFah4GRCtohkWKJKWlOEJpp1wlL2gsBa5aE7uxEd/7Tcwtvd6dL2KGnl8X0G71riFxUriFJWggjSmfIG2Jxfd1hoaFZbZGVpaReFXkAizCfjIpBVqHW1U03W89NSj+Itv/BHqHtumVpGnBIoxCidF4aZIi1R0pJnri+mpmwWIigpSUAdcQZxn6MRtpe/4j/FMpgsWw/WbY+OY3rYDI+MTCGsNiayK0wTnl+fQautYhoEnprG1lRWsLi1jeXlZ8j6rlZqATEdi4GkSyqTkz/ND9vTOuz6Lffuu3GVhAAAgAElEQVQNY8qxlg7w7IbFRgf8XZxPygSXgGb5o7GVxpQMMNl9gjwF29SA5sI2smMV2XE1Nhlds0gSyF6z9S6BtNPTedpGEHY9App5DJ4nVYOozZQFvb5lOzZJite7/K0MtMajKUuueanmutyENZUMV1sOL+mxeWPD57OUmcMczxx5GuFHP3gEC3PnMDE6hgP33ou3/dIvo9lo4tD9D6gWWKogGx+SxVoy34nC2Uhj7HEK+KbkRBpQmJu4kka2vNayK38ITF/hL/Hh6n6hIzAEpr/Q4R9u/Gocga//0R/2GCaZMCSsXvNEL4zPsc54hQLUEXJCttFLXJY6R052ZFHJ5DB2amlxETfedKOUyAm+UmocDSvL92ibUm3BqWBCe5VbxovMFC0y+h7+6wNT/i3TvkO3unX4KzC1+98zahgWzW5DGgfEcW+ddOjTQEVgStDL/arWa6gacKqdbzT1UVqSilOeYLCA22lJ608fCbLOEpoBgWnbtGLN4QQNAaarsYv62DZ88KOfwOxNb0bHa4Csr+O5Eo3EuCUykhqdxBxKoFFrSMm62+4gDAhwUsRphsINkLsBYjYFYI4mgamTiKa06XRx+vkf48//5I8RFgz8T+DmeqOh/C9AO1TiuD3GlHKDduoiyrkmBcrS5cfAKfkpwIS42cPo+BgmZ7ahPjqOoFKTdTJKikY4yh4IRGh86nRaWDp/XqKiGLA/NjqKepXAVBlYlqIdMr5OoDcAvos777oT+/Zdg5Tg0AC4VwaYOgLQpcCuobSyfV5/CjgjkbRYE5HttMRoK98P5Zpi1q8Fvbz5abVb8pxqhXMxAPZa4ibaGELVrgStpuGDlZ5Iq18CZP1sWRGmNVptBq6tKdBE9JpkAb0p5E1ZkTPDlOCbG4zxg+8/jHOnT2JyfAIH7zuAt//yWzHSGMHB+w9ifb1lbuQ2frPx82F1uhZU2pxgm0jAY+vpws3ntlzyvwCYlkCtweryY2h+uhpnldfWMQ2B6WvrfA+P9ucwAmRMpTzPsrC0wNQJVIPs+0HfUiI3y3G3pJVkqec3J2ZqNJltyol1cWEBi0vaMvTmm29GvV4T4CX6RtPlx7rmtTf8hR18dHv90ilZUmE8ZZuW7bTtEZWR0t70Vh5Q3veyC5ogQM0xLDkzNJ2gl0wvdbO1akUneUZBVasSF6UsLLtTuVLClZaP1piVxsjWltEMHNQIBqJVNIICaWdNXfs8Dq+O1AmxFjuoNKdwxwc/ip+cjfDw0ydwfmFBtuMFvuwLj3F6egbXXXudSAXWV1Zw6sQJYYk//OEP4pfe9iZ0E/aqZ+yWK2YkgnimALAVaqXoYCwscO7os/jzb/wxEK2jni8xsEo89mnBPu7MK60idStSum9ndOUD7awA+TZRuRqwbyLixXBlZRAcm/HJSWzbsUsYUy+oSAtT3pgsnlsQ6peSBAJ9mnDOn5+TcP1OZ12bADRqaDaqwqhSqpEVbKYayHkgcU5gunff3r7GdDPGVBg87e614VHSlA6Cu9CryI0XzylZfYJIjSrTaDHJkGVXKdMWl8dNAPfww4/I9c3YND5EOuK60nSC77E3Rjt37sBNN92MWq0mNy/mzsnc5JmWntQHN5qyHwzqp6FJYLIp29sjGtx37WZVYkx7kVea2MBjImPqOcpAF1mMxx55GPNnTgtTffCAAlPe7Nx/4H60W+2eYXBwDAdbj2qDCwXaTFawpkjLospNqskm3uxri8atfopB/5wNgenP4Ut+uImf6QgMgenPdHiHK38tjsDvf50aUy1BDpbqrJ7UtgO14JR/E5j245a0pEpAy0laS+Y5xqlle+ghAVy7du2C47Msa+ZqKcf2sxmVnTWddEolTOmJ3mNMzQROk5B0BSJAsNEzxghjmBkxalmzj8k91S33WV7LmpI57TGm1YowXGTSGBclpfw8E9BKUELsKeH6lAlwn5Mu3K4ypgESFJ01NAIAMRlOjUEqvKoA0/UYCBpjeNcdH8Lzix5++OJ5rK23UKs3hIWkgYlyhFq1hhuvv07ao442G1hcOI9zZ8/gfR94L/bftF8APrEMh4mpCATK9dBHSBd81hHG9vSR5/DN//BHiNaX0fTaCD1mk1YQZyHivIbUrSPzGojcKlpZgVaSopXG6OYpCHvJ2LqOL5pFAmz+VNVFLgzh+MSEdH2qNUY4WIiTTG5KuqtrkmNKba1tvtBqr6PdWsfZsyfhuzmqIRMLuI0EVea/+jW4DoEp3wd85rN34pp9e5UxFU3pJqX8iwLTklte0V5f35l7EuF18sRxbUoQRfB8F0tLS/1Cu0MpSCzXwI033oipqSn8+EePS2tdGvmok7WfFQLabqcrEWkPHHoATzz5JN7yljdj967dWDg/rzdzJjJKQvol3lblETt27cb0zIyUw3kepZRPGYeVmAyU8pVV1c+MtX3ZzxMlAcKYMt3AoTGP1+lGYMpSPq+vA/ceEKCtLXw3PkRbbTJvuT2OBa9/fuapy7Y3rn2trK1ybHKjYLTWwlJb8G2ObQhMX4uzztV1zENgenWdz+HRXAEj8H/83v8ljB3ZE2aNMlxe+qObMrl0YxIjlJb2bRkvjhIxsfB5C0aFbaUJptMVjR3L+QSmNEaxNFura1anjYKyJX27TjsRWqez4CA4wlQS9NIcw22pftSTiZUsF7WcZHBYFuc6lP0iqDL6N8sCGz0sj415oQSbLN2urq5hbW1VgCZL97JO6mHN8XD9lZA5rwEcyglSAlMFa0hj+HEbI6GDgsakzipqTo4a53thmHIUXgUIalhuJ/CqDdzxoY9i8vq3ouNPCtMYVmqI2QaUbn8ylXBRCQMBwNUwwOrKEsLAxdHjRxDlMfZfd60AGAJ+7jO7dvnclW5HSvZj9SpWFs7hT/7Dv5duP3HcFfc+3JpoSNuRj/XYg1Mdx1I7QYdMKQ82cOXmIXdU15pSwJpT15ui2agjjhRsCzByXYn+InGuIfiOGHNCJ0NKiQRvJ1xeO8pmh6GPkWYNlaDAWDPASMNDlrSxsjyPdH0FlYLSigj1RhWf+PVP4ObX3YxO1FHdLRMBHKZAsFStGaoqO9Gbk42PfhvPQdYx6iQYH5vEM888gyee+DG2bZsR499jj/0ATz31E7mWGs26XL+89m+55Ra86Y1vwBM/ehy3334b3v72t8t1x45bNAfywc8AQdvBg4dw6OBB7L92v7Th/Tpv+lBgbX1dqghsz8vj4eet0RjBpz79KbzhjW+UBgY0C+ptk96gXc6Di4uWmddjQS49RRp3MdKoSsenlw4/j6nxSfzoscfwjre+TfTKP3j0B9JEQ9oHbz6EfRBsxttKe/j52+pRBqrlG4KexnQTYHrggYOXc7jDZYcjcEWNwBCYXlGnY7gzV8MIsPNTvVYXY4qWUlX3JyDV6D/JLLIrEYGf5CjmuRgo6BQns0RgR1BBsMSJXYFIRRz6Tz75JGrVKnbs3CHrZbmXAG90dEQAASc5bovbtg9tHWrD8GkKYZi4Mko0KonkgMDMho3TrGK0q1a7SKCgDJ8pIJr2k+IvkuUpKaAkIJH1cP007EhoPXLZ/wqNUKJ/1ZgqLd+rzlR7ozvwCASiNUw0KvAJ4lqrCLJYyuoEpszuLLwQCTysxRncSg1veMsvYWzvrahO7YHnVwGXbvscjldBktHE5ctxUv4wPjaC5557BqdOnsDTzz2FoBbg/e9/n2yf4IiAfXV5RZgoHgcd13zv6ZMn8dhjj6FWa6Cd+UgKGs8CRAzSpws/drC41sXhl05idGIKlTpTFWKst1uSKcqoKjKjPMY0jlCrhgJ6xsdGsbq6gnqjITcxZ+fmhcEdGR1DWAlQr3horbfQ7sSIksIcT6A3AUkHyBi+38XsVB3X7J5BNSjQnnsJWD+PhCA/8PGxj38Ut95+q3bcIuAiq+f6PWBKEKzsm7UTbQJNN2MbCfoyB416U3rFP/Twg9i+fZtc58eOHZNr+aGHHpRrYe/e3RJ9Rsb0TW98PQ4//6z8/p73vEc+I9KWl53PXE/Ye17/hw49IAB3x/YdmJ6Zxn/+9l8KyGXCw+TklFxTJ06exOkzZwRgf/JTbL16m6yHpX/NsWWk2uV+s2g+MHFpnvFmhc0UYlQCF/fe/dd46fAL2Lt7D554/HExPxEkPvzgw3LjyG1u9RBQb7Tf0q3NZLmKcawsoTBgs1xx6b13C3OaQeEYGx/DfYeGwPRyz/hw+StnBIbA9Mo5F8M9uUpG4H/73/+lsKMEl3Nz53D27DllfHbt1g5IPsuLZIU05J7/keHh5M0cTf5NsMlJXV6XEHbN4tSyXyQgkDmhLFmS5ePERjDK9zBHlIaRlZVlYTEtU8X3a26pGrHI4vLBkif3haCX4FNjqrrCpEq8kDjHOcGb/TWTq2X5NLSezmtlfzX/VKOvqINcX1tDWK0IYI6SWHSI9UZd51GW9GnYIksZE1RHcLMEQdbGrpkJjNWqCNIINWSoOEQYqZb7XQ9J4SBzA6xHCQo/QNerwWuOY35xBaPjM3jXez+E0YlZfOvbd+OJnzwtzBnble7ZuwtHjhyWsaLbfW1tRaOrKhXMTs8gihK86Y1vxi233o577j2AQw88hCQp8IY3vgWz27ZjabWFNmpYiwt4HN9GHdt37cbE9CxOn5vDequrTG3uIk0yZDYFwNPYrJnpSQGlSwtzePaZp+X3VmsNI6MjwoAvLi2j3ekq4ycGoAytdowkY1xBFVkRgB4gPlhergYZ0mgVcfs8GhVgdnoEU0GEptvSRIeog3e/59245dZb/n/23itMjvu+FjxV1VXVuacnR8wAGOQMEBQzmMSr4Gt/175yuP52X/y+j/uy+3K967CSZcmWbF2Ll7IsS1S0KEqkJCowJzCAETnNDCaHzrmqu/c7v3/VTGMIUKQuJYFktwRiMNPTXf2v6q5T53cCTJuPqct26wHLMwopl75cc6z63N8NMCVfGMDExAR++egvsGFkREbzvLAhW/7UU0+JLjoUsrG8vIxt27fh0P59+MlDD0rLEvcJzX087niMtBr5eHHHY3LXrl3o7evF9773HYRjYXzy935PLv6oRyVIferpZzA9PYNPfOKT2Dw+Lhc9Xd3d8l4TLedVgOlqqsRbXq7qaOUFG6tgA2wdo/624eKnD/8IM5MT2L1zJ958/Q0c2n9A3FjUmBJ4+6UU6x/yaiYmdT8/AsvTcXtZrqoUwssiXieh8B9v1YzoPU5HRwKPPtlufvqAnE4+lC+jDUw/lLu9/aJ/kyvwmc/9vbTHUA+6srKM558/igMHDwjrI2H5QXtVW8aec47vCT5Vz7lqH/JzN/34KIITnqRUDqpy0jOKx2dd1MBSGUEEwFJX58VT+UYQAY3srBeXOl32dRVP5dJkU5K6U56MyVz5AEEF9qv7k51V1aUEqGs5pzxxElSv1aJSK6uML/U6K5oaYtzhttItT62qaoqCjKrFOc4JNxnWZh1BunnKGfQkIuDwn4yp3XAQMQn2FAurmxYqTh0wGcMEVOpNNJhXqht448QZNPUgbrrtHvT0j+Dnv3wKr75xHOFoDMVyWWWoujV093RhYX5WRumUEpCtpiGKXed33vVRHDh4PZ574SU89exLWFjOYOv2vTh0+COouk1kaxqapg07bCFbyKK3n0D4FmE9F+YXEA5GUS7VMHluCufPXkQxVxTzVzgWwfDQALo6O/D6qy/j4Qd/gEg4KJIKXiBIrJEAfVvuz/rQfKGGWEcPOjr7oJsRlCpMedDkooNK0UatgKDpQq8zBzaDaMjAQALoj6vYplKlhOuuO4TRsVFJkrKDIZhWUHJTDYMVsZ7c4ddkTE3dRrOh4eLEBL7xjW8II0gNLDXGvb298tp4MUKQyQs1Rp3defuteOKxX8r4nwCTFwnxWAzFUmnNgc9+esvElvEt2L1ntwThf+3rX5OLmltuvdVjZgMy1v/Zz36OpeVl/MVf/AX27tsvF1kc76sLqrW81ncKFuVd5CUmMFg/YDTFZObWynjoBw9gbvoSrjt4EMdffwP79+5Fw23gFz//hbxvrsaYro3k5ZLMkxeo96s/0l+VSawCUz/2zTMbtjZjtegT1GP7laRtYPqb/HxvP/ZvfgXawPQ3v8btZ/iQrQAZU46ryUiSuXzppZeEFeIfGeV74JAmCRmPe8YQAg3/Jpmgkn2qTFCKhfGcDi39SwRUfue9n47jA0meJH2Nqd+C5JEu3jheaRj5cHyexcVFYV39IHCybWSbVKwTEI4wkkhlRCrg2hCwSv2pjO1bQLF6HUwloCbVUC5pL+OSBJCvBpDvrQb0K9CrNRwENQdhrQm74UIvF6Azw1Rn5BTJqToafvxT3YDGP4xmClgoGzZeePM05rJlNMJJxvOjVqeb2kE0HIQjr4k99XWUKw7C0QjVhCrAHhqCti2ASg8AZtiGQ50nQ/uNGHoHd2LLtuswMLQFIyO9GBnuw8hgF04cP4W5uWls374Flmni/MQEjp84jXMXLqFQYcYpHfKGSBYiYQtdyQQ6ExEUsyt45slfoukS+CgHOLWf3OPMVWW2KWOf6tSuahYGh8dQqtYRDCfgNjR5DVx/MnkNGsbgwKkUBESN9WroDJeEieY+271rJ7ZuGRdQTzZXD5gCTg2L0goWCqjsTW6HKsTyWLrLANRasP0asKLhntmqdUzPzOBb3/02iuWilANkczl0JjskJcAyDGRXUijnC7jxhhuw97oDeOiJn+HsGyeRDEVRyuRkhfh+qaAON6DBNZoIRsMYGh7E9q1bsXlsI6YvzqPu8CKOEwKO6gPC7PPCiqz97t27EY/HZaROUEyAyikFX/eVbn4j1RV/yBxYYehVagQrYRmq/9X77sX8zDSO3HILJi+el4sMZpr+7Gc/UwUHXs2wD0Qv+/tKwHJdUUDrtrxdwL7/Pl2/7TQ/tTWmH7KTzgfs5baB6Qdsh7Zfzu9+Bf7m7z6NoB1crSI9cfIkuru60dfXKxpGNfZWIzrqDtVYXwWC+99fC+Wvyc/UyFGxJmvjcl20j75mzY/58dkTn5VUCQFqhK+anRpiGOHzqy5u5fznuDUWi4oRhc9HtolaVJ9RVdvmaUy9bfErUAmG/cQBv/5UoKnIAHTRQwq4lspJusf5vGq+ugZMVY4pganVqCKsNxFs1mFUizCcsrjgdYPVnwTBKgFV94CpTo2naaNoWDj6+ilMp0tohjsk7L7e1GDRgFYpQ2u4YpIZGRnD0MiYXCSsLC+IPnLm0ozaNwZD2mtokkml9s+IIBjrx8jGA+gZ2AK3EUQun0IyGcPgYD8K+Qxr7bFhZEiA0GOPPyFAlPrWhmaKJrSh0blOwWIVqNcQC9sIGg2cevNVAdxgOD9lGA5NTpoas3sGJTRteaz+wVFE4p2YW0xLTBX3K48fAlPqHwOaC6eSl8rS8UELvTEaahqi8d2zaye2bdsKja5wSa4KADSzBWwZ6xumKdpOg8B0NZN0DZz67iGVQ+o58j1DUYD5r5Sb1B2cOHkCpSqZ/Ibkpwozz2YlPj75XdfF4MCgRFexCpZgtV6pgUvgOfhQ5zpZATQMgNW81OPGQhF0d3ahgYAAaVXSoPJ7efOnAP5onn+T+Sdg5T7+dYApjwOunS69sw0x6bF166v3/U8szs3i5htuwNLiPJLxGGLRCB79xS/huI3VStL1wHT1k+kK4PSqY/63Aa1qP7z1xlF+W2P6uz8PtLfg11+BNjD99deu/ZvtFbjiCnz2Hz4vTBZZRYK6qakpYUZHNoyIIYMGGD9n1D+h8gTrg07lBKYrWGk/V0PwvV77VW0ZjULiOFeOajFVezmM/IJAx7/5Oao80RIKBixbcZqsEK3VkM1mRXbQ1dWtTFmOMuv4bKjSuyog6YNncdh7rnw+DtkrbrtktbJIiYYjDs75M3a5w9PKElxrLGTi90RoKgBbVYi6Ah7ZTx8hMG040FuAKT07ZEzpKKc7XYCpq0ETYBpEUbdx9I2TmE4XhTGt65awj2QCm64DU9fETf+RG25CoqMbP/3pj5GMh1DIF7G0sKQaocjwEr5ZAdQNHSXHgB7swsathzA4shNV10KukJP0AWJt6ih7e7vk36+99io6u7pRKFVRb2gI2BEFUMVJz8LSMoxGDdGgKVFYp954BcFAE0ErIOH5AdMQoxaZt3ypjEKpgt7+YQRDcURjndCsEC7NLqLeNBCORFEsliQuygo0EQ/bTFWFFdDQF60irKUFiNZdRzGmW7d4FwS8YGAVakAAsGFZYOC9aIM9tpT7ca3etsWR70OhFnAqZiWHNbAE47rQ4TW3BumZlYxdVzHrBtu3amiSaeex0jRkn1RLJdgBSj0a0o5FYFr3dJXEhGYDsJsGAkwRCJqoeVWzfqKFbxBS8hRXHVfcBqcG13Flu1Rm7Ftvb8eYEqRTOiNENn+V78daFV/9yr2SY3rLTTdBxvw6wxcMPP3UU3AlUkGxz+uBaSv4bGVCVd7w1WMDrvYz/wJ0/atqa0zbJ6b3+wq0gen7fQ+2t/+aW4HPf/ELHsPZlODsmZkZZDNZMUBRJ0cto2J81lqWFOjj2FWZodZYUAUeVSSU1+DknZj5OwSlEoLv6UBVpqhiV3lS9U96rSdC0X+algBXNZZ3hSUla0oQkUqlBED7jTs0Uyl3MzMw1WifzCLBhTj3GWruOqv5jTLml5xS9tWrsPowHdIEMK4jEgV/Owld1kb7MjOFTta0VkREa8LiKL9SgF4rCbMYCGjQjGbLKD+wCkwLRgAlw8QLb57FrDfKr8GQUX44GEQhl5WRcrXm4vD1N2Js81Y8/NAP0dMRQjadxfzcIsyAjVg8Lm52gfAc7TcCKNct9Axtx8DQVjh1G4Uas1QNGftzTfr6+2S0vLC4JG5uaATploBTNknxcU2TwfNpaG4VibAtrVbHX3kRmluB1qgJoCTTrnSRTVVvSmbbDMIKRaHprEs1RG+azuYRjSeE0ZPKzKaDeMiEobmwAxqGk0DCUqN87tPdO3dgfHyzxGWxEYuSAd2wRKsrjKmwkGR1KQ1YO55ajTXrY6L8cb6w4R4YpXSDoJTAliN0VYlqCFbzjzUy9cw9ZRWWW3NgeoC4qTXB/AYHTbhycaZBb2iw+Keuw2hoKDUd1D0trESkKQSoWqL4fvLi17hNfi5vnccQEe67BKYat8d1VO4sCysadTiVEr5y75exMDuDu+64HXYggGI+C6dWxdHnj4qZ7FcBU/+9uPqe/DVH+eo9/9YXlUi0NabX3EmhvUHvagXawPRdLVf7zu0V+NUrwBxTf0TOEzOBHhnJzeObJbuTbmvJ7/Q0ozyZE7RJy4znmOfv80ajkB9av2aQUCBWwK0Yhi7v3FZb6JuV1AhfKhl9Vka6uMnKKQ0rgQuNKQTMjC26cOGCOKSHhoaFTeXP+RwEFhztS9C+F+ZP1zOBB0emAk5qiiUmsGWmo8BpSRbw9KhkykAGVZ1UxUxVJ5Pox1Ap532YLGDDgclQ9loRAbcCQyNAVl4duvLR1KG51JhypK+hzGB208ILx89haqWAmh1HramjwmQBriX1li41mjFs37kHO3btwfe++y0M9sWxvLiCbDoP22T9JYF2DToD9sNhlF0NjhZEZ99m9PRtRFOPIFVU+amMgXLqLgYGB+XvpVRKtJtcX9Gy0pHfUEAsYLDCNC+5qLGQhaDWwMvPPQm9XkU0ZIsOVvXCE9QyZ5T0pYGq1KUGkEh2I2BH4TYNNLSAAEyCf5POsXpNNKb1Wgm2aWDrcAS9saa8Zl6AbBwbxV4aiCIRhCIRuMJqK8ZU2FOJJVMXGz7b5zPjrY5xlSal1MQKqPLYg9fe1JQEhlKp6B2TvpRDMZmUddhBZYIr1RyAa8JNr1Zkn5sc3+tAlXFhdlA0tE7VRcSKwHA11CuOJAzUeeHiBeJLKL2w9YbIRXicU07B1xKV+C1qoCkzuQpj+jbNSmyr4rFJtlXnc2hAtVzCv/7PL4vG9OP33INkIibJEwtzszj+5nFh8f1yqqt9UqwBUw8sv81ovzUuav3j8QLG01V4+m41Neno6MAvHn/sV39Qte/RXoFrdAXawPQa3THtzXr/rsAXvvTPsvEqO7SOdJrANIexsTFx5YfCIdG/0SijxpGGMrFwDO41NVEHKuyijPJVg5QwT6y35EjRc8FzLKpimjwNp8eY8nd4cpZmHNaV+tWLXl4pu+B5Hz4vwWgum5MTOs9sBJl8Po6oCShoiFIZpxUf84rrn8CYQIYAxs9rlQpVVpEGAshksrLNBAd1hw1EKhWAoJTNRwSywu7SZe8FzIvRq+nCcCrCllpuDaZTRsBlZI8DjSBMbyowRWBaV3+oMS2iDi0awWtnJzGxnEfnyBZYsQ68fvI0qmXWo3oFAQEb23bsxoGDH8H99/8benvDSC2nsLSwgmS8E8V8AZ3JJMa3bcb5iQuYXlhCKNqJWt3GxvE90Iwo8q6BcKIbZTZLBQzs2rtXvn7p5WOIxxMileA4XkbcOnNomd3Kms6aSBVMabVy8fpLL0hWK7WLQalq1VFmjJfO+lauu2KZyZxGEqwqjQgwlXxWAdwaTKMpjCnH+ahXEbYD2DKSQDLCi5E6qpUyNgwPY//+fejt7kY4GhXQR3AqIfsSSUQjnq3KFyQgXukrRWvsMal+1qavdVYAlQC3AcsOCGAt5PKolsoC5rifRQMtFyfUNXPfKX2qQ8MdjYCMSAsEECKz66iLoAqPVTuIcqOJco1pCVFBuBK7Rdc73zO8Qmk2lVymzjXW5YKPx9/S4qIA1e7ubnmfGZQG1NdkLa2fLFePi1Ldvf5FkwRqNeoolwr413u/jKX5Wdx5++0Y37QRpUJO8kxPnTgp+01Y07e5vVfA1GdMVXmGunzg+5Y5pr984vH37wdoe8s/9CvQBqYf+kOgvQDv9QqQMeUJguCSJ06ypfzDzu9QKCxxURxtU8PJEyNZSSybgVYAACAASURBVIIP5jEKeKLhxjvpMmScJx0ZmzcYOu54I3eO1RlhQ6BH0wrBhdK2iblJmDeCIX6HrJb6uf/Y5WrV+3dAGpqYuTo7MwOOAfkr1JmSuZPtCioWkYyWWI48IM1HZm0kt18AkmnK15WqaqliRiWZODJcHNnK83vMMIGpMMAE3V7qABkvkT6yRYqgtO7IH8WYlmVMrQsoZRWox5iK+YlaU455q9DCNk5OzKGoBfGxT/1v2L7vIP7jwYfxjfu/IUDLYn6nbkom6c233Yl7v/JljIx1Y3ZqBqmlNCJWCIVcDnfdfgR/9mefwsuvvITvP/hDlKp014exaXwXKo6BdEWHZkdRdR2EojHs3LsP+WIRx155VRzvKvrLgEaakDpJAXsuGgSnIldwkYgEcf7USTEuCeAS4E4G00CThqKmivQK2QExrdkc5wfYNBVAwApJUL4Yy3QCUxdBD6BGQxbGhmJIRCinULrO3p5u7Ny+Hf39vTAtW4BuwLQRsENihNIEfFrQxaQVUEH8AkwVG+lHIPngx49S4h2dZlWMTpQJFDNZVIslGGwL03SEKIUolQRE8kKGTLRoqW1GewE2G7YqVZTmF7A8OysXELHubvRs2IBmNIoc30MBW8xk1MQWs1l0JBJygZdJZxCJRgR8MjqN28hM34WFBTm2ent61EUVj5mmF/y67s3+dhpTsqy8aJLqWIJw15Gx/X33fhnppUXcdMNHxACVz6bx8EM/wvzsnBizfFf+b5oxXYufWpMp8H3YkexoA9P3+kO9/Xi/1RVoA9Pf6nK3n+zDsAJfuvfLqywiGZwcgV82h56eHukIpymDukwCVHZs8+YbpWiSYu4jgY3Sb7pysiVDSrCp7seRMA1EOkkdD3h6geCrkVKQkH4FSr3gezGgEBCSXVKSAolG0nUUCkXJMWXUDkPQ2XOeTHbItsm2NBoSkE62luwmx/7UEFYrVWGpBCR70T0+KywygEZDufzrBEkqeF+xadQgmgqwiBGK7VgEdJrE8rBOU0CpU4VRKUJ3CXZqAkyJUdYYU3+Ur8PRqqjpDTE+zWYrcOwORLt6cXZiSgAet48FBsupLEZGN+G22+/GP9/7T+gfSaKQzaNWdASY1quKdRwbGyLswtTMLGIdnYjEupHNVbG4UkTD7kDTjECnyU10oDYqlDpYQRnlcn25bwm0CMqvP3wddu/ZiWwuhddfewVvvHoMQUNDPp1CPBIWneXBQ9ehu6cfzzz3As5NTiEYigmQb9SKEj1GENnUbdQ1E5YdBVlvgjwypoZWR8jSJAg+EQ1jeCCMsFUT6QXTCNguxbiooaFBxBMdyqSjB0RfKn8HTGFMhYVe1WmqiyT/375hz9c6r+qXzQYMS0e96iCfTqPCWs56E6am4ZUXX8LpkyflmN2ydStGRkbA9q+AZSLeEUdCM5C6MIlzL76M3PwCbMas6Ro6hoeQ2DiGYsBE0TDRtIMIxTtQd8gsU6+rLup4Y8wac1L9CcXs7Kx8rTJUbUly4J8r3eQxrmI8YkIE3z8iO+F70akhn0njvnv/BfnUCg4dPID/dPfdWF6cx9f+7asyFSDY/22N8ldzi1elAGuj/HbA/ofhTPPBfY1tYPrB3bftV/Y7WoF/u/9rwiBKNJPrYnFpSTJCyeBwTEpwp5goldtIxocgJpfJyQmVYfSsHBVDR0PVfFInKA02Eq6vxvsS88Qxr/d1K7PF+5Gl5QmcN477y+WKaD8JaEV/52WqEiSn0imkVlKiT2NsFMEkQSpvBJg88fP3CAoIVOWETX2jZ3DJZLOoSHg9RKKwCgN0rBqkBABIxSNP8o6wx2KCYm0rwXJAufrJThnMMuV4ul5GoJKXcb7F9h22lqsyeTW8FEc/q0odlNkMJUH+Oiqc3FpRZGsNXJxfRs0MItHbj9mlFEJWGL2dvRgdGMaDP/gRYsku1MjyWgEEUEcus4zORBhutYCejiiS8TA4qWakE1uACPgLeidqVgeaVgiZWhML+Soc3UakoxtNGp+aQIjsZ6WCjlAI1+/fj7vuuRVnJ47jmWeexZsnTkrFqGWHYAWZDws5Bpj9uby0pNq2ZPwPVGoEPIqFlRs1j550gwUGBERkoOPxKBKJuDxOT0xDZ0SVGaRSaWzavBk9PX0Y3zyORLJTmGxhSj0mnX/ze5QliGbZM7jx93kMkimVEb8SA3saT7U53CuUcOrUd6aWUUqnYGlN6PUaHvyP/8D582eFgR8cHsLQyAgGR4bRNTiAYEdSgGluagbnXzqGzMwsIqYJhzb3SATx0VEEe/tQpmPftBGMxxGNhCVSTOQt/B+PF69Ygsc8j1UWHNCMNzw87B3DZPmv4BLymtCujEvV76yO8jUgErSlRvX+f/8aSvmcGMr+y+//Pk4efwPfuv9+eW9I9e2v+Nx5q4nM261+xe+qjnctfP9qD6kyhqlrXYtfSyY78dhT7ean39HHf/tp34MVaAPT92AR2w/RXoHWFfjSl78kAJBaTTKcNBZdvHABW7ZsEXayyrYjjtrFGa0LkFA94XUBhAQdoRBbeZSZg8CR7KliO5WRhBWOdNFLa5SAOzW+J2il5o7/5n0FCLuuis+pqd50hskrqUFdtpMnSoJYgsTevj5hSzn+Jaj15QiMjVIaTaWf40mb7C5fDx+fj+UztMJS6QQ07GRnjSb1gwqkixGLwNwbQ8saqJL21RxX4pKmUwGH1gJMyzkEagUECMgErOlq3C3uKdZEOtDqDkoELGynYnRUlSxeBG4wKsBxJptHrtZAgLFLoRgG+waxOD2HiYuTEpcUsi2sLM0jErSwMDOJ8bFhhAJANGggahuwA00xGXHbuK0lPQKXLUxOA0u5CrKVBsoNHdW6gVA0IfpPvl4Z4Fcq2L51HH/+v/85zk6cw6OPP44LFydVFik1ntCF/aThjMyoVLgyn5R4jxcmkrDAYHxNwuqVTEMTIx0TDgjkqQdmDShZ+Xg8BlurItAsy9qWK1Xs3bcPPd296O3tRzQW89qe6CTzm4XIuFNH4beH+XFR7JknCFQxYf4I3zcf8d8BUyUJcP8U0imUs2nYBIyM+mrWMTl5EXNzcyjVqjCDNgaGBtE9NIRmKIRQvSl/akspLExNoZhNQw+FUKjXsVguw4glEOnuk1SCulyWMJlBXdD5TWRk6Ple4Pc40l9JpeQYHd2wQSYUcvFzlbiot9OYqvXnszIxF3KMnD19Et/8+r+jVi5hy6ZN+NQf/SEe+uEP8MqxlxEk40zpisfkvuVTsSViyy+jWEvf8pI4Vssm1L9lna8CqkUSIRcYXpqHh7B5HLQ1pu1z0vt5BdrA9P2899rbfk2uwGf+/jOi0yMoJevIEfmxV17BoUOHRB/HExed+gSuZCipgyuXymo8Li7iQIsLniNW1Qi11rikKkl55mL3vLqphp9VVpVmk0ZD6h4FCLLC1NOV0jXNbSAIIhgi4KDOlCCjp7tHtosnPRXI70guqTBO3ozSDzWX1ioan6h/tG15TL5ubr+fLiBWZqYNEJSyxUpj2L1qvFJjVBKAdOZ7mtlAALaMn/OwG1VYThFGKSsh+yahCYFcQ0eTxhrBiHU0G6w9dVBhXJBuotkMoMJvGUE4Zhj5ZgDPvH4cS8UKNm/fg2SiC5vGxvHcY09JzE+yJ4lNYyM4e+okujvimDh3Ct3xMDrCFox6DVHLQNgyxLBEoEXAUqPkkUwnQ59cHQ3NQtXVkSvV0DAsWOGIOPoN28L88iK6errwyd//Q7z86nGcvzBB7YLoRPOFMjTDxPiWrTJ65nGQTqWEcWX+qITuU2fMNRIHuWLGVLGCkkGoZAOuwxqbrkvnlcesA7jzzrswOjqGjmSnaEzpHldwy09D4L8ZxUWdq2LCuR/J0vKCSI4Hrz1pNXfTC3h3xFynsj6LmTRKuYxEVskFAxoSHyVGPkG31M8CjYCJphlEs1xFxAggxgumcgmlQh6VZhNF10WuWoNuhhCKJOT6I5/LI5/LSNatsLpSFKBeg+/M59+8uOPxyKY1vr8k3/dqOaZvkyHKuCj+nhifmk05Lk+fPIFvfv1rKBdy2LltG/7kU5/CF/7hc8hlMnIR8HaMqW9SutxJ7xULqEuzy+PdvCq3K0VC8TXzPaYYbwVMBcjqGsiYtpufrslTQ3uj3uEKtIHpO1yo9t3aK/BOV+Azf/e3cqKgy52ggX8zZJ8ny/7+/lU9qT/S4/cJEMmasRmKLKaATpqKNEYNcYxLZsQf2/nsKMGlIw5lAYMuazbLqJQrAiipa+3v7xPmlbICjtoJOghCeT8CVQLESDTqRe2wBtWV75N54/hYgu+9EWndVaytkhbQiKSpaCNvSip6RA+oEpRL/JDFukvf/KPG+ApQkQlSTVCEFpcVDTQcBHSypRUY1QK0UhpGpQCLWlQCU4IqYW55Ql5jTBk6RRayXqchJwBXt1HWbOTqBh5/5XVUEMDQpq2IhuPYsWUn3nzldSwuzKJvsBP79uzCudMnMdTXjaWZS8gszqM/GYPuVhDSgZgE4jdgNBuwLAN1q4Fqg6avAAxC5hrgEHkZFhyNP7eEEUxVyig1GxjdOo6bbrwdTzz6PCamphGKRGGYQaQyWYRCUezasxf9fQOoVasCTNmWVCzmUSzkBeBRekHAxQ56ywzIPl5ZXoJtqWNDzG8eSOHfNZF4NGUfWLaNT3zyk9i8aRzRWBy1mou6OOqVVECBGlagygIrQEoA6eXpktWXggRh7tbKHGT8L8BWsddcfRqBCrkMTJESs6GLDVAGXGaAkvW3VaNVzeVlhQmLjDvNUYyLCjCRoIJ0qYAaUyNgwDJsdEQSiJphNN0Gik4RtbqKJOON+k+fyeX3fBaVxyL1xDzGVJ7v1eKi3m7wrtIspCegwRIDA6dOvIlv3/8NFLMZHNy/D7/3iU/g03/71/JzjvLJlF8xXNRL6VAgWv7r/X/t+X1wuarhvVq1k/dBxAsVX//rfzZx3yc7k+3mp3f6Yd2+3zW5Am1gek3ulvZGvZ9X4L//5f8tIJDjdgJOjhg5buS4nOyojNCDQYQjEW/8zmgnCzOz8yjLKF8XppWjWv4eH4ff4+Mkk0kBk8JaSq2oIQBSGpi8kStjmmZmptHX1yfLyO9zNE+NKaOcqEcLhmyJboqEI6ujQD6XnNzpKKeD2nHEFEXGjt/r6uxCNBqTRAHRt1arq87tbDYj42ZqCcUpHjDB7xVKReimMmnx+wTd1KASABOcqpOxGkn6RhuyoKGgjmTIQNxowM0uwagVETLIztZhGKzRNOX5lJGKjukKKk5DwuiLxaq41xt6ENVAEEslB0++ehwudaY9A4iFEziw5yBef/kVLC7OomcggcOHDuDCuTPoSSaQXpjF9IVz2LJhCIG6AxtNWGggFrIRtky4tQrqIQ0lp4wwq2crLpoOtbh1hCNxNK0gFgoluKEwKqYBxzIxsnUr9u7cj1eeO4bZuUVUag4isQSmZ+cxunEzduzcJRpQglJGLrnSWlRDsZCTkbhBzaZhoFDIY252RvZbRzIhGZoEs9TI+seEMIS6CS1gy7FCYPrxj38CmzdvQaKjQxhTEq5SfSqjYF4gEFYCpq2YbOqgudYqEUJFkbU2LckIXHGsUm1K+QhH7KnUskQqOQ5H66awrATJwsSK/heS96o1NBiNACxKOSTSjHIVglcXLuUqIk9pQncBu2EgpBPEBuAGDRQdVZnrHy+S7KC6cVfZU59FVZ8jarrwq26rTLB3R+p3JYqNF05gO5eJF557Fg/8x3eh1V0c3L8f+/fuwb/9631StcppgQwVWrajtdhizUWvtsm/MOWmKTZcsaat2976++u3378o5OOo3GQy6U3Zx88cfe5Xvdz2z9srcM2uQBuYXrO7pr1h79cV+Md//Dt1omw2PUBKU1MdkUgU0WhEAIQal5qruksCrarDFibV1qTieVQ4uhieaBhim5I465WBisAhFo3DMumWV5pG+T1NE2BMJpaOfgJL3pff58lTC9AsobSoShtaFEaM+lP+juhIpeNetT2RHSUAYR6nMhytnQilRtTLXPVPvHxdfBwyfFPTl1CqlCQXlCfNcCSMzmSnnOxVtqcPTFU2pV9RWinnEdbrsOtllBan0ShkYBM/1b0MU43by/QCepIYt1RFpaFBt0JIpwuosdzIikCPdmC57OLZ195AtupieNMW0Zhu3bgFMxencObsKfSP9uL66w7i5PE3MdzXi/TSPCbPnsKWDcOwmg0EDSAeZLc9dZNqlF9s1NDQmwhbNkqFovTAU2YQjMRRcpsoQUcgkUQ9FEFJ09E/thHD/YM49txRiXky7TBC4ShOnD6LZFcPdu/Zi4GBQaRWVlDM50ViQP0oGVMG59eqZWHQa5UKjh07JsDv+usPyzpy7M41FxkFmXWN0oIAmprqsOc+uu3IEQwODiMcjiASjakgeG6zp/FVwfBsm1KB9erYUCNz/9gQ85NU5fLYUfIQpYFUWmhuRy6XRk2Ao4tQJChxYpJfKgYdFWXG49cKWALowXE0pSKeMQ68IJIGKAXQAlxHaX7SZI2rloGaF7Av1bEtxj9fYvJWc9GvB0z5GghMReRARtQycfS5Z8TQxXiug/v2Y9+e3W8Bpq3ygsuAqWfSugw0e3IIlTCwjkV9m0aoy4H35cYuyheefv7Z9+vHZ3u72ytA6cxVsjLai9NegfYK/For8JlP/z+KNaRjvc64pLKwUvFY3DMUKe2f71CXalECBLq4/WB+ajI9EwUZIQUwlWmKt2KxKDrVTRvHkYglVjWhqq3HzzOtC6OpclKVAUqyRE0DZpAjeHVC42MRdNCERcBBJpTPIyDVG90ThATNoLQZienCKwPgY5MlJRtLYELgISarAA1cIUxOT0lcFt3gHLvyNZMtdhgi7+liCXSlWtXbbv6b4+pAvSIa0+LiNGqZZQSpTaw3kM0VUHXqYmyJhEMol/LCKnJUP7OURm/PAP7gv/yxdMo/9vxLqNshvHTiFBazeYyMbUYsFEV/Vy+aVQenz5xGIGZj184dmJuZxshAH1KL85ifnkRXLIKIZWCgqxOJSAjFXAYFJh2wJMDUYUuofB2LCwuyHSGOjk0L1aaOeiCIhhUBgjGUGjpGNm9DIpnAm2++hprjSri9ZUcwNT2LoZFRbNu2XeQTKyspkVpwfTjOLxSyaNSrLU504OhzzyOXz+LIkdsE6nA9xYgmelMFLDkmZ7MTv/SB6dDgiLD0HPGrqCnFlqoYKDVibhKI+YUN3vFiWl5LGS9sKM+gBtqrxSXoJPtNqQiTG1LpFZQqRThOBcEgLxxUvSp5R16YMF6MxxBzT2HqaNbqwobaBLeuC5ePpzfhajR9KbDG9Fz+oZClrpuo8SLLG+MrN7qKdPI50fcKmIq+lFQ/F6ZRF43p888+jR8+8H1uOg7u2yfA9KtfuU9SJnzG9GrA9DKj02pzlrfuHgOt6NI15vTtPoD80b+UsHlNWLz4JDB98tmnf63PrvYvtVfgWliBNjC9FvZCexs+UCvwd//fXwqrJCdMCZLniZ/jRhW3JODTM/tIOD6ZKGrhxHDExidVE8qvxeQhJCVbbgguVf0jx/uLC4sYHRlDKKgkAT7w9EeSUgO5GkFDMKnGsWxOamhkbRmmbkogvtInKoe96Pc0NcKV5+W/aaxosked9/P0hl5NKYEPx/IEtL4hw2d0llaWUHWrGBwYlDIAal+lRlOarlQzENurFPNGSlQBDakQpTO/WUVleQal5XlhTAN6AOlMHrPzi+js6kZPd1JakzoTURQaBubSOczOLqDZNJDNV5BheHtTh2taKLkN6AyXL9cElMasMGpko4MBiVpquA66OhJi3qEDv1GroFEtI2KbYuYJmoY4s01dQ3csgqBlIJ/PYmZ2Gn0DvUj2dKHKdATdkvB9p2khEOpAta5jfPseaEETb5w9IU58AtOAFcSlmXls2LBRzE/d3T1YSa0gn8vBqVTh1CooFHKoN1QjEo8ZGtOmJicRDofEdc41DwVtFdHl6SjJmho6DXNq/1HycKswpkPCmFIHKZFbhHotwJQA0vV0i9x/PujzJRcqGYIyDzXaV9pW7kvm0QIEsCupJeTyGVkXJgecPHFSZCTRSAzDgyPo6eqV+1f1OgpaBZVcEVZTR0gLoCFZsyaazEQ1NDRNTcoZmPvLKlCnUsOZExdQLdVgB4NiFiOY91vU5H10GeBbhaq/1ihfZQATlPIYdUVjSmD6ox88IJKOA/v3Yd/uXQJMKbswWUMrVa9rkoJWxnQNMHvo099Wf5Tfsu2t4NS/gFz/ISmNbh7aFUmFR5wSmD5z9PkP1Gdq+8V8uFagDUw/XPu7/Wp/Cyvw93/3VyqGR3RvHpvhMRoKaF6ev0gmSXFDarTtO9oFbIrhSd38iCeCAYKQXC4n8U5iY/HYRkoBpN5UKkQ9x75shnoUdZLz9GjeedsHGWp0r4xVCtCumazUeNc3kLQaYHxDDAP9S/IcZNX8BIFKpYpUKoPR0VFhZrlNZFJtS4WkE3Bx6yQzcnUsqwtLGKhXEWxUUV6eQ2llAbbUkGpIZ4pYWsnAMG1s27oFTrWMTaMbkK+U8OqbJ4R5ZjZptQ6Mbt6KWLIbxWoV5y9OYGrqEsrFgjQt1WsO3AZQ11SQvKrgdBC2LYQJ9gIGero6kIhFpQs9n8sKa8ZsS+o7wyEb58+dQbWYx9bxMUlcIFTQzCAKTgPBjh407AgKDnDopltRqTo4d/686EsZxN7UA+LQ37J1G0bHNsq+vDQ5Ke56SjEK+Zw488mgdnQksLQ4D9etYWVlSQLzI5GwsIi82FGtWYzeMoTBFOknNbl1CAi+7Y67MDA4gmAoAssKimHJP7J8+QQxVYMmKq/pSdK4vLgy/0JLjHaeXMQ/RmhKkn3ecLGSXUGOLC8zZ00d0zOXcPr0GRndHzpwCN3JbkmDsEI2qvWKHJeRUBjTU9M4feo0unt6MDg0pN4/hiH6WB9s8mLm8Z8/Lhc4PGYJtFk7yu1gRJYQm5dFNa3pOP33x1vZ1Kt/IPDCkIx0o+7ApClMb+KJx3+Jnzz0QyRjERw+dBDbxrfg/q9/XSK+bK5BXbHD/jYrn9PleaStF4v+9vjbvX775LPiKrZ8xSivfTbI+xsaEskOPP1ce5T/W/iobz/Fb2gF2sD0N7Sw7Yf98K7AZz/7V6sg8LIKR/bc0yFMrso3a1CvKSAQ0l9O0KlMHQpECjvpmYTIjokRKWCKFpUj5NFNY6v3XQWu3qh1DYj6j+Uxpl60jH8S5O/xOf1mn9aTu5xEPe1b64lwvQKI/5aGJw9MS2OVjKJLmJ2Zw9DwsAr2j0XFPEWWleNXBUZVzI3S0nINeDKuQ3dKMJ0SCgvTKK8swSZg0k1k82XMzC/DCoZxYN9e5DJplS+qaUhnszAsG3v2H0ShUhMAa9oh1FxXjFyMY6pUiijmcmIYYlQT00YZ1SUYok6dri7jem5YsiOBocEBAYqzs9NSr0kgWKyV0dfbg0sXz2F5YQ7joyPo6+kWdrlJRhAGoj0DQDiGnNPA7oPXo1AoY2piSkbRGtu0YAhYJjAd27gRvb19mJyYEGBKTSnBDkfEqm5TFyaSxqJsNoXh4UEBrTTIEfSpqldVg6rkFsw95RgfApZuu+NuDAxtkAQAFhCIWYb7SnUeiAxADEosdmDagseKqz52VR3rS0vkuGwxG1ENLXW0BM2ZFPKlHJoBIGAH8C/3/gvOnT0ncpPD1x3GQN8AGo5qPRsY7kc0EsXc/Dx+8uOf4PiJE9iwYQMOHjyE7q4eYU/JjDKXkyCcgPvf//VrWJxfkKnBgQMHMDY2pkopTFNG2DQIUoLiv2fUe2Ct3OndAVOCTOqpHRndG1oDjz/2czzy44cw0NuFXTt2SJbp9779HaRXUojFonAdpb/2gen6sbw/fpeLPg+wXum91PrpeVXG1GdLV4Gran5KJDrw1HPPfHg/gNuv/H2/Am1g+r7fhe0XcK2twOc//7drTIZ/ZvS+w7HmWlqM52r22nRMk3WWKp6JbA1v4oj2R+qO0pjyJJzN5nD+3Dns2bdHHPT+mNUf5xMU8gTtg1N/VK74TcXi+CdQn8FV4fm+sWnNxexLAOiu9k+460/w/Def02dpxSgDyHZevDDpAVNWmdoCNsSZzxB6OrSpxxUW2MuNFJBaVcDULaO0NItKegVh6ihhYCWdx6W5RWH/brvtNuSzGWETHVaJhtmelMfhj9wIMxjCSy+/gjffPI49e/fi8OHDCIeCmJy4KGwkgWkqnRXdoorm0iV1gFpJJiikM1kxr3EfkM0k6CErzPsGrAA2bBjG+TOnMHXhLMaGBzDQ2yuxSHUafQI24n1D0CIJFOvA1r37kU5lMTs9K4H5VEm6dQ2TU5cEmG4a3yJj6YvnzwtTrRz5edGZSuJC3RVgWirmUSkXMbZxAzJsWDItJYtgqoFO/SdH+JJvJGPoelMTcEpgOjg8imAwAiNAV74yrdGRRJApffCGLrWqhpdhKiYqOvRdR4AqwaAqJfJYf5kCMOnJlYsMAtNUNoVCuSAaXCto4jvf+44wodw+jvG7u7oxMjyCzq5O9Pb3SNf90uIyXnzhRZw9d062JdGRRH//gPxh+gCTKBKJhGhUJy9M4MzpMzItYHIFx/hMvuDfXV0EsFHZT0rC4OWdtrCO7xaYKt0u48to0Krj0V8+gl888mNsGh3B2MgIdm7fjkd+8lNcOHdOmF8VL9uSDnAlp73voG8Z3a859i+Pj1IfDVdurRLpS8uPfJ0pXfntHNNr7azQ3p53swJtYPpuVqt93/YKvIMV+Pxn//qq9xJWsEX36Y/qBJxZQdVs5IVnK1e0F6BOZlEMU8pZny8UMDk5KcBUgIyYTyxV66lpKJVLYmbyb+tZGQaGq4gZBTIkFsczwfjjfKVbVe55aXJaF7nTejIlg7vaAuXFVhGkLi+tYGJik5YtOAAAIABJREFUSioxadLxGWF7NZaIDCmZUI6dVVKAKrpxYbgV2E01yq+klyVaKGBYyBermKKOVA+IAYij9fTKEuKhMCJ2CK+/+QaGh0fksahn5BicYGV4eAj5bBZnzpxGlYY0AudCAQ5oPGNDFnXBQDSeQEcyiWKpjNm5BWTzeZTKVTEtUcfIE/+uvXsQiQRx7IWjmJk8j9HBfvR0JinEBcUJdcNGuLMHeiSBmmFh+94DWF5OCTAlW8rxulMHpmfnsHXbdoxt3CTB6BfOnxVNI6OKitw2uvNrrG+1MTc/I6+17tbQ2ZmQ6CiCS2obxWxnWFLz6lfGclsU9tRx5M67MUjGNBxT3xONqWyuCqonL64BJco/PDbU37/r2XvRnHqgiscPj0cyoDReZXJpFAlMDQ2mRRZXw9mz5+QYIuPJv/v7B2GQ4jaUXpqgtyRxajkB4Soj10AslhDJhw++uJ1urY5ahVODgDD0fH7mdvJ9w4uG1lpef2TuX6z5F1Wtf7/d21lMWtJ66wowbTZqePQXj+DxX/4cu3dsRSwcxu6dO/HyCy/i9VdfU8BdrifXRvnrtaJXY0xlrWU6oW7r369X2k5qxFtB6xowTeDRJ9uVpO/go7p9l2t0BdrA9BrdMe3Nev+uwOc+/f+ua3G5QoZi67d4TqLjGGQUqf9TtaM+QORKKL0gw91NqRSlS581pzt27YBlW3KSNuUkzy55VflJJsk/yfn6zdUxvTBhyt2s7uP3r5OtbEhMlQ9alXueQaQqK5LjYz4OgSd1oxy15vN50Y5yDMzt40ibIKNYLOPsmXPYsGEUnZ1JYRuZ5crROIP95TROI41njOLv6gQ1zD6tFRHWXOTmLqGwvIAQDT4wkCtWcGFyBlrAwp/86R9LWxCZxCB0FNJpnDp1Chs2jAgrKxFKOh30FsZGR8XoNXHxojChXONULgvNCgpIZ2sPMz4Dlg09YCJfLGNpJSWj8CBNQ/UGCsWShNPfdscdCIWDeP7pJ3HpwllsHB5AZ0cc1WoZmrQa2Qgle6CFY3AMCzv2HUQ6lcHMpRk0yFAGLCyns8hkchIVNbxhVC4QUivLKBU9QEodrOuIKYgMaKHIfFNmljKL1hXTE9u0JKtUShhYEat0phzjS3MR+5+aGm69/S4MDo1KzirNTyKf8ECpGNvkPxrsaET0zopR9801akTsfdszEqmLGQlTYisSt4UXCOkVlMsF2V7KCagxZa4u48qSyS7RhZLVdBiS7zVTEWA5NRZA8BhmJq8yARoBUxhh0Ux7Gmqa38ic0hBFWQbZXMuyhYlfTXW4ykeHD1T94/1X5dHIz2kG42upOwjZAfzg+9/FsZeOYt/unXBrVezfvQenT53CC88/L/vAleKAqzCcniRHtqOFNf1Vn3StLK/PoEqKBcH9FdhUjvLbjOmvWtX2z6/lFWgD02t577S37X25Ap/9279cDdD2WUkV8N0SibTulbE5hwygnJgZiO9wbK60fMwv5UmSoDMUDq3G85w+fQrjW8ble9SfrmeLCADVudU3M61VHpKFUyyn0rEq8OvnQqoEAV+z6udWEviyAIAaS4LShcUFAXi7du4SgEo2kSdOPi5/zhNqNpvH6dNnsWP7dnR1d0tOJ7eLrF4oFFQA3Iv74XMSpBD41pwqLDiIaHUsTZ5FavYSwpJooIApGVMGu//xn/4JKqUiXKeCi8dPIjU3h3K5hAMH9iPEmlTKD6StycKmTZtEJzkxcUnG/QT3mXxeQKgj2taAfM3aTGakFspVLC2nxKxEY1GJBQVVB8FwGEfuuUfG0MeOPofpifMY7E4iErJQq5QRCNpo0oDV3Qcj2oGqFsCOfQeQSatRPqEOwe9KOifbsXP3HgFs3J6VZQbUF0XrSrZUCgvYR8/2LuaD1h1UqyW4dQdB2xJWlaww/wggpamJ2x9QrnkmAJAxve3OuzE8MoZIJC5aZi+t7DLGlDC0zuNQjFMqG1UuiCRo30t1IBT1HfkEwYYhWaXK8FZDJrUia0B/FK9jjh9/Q9IjLDuITZs2o6evT/Jw3WYd1XpVZa7KNICP77VNqfAw+ZkP8nxQyQsuaqyFwfdaycTo5Wmxr/aB0QruWgHq233AECBL4xqheqMmOubvfPt+nDn5Jvbt3iHRYXt378bUxCSefPxxhIMhqU5VmRJvvfm61yuB0qvpSP1tbWVQV8f7nrly/TOR0X/ymXZc1Pvy5NHeaFmBNjBtHwjtFXiPV+Czf/PfV2OaJNKFjSzec1yN1RGbBasgvWpRxirxxLyaGenpLyWax3PZnzx1EpvHN6Mj2bHKksqb2mNRrvY3N4ZtQQSFfhi+vwR+SDlzSFUVqQr8p46Vo3E/lkq+p7PpJyWgj8/V+jN/tM/6y7Nnz2PLli0S78NmIwJc3qR1SLnDFDCW6CKlc60zoN1oIhZoYu7cSSzPTCEWConjPlMo49L8EmoN4L/+1z8SlrLuVLA4OYHC8rKwsfupvSVIrtXkNfJkzTrOas3FSiaHYrmKTK6AlVRKoroI6iSHVNdRpWveslGp0QGfFrMSY4By+TwqlZo8zkd//w9gBTnKf1ZaohJhCyGTUgOOqHXU9QA6B4YQTPag0tSxbfc+YQ7nZmZljG/aQaSzBaSzOWzfvgO9/QPCei8vLQkjSqkFdaYE2WQNpXO+VhEmsu4yZ9YVFji1Qp2pAqYc5dMwROBGxClRRwSmMHDkro9ihMCUQLnmXBWY1ohYdQLhgDSKcdf4CQs8luWY8jSb/vEV70jIxZFTYU3qIirFgoA4ilJ++OAPcPLkKYSjUVx//UewYWyjSg8wdYTjEdk3PNapy+Tr5EWYIm8ZdeVlel5Gba7l9PKY8Y+5qwE7dVwrc+F6kLc2EbjyB4DrNiRPF001yq9WivjWN/4dSwuz2L5lMxbnZrF/717k0hk8/KOHEIvF3jrKbxnL++ZCNc5XY/u33+7Lt9kHp2vyH4n+f8vGU7ry+NNPvcefau2Ha6/Ab28F2sD0t7fW7Wf6kKzAP37mr+QkqBgdFbnkVxD6jU7rl4KMqUMmjfWiDRWM79d0Cojz4ozU5aSKkHnjjTfQ09uNnr7e1Q57/2TLv/0RKEElwQpZN3l+1olWKjLKZyi+r9cj+8ntJeChpIBjUgbnc/spISBbKu1AjmJb44mEtBORAeWtWCqKhIDPTZClQLiOc+cuYOPYRgwNDYqpiN8n6OXfShdrigRAWqm8LFUynYFmDSE4mDt/CiuzU4hTmqCbSOWKmJpbRNVt4L/9+Z/JyLhaKWH23FnkFubF1HT94esEmJLJ5fP0M8MzFke2UMbJM+dxYWoapYojzCBzVAuFAuLxBPoH+sWcZZo2ypUylpZXBJzTaE1dr6qZjeKu3/sDGLaN1146KqN8E3UEUEckHJRueAc6ekZGEe8ZQLmhYfOO3ZIKsDA7J5IAAt9UJi/mq/GtW9GR7BSWOZvJiP6VCIesKfeBFB84VVRrFdgmWW0XhWJOGEkajzjeVrWhZDiZK2qpOT2ZvlVgejeGhzciEr06YyppERKKr3TKviREjjdfU+qZ4yRnVwB7HQHGa/EYqNclIcGtVmAZbGpq4iv3/U9Mz8wgGAxh6/YdGBoZEQ1vOBZBrIu1u7bs+1pVHVM8FhlnJVprL9teRa756QAt5rzWYPm3AXlXAqT+995u/E95AY97anqDlo5iPotvffPfUS0VMNjXjempKVx/6JA0V33z/vvREU94+lIV+9aqJ+Xa8r3Xytb62aNiILss5uryT4dWtte/8BQJxaqT8fL78yLsiTYw/ZCcbT6YL7MNTD+Y+7X9qn6HK/C5T/+lnNirbO+RmlBVIcoTPPVwKh5Jnbx857CMJ6VrW7ml+fsS4cSTmTd35claRvZi1HFx9Ojz6OruQiIRF1DFutNSqSwsG80+wkIahrBSvjFKgCv/RyDsqEgnggoynz5Y5O+IUSkQUNmjDM4XvaFiz6glVS03BKBl9PX1y+8T3PFcSeaoUCyI5MAOhnDh/AW5z759+0SLSke1//o4zicFTCDLG/WyMvIkrHRK0Co5pKYvoLgyL7mimh5AoeJgZiEFp6nh45/4hAA5RizlLl1E6tKkVG6OjW9Gg/pKPpZhIp0rYm5pGTAsdPUOIBLrwJkz5zA1NSWO7pHhYYke4tq99tpr4t4Ph8LifOfWsLaVAJ3h97GOBK47cicSXd04/tqrOH/qJJrVqgCWWCQCk3pHO4jBjZsQ7+nFcqGAPQcPid52eWFJ8mDJDC+vpLCSSmPT+Li0glH7mS/kZR/LPheyr4lIKCiaX46VmaPKOtKZ6WkBTZRViHFJNIuqntQmsGPkllwYaGKyuv3ue2SUb9M53lS6UP6O3yPPgbUweAJKveawVcOdYu4oS+GxQTZdAJ3nOOf2ElDalin62Fq1JF/z4oL7cmFhAel0RvSX1I0S2IdiYZgRUx1Lponjx49jYmICw8PDUs3KxyMLLPKQVW0mUHeacKrqcX1d6a9iPlvH4DK98NhTtbxX0H+rqz8FhpmS4dYQDhooFzL4xte+ioDeQDQUxCUC08MfkWzd7373u2I8M1mY4ZkF/XrhVlbUNyjJc/v7bZ2psPWjy2dH14CuZ5CSDxHFXq+/MU/3sWfajOnv8BTQfur/xRVoA9P/xQVs/3p7BdavwBc//zfyLT+CiCCkWCoJuCMwlZOe9NHTaEQPN+RETGZO3NU8KZtKR6cAQV3119NFnsvJzwhcXnjxBTkvjYyMyOMQ3DIyh4+jxvAKMPA5CVTl9ziCp0SA1ZnVilRgEtiSzaNZis/FiB4/aoqM2Pz8goBTx+VY3JIcUn8MyfB33j+TzXrFABwTN0U/KuC8osbhvmOfo3NuA4EegQdrRQlk/bQBbidNSFXHRaNSgOmWgHIaQepNg3Ro68gWqphdTKFUq+PI7XdI3ifd6nY5h0C1hMVUCtt27YERDCNTruDc1DRqDU2C72HYmJicFqaSLns+H6fvIplo1mUsfucdt0uA/avHjolekgBwcWFOtK8M2Y/GY+jdOA6DTCZBJIF7uYL5mRlk0mnEEx2wYzFs2DyOYEcH5laWceORIyiXKjh1/JSYvmjcoTSA29Db34dEPCGAlRcClSpjwVTjF290+xMg89aZ7JCLhjNnz6BcLIrOlNtMTSlvKgLMT1tQzU4NzcA9H/8kNo9vQzgaR5mVs3IceKYm4hvBZxJm6oEy9TO/ucjHQQqwKUAnCROSR8soKW6DIVWp5XIRts2wecZIURvrgkULjkOWXDG6hqlBtwmQG7hw8SIeeOABAaY7tu/AoUMH0dXVLRcpzDnlhZMfP2ZQeVxTpr1WCYls/VVilfxRfisQ9QHp5YH8l0FCid+iphcNByFLR7mQxje//lWEbBNa08Xk5CXcesttoFzlgQceFLmCzve46Hw1lWnrSV7U+241/+AtgFj97K239S79Vsb1ap+8ZEwfe/rJ9gdzewXetyvQBqbv213X3vBrdQX+r//z/xBNpphEAgFxHDMOR2JtdJpFXKXX9HrlZWwvoe6sB+UJnF3zAS+jMSpjWgLbYrEgo3aCUOrx5OTKeCLXxYkTJwTgbd++Hel0WljJlZVlARlk2pRZRI3hyZgmO7uEreLoeITVluLqNwUwcWTf19crzyFje9fFyZMnBbiRkfPjg5gtSaDM18FMSbKvzJzkfXijprJadRAJxwQAcvvIrklRgMPvh0UfSxAs4/I6Q+HZ+tRAOp1FUGsgrDtwsgtAtYBIkCNqA6lcCXOLaRTKDu64804BzWRMnfQycktzUgu6becuBEIRnDh/AZodwsYtO/CDh36ClUweumHJuJjsK1+zrqusTgJP6jqZ6fmf7rkb3V1dePKJx4T9i8diuHjhPErFoqz7wOYtIg1YXljApQsX0dfZiaH+fmQyaRn/G3YQw5s2IxCJ4OLMNO7+2MflwuH46ycEtM/OzaNULIlOlUCCLC/3D41EvKCh8UaOH11DB1uNxADXlG2JRiKYn59XLKrO8HvqMhWQ5X7mnwwlAawCjcYQDMfwsU/+Z4yMbRJtq+gSJSKM91UGO9mnTV4wKVmFPzr332M85lSMk9/65fVGUYNKht/zKWUyKZTKBZGD8CKHDL6aCjCTV627r4E1TAjzPjMzgyefehIL8wsC2gcGBtCZTMrxwsQHHlvSzEWZiRkWhrJVbykXb9Jrr8D5leCdT4yuH4u/PWNqSE2tjjpsE8hnlvD973wTiVhYJAsTFydwzz0fk/H9t779HcTiCejcRspDRPKwVhPs14fyglIZIsmIew1wnlTiasB0/Tb7APtq294GptfqmaG9Xe90BdrA9J2uVPt+7RV4hyvwhb//a2GLCD4JTLOZHNKZjLjSOXLnCZ6aUgK/td5x5YinZlAMIJ4j39fXyZhd0wRMEtRJgammo1xRNaAEe2StCChyuewqS6oYFqVzJcgkc0WgQM0f/826yM2bN3mgg2ytISNsAkYfLHJE/8qrryAej6C7pwuJOE1ENdEYkjFl/zqf3zdl+S1OImPQybDGBCzzPgQaZLoIrKinJeAjCCeDR86I98nl8ogEI4iaGiK6i1JqFk4+hZBFDaqJbLGCuaUM8qUaPvaxjwtYo0klpDVRzmVw8sxpJHv7YAQjmJpfwKEbb8bx0+fx88eeBAwT9YaSCsTjSdhBEzWnJJpOgtNoJCxu+Fg0gk98/OPClJI5JVO5srwkwIwj8O37DgjrPHnhAi6eO49qqSga2M2bNmFuYRH5cgWDo6OIJjsxMTODuz/2MQSDYZw/d0GZfOp1ceQvLC4hYJnCRAv48mK8JIVBnPEBJGIReV5ebNDY1dWVlG3gvmK9Ko8Z7mP+29cV++Ntju0ZF3X3xz6BzeNbBUwr85MCSLywoelMaVSVVMJnRf2YMP+xfAZ1jbVT8gHDCkA3GemkQYBpqQDLVnWzly5dwuzsnIy5N45tRiQSE4ApwfX1GoKsfrUsxRQLq1oTuQePY9aM8nhfMw1xi6inVcw/19AfdfsylHcLTK/+liYtrAkTb2hNWEYdmdQCfvjA99CZiGJ+dgaTk1P46EfvwcDAML74xX+SiwuD+8VrIZXSCy/qirIWro+6ifhCvhJwuUZHv8NPGHU3XshdSYjQBqbvahnbd74GV6ANTK/BndLepPf3CnzpHz+tGnM4XjctAYLTM7PCznV19YiRRhz3pqof9W8yVvRiECXU3ouDIcPJGCWORQlaaVriSY5/i/NazBOKgVU3ddojcFQnbvWw/De3hcCArmueOLOZrIBQAh2/VYqMKZnBeIK5nDVhY3fu3IFkMo5sNiOvS7JHGWFE2QC3yXEFOPExaCAioCADVirRLJRYlSNI1qmmCSsrGaN0ZTuOmKgUe6mjUq6inC8hYuqIBeqoZRbQKGfRdBnVFEWuVMXUzKIwpjfddLOMtgksq/kM4Dp4/sUXcfAjN6Dk1hGKJzG2ZTv++d6vSEVpKJpAzW3CcZsCzgMBGs6aAszI8nFUT4aZus6bbrgBw0MDeOD7/yEjcwJWGsQoiTh8w83CRk6cP48Xjx6FzqB508DQ0JDoNFfSGXQPDCIUi2N+eQW333WXgLKZ6Vl1YdJsolgs4dyFCwhHIiqqSpp81AiYelOuL8f0XV0dsn28QGB2KXWlS8tLAijp3ufzcvsIbgWw8FigHjRgyJiZa3bTrUcwMLwBJpliMeH4+kqP1ZPjRJnVfKe3YuT8vnnFrIoucrUgQh1rLtlBFUwGx+WFT0197dTwD//wDyIFGRgcwo033IzBgSGRY0TDIfR2d8rxQkDN7eWx6TeHKVOeOh5WARyzCerU0aocXYJRv1CCv9f6Xrr8E0QB6LXHWdOWKp1nQ45DXzPL94lEV4lnsQEroMHU68hnlvHt+7+G3p5OXJq4KID7lptvxa5de/CFL/6TrFvEttHwkix8XTefl+H/Poj261xXa14l9UJ9DijoKrEb3r5UF5VXkikoULv2fve/FmDa1pi+v08iH/KtbwPTD/kB0H757/0K3Pc/PidsqdKYcpRu4uLEhDCd4+PjcvJX4HQt11RYKYktUqaVy05EHqMi7UjCfKqMUIlWkiiqVrDgAwn1ulbNE57RgqBFutT9Pm8vckdlSTYEFBFg8jnYPc6T3aXpS9ixY6e4wX3zE+9Plov/5h+OXfk7BA0En9w+grhCoSSgIGgHV9dDIoK4NjrD+plNqkAxtbB8jQTD1VIVZqMGs14SYMpRfo3RSXYI2VIVkzMLcJsGbrrxJhn1cuSamptBLrWCdC6HLTt2IVUooui4uPG2O/C5L34JFafBAnfJ9bRDEWF684UcLJOmtICAYzKPND4R6F138ABGR0fw/e99TxhZGnsEDBkB3HDTLQiGwliYm8Vzzz7DEiM0mnV0dnVh48ZNmFtcQiyRFBPUUiqN226/HdFYArMzcwhyfRpNMT6xH54AxrZDwq6TShRTGhk2tnyRMe2IKSlGvS7MLf9mhiy1voSK3FYCVkpBuO5+rBeBGgsBIrEErr/xZvQPjaCp6Spgf/WwV4BS1dT6GtO3dsu3mnB8sKoAKtDgL9NsJVICFeyv/tbwk5/+BIsLS3JcdXX2oK+3X/SjZN07YlF57VxTAjfeCNJ5fPA1Spe810ym8ngZI0am2FwFmf77hI/x6wBTH9z6oNXXVvOigdIDakxZsDQ9cRalfBpPPv5zjA4P4cK507h0aQZ33Xm3MNH/9tWvSRZu0AhIOoGvAyfg5gWXTBS8m7/NSj+uLiZ9AN5aQeqXF/AC0gehq91Q61nWltYoSmzawPS9/1xvP+JvbwXawPS3t9btZ/qQrACBKSkP6U0XTWgDFycn5ES7fdt2cUUTHPCk64/y/ZPVakahmCHUid+vBVU99qp+VNhR7z5rrJbHnvioQz2Ed1uL2RGNm1dHym0SEwv72Bn9Q+NRTY1TeYIjEzU/NyeAi85xjtn5PYJO3o/sHbeDOk85wXopAvwZN57byhtPzmz2Idsqxi5NFz0tmcBVdpkndWGXyrjt1tthNKpw8yuiMXWLGVK+MoKnkensxUuo1TXccsttYt6qVSooLi0gNT8Lw7LQ0dML3Q7j1RMnccsdd+GV46fw+olTaGoBaIaFTLYgIDoSYdSVeu1kJ8PhoNSW9nR34c47jgjI+MUvfiZue8oWclnKJCzcfOsRhCNRLMzP4dlnnpYKTrYRMQt18/g4pqZnkezqRjzZhXyxhLs+eo8A4eeff1ESCLg+NIal0mkEQyqeisCUUVNkwnl8EJgQmHYk46ssOJMJaFrjY1CjS2BKnSn/SOuTd1FDUEuQx1IA0w7h8A03YXBkA6o0ILU4731Xvs/UyUXLFbIxlTfHH0VffvFDWYoCVjyWKBNQ7V1kQiW0qt5APl9EqVSBZdqIRuNKq+yF9vOCwI8lIzDkseIDxcsu3hjCz5xfL7VCQLh/fJmUDqw1mV3+UXN1xpTH4srKCh555BGRHbCE4ciRI+ju7lFmLQC2qeHRn/8YTqWAi+dOYWigF6dPnsDc3DxuvPEm7N93EMdeeRUzM3NYWViQY4YXZ3xP8b3C3N7LWE8fRLaAydb3v1rpNdZUAKrH7Pp1xpL16ksD1lWZtkf5H5ITzQf4ZbaB6Qd457Zf2u9mBb78z59VfeUSTl4XBnBiclJAx6aNmwWgsuaSJ3uO5y8b43nZjP6JWcaLYu7wWVHVkuN/T5lRrvw6W3MT18ayKpScuZF+XA1ZWAVMGyqiStdFE8qv2dRE4xa1sa8ce036zFUvO1uGVFOTH9TvgwSeZIWBFVaXMgRVXSkmGAIpAUYKsLQ6q8UZL9FMFezeuw+bRwYQ1hyUU7NIz6uAfeJxjvBPnZuACwN33nmX6FarzGDNppBfXEC2WETf4BD0YBjnpi6hUgf+8E//G1449hqeee4FFMjGWtTYqpxKFSKvIoh4ru/t6cGNN3wE4aCNYy+9gPTKCuKxKJaXlwSckh2+6ZZbhTGdmprEE088Lo/jNhzJQN2ydRsuTk6hp29A/uTyBdx65HaEQhE8/PBPxIVO4E+gyrD+cISuc1W9KTm2khWrZBgB00AsHpXKT6YPTE5cFDkFdaoCBLnd6iDxjEnK/MQyg23btwngpbTgwOEbJNy+WlNMJMGkukm1g/clTUWtEUQeXPUugJTjf+1Cp/Wokyx/ryFT01W4P3+NgJPgjK+HjU9kvOnKp9mPz015wtzcHObm5+T1dnd1ixyCEV48Fgg2aczL5wsoFIuSZEBgyjQHmqSknx40hdmrIPWt74arA1Me49PT07jvK/eJmYnA9FOf+hS2bt2GasWBGdDF/PT4o4/ANpp46YVn0Z1McOYhUo6enj6MjW1C3W2gu7cXLz77HJ558kklu/CYcSWtaCgW1ZtQtJq3/O1dBaeCTNfW/vLrS8WZrhqf1oFS/iqB6aNPPfG7+fBrP2t7Bd6DFWgD0/dgEdsP0V6B1hW478tfWK3aJBNHV/7M7IwAOZ74iFgFuHknGLJbBKcSISUjy4b8W8buZM682Ki1thg1ahWHL4VwHJ16UTRrY1aOB728Sm/k2prhqDIW1woA/JihQr6oAvyhobunW/JJqUMls/fmm6cEYFAbSmCh2FyagejK5mtSXJuSvXkVlhItpEbHfn6rhKd7mkRpSuLXcuI20ORYt1jA9q1bcMuN14kBKj1/CfOXLsImA9fUUCzXcPzsRdQaOm657Q709A1iOZWCXc4CxYwA6d7+fmFOK66LS3MLWMrk8Pt/9CdoGCaeef5lTEzPIZVRIJs96FyrwYFBXHfoILZv3Yrz587ijVdfRS6TRUTYLxfLi4teLFcAh264UULyz5w9jVMnTwg7yAajREcCo2MbcXFiCn0Dg+jpH0C+WJba0a7uHjz00I9x/sIFL0zeEn0vGTXTUqN4YdeExVZF9hL3FbKRTHbIuPvkieNIp1YQDkWUs7vZgOEB6lX3LoTSAAAgAElEQVQhJSDu9t1796C7uxvlSg033HwLhoY3oCYXBwpBvpUZ9d3ua1c6Vxo7X/ZuJ47V6cznZQJgMjeX7C1bt6o1LHkZprF4XNZDiiJE06n0sCHLxvzsHF568UUBczt27cKGTRvFUNX0WFjKPoq5gtSvXpqbw+LysjSJbd26VS6MePjwokdyWz0xqSfVXoPR/vev8DdB/9LSshzHBI9MlqARi0YwMtFOpYSJ86cBt4IfPfBdRMNBmAFDamQTHUkkO7vlfdHT14/l+Tk88uOH5YKOKQ/MNOV7mMfH+tH8Kszn/ltDp/IeWpXyXOWqUz1WQ2K+/PebvKeaBKYJ/LwNTNsnpffxCrSB6ft457U3/dpcgX/64t/LiU16tiWrtI7lZUY3QQLElbZMMUr8WkLwGVUkI0qlJVRMkOqd9x9DuaM9MChYjuNeGfB7hhS1Hv74k+P2t4AIDwwL6PWAL3V7vuaUI2JWMTKuiDFSNEEtLi7i5ZePYXklI/pYf1zsu/Bl+Os5rFY1cP7JVSFoAUF8bdQ4+oQQv9R5Zm24wkCZBLuug2opj/7uJI7cfAOiQQv51DIKmRUBkARqHHOfOjeJiZlFbNy2G1ogiHS+hD0jnYjr1N8qLWYkHJJMUAIcOxKVcX64oxs79h1CZ/8IMoWSsFrRkIVELIZcNofXX3sdZ8+cFlBlk7102WzPTXSRkhYoGns0pIpFOLyA0HVs3bJZ9LXnz5/D6NiYmKqmZ+cxODyC/qFhlB0XA0PDGNu0GQ/84EGcPXPW0wcDHZ1J2ffskidbqlhjD+R7BjMrEkI0FoNbq+Hs6dNYXFgQCYVcjBCceBcC/JqrK2y2GcC2nTtE08xw+9uOHBEDksPXQ2MPgekqOG0BqeL4ucLNY+2v+DMTknFr0IjV1BBk5JRbx9LcAv7HP39JSgvGt2zBwesPI57sgBYwEI8lEONIX9Nx4rU38fAPf4TllWXsObAf2/btRjARgxkOIhaNIhIKw9YDYvT67g8fxMT0NPbs2Y2tW7bCsm1hT9XFHSOsvKIA7yDzL5T8woL10UvC9ktFLitgWYahJgaUWrD+lhdOwuM7FUxPnMP3v/1NNNyatItt37FTwGg4GoMVDIum+NWXjuLJx36BaDgCt+aAcDTAtAMvdcK/GOU7Qphrj632c4rXj/Tf7hNOV6EK6mLWA6X8mqbFR556/Nr8cGxvVXsF3sEKtIHpO1ik9l3aK/BuVuDeL38RVWFclB2eJ435uXlpQ9qzZ6+MJmkGoc7ONz9Q7yjgTWcLEkGtISdbGqbEfe213/jxUQrcklH1PNEtU1afZFkLR/dG/54EQG2RSgBQ7malXVWGppKKDdJ0aeBhPBGB6VNPPY18oSwd5irnUrGq/s0/Ma4fUXIJxM3tgyA/a1K+L4NNAaVs2NGbBNoN6Az5D1rYt2snBno6UeaIPr0MnQDWi2uqayYuzS1hcHQzXnnjJCan5/Cfbz+MXZsGsDA/K6AymYgL+OZaR2JxxJLdKFbrOH7mAjLFmrj0+VpofmKjEw0qbCVicoKYtaqORH1xXxK4E7hwi8uVKrLMe6XZK2BgdJQAvoCFhXns3r1bIqBW0lkMbxjF0OgYltMZdHZ3Y9fuvXjo4Z/g7NmzXj2lJmNXpjOwIYssItlorhWn5lw36k4JTCml4Nj+zOnTmJ+bhcUaV66hV4Kp0AljmDRhLZ1mA0Mjwzh8+LBICW648UYMj4zK46pVf++AqQuylYBJxpIpAKxIhY6VhUU8+cSTSGfSArp7WCTQmZQ/nclOJJNdCAdsXDh7Fi8+dxTZXBaxziTi3Z0IdsTU/To7EWPhA+UfTeD5Y8cwuzAvxjwym9Sk8m8ypywp4P4kIy/HqHd8tpqM1gNTLpsfR+VHTkllLvc3Na0M8g/oCBrA68dexCMPPYhyMS+NZ9u2bRdmPt7RiVAkhkSyCz99+EG88sJRDA0OStVtrVKFRV1szRENs5jFPLOiD05lP65esLXKJzxV71VYUx+YtoJSfk1t+E//f/beO8iuM78SOy/HzhnoRgfkSEQiB4JRwwmc0YxGYSRZ1kqyViXt2us/XHaVXeUtb3nLVV5XSVqv5PVKW6vVSGuNZoYzJBgBAiAAAiSI3I3OOeeX83Od893b6AFBiRzNaBheVzWb6H793n3fvbfvued3woVzH+dPVumxpRX4RK1ACZh+onZHaWM+Cyvwb//43wjE8OJoV44yt5P6zJMnTugCTLBDtofjOD6GTuO85UDmSJMMSiBId7s9kjfsqsZ8NjizQteNG9piJFecvoaJJTPLC679abSfysExLCdBUN5sAzWXNB75fH7p+JhnStaVI+Rr197FcoRjfiYH/OiF3zZprb5AGsLKcmqbjV4Jdrf1c2Q2UcyDpUX8KfJZeFwOhPx+eF1urFvThPXr1iIdW0R0YQaOfFb98RyNwulV7/3jR45jaGwKb1+5hn072rB9w1r0dd9HWTCAxvoaMZ38JND2+kPwh8pRdHnhZsbp2CQmp6fh8TIlgbrOHFweL/zBkEazsXgKsXgS6XRO/faAS/uMmuGZpSVEYlEVB8iBjiJqa2sQLgvLrZ1IZwRMGWo/ODKKQCiExw8exutvnEVfX5+1b8huVQhUGcbUAFOuFV9NkVys+gwGUFFVyUww9PX2yIzGmxU51pVn67CYM7YwOQVMC04HyisrcPz4CURjMTx+8JAkBqZalvD/JwdMCw5Go2Xhc3tAS5OzUITf7UWBkVdOp44f6kPTLATwuOEPBuHyeAQcg14/XAUIuJGNjiXjiGZTgNeDYHkYAX9ArKrExXS4BwNKXbArbDmG52Nk4LPkI6YwwAA8I5mx592rYqKskb5tSlqdOmDrt92+APLZLLy8eXEWcOPaFZz5wfeQzSQVHbZp8xbU1tajorpGcpLWjg503b6JMz/8PiYnJlEeCuv33Q4X3Fbihp5bCQ6mGtUIesxNiH3OPPz1UVFR+h1bH/MQa8pR/pnzZz8Lf0pL7+FzugIlYPo53fGlt/3TW4E//ZM/MmN2BuAnEwJ9ZB1peDlx4oRcwGTnGDrOESP1eYxKsm0oNLnwAkZdHi9KNri1o6QYXK6xuGQADl3QVQ3pMu1OBKT85GsYnSmNwjRgGNeyzbbajK7JkDQZpzSrmGinrDJKuc1ku96//r5hTMWm2oypYd8exZw+GEkWjQ7O0sDaX81VmEaunIApPznG93lcGqun4ylUhgLYvWMrCukYIvMz8DvJYBU1Gs0VgKVoEgcOH0PB6cGZ196E35VCmd+Bmclx7H1sp+QAqRjD+n0aq1ZWVgNON+YWlpErOhBLpFTPKXGk0yX9JX/u84f0/IvLMSxF43Lyp9I5xMmCO9wyPRVdTgxbffXUnzKQv6GxXvs5nkgiWyhiXWs7WtdvQO/AgPSoh48ex+uvvylgSlaa+ygQDGkETWBKtzxZNeWMEuDRZOZxw+P3KRWBwGxgoB8T42NiTMmWrwamNBxxjM/1cXpc8AYDOHb0mDS3Bw8dRlt7hylncJhRfsHWJbNJyWblrPiih88O2yj3qLPG7XMJfBKEUjPqyJvoMTKGBNqqJGU7F4rw+LxwULJBZpfHPG8GCoDL0ommshnkXQ7SlIrOModJEe6iw+g1CchdTlNgodB6U+FrH9e2jMXWXdrAdDV7av/MBoCKvVqVOaDvU3vscJmqW7ayOQq4fvUyvvv/fVvHKsH/hk2bBEy9gaBY03VtHVjf2oxzb7yKP/sPf6a1IFta4HZypK/UCTPC16f1/x8XmK7E9K8e5a9oa8mYVuLM+Td/en/gSs9cWoGf8gqUgOlPeYFLT//5W4H/+9/+X5Yb2dRvUi+6vLys3E+6fQkkeXGhEYQjQT6GTnWOiMl2kE3lz6id40WTOlP23hOMsjfcAE6nzCJszqG+0YBVE7pv11LSyKH2JQFV50qwO/+fj7c/yABSPmCyR1Nibzk6ZmXm2Pi4XOrvXL2KhYWIwNPq0HNj1DAg+VEf9rjZHuWvNty4PTSGZDTKdxOE5DnudKGKesp0BrlkQjpTVyGD2YkRhH1u5DJpoWFfsAwLyzG0b9iKmoYmvHHuApz5BNzFNJKxCA7seQyVIT/yqTi8LgakO02NK9ulsnmkMjmZghLpNFK5rNhqjW5d7HH3IVtwIJHOysFfdHrA4CD+HnNBK6trkCkUEInF5ObnPmxqaNCAnOkLBFxkWNeua0Xb+o3oGxwSQ3j4yDG8+tob6O/v1w0EXfnaNx7jVicYUnsTjUFWwYKAnMeNuro6AfzR0REMDQ7IWENTEJk4EyPKyCiWHjgNcCcn6nLh4KGDglxHjx1Da1sHUsrW/clqTI3m2Ox9bqNUxDaLt/q4sIoeRPQxlYGtU2yOIgFuhcUzEzVHgtRp8lH5fHpMwTCEOea5Wq9l8nvtFzMFAI/6MHmrZoMe/vphbKSAO98JG9fowPe5BUxf/Nv/gkI2g7KyEBqb1ki3GwyXKxeXzOn6dc3IpRL4j3/+5xgaHDRMb74oIMv9Y7OkktBYGcQGmFra69UxUXZV6YewqXxuW2O6+n3zb8jLb5WA6efvyvPZecclYPrZ2Zeld/IJWYF//b//rysRShyTM9+S7naCkLJwmQLQeeUOhUKKxcmkM5hfWMDScgRr1qzB3Py8wB9jiXipJdvJph+OjekEtkPJx8fH9L3KynK9HgGrySQ3Jipq79iZzosvQSp/TiDL12V1JEEsNXoEKmR27czVWCyOsrJyyQmGh4cVy3NeETgpq6GIjJ652EvJZzUCfQgqWDE/2R3ttnefofYEpqx8pPGJJii/x6Vu+DSjgRZmcezQ42qAmpscRVmAkUA0gzmRyBQwNbuIto1bsXvfQbx29jyWpsYRcAGRxTns3bkda+qq4HXk4Srm4XVB753sWiabRyQeV5YpWVBfMCggqWxZamjdXjCLn+A1mkghnSsKlJL1pPYwEAqjyN77ri695fq6WlRXV2J+fg4TkxOqpqTJqKW1He0bN6FvYFAGLHuUPzQ8JM2qskvZ7sRaTp9fYFSMp2KFzLquBqZ07U9OjKGvp1fvQ2NixRlZoFTufJNpmsnnkM7nsG/fPkkzTj/5lEb5NIPx5uLjm58sg80jdrKkHXY+/+r7k4dw4uofEZTmHAW4yZZajKl8cA4gy3sUZ3EFmOoxBLxFB3Jiej/eif7jAlNGugku5rMoC3jRefsGXn3p+5gYG0VtdZWiviqqqlFeWSWNKfNifW6gvWUtLrx1Hjffv6F943MbfaxYZFtjuoo5FaC3GdtHgNAPZJzaALwETD/egVB69KdmBUrA9FOzq0ob+mlZgf/xf/gXSCRZQUiGxHTUExQyn5E1hmQr+W8CQDKhZhzpQTAcVrwPR34Ekhy7soVJekIHgVVApg+apwhEmTXKnMvGxkYBXepBKRMYHBzS61ZX14jNM/pSY25iGH11TbUAkALJHQ5p9PjcvACSJWXrUGVllR7f1dWlpp6e7h7EE2Ry3WJ3HgamH75vaLIyoe0PA1OCKgJTjkZpMHEWC/B53aguDyOTiGJkoA/7d+9CVTiAhdkp1FWb1iOCvv7hcfQMjaNtw1Z8/Re/hTfeuohLb7wBP8FyPoMnTx7DlvUtyp7Mp2J6/rq6GkU6zS8uygTE8X00znF+VgYwpiI4PV54qVmEE9FEUpFSqUxWI/6WdW0Il5eL0YxncpiYnkEg4FO26fTkpFqk2EJF9pVs7JrmdejYtBkDQ8MCpvsfP6RRPnMzjenN5MCqkpSazKIZxbvY4GRpdN1eL5xew5hS8zszPaV4KrnPWVbA6C6bLRXDZuBfOpdFMpPG3j179fxPPkVg2iGNKd+39sfHceX/HSefgaUGWdng02ZFVzOSq9m9PIEpeNMAuAsOfdXWE5iigKz1YE0WWNhlj/tXMaZGI21t2ErF6gc39McFpmJMKZEpFhDwOHDz3Xdw8/pV9Pf26Oappq4OlVXUFVfAHwqLaefN1I6tm/DutWu4evkdBGlqcziQTqYMY2o56GVAW51Buqp2dPWa2fIdLe9DoLXEmH5argil7fy4K1ACph93xUqPL63A37MCf/b//olyPwkg6SomMGCuobzw+QLmF+YFVgn4OK6nO18mJ5dLmk47E5TglUDM7qW3HfvTU1N6LNm2RCIucEIgzAswZQCpdArt7W0CMmwJoiudesR0hs9XUCd8TXW1npcxVgTIzGM01YmmkYjbU1lVJbDLx126dFlmIKfTACF+2FE3AqofMsq32SADgkycu7nIUipI45VhTDnCpyvfT2BaWY5ULIL+7k7se2wnmmqrMTs5IWBKvSJZzZGpOdzq7EGwqh6/+d/8PnoGhvH6919EamlRI/zf+NY30dpUi8WZcfhcBbGoWzZv1MV9bGJCbGg6m8PcwiIKBWaQ5nUjQI7MISOaA5lcAclsXnrRJDWq1TViTQlgo6m0MfG4nLjf2an4oMoKglaP9s3CcgS1DU3SmA6PjStSaN+BAzhz5jUFyhNR8b3w8WTeOManlIAsNcf+NsDjDYubGtPqamlv52ZncO/eXY2IefPBJihqLzXGtyJh6c5P53IyYO3bv18M+YknTqGtrV2doXpu6ictNEnO9UF2vs1nPwilN93u9hjcys/U6NmYilayTu1jYmWub+/9FdxqdNF6r3nJDRinxE85zAVMi+A8wbIsGckLHyM9ZRGmFsLSNj+kdf6RY3DV8WhAoEmhMFpTHndGA275/wTYqcc2GlCTI0wGm6+p/qpcBpcvnMfEyBCGBvolPWnv6EBtXb10wty/Hp9P+2f7ti249PbbOPv6Gwh4/XDzWOc5IgPdKlkB5Qy2xEBRcebE0BlipV7Yem6TxmErZS00zpuMRyhoaHo7Uxrll65Tn+IVKAHTT/HOK236J3MF/vqv/nIlTJugIBQOaVzPC151VZVAKcEiAR1BH40c/F4oHNSYn4BTeZa6aJmYIl7A2C5EDShBphqTnCYjkVWfdpYoR/ccd9MhnkhQA5lX7SZ/Pjk5geWlJcXqNNbV6+IfTyRw4/2bkg3EkwmMjIxqtF9ZXS3W1DZSvfjii8hkGOZv55D+qIv4w/cEL6Y0klgXYTtqimPnIrWlReWT0uviQF7h7PV1NcrevH/3Dvbv2oGdWzZhpL8PlaGgtLBujw/Dk7O42dULb0UNfv6XfhXLySze+OGLiM3PoszvwuE9O7F+TS3S0XnUlPmRSUQQDDD702mB0gKyeY7oc1ojpRcUGJvlECglZKJlJZHNI10A0oUiGptbUF3fICmAQYFAPBbB9avXUCzksaaxQUw4wSvZ1rVtbahpbMLtzi60b9iAjZu2qPlpZmZWxjdKN3hDUF1Tq+OBLCvNZWp/srJMaYxiY1QwGEB9bY32353bN9V0FeAxwBB+RUQZfSnHxRzx09yVyRdx8PAhhMvDOH7qBJrXtSCjpigedy5kyAQXacrxoMixNWOSiiZeizmpPAapY+axaTJWXYbJZ/SRajZZZcuwfLcFbA1KWjHHqQHsQV4vf0Z9Nd87XfUmLs2GmeYIsvXLZp+YmzJ+GPNeAW6viVgTeLTSIYSP1aaWs5rULGnBqoOSLHaecV8E/w63vrItSq/hYm5pCn4/WWsatRLw+b26sWTsmMfpUrLDKy+dQWRxCZlkEhNjY2hra0NdfR38Qb+yQ3muDE9MYuuOnei5fx+vnzmj3wV138UCPMxi5a2ZmrceOmOYKLAqSm0FkK5iglduAOz800fLuqVTL2lMP5nXhtJWfbQVKAHTj7ZOpUeVVuAjr8CZl34gLaYd0cSLOUEDzS7KSnSZyCU7X9G4gh9YbHmhJ5tDQGDnnNrtULZDnxcpXVTpVLaCwe0++kQyrtcLh0NWjJRhgpKpJOZmZxW3tLaxSQAkm8/hypV3MMfw+GwGFRVVaGhoUBC+gHGR4ek5/ODFH6hjnttl818rxNiHmE74OIOtCfQsfnUFmNIMz9E1R9IZeEhQFXMCpuypn52dQeftWzi4dw+OHtiHvq578NoucqcbIwSmnT3Iuv144Zu/Apc/jDPf/Vssz0zC7ypiz7aN2N7RDGRiCHkhOYCiplQsQMbOaEipucxYwNREa9GrYoBpHi4k6CgvAMlcHm0bN6GhaS2WojG9H653ZHERVy5dQtDnVZ4pTW4cxaeyOYFSXyiEd2/cxKmnnsLa5ha8+OJLmJ6aUag7e+zLyivQ3LJOwI7GKpNly3YkmrHI4rkQCPjFelZVVCimqKvzrmpSg34/aGBXqD7zO8n4EZgyIqtI81YKjz9+AC2tLXj84ONY27LWBMfr2MrLpMXfzqRpkGObF1nUgph1NSk5HIrHUoSVVfZAoEhQaVfJ6jEEyNrZhpm062hNIYTTArNpfeUxTROaGEzrd34k+9ZiBik9ISOsfF9FqpkbNta+2g1mNlCjNIaPZ1kC9y/Bsn1OmXxek9NLIOzz+pHPmm20zyUja2FxAnXGNCJS31vUcS9FgaKq8vjb73wH87NzaG9rw/2uLpRVVKCxiQH7IdTW16mOdmpmDlu27hD47Lx9G4loDMloFP3dPTpPPwyYGv2piXCTedFuR1sFPh8GpqvTMFb/cSIwfencGx/571XpgaUV+KStQAmYftL2SGl7PvUr8IMXv4dQkP3nNNpk9X7kjmecDi+eFvtjs5H8N7WPBKwColaYPseNzLEkHlPGJo0yBLmsv8xmkUwkre+xZ53RNuZi63LzdfwmgJ+xOqxE9Ljg06g+jVg0ppzQkbFR9Pb1iZF95+o1lJWX4eDBQzLvMGifWkqCHTYivXX+PGGkNf5cCawx40erROBRO86YsczE0YyQHzBqHOGTeCQwJXPKUT6/Ry3ozPQMuu/dwY5NG3H6+FGMDfSjmKWj3MT4jM3M43ZXH5YyBTz/1W+gumEtXv/Bi1iangCyCWxqXYMDOzYj5GEbUUY5lGQVZRwrOhFPpqUtJSBMsh1qFWNK0Mr3Sm5xOZFCivWgHh9aN2xAdW094tT4Wq1Py0sLuPL2JY3UO9rbVvS8mUIR5TW1gMeDK+++h2/9+q8jEAzj+997SQ1HBFyM5CIgZIc9ASqBKmUC3CYCxyzHzU5jXKsoL9MxRckDs0xHh4cRppSAQF+1pFYWJoGYxbovLS/hscd2YH1HmwAttbCZLNMdXIjG4qhvaJJhJxKNwx8Iy2gVrgir6tPIOtIyx7FpqqvrPqanp3VM8xjlccyIKL6Gm8y/PSS3SgEI9lQ/ajUrUcpC1pXHLc8DgjgCMf6cx6ydJ0pQxp8F/DSDOVTwQJkDUwh4/LBhSuDTAnKmIMJU99rSEq4XTYX85P7mvxnjxSxhsrXstQ+HwgL7PKdqaGQKBTExNoK+3m7k81nEEzG917q6WsWnEShOTEzo/Nu+fTviiTgSqTQa1jTBHw5iXWurWryWluJIJjKILi8hxsrbQhFloSDu3ryF6NLyI4Gp5Apkq1k/7HDodflvgne9L2vcX2JMP/WXhtIb+IgrUAKmH3GhSg8rrcBHXYGXX/q+Lqy8oDC/kRdpeW1WNTgpU5QkqRWMLwaUjIkVGWTYO+Y0ujTC5795Uddz0NySTiufsiwUkjOfH6aTm9FDHgFKxkiR/VIHuNejliJq6cjccNx7r7MTw8Mj+h5Z04bGRuzZs0esHXWndXX1YvaoQ7158ybiCVPHuWLCWGV6WWFvVplRbGZVmr5HMKYcbxozfhoe+ruKBO9F1NXUCET03e9C25pGnDp6GIvTUyjovRRRdLoxNb+M2939mI2m8OyXv4rGlg6cffmHWJwaRzq2hLbGGhzZuwO15X44c0mE/W4UcgSCLjjdPhMXlc4KCBJg2MDUZkypLMwWnZhbjiDjcKKith7NBJCVVRrVx6m9JfNdLOL6u+8isrSI6spKoyMu0nyUR7CiAnmHCxffeQe//bu/i2yuiJdfehWRCIP5ye4VBT7plq+vb1SmKo1nZP9siQGzPAn+qV8N+H0CUAP9/Rjo7UE4FFJlpoOZuXZdLfMxeYOSTSGVjOOrL3wZj+/bg6tXLuHmjffMzUkmi7KKSrzwta9j687dmF+KKaN2cXkJA0P9qKmt0fGr1ilr/4+Pj0u/zNG1dNOBIPr6+3RcpGJxhcjzGCMYpEGvsqJC2mpGJvG9zsxMIyAgzTIBr56DU4Cp6WkBXo7N+XNKXRoaGsXa83hnKgRPFEpNeLwvLBpmnzdTlL2QPbVZUf4/wSZ/l2P2+rp6gVyPx4W7d+/gxg1KVip0DNNkuGZNE9Y0rUFdba1qRi9dPI8b711DZXm5dNjRVEIymKrKKkQjUUzPzOh83LBxg0xw0XgC4coKzC0toqyqEjV1taitbgIKTgR8XpUNDPUPiFV/5+1L0tJ+GGPKs5pSBD6C62gDVXtions6W9ttTVjsicbDf5dKAfsf9S916XGf1BUoAdNP6p4pbdendgX++q/+ky6YBBgcqfPiThOLYUOMG54/M41Npm6UoDSVyoBNNnys3dDEC7k9+ifjxN8hA8rn4Gv4vUYLSGBFhoVjUqeLeaaUAeQFaqnrM9uTE1hg2HwmlcL7N27gzt270nNSu8nXJkAiQCWTR4DKrnI2Vb1//QYI1si22R8rNaRWi5QJ+TfmKIIKBfjzUiwDOi+8ZACNE11jS6v1SSP8VaP8hvo61Vi+c/EiWhrr8cTRw4jOzyG+tKjRMt3P0wsR3LjXg9l4WoxpRV0T3vjBi0guzcODHKqCbuze3IH1zfXIJSMIep3w+zwCRhzV5woOgVOCUo7zFeNjjfLJmJJVTTAuKpWBOxDSSH9sekad6Fu370D7hvWKAKurqcZAXy+67t5DY2O9xYYX4fB4ESgv13O8ffUqfuef/lOk0nm8+sqb0m1KZ8lwf4dTI36G8VNSkCQba0VXcZTMGxqyoozWIjDl/qCu9b1r19SQxeNJnVqipTlyNuH2hUKOjQX46peexyxRsdUAACAASURBVOkTx3DjvXdw5ocvIuAla5kTcD755DM4+eSzGJ+dx/T8kraHsVdkVQluTfyYMeso6qysTLuexxMBZW9Pj3JbqaEMqVKVzG45mtas0c0SR/43btzAunXrsLS4KGBZK7OfB/UN9TrmCHgjy8tiYKuqqwUWmaFLYDwzO4ubN25oO5jfS+DGNjROF2yZiw3WbOaUa8vHnjx5UmkVfP3I8iKmJsd1I9C8bp3MZqwTZZzavTt3kIjFMTM5gamxUXgcRZQpPizLFH14/X5s3LhR+3p6egaZdFa/v669HdFEAnkHEKqo0OM2bN6Eqqo6lIUrpUMt0oAWieHK22+j884dNWOpEMGgzJVEAcWCuSztrKWftRP/f6S84uEs1g+Yz8y+KlWSfmovHaUNt1agBExLh0JpBX7CK/Af//xPV9qVePUhcOTF2B6DmkpQoyXjh0aaZLlsbZyYU/6ex+SM2lIARQm5xcAS4PHaxqgnun150WbOJdkoApNUOqkoqrKysKVdo4Ekp+cj8zUzNYXz5y9oJEmTUzAURjQWFWhZt65VMTgEKtxGxlJdv34dcHjgZM6nrRO1u8h5saWJi0CKZherflGSBDKcVpMOt1FAi45nxUOmEfB7peYkOCVrxegoakwZe/XO2xfRVFOlUX4+mUA6HhNjxbijybllXLt1D8vpPL74899E0e3H+1cuo5CMIhNbgreYwc4NrdjctgaOXBIhn9sAU8olitSYGmDKUgOyk48CptmiA5FkWuanUFU1JmZmUVPfoOD1zVu3mCiwdBrdnZ1yY7c0m4xZOvwNY1qJSDKJy9fexe/+/u9jaSmG1199S1pfsoh8HEPwq6qqZYxiFBdBMllUspoyJ9Hc5KHBLa68VDKeoUAAr736ikoDCExN+BMPJANMTTwXv+bxpZ97Bk+fOo6um9fx2ss/RMBjtKTLsTgOHDmOfUdO4P7gKEamZiQf2L1ru7SrzM01NzRFJOJx7VPbZMfjmEwpiwIIQMPBEIr5vNhJtoXV1tWKibx9+7Zuata1rNPxwbQIGo4IWDs62jE+MWHKJZwu3RRx7ciQ8jH8kKnKGtUTROpmxgmTLmFJKQjq7OYzmaPcbrS0tODgwYNiYnncRiNLyGUMI1vf2IT1Gzdhx86dej93bt3CxOgoZiYmkE8m4RcLTsY6DWfYD4/Pj40bNmJxYRGzs7MoFqkBdsscGCwrx9wi2VIa2Grw+KFDyBDQ84YnFkXA48Xc9IzMcdPj4wKfvFfTTcQqYMq1oY7XliTwBtPWmkq3a7VxPVwOYP/9sP+G2PpeRpa99vb5n/BftdLTlVbgH28FSsD0H2+tS6/0OVmBP/rD/8NoMe1KRYFTxjsRFJiOcxuY8vpkLr5s6vEoR5SsGVlHXvTJENqsqsbQBH1i0HzSkVIrR2DKixIv6HxNsqUmiJ4YzikgyvE+X5c6w7t37qK3u1ssFYEREwNouIlEo9pGxliRWSVQoq6RLBTH/i43tXakNs142VwQ9d+VcSrBMAEqQQa30ZBDToEhMl3UZlJjKPbYCQR8HuQySeRpOnEU4HU5UVlRhoWFRbz3zmVUh0M4cmCfgOnS3KyADzNGF2MpDIxNyfz07Je/hkzRjQq/B/XMQI0voZiKwptPwV1IAdk4nPmMgCkzYsmGElzajClB4KOAKUMIIokUIukMDh07gYnZOdVP8nc773dhYWFe7ni2LpG15Li9dd065Z4S+FXV1+v337t1C7/3z/4A4+MzOPvGRVO+wLXh7/FGw+3Ftu07pEG12VKO9ZXcQI2p141UMiEtJLNfKd945/IlGaD8Pq9em7c4CuSyQQxo3sngC08/geeeOIHBrrs4+8rL8IutBpbiCew9dBRHn3wWM5EEeoZG0T8wgKaqKmzdslktZWQJyT4SEDHGjP8meGIeL9Mcbt+6pRslAlfqZnk8cf/U1ddjx44dkoAQGJJFDZeFddPD98PkiOPHT8goNjY2ahVGGDMUc3vt3F+CNZ4D/kBARj5uB6cBiVRCmk+CWT6WFb7UclP/yRvAk6dOoXltM1577TWVHizOzyGTSsLpdmHr9u04ePQYyisqZWBiWUEqHkM6EkEukYC7kIeP56rbhcV8WgB0/fr1GBkawdTktCYKoaCRFVTXNaCnr195sK3t7diybRvKqqsQKAtjcW5O+6mn8z6uX30HOcpFeI4/gjFddSKtxG/ZN39/FzBdce5bf1f5N4BrRGD6yoVzn5O/tqW3+VlcgRIw/Szu1dJ7+pmuwL/5P//ViimJFxiyhqS0yPbxwmnGo6adyYwiCew4ES1ovMkRPM0xdiQPmTMC0vKyshVDFX+PwJTfUw2kFTFF4EBQSgBgRvleMUoEpnxdsp99PT0yYojB0oU/iKGhYbVPcWzJrm268m3gSVBC80i+qFL5FVCqgHAyogQMTodVq5oUUCEzy9GvpAga37uRtmKyyFpyLZhh6vO4BEydjIpi3FE+K4c5gdHlCxdQUx7G8888haDHjeH+Pmlip2fnkMwB8UwB7nAFTj/zPODxo8LvRbnPjYAbCHkciMyOY3lmAgF3EV5n0QKmLjGmJqc0j4RMUIYZ5Cif5U9kUwl+mWHKUfxyIomv/9Ivo394FHOLS6itbwA73d9777rG+OXhMLKppJjqI0cOK07K4XZjbVs7RiYn8fpb5/F7f/AHGBubwvlzb+t12PqksgK3R/t9y9atGhETuuSYn5pOr0SHFbg1DkhTSnDN/vWx0RH0dt+3gKlJOBAwlcuMrUkmheG50yfxhdMnMdrbhfOvvQK/k0ykF2m+5q492H34OJION6YWoipTyMWjYmY5ao9GY8rJ5Q0RASePucHBQZmeDhw4oKKAW7dvKcczFo8LcOeyWQHJ7du2ob6hAWfPntXjOV4me0+g2dfXj1MnT0qPe+fOXf2MNz/Ly0sar9vHO8sheHxRWsL4Kt5k8ZhdWl7WjVAwENBXfo/SA4LaY8eOYuu2bXjrrbfEQs7PL2B5cV4qZ0oMTpw6hbqGRnR2dWn/EdSTRU5HY4gvLsBTLMLvdiutYimfRv2aJmzdvBV9vf0Y6B9AKBjC2uZ1qK2th8PlRjyZQiKVUuxXx4b18JeF4An4MT46KmB66/oN3L7xPsKBoKLdPghMzfkv0GpNGpS7KhOblTRr3eDamlLb5KWbPlt7uupOsbyiAi+XXPk/02tA6cX/YStQAqb/sPUr/XZpBT6wAv/6X/0vApD8kK6SY0m5643DWmBUAfMWaONonrFP1BZaLn4+jgyQyWw0jCQ/bPaUF3h2pdOkIdZMsUIB/ZuMFAEcw/VDoTA2bFgvlozsF5//9q2b6L3fKZBAQFHf0KjQ99GxMWzavEWMKZlauaAzWYHE5WgUBScd7UaL+cApbBhR+/3ZoJvMJAFKRRnBlFtja+JzusEZ2k/tKy/I2WwaXjebceJytkeXF2HgrwuXLlyEx+XA6VMn0Fhfh4XZWYGchflFFBhD5A0IYDZTn5nNo7bMB3c+jejSApKxCIqUBtBf7ygiHPCr/YlgheuvwoF0VmP8RIpOb3aXs43I6EuZYcrIJ+lMkynsffwg1qxtwb2u+3D7fPCVVWBgcAi5VEo5ojRWxSIRmX/IdAbC5Whatw5d/QPoHhjAf/3bv42erm68d+Wa1oFh7Gqacnng8vqwtqUVdfUNgpcM9mfYPt+rcm3dLo3++TUcCMDv9SAej+LOrZvSMdKRL9ZWGIfjfA7yC4hGl3H6+GF85dknMT3YiwuvnxEwJWPtdHmxtn0Dtu87BFe4EolsEYMjIxgd7RNbz2OlsqpS4I/jdqY08Canu7sb7994H4cPHZbB6P79++jtHxRraB+7fDx1pTt37kRfbx9i8ZhuWnijRGPU+PiEft7S3Iw7d+5gZnZG437KB3gMkw3ljQxvqHiq0ChFkMZ1ZR8pb3wImCmB4Fc+fyGfQ3NLC5599hkZnXp7e8UccvxODfWWLVvxxBMndcNE3emtWzeQTiWwbu1aOCidiMURWVxAIZuFz+WRxCXjAqpqarBlyxYMDg3r/GD+KOtjOzZulGmN2gLW0HK7a2prVTlstovH6QKuXLmMWCSqdAFWwyrizTIQGhc+NFnQscBJxCp5j7npo23w0R8Gi37wpwT6Z958s/SXubQCn9oVKAHTT+2uK234J3UF/uf/6b/XBZDAj0BSJFahoAutOs7zeaOLY2i+xyMQwIuWxtRWlJRqSi1waoft28HiND/x96jZ9DMOx+0WO8aLf1MT60kh/R9rLGVccbp00SdoYtPU8uIiBvp7kUmnMTA4KPPN7Owcpqan8NhjuzXmVEyV04lEglpVMq5+pPM0aVlB+XaEjcXymDQBt7bLmLQcei+MfyIDSuAija22zqH14Vg6mUyA6ZkEjT6PE7PTk+i5343yUDleOXNGoOv0EycVLk/DFt8L61EJ3jZv3ab4JoK7gcFhLE0OIxOZl3aVYLQs6EdtRTkqQtThMsSf22eieAj4KHFIkxVN55BVvimZRgNKM7kiMoUCYqmMHhOurMKe/QcwOz+PvoFBuHxBhBmrFYvqeemMb6yvV6zR1Mws5peW9Ts9Q8Nw+rx4/stfwZXLV3Dv9l3JJsgyci1ZRcoa1Jq6BjSuWWvYTDnOiwKEPEaYPUp2nOtKFo4GJpqb7nfewzJZPsaI8eaGzBvfhxWdFIvZwPQ0pgZ6cP61Mwi4HDpe+J7aNm7Btr0HEcs5UHD74XC7MDY6gLm5WY3ZCewIIHkckzWntpOs4YWLF1BdVY1jx46JFb9x+w56evrEvptmI96IubBp4yZpLycmxjEyMqJjfP36Dj03P7Zt24a+vj7V9HJUTyAnSYrPJ10ngTGfi+swMNCvG7dkPCUDGAEeASuff36e2s8inn/+eb3Wq6++Iuafz3PlyhVppp966mmWXqGnp0fs/9DgAMrCQbS1tKhyNJtKIbKwqEiyoC8gkJ3zOFDB16iuRmfXfRm+vH5Ka5js4MHBQ4dlprp957bO4baODlWPzs8tSFvLmLX+/j6xrLyJVAawgvSNpUk3cVblFo89SV4s/bYYfDtn7eEwfusP348AU9sYBYCM6atnz35S/zyWtqu0An/vCpSA6d+7RKUHlFbg463Av/jnvyt2yQamZLrIIPJiQ2aSF3N+Emja2jjG75D9IYo1OlIzSjdOdyMBsFlJxkARhMr5zgu53yedKEf49fUNivQhKJwYn9BIlmCJ7meyOCZaJy8GhyYUjj83bNwk/eC7776L1vYOOcbT2Yyid9ghzwt8a1sb8g5T1bmaLTXbSkaPDnFj8jLZkQSALrGgZD05olbF4wpLTCDL3wUK2YyqSAN+D/p7uvHHf/iHqCyrwNsXLyIY8OPE8WOKJ2IVK4Gpik2dbuWeE5QSWPf09MKZWkbYlRd76Szk4HM7EfZ7EQ544SoW1eJDdllB7bmcUhDEimaLyLC2lRd3l1utScl0TuPuSCKJ8spq1ZKWV9Vg+46duNfZhZmFZQTDYaSTCeWGgsYyr9dkf/oDqiT1BoNiWzdu3Yb6pia8+eZZDA4OSaYRLjexRS6PV9piXzCMda1tKK+skvEpWzDud0kzaGzTDYgHQZqEPG4B+YH+PoyPjqhdiGtMwMNtoRGJUuBEIoonjh0SYzpJYPrqyyofIGOXyuSxcfsu7DpwBEvpHHIOL3zMSfU6MDw8hKnJKYErxjLxBocRUjzGaGjqH+iXFpqRS0eOHoHPH8Ttu/c0oucx2dy8Vqwnf//48eN6rrv37gqY1tfXo76+TnrTxoYGSUt6+3rVaGZ/EATTnU9wScafYHNocEjHUzBgACx/zlE/j7nKygo8/czTkhlcvnSJ7iK0t7eLLaUzf8/uPbrxIuilnODNN9/E0GA/WluaxZjSREYpxuzEJKILi8plTWVScAX9WLOuRc1t/f2DWIpExKzzBoHHMkHp7t17VK/KCDCe22Nj44jH4noc8STPN+ag2iN3O0ifBkb+TeA+5nnI9yX61EpBkBGKBi/mwlpmwQ/8FdLgxZRzmLxgkxbMG8tX3yppTD/eX+3Soz9JK1ACpp+kvVHals/ECvz6t74hcEYWRfpKjeqp+TSjerqDqZkz4ChlGnYIPAmKFLPkFNAjuBNzo0pS4zjmY/l7Mi6RYXEUFa3D11M4uY+mqIDRolquaoJOskQ2i2mFOKFBFZoZTM/MqiZzaGgQOx/bjXBZmcamzDHlz7kNa9Y2o6yqVo1Cdr+3bcQiYDD6wYAlVTDjfYJUVTpSO2oKwGX6Icgy25JFWTiERCwiYFVbXYHhwX787u/8DhwFiJ0j+3Po0EFlU1JLy9cYGx3HtXffE9vLcfKzzz6Lrq5u5JenURP0wE/g5nKCxZ5eF+AlS+iARuB+xnFxnXN5rT0rRxN55o6a2lcCXYLCeDKjnFMwuosJCm7KGBwCj+xF7xsawdzCIsrLwwj4fKiqqkR02eh2y8rKwURKxU45HNi8bTsGh0dw8e1LiMbjYkVZYqB2I2pt4YTb68eGTZvR2Ngk7SsZYYJcsqUEKAL7XgJTv8w5oaAfoyPD6O/tNaN8y/xkprt8H9C4/4ljB/GVZ09jsr8b51972WhMXW69t7ZNW7H74DGkHB4BUwJzt9skQjAQf3R0TLIQbgePR+4D6lDpyLePbbKqjx8+In3sxYsX5V6nWahpTRPu3r2rY6C1tVUB/dFIBMFQEFs2b8Hi0hJa15lCAh7PPEZ588TjlkCc5RG8qeJrMqFBE4Z8Ecl4wtT05rJ6LLfr+S9+QTddly9dxnJkCZHIMp544gkxstz+RDyJ2uoabNi4HpcvX8bLL78koEg2n6CUsVtkoeNLy0gnEgiyqrRYRNYN1DU2SLrCMb4kLFxrt0c5tv5gCPsPPI6t27YqfP/K1XcwOz2rmyhTqVpAeXmZQLxuWlImJYPufO1XK8VC0XDWeH+lzcqK/dJZ8yHNajZjakd62W1XjNt67ULJlf+ZuJh8Tt9ECZh+Tnd86W3/9FZg66ZWgVGCRF7A+Um9JUeo/J4Z0ZlsSH7woks9aIqVlAW76cVUTNpg1I7HEcvGetNQSCPNPJ3u2axeQ1WmMPpAtURZYJXPT3BJYwlBDpt8mBlJQMCxKtkeuozJkLKByNRiOqSrI3hraW4RYC2vrjN1nQ/XJ1pAmiCB708yBDdf3wefxy3TB6UBNPuQIiXradqr6JT3Ip9NSYtaVVGGuZkp/Fe/9mvIZzIYHh7VePj06SelHySYqaysVsxV5717AvMMP3/66adx984d5JZmsLY6jKqKcuTTSfisVqnyYECMKZlGAmUT20Vgmkac0T75IvKWHpitUnyPsXgKqWweXn8ADqcHuaKpKiVTRqe20xvA+7duYXRsRO+VrPXS4gL27tuHTZs3C1hm80U0rW2Gx+vH2bfewp279/R8XAcftZROVmyysdUpMNzesV4aX5pqqHulCYjHRZ66UUohXG4FtzPPlA1Q6URc65BLp5DLZFSgwBseHlus1szlUtizYzN+5esvYLynC2+ffRVuSho8Xr2fppYO7D16QqN8d7BcgJi/Yyo/TUwUszsJGk19Z0G5t2Q0KQshK8r/b2hag737D+j4uXXrto41SkampibFWjK+ieCK7ChvLAgsPW5OFILYvHkzpqamDZtfLGj8TSaUuub16zegpqZaGlF+ECAz85SgMpmMY21zM44fOyZm9oc//IH2K6cOO3Zsx6lTpyRnoamqvbUNj+18DHPzs/jOd76jG55gwIdCPot8NoN4JILa8gr4KHGIx5UNzPOk6HXBHwpq/XkzRA3wzPwcfAH/SvYtiwooIcjksrj09ttaL+5Xnoe6IbWApbThJOTtKDUeTxYoN+c21dCr9KJ2m9rfUUm6qk/NMlTqrkTmxVcuvPXT+wNXeubSCvyUV6AETH/KC1x6+s/fCvzGr33TZJNa9ZC2blQ5jJbBgQwKmU2ajDTyYy1pKvkjzOpKEL/TobxSA/oMY0lQRiDAUR4BBJk66tUIGHiBZnMSx5n8f17k+Vr8Gf/fBJTnxGARELDJiK/FDwbOk9FsbGpS+xPZv/KycrmUiy6f2D17ZMiLr5zEiq/iiNxtmpVWAVM/0wWkO2Xwv524adaBSQFsLlKeqc+DcNCH+dkZ/G//8l+qUYnAgrWZJ584jdr6RgwNj+q9U2M6PDSkkXVTQz2OHj6M96+/B282iebaSlRXEpim4EYehWxaGtNMMiGQTL0f10LvNZFANJlE3IrrUogX2VQabBIZrQWcbn5T43bqQWmycnu9mE8kkWRUUSyC2fk5uL1s1cpj9949AjCUQFBq0LKuDRMTU3jz3FuKWCJj7HJ5FMhOgEqTE8Ewsy9D5RXYv/8AqmpqsRyNi3VmtqwajqysWK5nKOCDjykLuSz6+/owOT6GAPNTM8wENcdKNpdELp/Cnu1b8a2vv4Cx3nu4dPZ1uAvUJfuUt9nY3IY9R04KmDq8ASQzGTVxEYRK6+h0aixNzSmd8Dy+FhYXxEL29/VbkWBesa800O3dt1evzf02OTWlGw9iLcpVqqur0NTUpN/hscmiBjKgW7du1Q3C6Oio9gmPT+4XHtusRiWw1Y1bJq04NJqxxsfGUFtbI40rixguXjgv0EwWkq781tZ12oZr167hmWeewf69+1EeKsPZc2/iu9/9W51HzIOlwKQ8GERkYQHt69Yhk0hgYngYNZXVSHEtwwGUVVboRqq7t1c3Scz2dVHfTUY7k9GN1i9885v6WU9vD+7euad1UpJBliUXPGOM3lpaZEWtEaQaQ6P521AUC7tSWGGN81f/5XyYNTVZyDxgTRLD6rKLEjD9/F1zPmvvuARMP2t7tPR+fuYr8KUvPKkLE1lSXkg5zrQ1o/b/rzQ+FUy/PUFWPpPShZn/5miYo3ReuDT+12jfMhVZ4eL6d7FgmFhmOmbY/c6RP13bMelYCUb5Qa0ex9gci9JhTX0kL6BiU/MFLC0tC0iQMa2uqUV1bY2AKRkuMl3v37gJtz+sC7FqSRWab0QB6vomolk1jjSRUKZDnZ+88JJtpNfjAUA3rUZuRwGZdFKGJY71L154SyUCQ8MjWLOmGVW19QKEi8tRPQe3NRGLie3avKEDj+3aiSuXL6HK40ZzTRVqqiqQjEdQyKSQSyVQHgrIYEU2kf3yxh1dkLErnkoiQeZM7ne3ACjzTeOxFKLxpEbtfn9IrCdfm332fMxSLotEzgTgzy/OC7BlCzl86YUvyygWjycRDJUp9/LK5au4du1dhENllnGG+8swpzYwJXxh4sHWbduxfsNGMag0MSVYLJDJaLzNdaPJiTpTv98rU9n05AT6e3oEtAqKayJz6kGhmEW+QMZ0C371G1/FeG8XLp19TcDUNj81trRj39FTiBccKLoDiCWS8DBcVp30WQXQS+6QTGjsTAaXofUEmDyOaGgiMKRqle+jo70DO3ft1Hh9bHRMjn2ymbwRkMGPDLrfp9E2I8rYKU9jEuUAk5MT0mIuLS/p+ORNFY9vmpXMOWMixNY0NSGfy2DXrp26SaF8YH5uVhrYp596SkC+r69XiQDvv/++HPWHDxzEwuw8zrx6Btffv46GunoxzmSec5k0dm3fjtjCIgZ6e+XQZ3ZbKBxGqpiHN+iXwWpwYFDSDZdVUMCUCeolWE7x1Z//mrTaPN8vnL8gPSvPf94wklWmcY1DEq4hceRKa68dt6Z2L6Z4GMOTHcG2MqK3mtUe/J4BoqvNT6ujpCoqK3GmxJj+zK8DpQ348VegBEx//LUr/WZpBR65Al//6hfENhEA0CihpiZFRBlzg20SWm1wIvNJ8MSLNlkiuniN6aRWWlNzkTJuZ5pn+FWQkI7ibFYMUzAY0LiXwIA/IhOj/6dcIE19G4PBExgdHUfT2rUCzWRsyeIRgPCDbnE1NjkcGvHz3xzl3rx5CymSqg7DiD4c7m2DTeMqNqyqYYuc0tTxOXnRpftYRA9fg6FG+RxCAY9AJoEpW3qYDcrQ9LHxcbS2diCZyWEpEtcY3E1QuERTTgaxaASP7diuz6tXL2NNVSUaqypQFgwoMsqRz8LjBBrralFdXiYHO4PWCZIIlmi4WYpGkMylxWZK6eek/o+mtDzKy6vg9QUwNTsv9jQULtf4meaSnN+HC9fe0Xq2b+igYBG3793B+o0bZJBat64NLqcH9+514fKlK1hejoitZSyBGeVTf+ySqYqMKVeKpqeaunrs2bsPVTV1ivLiPo7GY+YGgrpKFi9wnO8jE81xfgL3uzoRXV6S/lQaZe0mHhcJ7N2xFb/6jRcw3nsfl86RMc0KoKfSOdQ3t2LvkZOI5orIOTxYjiXExtq1udI3s1YzkRAo5T67/t57iMZicteTmSN7OjQyKsaXdaFcWxqOGhsaxXJytE/NJ48JHn987Ug0goryKjidXoFSGqLu3LktELdmzRoVTLS0NItFZdwUX7e5pRlzs7OKGfvCz/2cgOq5t85hcGBAjyVQpeaY7O7evXvkpCdo/cY3voGG2nrcuXELly6/rfdCSUs2k1JcVFV5uUxQ/fe7MT81jWrKQLI5Aeh4LiPt8caNGzAzO4fO+91iRsmYM2eW5017R4cC/am7PXToEEZGRvHWufOYGB/XOvCDcVHUlnItyW4+SHky57R8gUpU5elsqoVtk5T5sYmXs1lTA0JNC5b9UQKmpYvRZ2kFSsD0s7Q3S+/lE7ECX3nh51aYRDnqXQSorBI1cTG8OFPvaMCcYT/Y0lMomnE6jUpkjXhh40XUBoImJ5Lh7CZ8XxrVLOAsWlFNHFFqTOkVINbI2rqIycmuMSJzMnPq+Q6HAigLBVaC7Tna5IWQUTh5hxuL0TiycMkIdPtuJwp56l7ZYOXSWJ6OYX5Y11arMODBLjDsD5/TAFSLW9VXyReKtAgRnNLwxfGnA9HoEqYmJ5CIxBWOTvDD5MdonBpEo8vjunFsTfd9MdlAZQAAIABJREFUe+s6bNywHtNTk/iFb3xdRqR5rt9yBNXlYVSFwyj3+1FZFsLM5DiW52fh8bgUT8S1SaaT0pfS7BUnO5jOKFc0VF6Jytp6eAMBNT453F41Ok1OzyiHtbIsgKGhAXznez9EXUMdmta2oKVtvSovm9Y0i0EdHRlFZ+c9jdrJKHucbjgLJpmAjCkd+UwAoHaVLGwkFke4vBK7du9F49pm7Tr12ifSYrNZk2kYcZrcjESCpPXQQL/AfHV5uRqgqDdljG4qEcXB3TvxS1/9ImZH+3H53OsopBMaKaeyWTQ0t2L/sVOIZIsqLGAUlsoOnGb0HI1EZWoioCIDWlNbJ30mpQmhUFDB+NSSunx+gTRqgNn2xBsyrsNavQcHpmdmMDk1qXOCbH4kFl3pdCdLyqaprq5O9PX2Ktu0o6MDXq8b9+7exfj4mG7kCF7JlrLAgC1TTJCgC183bzU1YvXpiufxzzpSAlzqX48ePaqYMUaQUU+9uDivCCfm5pJxPnHsKHrud2F6YhwhJkpQL+31ymmf5s1ZPI7mlnXwhyvw/s3bWFxeBnWlPF54I7hv316dbz099/Hsc8+itaUd//k/fRv373fJBEWWVDW1bKbi1MA+YwhQrRG8Lft5dF6pyQzmGbOiQbVPOOsm7+E/emRMXz5fcuV/Ii4GpY34sVagBEx/rGUr/VJpBT58BV740nMr1x+b6aDpgRdCgi/q8Mj8qG7S0mRSnxiNR9RvzwsqAaTdD84Lk8wmVlao2EYykvkCcikGrLs1LuSFUrpVr2G9OP43YepMBqCD3zCdOerxaHTJpJBMxOBzO1AWCmqsSbBEM04yk5djndmlZNJ6+gbh9ZeZtiKXa6VW1DSSWpdUK59RjKsFiG0jjQGjq2QA+jUGjJNZJctHnZ0NTCeRTaaVB0mTVyZfFDAlyKFul5IEVnTms1lsXN+ujFO+32/90i/AyRzPbAapWAyLM7NIRiNY21CHHEP9uQ4OE+qfTidNrJTbjfKKKkxMT2N2fkGyBqeHwNwpg5DbH1TffTyZ1og/XF6ODRs3YteubUgk4/ijP/53uHe/G4lUFvVNa3H85CmVCZAJ5D67dvUd3Lt7R4ajQq4gcEo23esPSrPK1+AonJIBAlTqNenO37Fjp0xoXOtkPIlMNietJvNLyZSZzFhGbFGXO417t28jl06rYYgsusORRzoZw/6d2/ALX/kCliZHcO3iOeSTUQFHAtOmde3Ytu8gRmYWUHD5ZMhyIGcF2CfU/ER9Mdec0WO8SWBeKcGnTHxWWgBjtELl5QKI/B6ZTrLaHNfv3LlL+5CtYswr5WFBoxB/znOArP1ju3bpOakTrqyowPbt22X6IqNJ2QANTGT0jx45IonKW+ffwsDAgOKqeI7QFEXgR0aWH83NzTJccRtZn9p59y7ef+86ZmdnkMmk9FjelO15bCfqampw4dxZxJYW0dzYCAdH9IW8buxSDmB6bl762a07H8O58xcxv7SkRAWy2/UNdXju2Wfx13/1lzomT548ge1bd2JqcgYvvvgDJOIx3YDxRpIa8tUjfIJSc+qY/9FN3CP+pKxMJqxcU7vAQsyrfb499HtMsiiN8ktXqE/zCpSA6ad575W2/RO5AqePHDTbxRpSualNZBRBIl30Yky9bv2bF0ACBROonVPgvIL4+Xi5jBPS2PEi/IBsYUi3AZzpRFKQjxdGXuQ5zvUyq9PpVBQTGTXqOAmGDE8J0Eoj0OWCDDSUFfJxDN53uFyoqq6F1x9GPJ2DOxBWAP2Vd99HBh7ARROTDXIfXFglS/gAMOUFNy/W1MgOrEVZYYsMMC0SmDoMYxoRYzrJXlA1PFGvyaxRAgEiMjLJYh+l4Yth29ZNGsVyzLtr63oE3A6xpjMT40hGowh6PGisrZErn9Yrgg7GVIl51H4xmlKaWdQc63bDxTgrtxfZYhEefwBLsRimZufEaPqDQTStWSv2kkDu7UtXcL+3D95AEJu37sCXvvIC0umcJBIjI8P4wQ9elJO8oqJcI132rBOdeXx+3QQwfovvi/pSl8cnnSfZxl2P7ZE8Q+3qBYcYOrLqxh3PDS1ov4ZCASUY9N6/j/GREe1/Hk8uZxGZZBybO1rw7IkjWJwcQdfNd+FzMl7MvA6BKUf505G44qJUguBkteeywODCwqJuckiME0hWVVbjxo2bknhw28QCkl0sQkwzo50IBCvKaZYrqBlraXEZ7R3taCDAjMbkZifjPDwyrOOcwPfA/n06xt94/XUdw7t27VBjEo9hbiuNeF/76lfFkL762it6XY7qCT4J/rkmBKcEr3we/j/BKeOiCN5ef/U1dN29J0BvzIN51NVUY8e2LRjs68PYyDAqQkGE2HbGdAOXS+anos8nYEqj2qnTT6Ozuxd3Ojt1TPLmY9Omjdj12E78P3/y77B792OSE9RU1SEYCOOVV17B5MSEjnm+D8laVsc+WdWxK+D0QyKh7IxSnTkWsrXPY+XnPuJDzU8XS3FRn8iLQ2mjPtIKlIDpR1qm0oNKK/DRV+DEnp0P5ts0/ojpZEwSGUOO4t1m5JpnAaYJPGd8EQ0tqiy0sk9Xv6JdSWqimozWVHFQ+n2IEeWImnFIZKLUBqT4KNOhbof2E8zQwJRjzigf43aJRWQWpuQFNOEwwsjpQdHlhcsfRiyRwc1791EMVqKwAkytMb7F9JiYUhPybl9sDYCy+rwFsGxgWtQYk0CcAEujfDZECZgua5TvKjJeaEkjYuoXyTcpP5LmsGxOIJaGsea1jVjf3obRkRFsbG1AVdiHmspKLM3PIRmJopDJwM92LWut+Foci+fzdJ5zn9A05FBqgMNlTDw5dc07xSqHKysVuk9QmkxnTGwT61TdLkkAhkfHcYdrAxcaW1rURkXwRZZsaGgI3fc74fN4Ua5CBSPD4B5h8gEZU6ENanJBxhQC4ARCjI2iAUiaXMZVqZIzuwJOyZzy2KHpiRmcc9NT6O7sEotMcIdiToz47m2b8NSxg5gd6cf9W9cF3LmfKUuoaWzG7sPHkMg7UfTQ/JRANhOXHpmgcW5ufqVuljdI4XA53rnyjkxxZIQJMAkE4fJoxF3f0CDASoBIlrGSbGYqg7v37un/29vXC1DSMHW/u0cgkZrqbVu3or29Da+//ppkL2wv6+/vVasWwe6XvvhF3dMwPH96ekrrwH0nUGxFnvG44L8pQeAY/7nnnpPjn/roi+cvoLurS0vNiYTH68aObVt13N+5eRPJeAxr6ut0jOSSKeXgprNZZFxOLMfiilI7cfppsdwvvvSSbhj9gRD279+LaDSCrs57qv0tryjH5o1bEQqE8dprr8m4FVKmsEeFFrzZNOcGx/hGJ7rCkkpz/cGPFZb1oRB9nVt/xyj/lRIw/eh/sEuP/MStQAmYfuJ2SWmDPu0r8NSBvdYFiCNVspEcoRtWUkYoYThzGSIoNR+sDrUvTdSCGhBnfxXgkwHCNh6Z3yLryZB9gl658xki7/OYdiCPywKupoVGr888UYIj6t0KeTjYLOWk25uh9G6BI3bFOzymgjRXdCOTB4YnZxBz+ZF1WLE2hhBe2R5j5HpwoeX2mjpWU5PJZHICU1NOY12Ui3kBTLqsCbTcHidYozkxPoagN4DFhSWN2pNWLSj/n6CHbnUCeILMtY0N2LJ5E0aGh7ChrRF11WHlpjKPcmFqGkvz81jb2IjKsrBpaCoyoier5+HF3ef1wwmvGDACRGXBMuqH6NztRkV1jUDK9Oys0YWy3crrRSyZVHUogcuN23dNmD6cSKayRnNr5bUaVtasBRMOgkGTkuDxMTaKrnzD1BJ4UnvK7eBYl8xjx/oNaoJKZphj6qQaV8HylCLwpoYrztgoF3XDySRGBwdl8OJrct/Eo8vYsalDjOnc2AAGuu7Ao62EwHdVfRPW79iNjNOLLDxiTHPZhH6Xa8PSBY3kVa3LXF4/rl9/X+H3BNgEeYpFIkaybsD4fW4jzWIEp7U1tcrMnZmdlTSAgJsj98GhQWV+Ml2hrrYWx44fRVdnJ3p7enVukBVNJeP45V/+ZbGiFy5cUOh/Jst817QAKI9lu+LXNmpxnffv34+TJ0/qMQTOZ994E/du34HP7xUbTKazo70V927fUjwZJR1kTANMucjlVwohyJhS4pHNFbDv4CGsaW7Fd198UbW6TIvYuHE9bt2+hcjSEqqqKpSh+vwXvox1za343ve+h+GhYcv4yFPNPvjNeWuP8u2/dcqqfcQHzYzM/LXNhCplsHKEbQmNfVNoA90SY/ppv4KUtr8ETEvHQGkFfsIr8NSB3RYwNYYjM+U2sUkEh+JGNPY2bKcuVBq5PxjXPQClBqCaxxjzkvk03yeolD6T7UYM9Wc+qpeg1GnVgTrNyJrA2HpdMoBFakVpRuHrWsCWAIdbpORFVwBZuDXipcZzaHwacW8IGcbaiPIx7KhxChtNKeOjjO5N0MYkCShk0WQtmv81yQQGvRUEnqkxJTDle1iOLGq06nG4Fba+tmUdGpvWKtuzeV2rWLqXXnoJfb09MqmEg35s27pFkUHrO5qxdk293mc+k1X3+fLCAhrq6pCMxxEOhhCiczwQQFl5GYLhILxuLzwOL3LU02azYsfI/i0sLaHodCIYDikmaDkaRV19vfSRc3MLCIfCinEicLlztwtOj09rRybSzZB7e5/ZAJ77iE1YTBZwu00JAkEccywVVcWIJ2N2Isii85v6ypbWNsAdgMPt0fpSgkDgx/Ui4OfXoI/RUU4M9/djZmpK7n+G7ROYbmlvwZG9u7A0NYqJwV4gmxSQJagOVdeiY9su5NwBFN0+aYuXF2d1vHIbI8tRxOIJMZHcXxzrC5gmU9Iyk1UlECwQUBMwMc7KS9a/gGgsjsqqarMPqflsbcXy0rLc7a1trWI1e3t70dPdjdqaGhw6fEjA8+b7N5CTEbCAp598UpmkVy5fwTilGczc9Zh8UNXxWnWdfF1b4kDJC7NLqT0dHh5WgP/k+ATud3bi1q2bYkt/7rnnMDkxhhvX39W6OdnQFAoImCKbkxacQJHAdGZ+HsuRGNZv2oI9+x/HVaUSxLF12zYBxlfOnNEx1da6Dr19PfjS81/B5k1b8frrr+PO7dvaF4p7C/jl9rc/HgamH6YxlQSIzWmWW1/tUzIUFvV8WgMG+uvcLQqMk81+7fLbP+G/aqWnK63AP94KlIDpP95al17pc7ICTz5uA1MypgbACZAKlBpAuuKSt/z7GmUTmBoIuqIn++D/m5/ZANUAXRFqyqDkGJK986wBZZ866ysJ/nixNYE0HNM7NaYXACHTKtBsJ5K6UCi6UHT7kWepp8snI1T/6ARi3gCyylu0tkEtNobBVQD8ClC1zBwSbRI4m+c2bKmlkBNINSxpURmdObjcTkQiixgdHpZJaHpqBqGyMpMtms6oApIXXmZGZlgokM8pYH/D+g40NtSjcW0DHG6Hais55l+cncf48DCqKyrQUF+vnMxivoDFpQXMzs8qjomGpGyCo/2CRvmsi62sqlQVKjWk7I+PRKNynJdxfJ1KahRdFSrT2k1MzeBO530B/aKDWmGnUg9s4G6UE2a9lGTg9qhaNBwuE/PK6kqCUy4OQQdZYX6l+YdAsLa+AaHqBoFdaYcJUsTZmUQHxUaxUGFiHP3d3ZJyBAN+ZNNp5XEe2rsLh/fsxER/F4a678GVz+hYpMkqXFOHTTv3oOgPI+/0oeAAgj6a24weeGpyWrmlhgen3jOgKlhWaxJYm5QIqH6VB6DWrrJSkWWsXmXG5+TklMxTqUwGGzds1GPY9FRXX6fUif7ePtWcPv3MU0oZeOfyFb0/ZtPu27sHFy9cUFg+M2cJzAkCyRbzte2EBrtBiewoQ/f37NmD9957Tzmm3/zmN7G2aY2mAVPTk5hnGYLbhfNvncXY8JBqankcMU4s7PfDkSMw5c1ZEcliUfpiHnv1Tc04duIUOru7MTo+jkOHjuB+d5eANfXiu3buwO3bt/CtX/41NDas0WufO3tWznwCeO03sqb2jehDc/tH86X2sWNu/FY+CU4JQnNkv2mQs85BK6KNx+lrly5+Tv7alt7mZ3EFSsD0s7hXS+/pZ7oCpw8+ZujBAsGDuWgIoOj6zUuJYTkNC2qyX4zK0AJxlk7Tzi00QNRwq6tZSX6fIIbjadWXOp1qN/J7qR11qk2JX/mpPnWxsnSAkwl1SwLAbSIwdTn4GBqqyNy5BEhzRepM/TJBdQ+OIEJDEEvYrcpS6Vat92czpHbd6gp4tQC5AaQSFBigyvF1IStdaSGfkUOfbFY8HlGzTyGT0yif4I3VnnSs2807XAeayNLJpML09+/bo3/D58HRkyfQ1NiIxbl5UDThcTKuy4Vv/8V/lqmKIKaiskoXczKP/HkumbEqU7kHiooKIphihmxbR7tar+jYl1M7Rbd4CkGXEyGfH1Mzc7jf06ss0lzRKZlEko1RNnhXJ7sF+mka402D2yunOt+bafeya2gJREwGrMxOzBHNF1Hb3AZvMKTfYUwUgRXBIzNgI8tLAqCx5SXElpdRWVYuoERwTpf+0QN78OzJIxjuvovOG9fg4ppTY1wsoqapGTsPHIYzWC52nJWk+WxSGlxuB41mS4tLAvBsZyIwvXr1mhhTjtdpMpL2ma1FlEEwQzfg1zGRzeetuCgI1JOJdru9aG1tRbi8DDPTM2hobEBVZSXOv3UejY312LFjB65cuqxz59ixIzKNXb70tiQQHOFTF0xmdPWNmd2exHOFZqfHH39csVBkLBm79pu/+Zuora5BPMqIqgJisSjq6+uQy6Zx8fw5OfbZuLYamJJRViUpA/gpl3F7dc7s3LMXS5Eo5hcWJbM4d+5NMfgN9XWorq6UdvyJU08iFklo3734/e/L8GVXD0tX+iHAlIOER33YGaarc0rtTGM+n/3z1b9LxvTlUsD+z/QaUHrxf9gKlIDpP2z9Sr9dWoEPrMDpAzv0PTGIlvtn5f+t0a75tzXit4CobY5aMQxZ436bcbRZMvN7fAUaY0yvvc3KUnNK1sxmSsmg+jxMBDDgV25/azRIho+B+eD3CFoJjuWOJ7AoouDyI+3gpwfv3elB0sGRL/WG1hYpccD03hscbkL17Ygog6QLKDryJrPRMj/Za8HHMRDe7SajaOQI6UxKwNTn9Mj8RNwdS6SkYeQYnEH4BD5kBWlaaV3XrCzKivIwXnrlZRw5dhR79xqNr3SIiuNyafy/sDCvKC5e2G2DGWOcuO78SrDKn9kAi3FD/DcBGMEO247IbtJ1TskER9Nr16zV7cT169cxPT2LxsYmgRXDaFOmkFc4vWpdCeKo/fV6pbMkS2vHidnxX3y8uQkpKh6KbBu/SoPMSlcCesv8w3G7neBAJlLRYE6nYpsoVZhfmMeB3Ttx4uB+LE6O4ua1Kyikk1o7srqhiirsPXQUeY8PTl8Q6SwBMlMUOBLOKTyf4JQ6UAJCZnJylE+DEvcbx+3Gde4QIxoIlSMQLsf07BIcHi+On3wCd+7ekZmKuaHOYkF6zk0b16Ntw0ZMR2NobGhQosLoyDD27dmjPFYywJs3bkBX1z1Mjo0ZVzsb0HjzwUArC8hT+0r2nJpKSgOYX0qJwblz59Dd0y1GkRpValyZtpBOJWVWWrumyUhIshnMTk3ixrtXMTY4CL/bBb/LI3kLz4lgdQ0WI2TLI4inMjh45IgkJdQDT83MiiFtbl6D9R3tMt/RoV/MFnDrxk188fnncfHi27h165bOCea+Sh9KiQBPW+sc4lie62jA6wOJjs2O8ly097sdFcXnE7tu/Q2xI6fMja4DzDF98c03S3+ZSyvwqV2BEjD91O660oZ/Ulfg9IHtBpOtqujUqNxmQq2f2aPvFS5RYlQDOC2vk6VDtbWchmk1z2uP5W1gahhZggSypj4xpS6N9flvAVOyo3Y6AMeB6oF3K0NTxigBU14kefEvouAOIO3w6fO9uz1IImhc+TI6mfdjYrB4UTV1igKmVnKA3okjp09r+mwxpmZb+A7oIjdtpgXlmBL8zExP0Z2D2dl5PSaRoubQAFMymmROo8vLaKyvw3/33/4zHDl0EO9eu4q//d53Ud/UKGaU+kU6tW3TSEvLOoTLwho1a6RvgVOCRDJdBA38SoOPwuU5vl9cECAl0OQnWTC+X46xGcXFsPnm5hb86rd+VfWc3/6rv1YoPYE6R/R28xaBKYEvKyydTAdwOlFeXrbCphOMmu3kJ4Gpoc/EmgqY0hxm0hr4afrVWUVrZAFMKSCo5nuprKiUcSqdyyqu6rknT+HU4QNYmBjF1bfPIxVdNqP+fB7B8irsPXwEeZcX8ATUcqTaTEsqEo/FDTBOpfQ1Ho1pRM7jlq+pmy8nXf5etUGxOtblCyJTcKC6tgG/9wf/HH/zN38jQxY1wOMjQ8x8QNDvxZ7HD8JdXimAy4grht5zf1KCsDA7i9rqKoyPjYgRpoWPulNl8KqO17SPEZhzv7B+9ODBx8WsdnZ24urVq2K2efPwheefV4Yq2e6ammpJCLxeFxbn57AwN4f66ipUlYXx3jtXcPv6dYR9flSWl+nxy5kM5peiOheY+1rXuAY7du2Sce3ylXfEXG/dukWufLKwe3bvxoVzb2F4YFiNUwT3fP88plbG+bY+22pPs41MD0yNBpzarCjX1y7YsDODNSXh34FVWag2OLWB6fdef/2T+uextF2lFfh7V6AETP/eJSo9oLQCH28Fnti/zYznLYPSAwBqnmclat7SZFrDbcOiPGSOMsNvG9SuBqxmHk4ntcb7lgyAIM9mS32MtfHy0zi3iSdpirEbqDh+toEpf49ZnwQOAqYEru4g0k4/Mg4frt/rRbzokzbVBk58L2qB4hOLMSWTY0ww9oWyiDy95HBYrnyzLgaK83nokOdr2+YnMkrzc3NwFmAC2UHNZl5pAT5fAClqS4tQLSfjhLZu2oCTJ46jqrICL71yRiN5RgSR4WO7E8EyGU+ygPwgwBNTaWcIiL1yCjiQiSRAIMAzgNWUIKwAATrjC6z6zEgPmUol4fcF8PVvfENVnWffPIeDhw6hu7tb43qOsAkeuRZ04HPM7/Z5dQRw3Eo2jK8n447SCwxTaZgz077En6XYTpXPraytGWcbQMhtJEtos6QEzzQcEZjG4lH84tdewME9OxGZmcSNq5eRTcRkmiJjGq6sxr7Dx5BzeQCPX3muDyQmDtWt8rVy6azkC8tLS2pcEkBU9akBTVy3QCCE2fkltG/aAm8wjL0HDuHUk0/hL/7iLyU5WF6cR193F5zM6o3HsHPvXmzbf0B61XAohMGBft1AVVVUYHZqStt4984tVa76vT4lERDwc9+RAWVaAD9objp9+jRqqqvR09uLV199Vdm/ZKQJTl944SvSCLPHvrKqQo/j8ba0uIC7t2/p/GhvXou++90Y6L6PgNuNXDoj6UHRH0A0ydf1qKGL9bFHjx+XcezO3Xvo6GjD1NQURoYH8Vu/9U8wOjqC82+eQyqeFGv/5JNP4dvf/ktMTE7qZoj70OBSc0PHm4kVbbGygW1jo7nxk6FQ5+2PzvlNqAVPOHMc2+ec/VeKDPJ3Xn314/3RKj26tAKfoBUoAdNP0M4obcpnYwVO7SMwtUb5loPegNEHF5jVbKnBo3YIvl2mbWlSbd3pimbR1qGatSoYesvoVy2t6YrpyWJMefE1znyHsk5/BJg6PYbJE2NagIMRTk4Rlih6gsg4A6uAqRcF548CU5vFExjVWNIe59ttUPYo3zI/Wetgh4RzdMztyVNnyuj/QkF95wG3H8PDIyvh88SSzPck+0iwRCDKfvhMOomvvfAVGWW+9+KLyBeLK81ZZKr4QWaLIIUXcOojaSwi2CTw43iY2k37Ak/ARZBIFpjvRQCQLV12lBTzTdNpJOJR1NZU67bh2WeewZ07d3Dr9h184QvPo7enBw2Njei81yWdo9ITXCaGik58gkkCJ4Jku5SAOMMGojp2pDWlAz+vGk1qOvk7ikcq5AV42U3PtSC7y7E7wTXTAghMXF4PliNL+I1f+UXs3LQeS1PjGuXnUgmNtNVOVVOL/UeOo8BEAbdPwFRMnLl7EhvJETrZUWpWKWWgZIHyCK2T3OGMQioiEAwhlkyjpmENGtauw3PPf0nHEMfqBINz09MYGuhBdHlRDWNVdXU49MQTyjFlzuv8/CzmZ2exgwkLs7OIRZbR23Nfx0aIGtNMWgC8vLJS75lRVqwupQO/o71dWakvv/yyGqSqq6vEXJNx/ta3viUn/8TEBLrv38e27VsV4L+0MI+L59/C/Mw0ogsLcORzYk69vPnIshHMg7TThWQ2h1g8pVQEli2cfOIJFQfMMHjf58Hk+DhOnjyOjo52vPrKK5hjZW0sqVSAr3/95wVcf/jDH2qduM/MNIRsr6n2NSOSovarkX+QFV8NRB9MSwwgfXDzxwgqPtLWKBsJa1HGvb85c+az8ce09C4+lytQAqafy91eetM/zRX4ADC1taSWacge3RvW0HbqG9e2uXBZhiibPV3BqqtMU6sc9jRUGdDLoKeiHPnm04z1aYIiw0i2lD/na9J0ZDOmDJO3gSlBLQnQTK4Apz+MjMOPZNGD9zv7EMk5BWAI0ozZyaziagbVxEM9aIRSgD7j8cmYWs1PpoPKXHyVX6oYJBO2T8AzPTWF8mAYY2PjCpx3ur1wUHbgdFpOcIckCblsRnrA3/onv4k1TY3403//7xWEzzB7ghKyiBxN86I/MzuDurp6fY/aUYIchrfX1tWqpYnfY9sRGUECMo7wecEn+0Yg+v+z995Bcp33teDpHCfnhEEORCKIRDCIYKZkmZIsi5aebcn2e7afLdvv/bG7teV69v6xf3plWyVVSfaWvJYtWRJJkRQp5kyACRkUchhgMIPBDCZ3zr11zne/7gYISiarYINEj4QazkxPz73fvd333PM7gYC1snZTAAAgAElEQVTHgFQCc+5+SRFAHJ1vv/NO6Rl/8IMf4o47tkuDSh0iA/b37d2n/YxEGpDieDkU1nNwlG9KEwwwsWN8NQQpM9RsE7edNxNGWjCrz9wuy7iRZeV/E6wx3N6ajygaJpP+1S8/hJWLF+DiuTPY+/ZOxGfYZU/JiAfhphZsu+NOuEN05fvECJZZeeow2olkQqCUADSXyQpkHdi/X0wtdaPS4zKMPpuTaa7s8aGptRNbb/0UOnt6cW50TAUBZD/5J4eHTuHMqZPIZVLwhUO4/3OfV/A8TWyMjHr3nbew8cYbMTM9pYrVZCKmaQEZ02g0jHAkrBxYMtEcy9988zYZpkZHR/DMM88q0J7je+43AT3XmWYoAlEC5J1v7tANzV133qn9PLBvDxYPDGB26qIqSf3MnuV6Ut9bKKK1fwE6evowMjqGoeERdPb04N77P40D7x3ExMUpyQvIylNPeuDAPrzxxusqhgj5QzqHbrvtVoX8/+QnP1Epgb3hUD0wGVMnas3qh23ShjU62scrkovaVGlLq8DUxk9ZxtT+jMD0sTpjejXf4uvPfZVXoA5Mr/IC15/++luBjwxML9GY2vG8oynVMla1ZQpoIoBl97oDLNWRTmbG45IT33z2IOT3K3ifAIcXQzKixq/kETg1GtOyRvleN00VZWWXEpjK/AQ/DhwbcoCp3wGmxuxkDVzaOgep1poxuI1kQj8sMI0GIxrly/gjUGo65gnKCNzkpKIes1zEn/z3P0ZHexu+8w//KPe8TQsg+OTHggULsHHTRv0uR8cEdzTNEHgRZa5euwabt2yRhODJp55SUQF/t6GBffcRRRxRQ3pmaAiTk1MIR0LKj6VrvK2tHZ/61KewdOlS/PP/932EQmHlj3Ib+FgyqUZW0KjYIY6FCTjJatrIMIJTgl/+DplRsm0EpNxOxhuZUP0cMuyEz+Ur+thqQxjlCjkEggEE/AExsv6Q6bL/9D134rbNG5CYmsALTz+JdGxONZ8M8ycwvWX7XZcAU47drcaRjnK54fNGezp5cRKHfvELbVs2ndF+SfPKStJMDr5gGN19C7B2wyZ4AyHkRQi7cfHiuHSbrlIeY6PnMDk+hnQhj23bt+tc4s1IX08PdrzxOlYuX4Z0IoFd776DfJZSiQB4u9bRYSp55+bn1VV/++236x9vIJ566ins2rVLx8xqilV32tiAm27aiIDfi/n5WZw/P4o9e3ajra1Fr4dVy5ehORrF+eGzSMdjGuMHWIBRLiOZzmDNlm3YsHkLLk5O4+fPPodwQxO+9Fu/hdfe2IEL4+O6Sbr33nvkyv/GN/5GbGYkEIbf41O1MJuwPve5z2HXu+/iwIGDjuTGMTw6GlkVXogdt9+vZgPX3vTVGp/MdKIsNrv2hsZqjxkXVdeYXn/XnU/SHteB6SfpaNb35ZpYgY8KTMWUKPfzCgH8lwNTAT7OfBmu7bAvZRZ3GsbUX8uaygBl2qDIlFJDKmBKUEpwetko30WOk/k1/ggyrgAKnhB+cXIYs9kSyl7H/MSRvTPqrjCmNRWLFXCq7aRR48MxpmF/EOPjF40Dm+52xk25WdvJUH4G4ucEuhOxOfze174qoProY08oe3R6ega/+zu/g4ceeghvvvWWaizHzo+JEWUofigYlMaTAI672dTSoqihk6dOKrqos6tT7CMBg41E4hiW2kaOlDs6OrB50wYcPLAfT/zsZ/jUp+7ArbfcghMnTuEHP/gB1q9fj0gkinyugMOHD2NyahJ+XwA5Vql6fQgGLTAlCWzC0S3rZcf5hjllzSxvPEyVJnWPBFwc4UrX65iU5NpW3alPY37KEAJhRixl0dfRinvvuA1LervxyvNPY35qQgUDbo+3Akw9YTKmpvOeNyU2IWBufk7aUoJhAlMF1TO3k38nbzSvAqn5IpLpLBpb29De1YeVa9ZjLp5EIBQx5rVEQoUPZLe9rjImLozi9PCwgCmfKxGPY/GihXjzjTeweOFCZNMp7HrnbYSCfhmjaHQjyMzmyFzP4LO//lncd+99inR6/vnn8O4770qOQYkGX0PcLuqMyY5v3rwJszPTeO/gfjQ2NQjgppJJ3HTjOmSSCZw9fQq5VBJ+mowY3ZXLCZzyNZF2+bBq3Xrcedc9mI0l8N7hw6qc3bVnr6QDa9asxq233oJHH3lYYfpNzY3SRkdDlIa4MDc3i1/7tc8qf/bFF1509MqlSm6tNXBZM5dN17DMqbnZs29pVYmMNUYRmFrzlAXk3HcC0/oo/5q4FNQ34iOuQB2YfsSFq/9afQU+aAU+CjC17IgBpeaZKy1Rv3SUT+BiNKK8ihFY+NxsgTKMKYGoNKeMkCJrKm2bw5hWzE9GCECNKdjA5GYtqQNM4UfRF8GRoRFMJnNy5SsLtWaUT02cvYBW2VJn1O+Eln5YYBrw+OTKJ/jgtlBjSjDFrwnWGLDPkXl8bkaj/Ew6hTd2vo0lS5dhxYqV2L59O5KpJF55+RUFuBNAMQOUwfZ055Op45g+nkwgmc1g4cKF+ppjYWpTyVDyMy/01Kdy/MoLPp3+q1auxGc+fa/MMy+++JK0nwS2y5evwLPPPqfnIXNKow4ZxpGRUTnG1YLgcjuMaaM5xko4cEwvlDQUqSstCGAacxHH0nl9zbG6yTY143XF3kuTaECq6kFzOdWFMis0FAkhMTOJxf09uPvWm3Hy8HuYn7qoc4LSiGhLK7ZtvwvecIOAKZlP3rQQ5PLvzMzOqG0pl83p3CIw5bhc2khHQkD2N9rYjKnZecRTGTS0tOMLX/oyLk7NYnhkFPOxmLaVRrx8LqWWKr/HhcmZaaxYt1Y3AGSeVyxfhldffgmd7e06d9lhTx0vb6aYNUtNJtnblatuwFe/+lXtI8fze/fuweTkpG4EuO6qIVWNbQZLlizBmtWrMXzuDN47sE+aXhqt+vp6cMOqFWJi333rTeTTSTSFw0Ahj0I6o0YxllBkPAFki2VsvfkWbNq6DTPzMaUZvPTKq2rEuv/++3D27BAe/slP0NPdpRsBVxEIKnrMI/3s0mVLcef27XjuuecVV2YBZNXYZAxwev0rOcPUF9fKY6zc4xJTYdk0P1XeN5wKYP4eb7q+/9Of1t+g6yvwsV2BOjD92B66+oZfqytw5wZjfqpoxmr+WyaYmguP1VpqNK+gT+u8t/WeZpRvMwv1vJZF0fMYA4VpljL6VGaRsrvGNj5RU8iInCow9cLrJntq8kvZ8o4yW2RMtSPbh+Cl0cmHTMkNTyCCk8NjOB8voujjGNtcSBWmf7nG9ErjfEdJaY+XCQY3F2KCFu47wRfBB//+2OgYPC6fXOC8GCv2SQkAbrmbZRoqlzTmJSj7s69/HeNjYzh6+iSC0ahG65978EGxpRzBMxeV9ZR8DoIsAjuyhox9ohaUrPPmzZs1diewYdsRY6VolNLfDAYVME/mlVFMf/3Xf41oOIRHHnlY23vk8GG5vteuWYsVK1firbfeBKOWyPayuejcyIjAKw1HDLbn3+Xz10ohTHuP48Z2dIQKeacOlc1aJQNYTVd8TtWlVptI8GzWpSRWsamxSXpIPv/M+BjCHmCwux0RL1nBvJFBMPaqsRm3bL8HgYZmlLysRy0g6HEJ9PPvUNNqIqNMfijjsUZHRwV8mDErsO8PwOs3jn5mfja1daKjuw8llxfRhmbpgmm2am1uRDoRw9TEBTnhWfW6duNG5XtSQtHa0oITx4/JwR8JhTBxYQwT42NqelLiA81JLU346le/puIDjsfpwOcon0CZTLhJSqDEoIju7i7pO1tbW3F66BQujI+pWGB2ZgYzU5O6AYuGghjs60NDOIgEzWPpFCLBgIomeFZmvT6k80XFk23aeguWLFshqQhd9tTUtrW24Kc/fURmraZG5tJSL81yC7+0t2SweaNxzz33aDtffuUVvY55TlN2YMsUCKgJtBULpQIO82HSHHgjyUYx+/5QfdfL8QZF0hzn5sRx6FMO8m+PPnatvj3Wt6u+Ar9yBerA9FcuUf0B9RX4cCtwlwNMDWgzzU+Vbntq2C5hROzPCNaqxYT28qS4KGlIq05dm63P568wbgS0bjOKJcDkZ+pFyYARmFJnJwOUMk29cMOM9TnSdwvoFeFy8zk4LoeYIm8wgmzRJb3gyMQ0Tk9nlG1qHcRq3XEia2y26RV1ppUaVrOOiraqANiSCVB3cjrJ1J07N4KgP6JxLJMG+gcGZGhiCLtAKZ+vXBLAozP7059+QH3qO955C/FUEtu2bcNXvvIVPPfccwJSdJNz/E5Dihg1n0/7wA+v14d16zdg06bNAjqnTp3S98kERqIRrT3BDrdrPjYvcHj3XXfJ0MPnIWjdsWMHLly4gN/+7d8WwOXf5ePJmO3btxdnzpxxGqyKAmrhcMQAU4JyxwJfO761oMQyZNxnqyUkICWbS7Ao85H2g599lZpOjqt7+hdIG5uJz6FAE1E+rTrS5kjQgF1mqbZ14I57H4A/2owC28CKebiLWSfWqCxnezyeEBPJv0/N78jIiNhJRlKZoHg3vL6g5BbT8zEMLl6GbbdvR9nlE2NKw1c0HEZfdxempyZw6vgRZFMc8wex6eatOh68Aenv68XJkyfElpIljs3NCcAS1PKmgj//9V//LFYsX2HqPl99FcPnhiVbYIwU11uvEw+BcBbr16/D4iVLtJ3nRs9h6MxQ1fzHGyPWmmbS6O3qQFtTIzKJpBhahevzxoDZqYEg0rk8vD6/9isQjqqqtL29E3PzMRw7ekRMPWPLKBcgiG5qbFYBgUCpwyqvW78OK1euxN/93d8JyNOgpu3luRAK6YaF62RHJfa480aV7WA0dFlHfuWdiOUW/Bty6bMwwqZ6ANGGBvzgRw9/uDet+qPrK3ANrUAdmF5DB6O+KZ+MFbjzxlUGgDmu26rb1moK7X5aUGqbnIx5yUDQajOUsgzlSKlM+W0OvxiWSlyUAKkBp0ZrakazqiX1G2c+R6NuNRJBGk2ZnWSaIjPHOs6ytIZFl0fANF/2oLG1HbF0Hu8cPoOixzjFuQFkgyxr+lGAqXHwm6YpgiWr6SQwzeXI/uXE3rVzvOvzKpqHukE6wvn1X/2v/yXzybPPPIt//v4/Y3TsvMLPH3jgAfzlX/6lQOT+/fvxne98R7FN/JpgtrOz03S6M7OSkTtuL1qaWxQpRGATCUcEmMjo0iRlay/TqbTc/T3dPYqn+tJv/qb0gwxR5z8ytYMLBvX44eGz2Ld/v5zsjHIiQ0YAwsgobgPbeQxDbo6tAH0lx7LCmQmQkCG1YFURVw5ryiQAaVE9jB8yUUQE1N1d3Yg0Non5DrjKCFL4mEkiPT+DsN8j9pGa3ZbOLmy/7zNwByPIcHxfKCCbnJPmk2A8FovrbxeZ0KBAeLd0rkwiYE0pj7+0tEXIGMRRtz8UxeobNyIYbsDE5Iy0mJRQ9Pd26wYonYyp/IHHvrO7U2N4an8HB/pxYP8+6W8bIhHEY/MCpvkcj7UPmzbehGVLl2BmZhavvPKKALLJmWUzEk1xBGgmo5YxWsw3vTgxIYZ79PwoYvGYXgPGMEejX4ntDigX8ogEAkjFYojNzWrS4Cbg5s1LYzOa2tsRiyV0oxaONsp4xaKH4XPndM4ODPQpVYDbqfQB5tYyiUAxoyUdD24npSUM/ueND/eRP7eRYbFEgvZARzNczTOtvKbMwa++OTrvB2RTdeNKLTKLG1gFmzf1un/7zW9/Mt5M63txXa5AHZhel4e9vtNXcwXuWL+yAkwNYyqUWrmIGE2hswXO9/mV2+VUVNaAUtM6asf65ncqo/wKY2qrTau6VF5glV3KUH2ypqzCFFPIHFOvxoNWh8rHEtQoJ5/5nS434pm8RvnhxjY0d3Th5JlzODE6pZYgI2c15is103D0edkI/xJn/gcxpgLbhjWkucbGHo2MnofL7RMwYgA/n1tB7vmcmFPqHvl7999/P5YtW4qh06dx8MBBdHZ348677sLnP/8FLFm8WCP0l19+CTt37hTT1tLaIhbz9NBpxT+RaSI4DUdM7zsZKK4NQYwNQTfpV2XFQZFB5ch86dIleOD++7F8+TI1TD315JN47vnnBWj7+/vFrLJmc9fu3Q5zVnJACIG/YXqbmqrAtMqaOjckzrlhTS7cNntzYwP+TSGA0ZzyfKrV0La0NCMQiQqYhr1uNIf9cGVTmBk/r1E+dcasR21p78JdD/waEDDAlP8bOXtSEU5cGzr9lWTAwPlUStIGAnyadcjYEphybJwruiQL4A0NgWm0qQ35EsS0M4qLNxKsxo3PTSMVn5epKRIOYtPmjZJNcHcXLBjAmzt2aCTOn5ONbIxGDCBdtkyM6fiFMfzoxz/GueFzTiyWS8CZMopMOqNt4XnChATKEHgTQ53pCy+9gFK5qKpTgUeXS9tDgFzIZKR7ZZB/IZtRfW+J61osY/CG1Wjv6hY7mi2UBL5pXktns2L1yWQWC3nl2TJZgOypbkbLpnhA8U1O7ujmTZtVE/vYTx/T9xgfRS0sm7uiTU1wB/zmNVQTwcYbI3tDUnMrWzkXmEucTaUldeH7DFMZCIK5Dt/4+29dzbe4+nPXV+CqrkAdmF7V5a0/+fW4AnfcuKpy8ag1OVjgZdnU2vGtIUSNy1agiCNK5ZOaa5VN/rRZhvZ3VQfq5J2asb/Rm+qfvmb3u6kntU1GBKfhUFgjfp8qRU0uJxm8PIk7thYl0mhs6wT8YZwfn8To+CRKgYi0g5WrZw2zW8PnOIfcqUylG98Z31cvrmaUrwuvom84njdglwDr9NAZZHIERGaszAu5YYwNu0oAyG1IxGOKZlqyeIlqSOOJpIAhm4C++MUvKu/yjdffkNv++LHj+nuKm3K5lUFK8MA4qkDQRDyxb33swph0qQSoXC8CP7JeAodqgWIVqBd//Ed/hC1bNgvgcox/6NAhsaPsRj996pRijcg62kgnAWvG+5QhtpY6UBN9xaggsxZWb2zWyUldAD05phnK+bYpBqAJymmM0udSWbmdNog/EI3CQ0axmENPaxNKqTji0xcFTINBP9KZLNp7+nDDjZsQbm5DRlJbN2Jz00jEYmLiBbyUQ2qOoOQM8zEnxmpWjCQNaf5QWGNuRowRmPpCUbR19qC5rV37S9ab+Q/5TApz0xcVsN/R3orlK5aJ+WSdJ0EWtbmtzc3o6enC+Nh55LMZPHD/fVi9ejXOnhnCCy88j0O/OGRqUBkjJVOUV/vNNeS6LFy0UNppSji+9rXf043D8y8+DzcNX46EhH9LCQEczBfyiAaDyjBlPFW5WEDA64PH78dsNg+vY1rrGRhEZ3evcnU5jyAbbooGchjo79M+Mn+VRQO1+b48NtxGZuY++OCD+OEPfygwblMY+PM0kwCiEcliuJU8x3mTxPcLm00qxtq+FzhGpyCzY2mWs61g0iEXlff640fqGtPr8drzSdnnOjD9pBzJ+n5cMytw67rlTpWgMbOI9eTIkaNjMlwV13018kf5o16jtTQwwNGP8sout73RqlaAqfNz6ussUOSl6xJgqjYomqEYO+QRoOLPCUxpOrEA1kRImZEoR5a+UASJbAHpogsTMzHMJdLqQC+6vGJTP8yHJYFs1aXhBN8PTG0FJ0HGqVNDatsxjJMBrdIyOiN/g9FKYvbY+kN2lADH4wtg6fLlAk5f/q0vy/zy+BOPK+SebCdBJMfxZKkIPO34vKe3B5/+zGeUd3r40GG89PJLApsEwJY55cXfmn3IeJLB+/znHlRHPIEs/ybje55++mmcOn1aEoDKsZdu0oybuR7MKaWBqBaY2rHtldZWwLOm5tWwpnn9Pj/43/wn9jccltPdH4nCyzEyCujvaBVjSod+IZ2UvIOygs6+AaxYeyMa2rowm0xhLhZHKc/KV47oI9LCaptlxipLWsEILJNUkMOFC2Pa77LLrX8sZejo6UdDS5vC9mfn4og2cD/zYuc95YIY02wmheamJixfsULr3NPdrTisnTveQHtrK7q7OmXUu2HFMkUyHTlyBC++8AKGz1Kr66tKXZw6Xt3EORKJJUsWS5LR3NKCzz34Oel9Dx85BF+ATD+Vo5Dhj7dXJiytZLJLWdOaSeszmVU2PxX8QYCfiyX09A+id2ABUumM2sUOHHhPzDNZ0p6ebrGslB+QfRfD75Qx8MaHjDFd+rxZ4rnCkT6ZXp5bvEEiMC0yz7VYqBxTvdYdhMtzo/b8MNIeN1zU4+j9wRgJzftDWcD0u//vP32Yl2n9sfUVuKZWoA5Mr6nDUd+YT8IK3Lx6iUZrBI2W5RBgJMPDXErtZNUQpa/IbHpNgLxxnRtdGS80Bkw6v1cBKAZMWie/np//c7vEPpn4KANw6UYmGOWF1OhejRaVzBnD1vl9saWFApKZHApwI5EroeDyYy6VA3wBuHwB6U+dwsrLDlO1Bery4/dRgWk8znE9l8DoKLndymeV4YOj9byCzXt7+8QsEzQxFH3djRz9LsUXfuM3BAh27NyJE8eP45133pHWkxd4MpaMc+IFnDo/LUYZGolKC5rPqYudwMCYeyh9MLWmHBnz+xzfPvSl39RIluPt5pZmOb737tuHN3e+iQxZQg+73Q14ZA6qqWstvx+YyrzywYDfmJ8MONR9jthBAxBt0gCBHRk3rgVvgDzBIDz+AFz5DLpaGhByleAt5RH0MpKqILAVamjCgmWrsHjlGkRb25AliMqktP/MLuU+0JWfzRp21hi60ibMnyN6PkYu+KzyYItlN8gsRppbpTulxpSjb5nveP55KOvMIj43q/N5+arVulno7+tDJpPC66++hrbWZixfthRrVt+ApYsX4uiRI3j88cdxYew8ujo7BcB4DBifJQkJDXjFglztW7ZuwezMrLJjv/zlL2PlqpX47ne+i/n4PMLhkG6IeKh5K8e2MR8TLFBWhmm5UECBAJJpFhz5M+2CIJN5pukMuvsGMLh4qUoScoWC6mdDgYAYUwLrfC4jAxSbvayshbpPvobJtnPNKP3YtGkTXnrpJVWqmu3meUHZQ8B57VcNkNxHqyM29aXm2AuYktGWrth8CLwyD5epD6Ewvv3df/wkvJXW9+E6XYE6ML1OD3x9t6/eCmwlMHWaXSwQNODTLWNJrf6yuhUELU4EECNnfGxq8gloECSY8HAzztaVjON+1RpWs5gISI0EwDCnhMX8H8f1NH7wOU2ge5kJSXocQWkwYNqIfP4AGBqVK7uRKbqQLXswPhODOxhGJl/UqLdqv6pdPwO4rvTxUYDp6VNDmJuJaf/I+PICzQ+yaNxdgiTmRg4OLhBYmpqcUmj+2ps24qbNW+XAX3/jekU10RFPwM31IHghUCSQ5KiXbB971BnObo8J26D4nASsXEs+nt+zIfb8Pp+f1ZbsZN+yeTN++thjcvxv2bwFf/P//A1mpqcFmPz+gGKwOMLn+nLtyEC+jzH9FcCUNw221ceAE9OZbsL4KQ8omU57gitloJYEqDwBP4qZpGKigiiioymK3o42nWeMO4pnskjmy2ho60RDWzvyxRIS83PKL+Xa8Pzr7OjS/pKJbYg2CvTSrFQqlhWhlUolUS7ldJPEHFNvMAx4/Kb5SeZ/jqMLyFPD6yohEvSjmMsqFWDpitWYnJrCwsFBgeXXXnsVDdEIbly3DqtWLtco/+WXXhRjGo2EdfwJ8AhqVYWayWrduZ6DCwfREG2QlIJmq69//c/Eov/Lv3xf6QReP5MoDDClxpRZvwz7B+OpWP/q9Shcn01iBHxkTBPk5V0eZZb2LliIlTesEdNMcLp7zx5NIHiDNLhgQOanifEL8AdDWiMZEjV+ZwavOTZMmWBaxNDQEI4dO1apvCUzzXNUpilHjsPjbMf9tr7UsqgWmKoet9K4Zm53+bd4rL7zj9+7em9w9Weur8BVXoE6ML3KC1x/+utvBe6/bYupCSVAdJgwO35T53WNUciADOOiJ4vDC7yG3WTDnBxDPg+vWCbTkOYlT6VrOxTyiyEVl2mBqUxPbrF0hqnlmJ6A1aNt4hicvfR8Hj6Gn02Gplujem8giLI3gPGpGby9ew9C0UaBFl6kObJ9/0cNMLXtT1WhnQmWdxz49rP2Vxf2gkb0BFmWoTxzdhhTs3F9H+yFLxcQoUkk6BNQJUgZHByUDo+j1TPnzqGpuQXNnT1I0LRVLsmVPXJuRK5vMlbcfwIYfibwshd+rYvXjUWLFsn9b9znLszNzmN2bla/M3b+gnIoaV6xjmtWraZSaWzberOqR2nU4vYfPnRIGZ/sUTcNW0auQSDJJSkUyba2qUWKbCPXwLJg1UCwS1fYglJjjnFocMcnQ+CrKCkHmBLgSINKRpFlCqU8Qh4X3LkMultb0NXWIkaU7LcvHMFUPAlPKCqHPmORFg0uEEuXyaQF0JPJlIxP3FeaiQhSzQ2RW4wz5Q4Mluc+kIVNptO4MH4Rk1PTSDrGHLKVERq+GhtUisBoMg7VWzu7BNa49tQZv/7aawiFAli6eImC8KcmJ3B+dETgm9pZ6qBLhSIaIlGtKY8J/2PRooUY6B9QAgONa2vXrlX71u7du3Hi+AmVDRjgxxscE8tGjSlrZaOhADqam1VL6kUZIb9P7CmB6dpbbkcim0M6m1PKQSgcRZ5rXS7LgEU2nzd53C8ZkTJpiQMYuVabUmF1ogT7GzZsEEgdGjotYG/PextfZtM4dAOifF8Dak2hgpNp7LwP8PXMdeex5w0PQSkNaWT9/+5bdVf+9Xfl+eTscR2YfnKOZX1PrpEV2L5lgwNMzQjdAkqN35xQeH5PneZ+v/6RfQkHQ2I2GTnDkSUvPPwZwarNKrSxPdbV72V2qcL5DYtaa7bheLeao+qE9KuliWNhAidmmZpcU0fVqoYlGj/g8WJkbAwvvPwKguEwcgqi9/9KYPq+HFMlCpA5crbRAagEmGS9ZC5yPltgevbcCCbmYmr88TD4P5dG0FVCe7YZj40AACAASURBVFMU3e1tWDDQbwDm3DzcgSBGL4wLTLuCUWSKZYGYW2+9VYwTx7p0UBMc8UMsKWURLjq687jttlsFIDna7+rqVB+9GZ+W1WdPh/ehQ4fxo3/7sYABcyrJYCVSKTFjt996u/YvGjGg9eyZM0oCSCbjyGXT1ZsAyijcHmSzBbR3tKOttQ2pNIPVfZUblUvNT9WT2YKXWp2p2DMQlJiYJAKYPBuiBExLKCiXFgL1IWpcs1l0t7Wgo6VFf5MRRcGGRoxMTqG5qxsdvf04fXoIv//Vr2LRwoXaJq4VP8gSK7XAMRpRH8mv7Y2TDFJKBjDjZjL8vDngTQ9BLSUtZE5tEDzXeGpmBsdOncbs7AwWLRzU/cqbb+5UesSG9Tdi2dKlaGhgjqyRscioxhB9jxdzM7P6b/s9HmejiQ1rm9vbOwTryIzrRo4RToAzheDXFL1wZF5EYn4WPpSw8/XXkEskEJLeoIhgpAEbt9+DgtuDDCcWlLmk0mKCBc69XpRKTEQwTWsqQMjnUC7zxsZrjH02vUJgtqR1IWhsbGpUti5lEtQasxTBTEMMGK1MVJybVv6uvTkxbWAmr5Wxb85dj+PoN7/LQoCv/f4fXCPvhvXNqK/Ah1+BOjD98GtW/436CvzSFfi//+r/NKN8XhTVUe8zLltGyFjdosN6Gq+wGc9bRz4vUnaMZ6QAhlW1bJ4FJTJMOT33ZoMYsu1knjpGCOPet3FV5ucCpuW8M/anIcoZ0bP6s+ySm9vl9eLsyAie/PnT+poVjYzu/1Wj/A8DTHlxJRtkgSn3gPs4TKZzbl4SBBRyMu40hwNY3N+H3s52xQllsnmkMzn4WGmZTGHzzbcg0NiCpo5ujXIJvo4fP67RLllPVobS3b57z24xqTSlMIj+D//wD3Hx4rjyMRmO39zcJP3fhQvjCmdftny5JADf/ta35fCOMJLI5UFrR7sqSm/ecjMWLBhUfenRw0eRiCcwOTmBQ794D8PDZ5DPMzjdJB5wfE3J6RWB6ZWVEM6xN3mxWtva1i9nrG9zVq0hisxZrkD3eBHlfA5BJjTkMuhpb0dXW6sBQW632MCc242G9k6MTU7Lcb9m5Urcd999ilkSC1oo6ObIAtPa89KacghKJR9wyhYIksns8sbDng+V32OjUi6Li1PTOHT0OKZnptDf34egP6AyAoLsG9etx+obbkA0GpEUgoCfgJXnHuORwsGg5BGMhCKzyyxV3kSY8gSvviYo5ZpTTkEAqAmGY/JTCYXLZPeW8lkQtr6143UU02mxpgzeD0UacNfnfxNln1/aW7Km8ywbyObVJtXa1oZMOol8nrpUGgyNdrtUouPQarnNoEBTEqYmBPyYm51TcgTXYGJ8QpmrZE5pgrISDXsD4txr6hzQ+ikf1TDm9jV7yWnjfMGb39/92u/V36XrK/CxXYE6MP3YHrr6hl+rK/DwT35gJq4a4VqPvRP6VAM0DXNp2BBedExIuhP5ROBqDTGVzFAzZq5tgfK5Oa433zexUZcOhC2wFWx1/jZ7bYplo7v08CKqWTO31aVxrIch/B4vhoaH8TA7t2UAYnB41Zhx6dpXR/kfBpgSJIsx9fuUVmC1c3QuT0xOIRz0y0UedJWxfOECDPZ2SxOYY3c9JQiBIILRRpwYOoPm9g4sXrUW2+64SywngdQbO3bg5IkT+vrI0SNihwlgCBQItjraO7Bs+VKMj4/h9OnTaO/oQHtbu1g+jucJfOjUb25uxc4dO8W+SttLE1sgoJuPaDiCT3/617B06TI898xzWLVyFSLRMJ782eN4+62diMfnFTxLPa8Y09yHZ0yt/OMSYGqPp1N0YI0yllnLFXNKNChm0/AzbiuXRW9HB3o62o3RjSDH40WOmbX5As5PTKKlrR3pRFKaT7Znbdy4UceEYJHrSRbZJgko3KxogvfFHpJRp37TkSbwa/6M227BGZ/LyDeKuDg9jf3vHRIwpXmI+bSsdk1nUuq3X7t6DZqaGhwG2DDYNLMxwoovLjKj1JeSHW9sbNLpSBaVYJbtWDEG9DMGSlmjzrYorqugW0EqLPjP7y6jkE3j5eeeQzYZB1+BnnIZbZ1d2HLPA8gzbYByEp9fzOnE5LRyU8kqJ1MJgVO2kCl1QsYksru+yutRINNhTLnvNNix4MHv80vGIJbbiTAzhRM1QWGVhLBqVJhz/1ltiTI6EXO/4nwWMP3dr12rb4/17aqvwK9cgTow/ZVLVH9AfQU+3Ar85OEfV1hOXS8qSaROrAsvY5YBE3lFPappYzIA0oDISne61WcqjP9SN7+HF0JbeypkWoWmZA0v+bDB7cqiMno1+j/0beIHZ3RIEMqGopOnT+MnjzyqKzjZr1I+p7pGC7UvwcC1F1HneczOmGYqe+E222M0tbxgG9e6cZNbreXY+fPKsWTwecjvRmdTI7pbm9EQ9BsdrsuFVCanMoCWji6MXJjAfCKF2WwRv/Nf/wi/+zu/i3QmjX/9l3+VTvTOO+/E4489LgaV7KlyLx0QwBrO2dkpxRVxJayTnjcJBDq6YfD5tdUEpGRMKX1IcAzP5ymW8Kd/8nXcd9/9eP7Z5zE4uBBPPPE4nn325+p6p0wgw3xMShLcXjUukTHlduSyOY1klbygBq8rn2fUENrwdaszrNxoqKPAjIq5ltbFnS1k9XzFbAqeQh7eQh59nazfbNI+JlJp+MNhTMzHcJFGp2BEcVsBn0+moq1btmD9jTdKAsGmJ95EVGOrjAGNrnIxdwTHMr85rL7NnXBTIhFyHks9ptlB3owQ4B0+dkzHh9FRXA+ahy5enMDqVTdg4003KdIszXWm2YmxTSxhcLuVn0p9LtMVpD11GEXuF4+tzXg1ryFz06XJvdOIxqU2rCkVoUXd/LzywvPIJhMCpq5iEW1d3bj1gc8iTVkEUyE8Xga9YnoupgQI5t66XDxvXUglEgiHAjJ4uTw8V4zpqQI0ndc6X0ME0yxp4LrwmE9QbuBowC8Hpnol15wT9muz5ibyS/vI145TD8zPBKZf+cpvf7g3rfqj6ytwDa1AHZheQwejvimfjBX4lx8YxtQaXsyV0QBKo5ejecRcuPi4Sk4hNWPOxdQ4eonrHDZUeM4YL6qjPtaO+i/RkdrRvYxQTsTM5avKaB+GOaqvnsCUTA+/6RiW5Cp2uzB05qyAKRlWbVepoPE6/75lzrh9BE6VKivL3jjbq3gpC0ydDbE5phxnWmezBYS6WI9fwMToMCIBH5qjEXS3NCHocSHgdql3nWHmiXRWRQCZYgmz8SQ7JDFfcOHTn/9NLF++XP3qL7/8ssBTY1OTHNtkq6hD5GeCTpqAeIzcnmpcEx/PeCCO5nmsqEPlhZ56XAIjjvEJktI50xQ1dXEK/+2//SG6u3pUjUozUDgcxDtvv4VYbFZtWulMUn+TgIaMGk1WBFV6Po9znH9JPiy3yRwqZ5TvMONW0mEZScu+S3eqO44SUrE5NAb8aPT70NHcpMxO7nOWmtQyMBVPYCadhtsf0gia52Vneyc2bd4kFpPnW2tLiwAgmUILTk0dpmFTDUvuxBg5oEmsvgsCuRxh87gSTDJei+N3AuOJqWmx0wS/nR0dSCYTOH36lMb4K5YvR5m1sE7uLt34/JsT4+OaMpAZJVNqpwrUZlu/nTS3zhSC+mzVVNQAU37hUgloSTmmhXQKr774PIqZDHy8USwxj7UXW+95QI1YBKQlnsMeL2bnY5I8kF3ncebxZWEACyxUTcr6KxhzIqU81NfKLOY49HnDFI1EnZQGiDUNhoIVGYRz3+a8zh15hJNTWjsZ4eNoYBOL7aRW8Oc8n0LBEH79sw9+Mt5M63txXa5AHZhel4e9vtNXcwW+/68/rD69Qy/Wsje8eOjC7gRlm68ZMWPc8XakbT8bjFc1RVw6LndSUR02qnZ0/4HZmMSgAqZOvamAKf9Z6UEZZbcLY2MX8OOHfyJHcyDoFytDhojApwJMXU6bEkHw+0BplR+9UsA+gRYBjKKwnBgoMknJ2Bymxs7B7yoLjNJN3hKNwF0qICzA6MFsLKFs1dlESuC0UHZhaHwWTV190izS/UzTE135dG9z28lwkkUmADKtOmUEg8yRpIwAcvJv2bJFx4K/e+TwEXXCt7S0KgiezxMKhgV6FNju9uDC+Qvo7enF+vUbsHfPXoE57tfoyDCKjjOf42rGKlGrymPczdF1U6PYMzX9OPmypmHp/R+/DJjq3HAMM2KgncxThrXzPqecz6ItGkHE40Y0ENDX3D+OpwlMJ2NxzKQITINweXxYNLgIXd1d6OrqruicGcWlAPtIRICaRiObz2uYbga9G7q/yvqZrxSzVTams8mLF5FMmZsDpjscPzWElAL/3ejr6dXYfv+BfVjQP4Bbtm2T+Ynje64bmdPx8Qk0NTWa6CrGeTnZsmrjcuLVlFBQActOVS+hqRrIOBYwpidV4ZaLYkwzyThef+kluFgEQL6zxED9AWy8815T1coOerLWLrdKCAiu2eQUCgeRTiVMO1uRUW98XfAGlEpVM5Go/VBGbiGvmxfKDHjcecxMpahLYJZrIbZVN6EmyYHrW4kCo2TCudFlrSxf42zB0s0TNczO977w4Beu5ltc/bnrK3BVV6AOTK/q8taf/Hpcge997/tmtx1mS2yJE4BNNlKmKDKnNv7JYVFzDH68DGBaAKCnc8b0lkXlz3ghqjpi/n2rrTB0pxXKgFMLTE3DFC+E3M6JyQn8249+pNihvv4+NS3RVMIRNHu5CVAJWsl6OlI3B4lW6zR/WY4pL8zJREJZqmQRCV7IquXSSfS0ROHnhT6TRlM4iJZIGIVMWiCAPfOpbA55uJGHB+l8EVQOHjw1gjNjk+pW/6u//muBml27dmHvvr1aItaEEsQwMosGHQKhDTetx/obV2N4+KxuCghqCW4IPs6fP4/GhkasumG1gt737N2LdCojDSMZZ7rRQ4Eg5uZi2LRxM84MncFNG25CsVTAyRPHcPrUCTVuhcIMoyfD6pfGlMCDI2eeFwRUuXzORHt9QMj+LwOmV2JNCXYy+SyijREEqKUsFhB2QYxpjp3wzFblaePzIZ7LI1ksIcCMUl8A4VAEAb8BOgSgNOfwazHajKByuxX51NbeLnBF6YBtVLLtQ5XkCDH+LrGCiu3KZPWclDKQhdyz/yAmJy8KdC5ftkwGoB073kB3ZxduuWUb2lpb9Pzz83M6N5hHaiO/Ll8r/h1qiCvudacVSjFrcMOraYTD7DKxgKwpDVDFvG6EdrzystqgaITiKH9g4SIs27gV6UJJIJ4GKJfXp+PHVAGO8oMhv9jf2alJ6aQV4+bmM9hItUuhKW8WeHPD84qv/3Vr18lI9cyzz+gmha59MqqpZEoAnq8Fnms8T410whQt2PcWSllI2RKQ8nyifrqzqwsLBgbwzb/95r/vzaD+qPoKXIMrUAem1+BBqW/Sx3sFfvijh80YXlmmlzOgRhOm8b2TdWpAKy+c1XYXuwJWd1lx5EsS4BidXC45zSsXq4pp2zBv9rLo9AU5oJGh4QDb1+0YXyySMwd1DPxiaxhp86Mf/0jbOzAwIEBD1otjcAJTggbr2jYA2TKu1c8GC1h4LW6vojGlZjOdSilUvaerC/H5mJqACqkE2oJeNCi3tACfu4yg3wOUCgpiV0mAWL8ySm6/jDz+YBju5i54G9vlxO7t68fwyIhA0emhMwK+U5OTAogEwqlkUtvxxS9+AR2d7RgdHRH4Wrx4sRi6melZnDh5UuBg86YtAgXPPPMMTpw4qTE/o4I48m9ra0d3T5/Gyvy799xzjwmEj4Zx9Mhh7N+7WwxvJpOEPxBUzic/CGz4j+CeYf+UNRin9fs/uLbW+GRd2UZr7JwLzrpb9zc/y5gVjQCFLOIzkxrn97S3IptKiDlmrSaD8GOZHBL5IgKRRri9Abh9jCfzCjAzS9SwzF4EFWXmF6Cy5xvH+21trQiH/PD7yPYR2pGxdPSuxaLWPx6La/3IEre2tEoSQB3o7j37MTpyTmCsr7cPixYN4tVXX1Xm6R2f+pSAKmtPuZ88fsxRtdWrXCX+HTsmtxMF/tzcfJiphDNYlz6Y2bPSmVIbqsTRMgIoY/rCeeze+abG+oyS4uthYNFiLF6/BUm9vspaL95YMM0hnkhqWxoaoohEQmoWa2RaAw1uHp901TrTrYveuank9jD0/91d72JmegY3b7sZd915F5586knl4PJGTbXB3G5Hd2xMlDYPuZqLzP2VFlxpGWWB2fHxCxgePifG+Mh7hz7eb6L1rb+uV6AOTK/rw1/f+auxAg8/9oRAockbNLo9CyYrOjGHTTIZnwZEslRUw1Bjsa1q5tTsY2o5a8GIYVB5Ia1GShlwaH6/Cm6rX2tEyLG58y2jgzXh3eb/JcVbEShxxPjoo49oDB3liJpaRycWqAKQnG2qND9VxvmOfpYSvZJLoKCikWR8EgP2ycLl8kCpCPXykBVi4H6piK6gB16Wo7KhykMAQh1oWV4q6TKZveryqvqSTHMhX0Im0oplN23Ff/nt38Ho2Dheee11BENh5XNSc0oQzUB05k6yGnPp0iW49957BQwJiMlS0ZVPZi6bySFO/eXMrHIrm5tbsGfPXpwZGhI77CdjWmQuZRTNbW3S+9287RYF0k+zmtLvR2x+Dm/v3IlwMCB3PrWWRYWmF/Rzfm2c7gUBPoKnK32Ysq/L4qKc86cSsu5EElmAxuflfwd9LuSS82hrDKOlMcJOUOlmmbrg9gcwPZ/CbCKDYLQJ/nCDnPq2tYxAlMwp/3H7uM1cG35twZJamDwcpXukFY1GG8SkkkkkKKWGlI8nm8fMTr4mDMh24dCBQzhx8oTqSPm3Nm/ahB07d+gx69ev0+8RXFM+oPOWI3tHAqM10cie54cxD8r8paIGA0wrf0uvRQ+Kbp6MJBnLYkf95TIaPW5cGBrC4f37VSvKJjCm7/cvXoqVm25Higy3pgjm9ZRIxKUx7enpFnNPYL5r125TNexyIZPPaYphddhkSXUDKLOSuZkxN5sMmChKOkIm/82330I4FFIGqc3RtZMWOvj558meWqDK9wOuubTqfD63S5OMs8PDMoft273rary11Z+zvgL/IStQB6b/Ictc/yPX0wo89rOfV8PuHcZUY07HZVsZ8FkHfcU57HCbta52MUPmgms+LnXlm1YlB9BWHlFdbWsIqYJCatdMq6nVrzFWyNQhmos/L/TUfZJ9+tmTT2jMSJ0hmSQTf2NyNY05y8BqAzaqI3z738ICBKbO/xxFpHFwWxTNuBx5dcpq9mG/e1sA8KudihFDNHlRg2ec1YogIrvs9ulfscSLfgkjiQLW3bod//1P/hQvvfIqdu3Zi4EFCwXROdKn25+6z5amRuQyaXR3dQp8z87TpERgYwAiY5C4O9ST2pgkjqBzOf7cIyOV21VENpNBJpOT9pBZr3/253+BQ4yUkoPfjWw6hWefeRqZVAqhgA+FUkGmKTJn0hgqiYHsZo17/AovFOkmPwCYcnytY2IZOucGg+CIID/kc6OQSaAp7EckyFYjU+lJGYI3EFb17Hwqh2S2iFgyjcbWVpO9Gwgo0sg2kZFBJYNJVpSAmnpJdrIzM9bvJ3AzY2aakFhWwLWMxWJiXglKya5ym7hm/PB7Azg/Mobjx44ikYxLLrB5y2ZlmZKRZ6YsWWeyiDTzEMzTrObz+PR6MKN8k/fLv0lG12g1q7FoFszqpqnsQonnj060Mrzlkm6A/IUCYhMTOHviBErFPLw+N4quMnoGF6G5fxniaVO4wNefZYu5HQsXLhRLTs3ryy+/Ugn8VwaVIy0Vc8zj60S8cV35PJQ0kIWenp7BsuXLBE7/6Z//Seca146fycpLP+rza9/4pMw75XOR0ecaWG0tbxz5O3wcZQ8Xxi5g9ztvX09vufV9/YStQB2YfsIOaH13/vNX4LEnn9a1Se0sTuONjXG63N5Sa48oydFrPi41ONW0wdTsHh9Npk6/ZbWpzn/reWsyU2uf0whCDQtk6hINy2TNM2QVyXTxZ888+7SAKdkyNaMqe7W6PTYFwDB1lY2v8LVVYGpipgxANuCAbn4v5QwEE8xPZcA/WdN0Ah1hF3yuouKhmK1OYMprPselhMSqhiS09QRUCpArFJENtWDV5lsFIJ974QXMzMUQikTFdlIfSVDEWB/mThbzOYQCAWSyGRTLBvQTTHEcz+1iFA8BgM/L1AMDvpXLWTJsF0qmZSmZysjjHW1sxJce+i3Mzs3hzJkz6Oxo15rtefddDJ8ZUtC+i+eDMwon4LAsW0UveWXvk9EWfgAwrf3d6s2HiW/ijUWINvNCBs2RAMIBr5IVyEQm0xl4/CH4w40oeSkxyGN8ahrpfF7nLEEYwZOYXLKoTsoDASlBNQGnigw06nejsZF5oo1O3BZH+QSS5OXLJp6rXK60RWnM7vJgfmYeIyPnxEISeG7atBHnx87jwtgYNty0QWxpIpkQOOPfM3FYVtPM88EtzSr3h/tKdtsAaR5Lc16bWzn68l0o8UdUhNCRX8jDXSwgQpZzdhZjZ8+KSQ2GAsiVC2jq7IavsVv6ZX5YEMjTV/rQdeu0TTRivfjiiw6YDCBbyEl3zcdZI5puSdUOVYbPT/MdUyHykrEsGFyABz/3IA4cPCAZA89vY8pj8H7GVAb7/JLskMEnYKUulX87kUhoIsPXJ28kuQ6sjo3HYti/Z/d//hthfQvqK/ARV6AOTD/iwtV/rb4CH7QC72NMxZraR9dC0WqTj8Fq1exDM8qvgj0LVB3YWgGBNDGpbMZmR1b/ULXa8DKgay7Uxi0tYCq2y7CmzPXkUxgXcB4vvfSimC/F9sh5byJs7PZYI5bVHV4KqMmWkqSyjGmNDlWZkoCXYI8jSgIOhf0zezOJ1kARfneRHiN4XWWNzsmeGjBdRsnFCB8P3IEIcoUS5uIpzBS9aO1fLKNKPJkSi5ovlmRk4gdBS0tTk0a2ZDBnp6dFOOfIIno8YvYGBwfFGPJ3YvNxjeYJJAiyTH2sAa5eN5njIjI0w+TySGUyaO/o1JrOzc+pnYiAu1jICwgziJ0Ly3sPSiUI8MyI3oyda01ul59Xlh2zrHbtsRZjXQmWNQoOG0NGMw1H+aVsEhG/GyG/RzpKspdZaiddXuRKbuTggS8YhdsXUHFAKp3WMTc6XJjxvZNoQLaXoIrbRCBK7WdPbw8am4xLnmBJNzU1gfvcX54nBJIEsrpJKpaQTWUwMnoOsfl5jbM5vufWs/Oe+k2CLa4PDU9NjUYKwAxb3jDw3OSx4JifAHlqalppC2Z8b6YMAvMltdfD6/aaJAovdaBEjQWUs1m0hYJIzc5idOi0Cdxn+oQXCLe0YWwmi7KbwNCr1xeBMSUKHOHfsf0OB/S68Oyzzwp4kvUlkKYOlcfASgusrIdpDnydBJmOUC5Lw832sM9+9jMYWDCAf/jHf5DJi0w094HHgdFkPN9YfEGtbjgcQXdXt0b+sYSpjOXfoZmPN42UCvC1uqfOmNYvUB/jFagD04/xwatv+rW5Ao8/+XSlNrA6wnegR02rpBl322+YFiYLSCuB6o4ezY7LrYbQAkBqFhVBeoWlqIz/L2uGcbHPm9SRRvBGY2qYU44eqakjiPOox/ydd96Rk1hMlFhVM8bntldMGdK5mYYfa7Sy7CnH8y6m88gFZT+qjCmBhovGqWIJvPzzeYuZJFrCRQQ9ZbXw+Fw0P3nhd5qECoUSSgQabj/cwQiyBQNUZ4oeuCMt6OrpxdiFcczMx8R8Wl0eR55eyhQ4Wg+yHnIGPT2d2LBxAxLxuNzxNLVwdMzczHQ6K8BDkNbR0YmJiQnMzs5pnE/mkSDF4/XD6w8ohL2ltQ2xeFygjNpDYsbz585h/MJ5NDc2qLQgmy+a6KVwuMakY5jYD0pXMCCnanIz2mID0q0pziZA2LF+qVgWuxgJ+YB8GmGfC02RoAxk/H0yzIFQFA1tnfAEoyiBNbQ0RZnRMzXGrM+km55AW4DKaVIii0dAumjRQvT09gpsxpMJAS0CU97UkNHj4xnrxK/ljtcEwTRFsfM+l8liaOg0YvGY9KhLFi9GZ1cH3nxzp9Zn+fJl+rsEpATyAr0Msw8bljQSjaCttVX6Yd482NcE11KxSy6X2ERP2TR0FcpF5Ep015t2p1I2o7SCYiqJ+akpBPw01GXhJrPsD+HkyIwMYVYTam9OVq5ciZtvvlnf5zlBxtTqcGnk4uuD200Wl7IEfuimzgGRXC+CTZ4rXKMbVq/CF7/0G/jZE0/gF4cOCYQTaPJGicwpgTjXkY+lSerUyVPGLEUW2YnH4uO5zjT3MSf1vf37rs03x/pW1Vfg37ECdWD671ik+kPqK/BhVuDRJ55yXPlOc4ttRXKARA08qzytybw3+YcG3Vm96eUmppqsUTJDFe2meapaZvVyFtPqPlk9WiyakeeVgKnVmZL92b3rXVVzGlbP2Sa1P1Vpump26vvH+b8MmBbzeXhVNkCgAAFTgrpCNoHmUAFBmp7KZfhdQNhHMGMYVYLNQtkDX7gBWXiQKZaxZMVKeJu7gVAjAsEwdr71tsbVjc0tmJubE4CgwUnTXOajshWrXMS9992NT22/XcHux44dEyhYtHixjCQjI+dx8uRJMXNf+cpXMDFxEY8++lNMT09plB8KBuDxBkzGZdkFfzAoo8ydd92pPFMWAczPzODnT/1MLC1BLDMxqS0NR6jDNHreqknnymcZRQsfFpjyPoE1r352JRRz6GiOyPzEzE6CRrK8/mAEzR098ITIoELyCMOAm3E1AWQ+l8N8zKQlkNkkWFqyZKm0kWT+KF04dXoIo2Pnkc5kzGhd7n2fgCPNOQSZlj1saGgU0OS5VMjlMDExrqQHxpANLhyUM3/v3n26Gdq4cQNmZqbB3+HPqKedn53FwYMHsW3bLWJ+yZa+/sYbaG9rE5NrzgXgxgAAIABJREFUzU/Wra+xeSoLP1u33GWkC1nV8Qa8bgSYXOBxy5mfjsfh93v0M/jcSBXKOHN+Fl5/2JEnFAR+29s7sHXrVqxevVrGrf379mvbqYUl00kwyg+uQ5Dnh8crxpVgnlrYSIROfgdYRyJmH4J+dHS16nzga43jeH5etGixfp/6UY71eW5xG5579nkcPXoUHj+33LlBMeJaAV6ub32U/2HeseuPvdZWoA5Mr7UjUt+ej/0KUGPKj8p4ttLYZFjF2hD8aoUoB+wO9LuM/jTT+UvDuh0YaphK66i3rVA2CqqSi+kARoc5JYjKFezzmUByjkzFmhaLyOWzAku8IO7a/a5ilvg12Ub7tyxrWgHCFQnBpeCULqsPYkw9LvOcZEwJYOXMJ2ubSyDqy4gxJVQPuICI3we/cT+Zi7HHj7zLi3QRyBSB9u5erNh4C7oWLsObb72NfQfew+q16zC4cDFOnT4tYDU7M4NkIo5sOok0R67ZDB566ItYvXaVWLfhc8Po7e1TZNTU5LTMKXNz82JM6d7n33744Uewd88etLc1aUyfzRYQCIcRaWjE3HxMwONLD31JRquZ6SkM9PbiFwcP4Nixw0oSKJSMNpLAVH3yTitQVaB7+elPRvzDA1PS6ARpfiL+fBpdrY1oa4oiEZsTu8c8Tm8whGhLJzwBsokeVbwqPeESc5sZwZOxZDID5QzUfhI8HTt2FIcPH4Hb64PHS81pUM58ntM0DBF083fSqbRA2oIFg0o4IOianJhAKOCX8YmSATKz0YYo1q5drepYhukPDPRpW031aERgN+bcZDCrliCa8VPU9J44cdw0QYnZNzdNxqmeRS6ZgafkEhNadBWlKebNiadcRJDO/GAA2UQcbo36Abffi7lkGqfOzYhV7uvrU6A+JQoEl2vXrcOSxUsMWI/FxB7TEEVgaUxiRodLUG7zR6UHZ6WqxyOwzwQI6kZpjiqVC2jvZIxWULFP1KiaFA4Tts8iBzKu/H6xUMKu3buwY8dODhlQJhhVVJsRePB1yZzZuiv/Y38Zua53oA5Mr+vDX9/5q7ECjz7+hPO0hs2wF3o77rbA9JIcSoItJzv7EiOTDda3wK9GQyq4WskPdRzzjqPfjvxrY6cq+k8yk5INGHDKC7UZPxJUlpDLkZ2BLqB79uwS28gAcV5oCTgMGHZVRpZmpF+VIRgm1rC+LgKCIsEVEXl11C9XPn9P+12kUA4+xvIwPimbQEu4gICbA+Yygm4XwgKm5udMIXD7w0jmSih4AgKmmUIZD/3Bn2DbPffjpz99XDq/1rZ27DtwAC+88CLOnx81Zh66yn3U2JrYpvvvv1fAgEBhZnpaWaNknAp56glNSxJZKgIqRiENnR7CqVMn1R5EkNLQ0IRAKCTwwOD1W2+9FbfccguGhobEqJ4dGsLJE8cV4E9gI8a0Mso3DKXVmOp41tyU6OhIhwAwdsgAECOhMIfOYTj1i+Z7Nh2BrDLH+TQ/lbIpAdOu1iYxpvx93pz4wlGEGltR8gSQKxGUeZHNZQSubDMZWcDWtjYBLY6lORqn/pZMJkf9HCHPJ+gKJzArCgySBeRacRMpCSBkWrNmjdbwyNGjGL9wQRmpQfXa58Q2zs3Nim3cuPEmjI2dN4H82QwGBvqlMSVjSBa3tblFDCzBKwFjR2cHzp45q5soPge3nQtRDaMvo5Qr0CWoGKh8Kc8SUjHxbMHyF4toiURQyuWMzprtpV5gbHIGZy/MoLd/Ae69517cvG0bxsfHceLECbHGfX39On+VUuD3C2zzfAoG/TruvDfUzRtj0Shd8Pl1Hpls1TIy6Yz0qNxnfu0L+lViQZB95sxZNW9dvDgpdp1rzLVn+xhzSjnG57aKgXdmKzJbOucSm8p2vf3W1Xhrqz9nfQX+Q1agDkz/Q5a5/keupxX44Q9NJeklzGjNmL0Sll9rVFJ7N+GSzSq9lCWtHdHXjs5RdGKaLFtaYU2rIMVAGANyrAa0RBEAI3TEspgqcTWIFwsCBB53WXFHRw7/Qt31vd3dGOhfgOGzw2KK+DwK1aeZJ2DC9sX+ahRMzSRrFPPwlNim4zBx3ATlmRoEJoZH+sOyAsqbolGkmQM6cR4twQICLhqgOMb3IBogMDXI1jCPHpTcAfgiLYil8nD7grjhlu1wRZvx+OOPi7Xq6+vBLAFPLo/xiQuGjS0WVQ7A5AECT4JLgiMCP4JWbjuBAP+bZhUCLhuUTkaQv0u8USzn9Ttk81QFKWNMBnfdfTd+//d+T7FR/P7u3buln3z66aeRTMbh9brkzG9saoLH7XVyLalB9BqgI8c6kwoI2o2sI58rCORQ/6m7F2JQmxImWp6smyOvcABrMNQAvy+IxOwkPMUcBrs70RoNITE3Y1qmqHP0+OGPNqEcCAnc+wKMBDMGHYJLVqeyhpQmMAIvajyN8YkxXmateDNDCQO/R8DKJifmfGo9shnpHe+8c7vAIsE6AScBHIGprcBluxTPFZ5XmzZvxhSfIzYnrM3jY2562PjViL7eHgydPi1A19/frwaql196CYsWLRKAPXfunNZUzC2BcTaLdCKJHOtfmVDA5wy4dcPDVrEwPAi43IgykopVu9RLe904PzWJ8bl5lFwurF+3Dps2bZbrn6zt4IJB/V2dB2yGymX1N/m38nk2OKV1k8KvCSj5mfvH3ycDzBsksqtkc3mOkfUkW711681inR955BGZ7WTyY0KEkhKYjuDR7/PGyUZV2bQDMrc8z7iGBMIH9u2/nt5y6/v6CVuBOjD9hB3Q+u7856/A9773vfcF4de61a1pyLJS0hgSFNLFdIWJvWmQIvvqaEKdzFF9TXAozafzUXHy11q1L42fqoJTMmcGmLLZhuCUF8FCgXmRLo29jx87IvNOQzQKr8unyBoTARQw4JOAzmfqNNUERdbMiVaS8YtMVaFUAaTWBMXPHE+Wmc/KeBzmX/r9yKTSmJu+iK7mIMLM0C/mEHCX0dYYQdDrlW5SEUmeIHJFN1z+KAplLyam5+Dr6MNEMueMWOcFTshSkuVj7WVzS7PYtnA4qH0gmGB8j9hgj1sAlsCLHzYSS3FfBGEOQ2xd7wxizxdyMqWY+J+cPt+werUOIXWQ1BKSXVu6dCleefVV+L0e5ahy/TkaDgRDiM3HBIR1LtisW3sT4zRyWaDP8S4TFKzxzGhBPYZgdwCpMl7LZUQbm9HY2Iz47BSSM5PobW9GX2ebwBi3lQ1PRbcX7mAURepkCdDCYck4OAqmPpTgkk5wAk4ZihzHO9lhbq/WqVhGvpiXHpXHkw5+AiOCdP4+G8P42LfeekuSEI72WUNL2M3f5WObm9ma5ZdDf8ONGzT2P3r0iIx4/DlNa2RbV65YiX179yiGqZmsZX8/ent68Oabb8mRz8cwVYHyi3Mj59SixGNXyGZkriNbWiBjyqivbBr5ZBItwTDaG5sQ9gdkCCMQzRTzuDAzjalEEstXrcLGjRvRSpf+2Ji2h8crHktoTXi+67zhKJ/lEAraL2uNTWRV9R9jsXjw+Zrh7zBwnx+Uc7i8bqxZsxZ333UPHv3po0jEEwKfZID5meY7nkt8zdNgxeizauYuG6t8OheMXMCL/+uv/uo//42wvgX1FfiIK1AHph9x4eq/Vl+BD1qB7373u5e0NNUyp7xw2JGbNWgYelWVRpcym8443DZIifF0Ru6VOCmblH+FjbEZl5YtNaSpUwqqHFBer8nEGfaTT8ULLIEpmbNcNo2LF8YwNTUp8BsKhAQmuB28INOVbveHIIRAgACDAIZ6OAJC5pPSgS0QQ7bUAVDc/ngirq55ArZsOo1CNgef2ytjSmx2XBpABsQ3h/1oiYbQEPLLLMXt9PpDKHuCYk3d/gjGLk7D19GPlDso4DM+MS4wTxaJVY0EPwQuJlPTZFwSxJG9mp+bE6CgaWfJ0qVYvXqNNH4cF3OsSsAp5rQMsY2s1PR4XRr/kzElW0UAQsMOR96DCxcKONh+d+ZV0ljV3dmp/SQLRkaXf48gS1FcDGsVIWx0xtbZze8Q8EjC4JQamDpbyieY8coxMUGJqQMle0cmrkTtqteHXDKGkBtY1NelUX45lzFgiX/HF0RrTz8a27uRp7TD49GInqCKx5aMsgoAGOPlNAwRqKsStlKHyu0tavsJRm0gP88Ljtr7+npx4OBBMaQmTiop4JnN5JFJ5Z0oJK5HAKdOndLvMNHg2PGjCvQ/PzqKpuZmbNu2DYcPH8J7Bw4okJ7HkHmeS5ctw4H9BxQszzXlOcfjzHQFJirw2JfyeckGguEgfAEvkqkYYtNTyMbjcOfyGOzuRYCSjXRGcVlkTAseN5atXYeu3l6dCzx+TGSgBpnnFCtrecNg0zKsuSub4+uHN2dke00RAc8JHh9uE6cLrFwlS8xzSTcjbgpDOKnI4aabNkoiQc0z0wfs65WsuWFkmXjAitigzjfelfD427IBHhfqcf+P/+1/r79B11fgY7sCdWD6sT109Q2/VlfgW9/6ViVKyV7A7YXdRM+YsPZK3JJBpmKdzIC71qxELaapNq0dxV8xH6pmQaQjtPrTGnOUeYih2MxIuqyQfsXOOKUANPXksimF27s5cmfWJvWlmRzmZ+c00iVLx30gEOIoXGNymjYItPg8Do3HCkm/9stpTrWjfJQ1LlbHOved+ZRkUAtFBY93d7YjnYwpKspTymHqwihSsTkBMYXHl4zONA8vwg0tSGbzmC0HkPaENDImg9ba2iKgQtd0S0uTQAIBs+Kw3AZY8vPiRQvFNnF/6DhffcNqgRBq/BLJJMYvjAsE0PCTTCTFeEUaIvoeWSwCBo5XCej4r6m5CbMzswIijAZijBJHsBdGRtEUjhjgToCopinTmkRg59E/Bu/74SHAVz2owlC1nhb4B/1OTaiHNaY0+5jcTmqCCYgJjiZmZpAtFdEQ9JnYrXwGQTfQ0sAGJpO/6g4EMbB0JVq6+zA1F8fU3LzYOMVTFcwImcfNNECZ3FtTz2lucHReUgNZyiEcCWqt7fnNtaZ7nXFjjEUieGJjlCQShQJSyQwioSaB6KnpKYEp9siT0V64cBBnzg4JfC5YMICenh459ffs3q2vBxcMiEnkOX7DDau1/q+/8Tpamlt0bJmJyo0kK83zPD43K9PUfHxezU+BoBchrxcRnxfubB4+RlmVXZItFN0uhBqi2HjLNhSpC02nMTIyqn+dnZ36NzR0Rgwq7xXIpPPYKePW51dkWCgU0etVdbEwRQdkSPnCkPaVzWKOVliTFBcnCkZDTO2qGPZXGLZvmGndHIASk4J+n+cp959f20xhW4DAx9OA9z//4i+u1bfH+nbVV+BXrkAdmP7KJao/oL4CH24FLDCt/S3LmtoR6JWe0YDSqjbVmFyM2/bSgP3qb2sMWKtntTWnV/id2sxUhvnTAGM1puy3sVIBjnNZ2VkuFeRelq6xWECUnd1k7wRKjLaRfBmZO/F8MnrxwssKR+MsZs2jdKRk3Kz5yXSRCsg6EFngVOmqTlmALxCmVwVBv1vmnZmJC0izIahYVOg9fEGF66fywNR8Av2DS9C2aAXePXQMx44eE+PHcXtfb5+YWcUTOT3qBNK2Fei2W2/BxpvWCXweOXJUWZobN21Se9TpU6cVyzM+MSEAtG7tWjGoHEsnUynJABiRROaTx5WMIYEqAS9jp8hqkVHlCFiMcS6PhmAYXg8QDQUQCfqVnRkKeNHQ2ABfwG8Ajc8PUAfqSAioszVGm0ubxLjOjGtKJQ1gJmjhdhA4n5u4iNMj5zAxOozulibcc/st6GptxsjQKdPZns1rfJ8uAbFsHv5IE9q6uhFPJLTd1NIS/BBImgpMAqwcPB6yc6a3nWCLa+qn271U0I0GDygB6uCCBYp5GjozJPkFv8fAeII03cAUXYxUlWOf27tkyRLJLWgw6u7u0o0FRaidnR3SNR8+ckQ3D6tXrdJz8fyiXnXhwkXYunWLkhcOHjigXNWFg4PSxxIs8iZqhrrWXA4d3Z3o7GpHsZhFJhEHo/4bvH68+vwLOjaRhgbEU2m0dLZj2/Y7EM/lkUhnxLqSBR0YGNTNjomlcpzwYk2rChxKreXPu8KHzGEO03yp8bGIEszonzcja9euFdvL8483NDLIOTcB9v3h8vcDazbkz5l9+j/+/M8/3JtW/dH1FbiGVqAOTK+hg1HflE/GCvz93/99ZUdqL0T8ZmW87iTQX36BufzCZQHtBwFTJ6K/BtDSPHXldaxIClgVxQsodZPG262LKa+nBC35fFaMHoEnQRTbmch5jhw/ikxsXsDTZG8WlQrg87pV8UmwSpBKcGn99xawVoCp1UMa5wtcNf/czqi6TIjKMb0qS+nszyOfTSmD1Bi13Cj5Qjg/OYfW7gGsXLsBOXgRaG7D4PJVGrWOjo5i797daunpH+jH0aOHcWD/fnWRBwKmTpP5nP/lyw9h0cIB6R8PHDioUPe7775HY9XRkfN6DA1MZONWrFylLM+dO3fi+IkTat9ReDxBtzrb/Vi+fLl0rWTtGIN0++23i0VtaW3FicOHcXF0FM2NEXhdJXhKeX0u5tPaNx434h2Z0BgV5CZj6oYrnwHXxjieDPMsts7l1miYjDcNVQR8iVRKvxNqbkVTRyc2rl2NLTeuA7JJvLd3Nw7s2WXc4T4/Is2tODcxhZHJGcAbwMTUDLzMIPX5DCgVi2zSG6gpJvAMBkIaQ3PMHAkzqzMEt9clFpaAkR8cq2/evAXTU1N47fXXda6Y2syssk/5/IUcpSIFsdj819XVIRBGYEqQ3tHephuL06dP49zwsDTAjIYi802QToaaGl5uB1uTOto7lHzA5yZzaVz5RaUDREMhlATG06ojbWyKIOhxIzk7i+xcDG+89DJyqYyOZ6ZQQKgxigVLl6Ko4oCk1pnGKj6X1VEH/NQp22Tf6uvNHL8rf1COodF9DTg1rxS2f5kiCAL+BQMDOk/pwOcNEGUA0pk7x98+u+KknNd6rbSCEoiv/8mffjLeTOt7cV2uQB2YXpeHvb7TV3MFvvGNb7yPGbEXjlrGtLbas3Z7Lnfz82eVFqfLN1xO+CoSrY2isuyK+WwuYvo5/TH00Bi+02EyjQGL5ho6iHOZlMBpWWNkwO8uY+bMKSRnpzSCVq0i2VFWQ3ppYuLjTI+8kkYFMs3XArFkSwlG1XVvuGGyZ9oCjtbFltKRzp/QDBLRJdvNXnM1TpmYKrYTZfJlzGeLuO/Xv4ila2/CiTOjGL4wicn5OBLZLM4MDYlFW7FyhcAadbPUNT711FOK46H8wOpP77/vbixdNKD4nnff3SUQQI0pzSQElGR9jxw9JlC28aabxJzt2LEDh48eFSNIwES+mI8lWGIjkGngyQkgspmII2pqJxnVxISBfDqp5IHY5Di8KCAa8GgdaQQTi80MUq2MYcM9xbxhqB35h7IrzcJKR5rKZhFT/mUeCwYHsWnLVixdcyP8kUa1aO19eydeeebnQD6D3o42nQOMePKGoojniphJphUbFYw2oL2rS5pZShloOmLLlvkwEhNqjG3LEL9H4KrK0iAzTMNaAzrpGa/ENWX/O1lkOe/zBcVHEWBRX5nN0K3OBq2MIso6uzrFXFNDyZpTpipQG0y2VhpmaikZkyRZgUlY4L7wMwFdf3+fgC3zZ3lcaEyTBIUxV8kkZudnEUuw/nQa7mIBXS0tyMcSGDs7jPbmVp2j2UIR4aYGNHW0wx2JIhSJCJTSLc+bFX74fQy2r2hTLjEsGhPhlSlT+xquTdWwsW5U6thECAL03p5exUKROeV68KZEmlZrgHSSSyuv6SpaVXPZn/1pHZhezff4+nNf3RWoA9Oru771Z78OV+Bv//ZvzaXcYUas2UkmF5lUHBNSTcSTfXw1f7T6mFqAefly1taR6u+ZB+thlp2t1bTqx6wkLRm2x0BEkz9EsEPAVioVZNJhvzvZUz6S4+TY8CnEJ8fFRDGrMZ/NIMPQcS81b9SK0rltgKk0pk5DFM0xdpsITisssAONycnZTFPTGs+w96DJgSwWFGSlcP8ykC2VkcwVkSx6MLhiDYLNHQg0tqKjb0Ch+4ePn8B7Bw/itttvw+233YozZ8/Ifb9v316NogmCTMJBWYzb+nVrkM8k1eZ08OB7YsU4VubP+XtMIZiemtE2b9iwQcfv0KFDGB4Z0diVHwQSZAT53AznpyaSj+dntkXROEOjTi4VRyTgRsjngbdcwPzkOOJTEwi6y/AxJopHQlWa5KfdYt6I5b3GqoQyj43DchO4sgY1Te2i1yuTztZt27B67VrJAd47PoTX3nwbB3a9i5FTx9Hb1oLbb96CUi4rUxYZU5cvgLa+AfQsXIKCyyuN6b6D75lkBZdL+2WMOxzll7R/xoSTE0PKMT8BW7ShESka4fJ5SQt407JixUqN5F977XUxtPYGhTFK/DmlDpQfNDREpa2em5vB8mXLMTM7oypchtZTT0r2jx+UTQQDQTREIxrzU9ZAMEqAypsI7hNvHnp7e0H3O3WgZK7VBFXIo8BosFBAzOzw8GmMnRvG0sGF6G5uwb53dyHAVAF23afT6Orrwdbbb5PEIccbIiYS0PXuob6ZMWv2Rs+Yn3Q+2xAMD6OfrgxMTQaveV1XK4DNTRfXzrxmPWKWKUFh+gEzhI1+1GTwmvcSaz6zc4lL3ytCwTpjeh1edj5Ru1wHpp+ow1nfmWthBb75zW9WgGmVyKiCRQsUawGrNStZYGovXu8Dog6Y1QWOEM7vE5ip/agd+1uTlf2e/jaZuJK5qJrnMSUA1rjCC6+5AFeHkoRK4yfew9jQCRlZ6LaOhkMySc0TTMywppNJrHSum5pRBeeXCg7EqgJ14WCaRhyQrgxOkyNvwLw0dRxNExRwcM9tdqSuHHO7Pci53CBkhj+IxvZ2tHR1Y9vdnxFg3bljp8bqjA4iKHz5lZdlQCJLJwMKc0oZ1t7agoYo457iqiAlU+zzBcQ4KaBephNXxZFPRpDPS9avqOihghi/6jIZkNLU1IL/+gd/oEzOF194CefPn5futJRLIjZ1HrHZOQFEVmIyT5P/BOr5j2YvgnuXEVkoL5bbkM8LqDOgn7FGWWaBNjRh+91344bVa9HR1Y3ZuXm8d+gQ9u7bh8PHj2J6bgoLenrRHArjptVrsHLJUrz1+huKgGIlaa5cwkw8gZlEQtKBvMuN9r5+5Xnmsmy1yspIxbIB7hf3nXpTw/obtpSAiYH1ZFdNegRrM1NiGW9cv15g9vDhw9qTRQsXad15LMgo83wjoCRDS8NYf1+/vsfMVBrHaALimN8YeljfGUEw5FPOLn+PY26y7jR8Ub/K52YVbFd3l9haalD1umLKQCIuZz6B/smjRzE6fA7NjY1YsniRpAIEz3z+TDatQoFb77gDGZcHpcr43CBPtxIKagCpeaVXDGGUChgbYTVH2MJUAVM7taj8nL9u0iH4oezSUknaZJ/Xr+gr5sEy81YjfVUDO3pwTSHe/45HYPqnf/jH18JbYX0b6ivwkVagDkw/0rLVf6m+Ah+8At/+9rcv+eGVxuu1bOrlmrNftrbv05o6Y3Ln+ugUE5pnENB0sjEt4OXX6j1i0481VpkHm2iaSgi/Ndx4xGj53MCJ/e9i8vyIHhsJheBnB7jPjKFnp6c0yuc//pzjfgLAEnM7HQZOl3CxyOZiLmOH01ZkWCiHiXKTDTRVqdSwmhG/AQPiDt1elL1+5MDMyTLKZLOCIYzOxDExmxBoIUhqbGwwwKlUxIXxcYfhM452A7J8cuUTUBPgKHjebbrJbc2jqli9PgEPjvW15QQHXpNHaUPUOeLm9+mSz+byuOuuu9Xffvr0kH5fMVX5NC6ODjmxWB4xp+5yCR6mHlCmUCYQNwyxuGzdb7hQ0HMzXD2E5tYWLBhcgBvWrEVf/4DMShOTF1UNSt0rUwQY/eXyUxzswmBvPzqam1EiUBsbw+jwMMrFsgnT93rRMziof9liSWsZTxPkZWQaisUSqsgUEFdGrcnkVAZn3tRrUuPK5iwZzFwuAUgD1ktoaGzEZz7zaaUbMHrr4sSEckzbqR9lVBJQAZfcU4IzakZ5vMgwk32mXIKAjMeH2tV4Yl5mMwJgbot0lyLnWehgIsqI5pcsXSJpATWq8fk56Z55HibmYzh76hTmZ2fR3tL6/7P3ZkGynOeV2Ff70tX7evd9xcVdABBcRRAbCVEipZHJ0dgeakSt4Qc9+cUeP+ndjvCj7bBHE6GJcFizUDGkCBKUSIIAKGLf7r6v3X17766qrr3Kcc73fZnZDWggaAjp4iIL0ei+3VVZmX9m1n/+851zPhnoL1ELTLc7VgRJYfbq8VMPSTebZ/i9tgVlOq/dI25QjABSZAsDeIItjbbvcrX1+zTAQJWAnw3c/5aOCRYIrRbHAQskAG4smlSKo3nGLssJQelGKQ9Y7j/89u/FH9HxCHxsRyAGph/bUxfv+L06AsgxdRAW/R6ARSu1R8Hp3/X89zvGqAa1xTxOLY876NO/a7k6NFsBVNjzTLPKLkNwgVu/9qDEbsYsIEU8h+AsmZTb1y5Lq7Yu+VyWwAMsE3SocPATYEL/lxABY4MsSpRj+4sw+oQRQwEARltGaAxbCLVvEvyoy7vNDkcr1TV1byMTEowqInaoNUS8lUi7lySYanaEoLTYPyh3l1flxvQMtXkoNcMEA1c3uiwhMgrv5To/ZoWaSx9MGgAmWD0AHYAuOKSdQQZLiC8Ntk8yAgrJBexihY5M6GtuBiGAXuwnStwAHDPTiJpao8Z1ZKBfRgb6CEJzMBch6gkh612kEwDQA/yhC5WysWyRic5ZmSLjlRBV9JnPfpraWYwZ5AeQWqBkjX8DiOH9URa/dvuW1DtNKWSyZGYP7dnL91217kVw/K9Wq9LLZKR/eEQSmaxgL9YZa+RARyPNdAGT4LiUK1WmALgsAu+dTKdkvbZOgAf2G0BSCZq/AAAgAElEQVQKDDEAFtpooh3pyZMng37zAIsoUXtAPNhBNHDAa7A9/P7QoUNy/PhxbdzQ6TL7E4a16zeuMQEAz4MRDefN1lUEpyjxE7AyXk2YLtDXV5C1tRW5evmK3Lh2TdKJhBSyOVlfK8uWqUmG9MNABdMVzivuk2KpJOvo6sRrAWa/lJmQ9N7SpgtaqSCTzXa+uIK0mYQ+TFpj//LGFlr213FVcMqMCgJTmMkQ+xUkdDCOKsMOU0E8lNU6sBCiHIegV+9vfMe19z/84R/dqx+P8X7FI/CBIxAD0w8covgJ8Qh8uBFA5yd/bGZLPVvUgahP/A5a/XVRrWn03TdvjxOwlQc3MK/W1x4MCydPdqBxAKvYA39jPBEip6JOYYItlLJ1stXSu8itGzeMXWozxB4ZlCXr9ANQqrLSjiAHFcCVgBcsZzvsfgOwCUaPJXrrHrRBZgCwhok6kyS45HagvTP0gTaqKPOzpN2CxhLtOpOqD2w0ZG5xgewkjC8ANOoIX1cWlAAinMA1U7ItbepoEYiek6nJKdm5cycZK4Cf+fkF6kS1u5MCW2wzV8hLOquaPy2/KuOHbUCXmsvmWM4GSAao7esryt3paeZnplIJKaA1JV4L0xhgSQcaw64kUgl+cQwIfBPSqHUlncxQHoEyNsZ3cLBfJsZGZXx8lKwftgPNL94Huk0oNbBoaeEc5fOybWpSZm7fZncmgJ9ao0kH+lK5zFa4hVJJVspVhuxj3DUOCXmvae1mJMisbVHfWa3WCOBhegJDCoawzfPO0DFeM9CpsjGA6SkxDgCz6OMOxhTX4/T0DPWkWKDg+gOowuWGNABoRRH5pJpgsN9qNMPYZTnu2nnKJTA00iXU1Q5zG96PsotGQ5ZWltjcIQNNMBohLC3J3TvTsrK0JMNDg3wfZNfu2rWDwBoSgUQqLU0sgrB4oTwlo1FcqALYdaWGJAPxPWVPsbDowFlo+6bfFaRClkAtNXXE+lpd/Oi9yFa4ac0npaGrqfcK8lDZRYoxbSqBwZdHROlnBW8Qfsci6A9+7/c/3IdW/Ox4BO6hEYiB6T10MuJduT9G4M/+7M+CiSkKPPGzg8DokTowc9AaDd8nqwKwZuDSJzyf8Gl+sjK4duWBSahnXY0ynOAYaUSNZo/mlNXVZbKD1AoaiMDfCLJ6ysyAXXSjB36HydjBCidjZ2kIYOFDRk6O9vbG31Em5z4C4JiTGy/j5JxKEeAywJ37quV/zNA0TSFyqqAMpRqctc0mnP4AgdqvHe8BKQCkBlnpHxiS+cUFmV+cp4YRD7jBwSKCTVxBdye2k9SxwM/oK14qFaXdqlPT2Fcsya7du+TAgQNSLKAk3aEsAKVofOG1eA22BcACdhdsH8xAABoE4ohwQntLAiVl18DcgsWqrVekv6/AdpNIH0ArVOpw3QSWxrEkpQXWWHpsC4q4q/VyQzotlNDBMEObCSgJQNOVTCopQ4MlKeZzlFbALITviH3K5rOSz2SorWSTgw4c8DUZGh6RynqNZeq1Wk2m5xakWOqXcnWdBiGMDc4fgB32G8fj5huwdGBEG42WmpiGhrSsztMXRpVFr2mMIb60Tac66NW0hJ7xGjOFMUXDAgBRuPXRPhbgFNv0c4bs0nQGgE4XWGT8DaQps6rXIr8AjO3nBFp19rpSXl2TZr1OzSnY6r5CUdYrZalV17mQeeDYUZnaMiUNRJ+l0hwjMKZIO1AdsR1fT8vp5jQkSNac0SQ7S+Ecun48ep/774K/adAB91eZfDdRhWCXrW5hMMzmCPz1vOQ4fmqCeq9JEiaxf/Hbv31/fJjGR/GJHIEYmH4iT3t80B/lCPz5n//5JsbEtGQGLqMANVqW11KkgsvNeacOTKMTPp4fdflHS/GY6MAWOUDUiJ0e45Ju3Lwh2VzenNdZnfQ6ps+zyRegzN/Ly4SYzJ3JjYIA/E4ZHGVa8V7QufE9UX5H/FRTe9zj93ge2EiblwMw4dZmApwNzmNtIYoSNyZydEaC66NeR6clBLwjC7NINg3bZWTQ0qJsmdpCcDc7M0NQBCBMWUImY00AOvLQQydlx46tsry0RD0iMlCRlwkgRgAFpiufZ2zP5OSUHDx4SMrlNbbZvDs3J8W+IjWb6tpOcSxHR8cIdPF+COoHqwh8PTc/K5lsmuYj6HKRrznQP0CAB5YPUV3sFAQgJD3JFQp8bS6jrWABSsGY1utggGvSaQGwon0sgHuXTBlYv8MHD8oUJAylPu5Ts4EmAIi/arCHfC5fYBtasKPVekNu3pmWQrHE9+MYG9uHcwrmGL3acd60NI04K2VF2RIBetvIwskXQgDuAIcE8BEJBc6tM+Zezsb74fpDnBSuaehmsRDJF/JBiRzPUU3vugL5gOHH++uCxlnUoHOamcdgDkR0LxZJcN+Da62uldkNCnrV8toaz/uOHdvl5KkTLOmDUU5mMzTBoYzuMg8ctRr3cD8p4+mOfLaZYGczXeT5Pm6sCBiotRI82Gm83g1lZFI5/qqphjEM+zY1tUWKxRIXFlggkrk3jbjfi/4+kHN861vf+ig/4uJtxyPwkY5ADEw/0uGNN/5JHIG/+Iu/CCZ3Zzyjk1S0bO7lPB+nqFOfLGdEP6p9y5VBjZb6nSXy33kpEP8GOEIZGqwUvqML0dLSihT6SgYudHsEwpsYHJPCBdmJyBQFANIJ0GKmlEhSgGKxOdTjAfzR1d5Tlz6ApgiZRLjftbWlltXZt55ROjbtJ5JSKpQU2LWa0mo3WYolScX9VN1hKplhN56pqa1kIV9GNNKtm4wWgmlnfGKcwAwaTx8jgBgAIJSVATS/9rWvSrtV47icP3+BAPaLX/yiDA0OM1yfrUirNfZxh+7xyJEjcuPmTbl0+YpcuHAx2C6TrdAFKZvjawGQ8VqUzVGepat8qCQ79mxnSbkKBnG9rj3coSHsgEXUqwD7CNYtnUXIfZqaQzCXCvZx7C3rZV+TleUlgtV8PsvSOUDg7t275ZHjx2Xv9m1k1NbWVjVuKZ+V5ZVlyRWK7AmPHNR6oy1nL1ykS390DF2RwGJ3tYTdBdgtkLVFm0ucaLLcZNfVmU+GnS02NyoqVW+p59OBbnQR5hIRvBDnFO1WwX6CBcU2g/gluwixL7hu0E5UrxtUApS1psnO2FFPfAjZW20igWgtbdiQZLOC5YVFuXPrll2faTr4sf2du3bInj17ZWxyQipcLOhJgaSBXdbsGve2rNhVfY6xnEmA5s3ue7PRB+Y/k9cEulDcI+hDFZqpuEkG7rd4bZZKAzI2Ps4EAtyrXOj5yi6yXewfgOk3vvGNT+JHb3zM98kIxMD0PjmR8WHcOyPwve99jzvjQDEKIgEcQsNCmGcYPDec4gL9GiY+ajNN74b5yMvr/rpoWL9P1iiPogzI/umNBsukKM+CHet0MIFlWSaFJhKADMHoCEoHE+OyAmVuNKup26rRwU6dpkMRK2Fiu2DCtBd9kuVrHCdD94k+VKcHUKF6QGgz1bjFqCqHunTgpyTdRdldgUc30ZEEgVqa0Vh1AIauMC5pbbXCSJ0dO3bK1q1bjLntyo9+9COOF/WU9RrLwwqo1awEPej27TvkmWeelsWFWbl06aIsLi3xbyePn6QZBrFH6L6zML/ITlKf/eznZBIh8Hfvyp3pGbYwBSMNVhHHU4NxBxKGrkoW0K60WCgSjNNklk1Kvj8nw4NDbJEJBS4iizLoqQ6NZrNFExge0LBiGxjXRAqMGtIBAI5URgGmzXXD1MnCMIWw+lqdgHjr8LCcOHRQtmxDpirYRpVN1Jt1aYONLPZJJpeTZCYrp8+ck/mFJZqrOh20HdWFj8ZqZVjmBjClAYyMurJ6WEzo+bHfkblk1lXAhlOCwfgv1c3S224LIbKnKGFbu1UCXVt86f2jbT9Ve+osqRp8cPxYYHDhYowsF2ymi/a4MzUGavMIAHy0x82l0gzdX15ckmqlTDYZmlQw4dCvDo2MyMTUlLRwkExlQF6rpjl4S1bei6ZA8QUFj85c+RtAuEdDkek1Z72ZE7F/2FfEczkjreNnJqt0mow/gCm0z1jw0GDXQ6yYLvaii1q8L66Zp59++t75QIz3JB6BDzkCMTD9kAMWPz0egQ8agX/zf/8/aiwC4GB5GyVKNS4ApOjEjElYgRLzINPITHSTUjgRb9SqqcZNWVZO3RovZBM3My+ZSa+miUp1nV8AeGiRCXAKgDQ2Mirr5Yp20kmg/F1lz3JoBTGp4eEZnt5VKjyOEBBxXxiRlApyGH1sXPeKfzvLC0YMYEeBqUbwUAtIB7yabWi4MnOUgxFMxMwQzReC40aJFcfF6KdcnkBibnpWbt28yWD3ixcvstsSmEoFLl0p9ZcI0sFqohMRJvWh4WE6sSFxQHcg6A2PHDwk42NjsrS0LCurKwSiN2/dklOPPEwN4tLKiiwtLMnM9Axd/24qKxYL1Ju6bOL69esyN3dXTpw4IQ8+eJzO82tXr5H5rVTLfB00oVggQCuM8UeJGMBQwZSZWRJpyaYzksll6IBHZ/U2WGRz7i/Oz8vNa1elUi7LYKkk2VRaSn152bt3t+zfs4etQ5ECgMgtMMnTM9McNywH8oWC3Lp9m9vdsgOxUQmWr3FtYHzAnAKYIhAf50tL+BsZci5AIiAJ55naUFzrZnCjJjmy6FLHj2oqg8UVO3w5baxXkupFPaZLKULcTzinKjexv0W02BsXhCLNTp2tSNPJFMEp96UDzemqXL50mWODXrBNmLAUEaPTgeRLA2xEQFlBsSBbtm6luQzZrliAEVRG3l+BKW9QNWqZ5ttBqoPuKGi1VZ+6/E1iiutfnf/K0BKEpjRYX6U+uhDYAIjNYIVtYAHxxOMxMP2gz+n47/fuCMTA9N49N/GefUxH4N/+238TltwjQduYeQDEOOFGJmHq0ZJJggB32KOkCabGW5gCaOqc6c5yBa9ggMhmWo4jWCTmTbJzUUPQaQdf6LKDzEkYXqBpBLuHB1g5xDQh1Fxlh5rbCbCEB1g4sjCZjOZZmplKS8+hYcm1rm5gckDNfTQtLMAOjhFufjU8qYufTmeWb0MGGV1uMNd6vBOYXJh2Sn0lTv6tFrSlymJNTk3JylpZbl67LtevXmPHoNlZxBGlWPLEMeE48Fz8G28MAAmQ8eDxB6VY6pNLFy5Sa5hJpeTBB47J8NCQLC8ts2S+sLQkl65clu07d8r2nTvUrT+3IFcuXyFg1vPStX7yfdqONJFgCRbs5SOPPCInT55iripYVpTeoffE2IDJZF6rlWALfQWW7LloMJBUL6+rsQxxUmCcudBpWc5pj+7yseFhefSRh2X/3r0EWY16VTJpZTZxrr3la71Wk0uXL3NcuUjKpKVcrRCg7ti9R7oJLfHjXBCAtVrsqASTF0C+X5OqNdXrTi8DjWlynbSbltzBrppLxXzaUEGvHYI09/rYNeFaSTfiOSOqCxWN+QIwxDXo+kpfrGmrUnyFf4NTHk0AsG+QfGBxghgyMNR460IuL6PDI0xKoKZzcVGqtbr0D41INpunDAbJBHv27WPSAlltAEZdGvI0Bfpuyy2NGp2C4zPAuVnS4A0u1LyoQFQXO95hSn/n0ghsWxcvKqdw179hU1Yrnnjiyx/TT894t+MRQNCHfwrEoxGPQDwCv5QR+PN/92fKBFmrTU6aAQtpLQkj+kqwiJhgGa8DsxDjevQL/4YZxo0hKF06uAJ4K0CHSL2fsmtwEwPEAdxs27aDEzgeAKcAY9BHsmOOgYihoWEZHByQ9fUacyEBHMGawkjDTM92SzswoS1pNqMlZHM/R0EojjGqdQ1YUusS5EAWhiIHqjgWZ3fV8KEIBccMIAkwjIe690XjiUolAqRCAV2ACnweguZv3r4tvbZ2nkKnIZTXwZpCSwpHPUr3jNyxDlcAINCLfuOb35Abt27I7PS0rK2usay+betWah4BYgB06ij7rqxItpAnY8pWoNWanD1zlsATIAGgF+OLsVMwr+d/YnycEgBkuuL4ZmamCUqR+6ll1wzfC2AWLBsWBDh3+L3GbSUJoLggsIxX6G2ZBY+yvvSkVq1IY31dtk5NydHDh6mjbDZrks+muW2OdzIleWP/3nrrLRq3qvUarxUYxCCPyBdLUhwY1bI3WmT2egT/WiLv8mcYw9CliRIDQ5owqgEggSHF9UPZAmO0VKJBIGWLL043lCIowFaQpYY/P/+81tFwAF2+6OLXfFu8Fq1p8bOz4NgFfb3eA+/3UB9RT0v5nS6vK6QisIXq0jKZUizWyKR2tRvVu6dPy+SWbRwfyCNw/W/fsYOLIC4WASCDd9QFFQGlMcMKHN30GOpsuSi1ey+qBcdzlS3XCDKNkHLXPe+KgEX17GGtuBAWe0AAf8a5eTIGpr+Uz/J4I/80IxAD03+acY/f9T4egf/pf/4fA2bRQ7HVod3kUeO7/owSHVhRaPCSBA5gyuAUxoSILEwwNWDlUE71yRvPQa4jWKwiSrxW8mNYPQAFdJoAOy115iM2CU72ufl5ef3112WlXJG0gTpM1OjGMzw8FETz+L5CE4qSN95XI3ucHVKwAWYVgA8TKIGCg1bLW1QWTdlJlTNoqRaMJyJtlDFsEyy40coZYQBCGmKQq2l6viRjjDBGcMwrY4r2kRMTkwQSMBUdPXJEnv/p8yyfo5QOhu+73/uunD1zhmOI48A2AADBFgNorJVX9djBpsK5DWaXcVmQWah5BuejvF7luAKsZzO5QIYAkIvziW5JaGv52GNfkrXymty8cVNOnTolf/qnf8rz/txzP5Q7d6bl8Se+RHD6+muvszd8sZiXfBYAUPWUzKpMIRM1yzGordc5vtCHAkAC0CGQHSYbalzzOTrNERMF5nRkaIgdrZpN9LZvsqQ80FciI4hzcP3adV2ctFuyuLzEaKrKelWGR8alf2iMwFgXEB0uBDxxwSUVuD71fGm5mbCphxgvtHVtB3FTXlIndIrk5Hp5GosSp0tVtqBf2F9IW5x19UQF7DsBsz2iizi8DvvtC6INJkI65eFi97SLnnRakKR0eM5npqclx2siFxzL9es3ZHF5lfcZfs8FXkIoaUBEFkr7WEgQPHqbUByDH6clBQR0sLHqZIwtHsoXnw5qXeKD12DbOPfuSFRtavilx2n5wyreVXhqpfynnvzKffwJGx/a/T4CMTC9389wfHz/6CPwrW99k+ASbmb2Y+/vp6uaAM/YHky+0DwODgzQMENAhBBv6sjQcxzZiMq0+AQWaNhMX8qYGbaz7EnHyn9qKFKnMILLwSoiSgnvD9bv7LlzyFuSehdB3DqRg6ECEADLCKYUoATlajCjZMtEGUyAJmdyAEjA8DhYBmBwDZ224ATjp0Hg6TT6q9skbkYXBeQhIwRGzg09LNmya5UyTtS3gmUCI8wys1AHmcpkyFgiymkFDvqlZeZ1vvPOu3Lq1Emam/AAQ/jjH/+YAB0AHBM6jhOAGQC1ibapTBAQyaAlab1OhlFL/00abFje1ib2nPwBcuCkRh9zsG0wSgGgHjx4UB599FOWn6pjArYUwfRLy8sEMY998VcIOhBPdefObckbO4rtYH9QbkeaAErIMG+BsUM3LADJJllTsJIAhVbG7XakUatJvVrluO3fu0/27dsj2VxWO2S6rcZ+xn6yBJ1IyMraKtu1AuwOjoxKKp0jY4pjByhDGd9lGlGtpC4W1JCkC5aN7WyVx3O2W//m7KjnvZJwjbCqzpTjHtHd021rUU+vhXQqE1QfaMIz+QcXOZS12OLJGktoMH1EIgM2NwLycK4BkN0ciG2w1Wo2J3du3+F5HRkdkeGRES7s0LEKoBHgFB3FEC3FHvbMsdX71iUKLl3wagauI0ZoWRQbrm9nSHGdOWCNFjGj8XGaL5tWGQEWeBqHobFRxjjjZyzYYmD6j/6xH7/hL3EEYmD6SxzMeFPxCGAEfvi9/6DMi8XlEARY1c1Lks5uBOaPbldyqYwF13u3JTVTgD2jGSUoDZq2ja25NaCdYNS6GjkwdRc/MjZR/ob7/q133mav+UQO5fCiOr8R7URtnupfAbrY7hC/g1kJRo8uHO4a7K0RTx4bpQfGNp7MZFQW2IEpo6NSWTK/AN18vWkJsU9gBRnQbrpBjSKCgQvlawTCa6IA9kfzNAs6tokE8y4xoUOG8Le/eFkuX7wk1XKF+3niBIDpdgbio+c6QNELL/yMQMOzVnXcAHoROYSGnOgwBREjtLtwpKdMd5uiFrMCXS7ORzqtqQM9Ydg80w2YK5kkMIWmFO+HoH+Ay7fffovdo6BNRIckgOMHjh6VEw8el3ptXW7dvMGsyspamSB139697NeOYwFjWUMeLULycxlBWDxK+TS8SUcqlTJjj9LJhDxw+LBs27KFekkAGAAhPSZt306AahFElA7gOAo57hMSBNqQkfQU+ANg4ZrDcVDKwUB3NdywI5cBTQBs/XdYyg7AoRmSooygSz5o8LFrVrcVlr11EaRsMIGYlfQ1u1PPiYM9Z1mxXTyX5W0DpwStTLLQmDXXO0e/u/PfG00Ei0DLaYX+mrm8hTyvQcoKTBOM8cOgOkjXyDVjL625AvfU0iB88UZNNcdMPy/9vtZ7y78sD9Vd/NbxyQ1R2pXNfPw2dt5NCoviX/3Vr8UfxvEIfGxHIAamH9tTF+/4vToCP/vBX2oWJACdlandSavmEHXs4uE5iWRHrZTpbJEGh4f97H2S84kVYDLN9pXaujLQuNnc3AS4Y+kcbGiBLOiZ02dFMnnpJFUjqHpSlNUBshoW92Q6WHNDg4GBexzZmmQ2Iy56j5OCltN7dSv40LB96l4TiDlSzZ0fD0AfwZzpD7FNAFB8AZBmsykpWlySG65wHGCXsc9gYdGhp1Kp0rj1xptvyez0DAHmxPiEPPLIw4yRQvvLrdu2yYsvvCAXLlwge419ZncrfrWkDQYSWZrQ9/VEdkJLODFBEALdKdhKGIRm5+aYLYqSPWz0Q4OD3BY7ElkrSTCjMDohCxUAFNmxKP+/+MKLcubcWVktrzHI/djRo3Jg/34ynavLS/LsXz0rZ86cZkenibFxefyxx+TBYw/SrZ9F84CM6hrRZhQsbaNZYwcoXEvoCDU5NiaHDxygrANRVACWHsUFNp7XoaUdQBpCsEj3uLa0bQGcd0WabW3ywGgqC86PAi9n8BxA6TWJ86zRX+GCRe9O5o+iGxi1j5rLSmYQ7GYXmtG0pTNoTilAG9h7XCcAvH7N+DUPbTEHJaLvDKSllmrhiRBkYC3n1M2DIQOr+8dGAM7aWlIEB4R6VnXKQ9MNthr7hesU48/rO0jDUDaY5iVj1RVsWvMyQ6Aaw+UpBOECL2py8tQN/2xTXbSNg2l3XQ4QcOEWz0WGGddLJifPPPNr9+rHY7xf8Qh84AjEwPQDhyh+QjwCH24EXnz2OzpXbuphjUlRmUhlUKPGDzwdhgyjUAKHupf1gixIi+oJ6BZ0FU1Y1JLnKrL8idgftFPUsjxaK4ItnJubk+GxSelIjuwONa05Bakbuj1tKK0rEaRB+B6G7zpTTMaap+gRPviHRuWA7UWLS9Xu4bVkViOOfpRSAS7deY3vrVZDkgmdkAEa8AAgRcciMqwMYU/wd8jehFzhzbfelvOnz7DVKfrbf+pTnyLrCDCELk23bt5ieR3ACCwmtLNgO8Eq1hs12TI1xS5MFZTj9+2X/fv2E1gD9AJM3pmellqzwZal+HlmepY6VDDOGEMAFQAPfAfLe+zYMfn0pz/NKK5Lly4xB/XajRsEtgcP7CcoBWs6MTZGTeuZd9+V/+v/+D/l9s0bLONv37pNfuu3fkuOP3hcVqoV6SaB4zo0XgGXpdJMEiVjCjA7NTFBR34azCCaD1gbTvwM9hfpDfgOoEj23dk96Fpp5AGohESiGwTJBwsge41LPzwBIizna9wXwWqQSxtWCVim7nWpmWYGJ/YcWlRbdLk+Ffpod/WTwQRrnUlTFoNrTLuIWeiUta8N2EZ0zGpqViseHnMWNRHyIt3kj2JPJ4+yAvOIa8tc/biquchClBQXeSHLiXOgyuhI3JUdvydr+KeGg1GC1yBGKhqmr5IIX7xGJQx6DkKHvrLW1mEtqWV9Hi//pz+jAvLUU898uA+t+NnxCNxDIxAD03voZMS7cn+MwN/+6C+N6bGgcXP7AhS4kQSAIYh/sRI9AIJPMlTteetHOnQ129KjYRTc9iRBxktD8HWCNfaU4eUKMjBhX712nVmm0Ax2sJ0sGNC0MZihyYjFbC97YoK2XFEAjnQupQkBbTcGRVunamxQUNK1GCEA5ISoFMHZMjd/AcAB3AE8b3AoS0/SSbQ5VQ0ro41grCFgUGYV4fAALnC3r66VWSrvtjpSX6+z/H3y5AlqSs+cOSvLy0sExM6WQUsLsI73R5A+XOZoO7q2siyz03fIQu/auZMTPErcCN5frzdZ6t6ydRsZWIz43PycvPH6G2Sc0ZoU2lBoE3X8uizpb9u2XW7evMnjOHPuHB3+u3buIIjcOjkph/btk6H+kly9dEn+9//1f5PV5RUZHRmRxfkFOXz4sDz51JNy4tGHJJ3PEAhBY4pqOxhUnAsYd5C/unP7Dtm9Y4e0G01JQA6BxYKZZVhCBjttCwiWyo3N9PaiviBab9TV5Q6GGyV0ZzcZJaa5vFG2lOY0a7oQRBHY+srvZrDRrgEFyEIXKpemOJhyQKnXj5bHcZ2Rcbf4Ku2slQ2yTgn0TF+J98LPSJ+gnITGIXvYfeSZqtTG2gJPF0KaegAQDJYUP+Ma83Gj1MCSA7BFT0jwygZZUpMl4O84XgeQOGeMy2cqgaVz2P6EHa4Qx6bxbJsf+hkQMY8BPFtEFBhvxaPhgKukISNPPB6bn+6P2eSTeRQxMP1knvf4qD/CEXj1J9/VDjfBhKExNACmKFE6qCSwtPI2Ji0YmBjBFOjtfCctWJ89lCz/03JQVTHaJV4AACAASURBVOcGmKQTGP6nNp6EtDDZpqETBHvaZVA8MhqzfSXJ9sGQpUwmAJ4yT6qhYzZkx6JvlLDkfmkWJDR7HlCjpiRoEFEyddYmbEMJlg+MU8iWwiUOlhKGK07oussGFLQrECb2XDZtfeHrlgiAN1UwBvPOyOiY7Nq1m9E+b739jswtLEiv1ZGF+XlqOxGuv3XrVpqjwBLjWL00jdMCAAng96lHH5VKtSLzc3MyM31HLpw7wx7zhw4d4I5BvwrTUqvTk9VyRYZHxuTAwUPSVywyH/Ts2bPsGoXtATR52gLKumgN+thjj5F1vXDhvMzcnaNhC52GoAUFKM1At1iryeT4mPzn//QdOXv6jEyNj8vI8JBs3bJVjp88IccePSWpvOp00YQBJWR0s6quVykrKK+uyUBfn+zdvUdGh4ZVI0vnvsspAPK1NO8mmyjA9AUQzisVmRZXpmx1CH6cyQvaxyY0a5fPt8QFBa3KqmO7uJ68/O8gSrWjGTK/oaayGzjLtfEDdMbWFcokBTTXmQZaASIWNCoHYb5qOsVGEfg9JSabOk3p4s4XfN6oIpQfgPHGi5QR1sVXVEvtYB6lfbDueD4SHtwcxuSJDuQ1KoXgPWMgFOeCrC/uT9uHQLqDcUxFgHTksymqofXx0/Ng+a8WXhpiU5XnPPXkr36En3DxpuMR+GhHIAamH+34xlv/BI4AgSkAppUCObl4NyPLHtQJVuN2MCnRALSJaQKY1ZaKxhrZWOrvrUsOtKquTzWUp01A0WWqLamMGnXAIF2+fJVl5RRAWr5A1zWc25pt75Ow7hNaLzqQY2kTZXhra+k6OAIZYzvBMPkkqiBFzTBJGK0SqcBxHNUgOoD1jEZngxGDhCOAbpWGF9Pv4f0AtBFvhWMGCzw/P8d9BWuaTSP1s0ewBtYU33UflHXVPFQ0HqixrP/Zz36WJffLV65Ivb7OTkDvvPWGjI4M0TmPUj9yX+/OzRPkl6t1mZzaIsdPnJTF+SXKFbDNl156kTFdCP93U4u2eM0SXIOdRV4sDUX5PB3/6AK1a/t26S8WZHx4RG5cvSI/+eu/lpWFedmza5fs2r5NOq22ZPJZ2X/qQRnftkXGxsfIvIF1rTXqUgNbvLKqYK0nUir2sasXSt8JlM5zGcZy0UBnbTUpg4g2a3AHTrD4QG5umwAWYxZee7o4AhDziCg/l7xsN5TIbZHE7FtlAsPry55Mg53mlLqZKjQBKaAmyKMTXa9FsKnavUxBNp9DzTZc9CrxwJiAVXfWWhlXXXQ54xttceqRYNpJyd6X4wNphuaz8vcA32ZaUgbfupdZcgAYeewbXfGZLCUkrt8NhtgZ0+hgGSNqp+S9n5ZWBbHVYfB33oPGwkYXD3gCxuLLT8ca00/g1HPfHHIMTO+bUxkfyL0yAm/87PshMDV3fq+jPb4BQsmYGqNEPSZL9AkRdurRloaUw9mk5IYhI6/0MM1EgRakPvE7PlAJK9gaNXdgklxdqzDuhqwTYqmC7kLWVQY5lI2WtVgEy6kavyhrBC4WsUIeyxNNCYBr3COfvGGAuqK1NBuGoLtWNUwBcNOUGz2wHRitouYbgl1sx4EKx1EYDg928tr1mzI3e0fu3L7Bff76179mJie0gFWHOXqhA1gBmIJpJVARIeBDc4HFhTmZvXObgO74sWM0jGFbKOffuHVHzl24KKNj4/LQw49Iq9GV1dU1Akzkpaq+FrFbabYABUAC24rkAQAZaEwhu+gfHJRSXx/1nivLy1JER6v+fpm5dUvm7tyRnVsmZevEuAwgJ9MYzP/m29+SdDHP12vGbIsla7B6+UKRTnuAaPwNkVMweJWKeSmCZTWzkUcRAXBGS/IO7lxnmWHyQliu99J6mGEbSj1wvbH1Lq5fu/mczXMGzx32inv1WQTGWJRZud1/7wsTPCeMSMNiRI2C0QYJfu1561/8G89DBBgenn+ryRRaTt9s5qLHCdICy+LFvmJ8cPxMZLCECX1vDfV3FtnHyCsVbtCjjMCimyhf4HWrx0sW18Dpez+rNq1KQwjqaof3vMRL+dGxdUPj00999V75OIz3Ix6BDz0CMTD90EMWvyAegf/yCLz90g/5BHXaW5nafvbynTOKAbMKfSkNKZxmImVxndDd1e4ueDebdAB4bdJXU5ACSkyIYCvB5JH9AiBNwNWelgQifpJJ1dFxItZyOp4DgIPwdZREdfJXYxNd3tA4GpPmk6FP0Fom9TKoglfXx+F4UN6kptWex2KklTrZScoTCczDoWXV8EHTmMMfdoHqY9wRgNfNm7e4z9lMUqZv32Lf+y984QvMkEUTAjjj8TwAG6QLYH/W1lblF7/4hYxPTMiBgwfk5o0bsry0KOVVgMWc7Nm9i69B3FQZ5qxOV27cviP5Qp88/PAj0m72pFpZVyNVQVMNkFcKmUEun5NCvhCAKywMXnrp53Lu/HnZvmuX/MZv/Ibs2rlLTr9zWvNaJSHvvP6alPI5OX74oPRlU7J8d1Z67aZkchkpjA5LaXhYRsdGpa+vRKCN8wpms95oynq9LtX1GluIIkEB4HnLxKgMD/YTkHtbWehosYCAtlad8dBxWjoBytDUESvz6F9c7FhJPhqezwB8Px9gKCPniteEa6BNE+l/xnZZxheR9XotYEPJvjIqTJlLBZN6TXrveDcPMdPWjHHRyCVl172PvIJrZ9xDtjQszyubriYkNR/pe+Map455c0SbRaW5i96ZZx0jfS9VgOqYafZu+H7UmFpHsOi1re+/8Xr3v7vExqsRQV4sF2lWLQkip/SzI9aYxjPUx30EYmD6cT+D8f7fcyNw9pUfc59ocKK73SZX63pE9sY0Yq6pxASEcjEf3sXFJpxgorZuLwS8BmAxwaNkD4Dp2ZOY6BBAj9xNgBiW5qE1NQMHAGat1ZRGs0UgygmcukQ3MKn2Ff8B7IBJdQe/G5V80B3YYIKnps4Aj2aaRg1coVbR2TkaV0zOoEasiInD46U8ONxMXnh+f6lf5uYX5CfPPy9jo6NS7OuTYl9J1qtlaTfqbLc5i9D4VovMKDv3GNsFQAM9KBm5dlt+/w/+gJrN2ZkZMqZzM9MyONgvn/7Up2TPnj3aejOZlJ//4hV55bU3pFJdly8+9pikk+jKlJV33nlHrly9wmMFw4qsWDCW+AWMT1//+tcJeFZWVuTa9evy6htvyANHj8nevfvk6tVrLLtvnZhio4REuynjA30ykE/L7M1rcv7023L54gVpGDPKbl/DCHsfleHRUckVi5IrFAlaEwCgIrJarRCkJntdGRkckO07trNbEUCRA7XAeOQn0VzplGYwH9Uuw0i3Jl2AWLvRoG2mNUAAIOSL9LoMQZR2OdtgzsEiBeca0pUIoKLWlGH4WoZ3dtMXPrweoT82Tauy+ZoEEL0WFVCH4NT3hVWK93lE2WEH49imyz58AebyFZUIKOuv29R9demAA1Pe/zYkXmrXjl0aERfNfVUzk5obeR9RPuBxUtqaeHO5npUWC/P3fdTvKrf40mNP33Ofi/EOxSPw9x2BGJj+fUcqfl48An/PEUApn5NEpMyuP4OhUQZyQ+HOdKd05QetBUMFppYBw/K9AztsEWATmjt2eqrVqGdEeR8TOBzxYEgxUWmuJYxObWZhti3eR0umoXNYJ/teELLPvuVIE8hk6WxHCRnaT8ywzJu00Hz8zQGIdojyHugbS5QeAm6yWE6uKKXiGHxyx/sjoin60B7kSjcVikWynwieH+jvlwsXL/H4yiurUl5bk4sXL9LwdPToUWaXgtV0BkzLtGmyhoh6+tf/y7+WK9euSX19XZYWF+TypfMy0FeUr3z5y7Jv/z5tFVsoysuvviqXrl6XxcVlOXDwIKOPAIrPnDkjzz//M6nXYYbR8QDww/shsuo3f/M35OrVqwQzpYEBWVxekdt37kipNCCVcpURVb/9jW/KyWP75eUXfyFnX39FMr2m3L58Xq6cPyud2roUkN/KqKG09KCFpOxDWe9MsSiTO3ZIspiX0akp/q7aQOeqpOBKw7ECKA8PD8vw0DBTGTxKiVek0+VsWoA8U9UGO5ALQaIyf1GQ6Yx42hZawd8i1yrGBbFeNAOZ255xYXbtQuuLB85R4Lo3thELFY+f8qpBOpsleN0MTPW9saCyvFwzTIXXpCVWRAxNG0GpAWa234UeGe1VFRS63MHlA7ju0a7XTV4OovH+6aRWBXwMPY4Kx0j2FP95lzbTiWMsoFeOSmOC19v9GJUu+M80Y0UkEi6FwPX35BNxXNTf8+M6fto9OAIxML0HT0q8Sx/vEXjzhWcDYKrMo8W92MTMSTbSxYl6U7jjwTK+DzAFkPAyOd39ppnDc5utMOYG7BTCvxH5lEEvemoAFSAinJ6WIpv0GTtkveoJKkXbI2r4vHbygdFIXcrKoIJVBWPKLklgdxAYbhOna/KC3EiL2NGQcmWAfLL12CsvKbP7koEB9kXvtCVX0A5PAXgyQxeOmTrLVlumprbI0PAwW6leuXpVXn/1dfntb/5zOXz4iJw7d5Zl9e9///vy6iuvMhLKAQY1siIEj48/8YRUqlW5OzvNVqT19Yq0mw3Js6SdYEQVHu0Ou61rW9RUWkpFlOrRCCAnMzMzgXTBGWAAQURWXbp0me1Iv/KVZ9jCcu+BAwS6ANOLiyty7cpVGRsdky9/6TFZmp2WK2felluXzsqdyxckm+zKjvExSVXXJYWw+G6PLHcDiwvsVDYrO/bvk4GJcVmsVmV8xzbJlvqkhvODHNt6k9cKgApSBCYmJ9kNy3WUzjgGIAhu/6ZqNKOAzgGfdx1S9jIRgKkcWs9uAlZ+3qjxtJB9bTihCRBYOKHfvLbzVDY3Cny1KqCLGuyfA2SmBgTlcU0NCEGblsN93/33USd+lEHVUn7YbMHPnWtPeX9YEwbXlqreFZm/yOMNO2C5o59JG74g3VS2d8ZUwzNCptdL+a61dsNWyBrrfaDHw5/0u4HvzcccA9OP9/wR7z1Inb+rxhGPTjwC8Qj8g0bg55ZjGpiajCHFXALjCllCYzp90tSJTydKTtBJ9CvPU/wJMEidnYFcLwXiedlsgXpD7UmfYS9vlJaXl1ekv39AAZNnKSYS1D+irL9WXSfAA9OIEjRafboGFNIDZowaiIDLGNrEvoGBoNyYy+dp4sH7Mggdge6mK/U8SzeMOEvpbm6dSJ3ZsnIwHdHWLYstQhtkpFjWBChrdcgWZjI56SaS0tffL3dmZmlISmYy1Jguzy/Ivl17+DNK5yh9Qyv76quvMVIL4BfNBKDTZDRWG/AuwRaf1Dda+06wjYzdsuxPHM96rSYJ5Fzae9HAZICdoMQWF9DSArjDAIVWqK+99qosLS3Lrl075eTxE/L73/49GRoZZQ5ro92RV159RZaXluTogX3y3H/+jvzwO/9eCt2WjOTSku61JdVuS7LRJvCD3jRf0C5c0IvinCG+qp3OyFKtIWvSk9vLK9LEfsIIVK8xcurI0SOUJKBUPjE5wZ+p80TJmosMXbCw7G4Ak4YmA6AYG0VGalzyeCYHlQj7Zz96Wwg50HTg5q56XxBo0H4eCfXvia/y1+K76oKh29QGC1gItdmhyro1cfGTJHuJawv3QbQUTuBpHaRwrnDu8TyVrCjYdekBY7SY+6sldeTrIm+1UW8w3swXeDhG3p8RQKyiUv09qhRYGEbZWGeWVc+qi9Agf9X0uGyeAHmCSRlgoMJ1t4G9dtkADGfUXOMydVlP+FGFCsmTT8aM6T/owzt+0T0xAjEwvSdOQ7wT99MIvPCD/6RxTpjozEgC4IJJFiVLBLcD7Ol8pq0PaUoyqoWGDWQbsk94OBEy4zSiw2ROZVc1b+zfbtE8ZE7rdWu/qfFPeDhTBua0WkdJXsv0ALoAafj7zOyMLCwusg89wusxMWKio9aSZXf0hW+zWxNamDqAgIkIkynAB16HSR79xQGgCAasbInvBObpDLsv+fgwzsiyQNOMfeqwXSfAKmrM2NdmC4XQhKyslqXZ6cpqpSJnL1yUmbk51EKlUVmX/mIfc0MRg7V923YZGBySaqVKB/0oACHNPwhhV6SFjj50SltSAsxIpEUNdGIcEc0EHSv61OP5jPgyUxFBtwXXezcv9I/fjhzVqS1y5uxZdnk6eeqkLNydl/m7d2V+aUn2HzosN27f1hiiTltGSkWZHCpJt7wi89cuya3zZ6S6uCD7d+yQRrmm7veUfqXBVvpiQ9KSyBelNDEpe049JK18XhbqdWk2wZx3ZXR0VCYnJwlE8UCbVwVwyi46S4nzyBJ2U/XEAdPOkH3VCytjiu9pgjZco7iI6811SWZCIIkFABY5ru1lwL6oKc/HC9trVBtcJGDjaP4Akxr2D2OtbWe1falfY7yGO03pCsaMGWcEkp7RSsmJ6V+10USgliVD6Rm9gUOfTShMgmLmP5UPIJYKYFSZXDyirVixWRja/MEqhOnJk8kMDYPsUmV5qOx2ZokNbvTDax28Yt+Sab13ouywLuC0bazf956lqo0KskFzjejnJ/btiTjH9H6aUj5xxxID00/cKY8P+KMegZ/94DvalYkOWQDGHNuNuqkC7BfYKoAezWVMKZuDySnSljFgtsBmtZCbGHaAoeECoIFMjYJOPAegCIDAmSefVPFde5Yjpz4t7a7G8IBlJXA09kz7UaHHuDq2A3aqC0YNPeHT1LHOz81TV4lMUWgXt27bSrYWgfbeRGBldUXK5VVO/gBG6JAEjSM6MvX3l8hCOlhwR7bqTVOSTSX4PtC4ApiCMa2zZ3lPKrU6y5i9VEoGR8ZYfn7n9Lvy7ltvS6NWJ+B9+qmnaV7CBA5mcWRkTH7605/SrIRtUtoAlhTMYlvHDQy39pUHEDNXOFhcGF3A4KHXewY6zwTzSXGccMEDNMB8hjEE4ObPnY6MDo/wUtu3fz87SWFsYHaamZ+XkfEJamTLlbJ0um2pLi3KttFBmSjmZLJUkHy7Ie+88rLcvnJF+nNF1YxmYP5BCT0hKTi50VUrkZJ2Kktgeurxx2Vk1y6pEjwCsOl1VqvVg5I+9pELFfXtqEHN7E64njBeTGtAy1AsdixDlJmZtigKOhsB2GKskhhHgFnonbUtazSkXwFYWI6nOQn8dBdGnYyyuXY/OBD1xZRGh2n6Apn/lAJHspPGPLr5CNcsz6PFgPE5Zj4EMGREFXOD0a2qq4ZBWzjyeuc9ZjFWzmQyZxWNMfS1BPSmZ1V5roLfAAT3wJa6rloBa5i3qtWQIFvVpDXUzIIJNmmASxDcrIZt08BoC8xAjuDylk0faBjPJ5+KA/Y/6s/5ePsf3QjEwPSjG9t4y5/QEXjuL/9fMjdZi0fixAIDi7viEfYOR7yBGQ0R1w46dD5zckUXJmVaPGTcJz8tsWqkD8ryYAADvaYBD7BOZHtsUtMe4K7vy1Az6d1xwoku7P+dQNnUWn5WymUNiR8YYog8wIROogqAgBDABKO8j3/TMNXrEYQBSFGdSSCtD439UfbNgRGbBniv8V5X+qDhROcfdtBKShc90hMp6fQSUmu0pJMQeev0aTlz/qIsLi8TIEPLuYJSdqslv/IrX5B96HdvWaxnz54TfMGlPzQ4TAACWQWkDbligQAZGtMOfpfO0PnP9pc0rEDb2ZTl8irBNM4HZALovIRtgBUGA04tJc4XgA8D1xW8YmwQ5L9l+zbZtmO7FGHYunRZ1ipVWSuDyR2W8cGS5Lptaa8sSnn2tlRmbkt1cVFS7ZbkBIyZ9n/HeGbSScmAUU9i0ZOXei8hqf5BOfHYY7Ll4EFp5awbERc0GpSPRQHMXgRWyD1lhJgyoXiOA0BIJeo1dNtCKTvLc4iHaoe9aYKxeGbyUVBq2k5ztUWvVYyROvoNYPY0lqy2Xud+YZy5QGm3uajCdYSLCwCZiy1WGDRiKpXFwsA6qTmg9pa+Bn5dG+rOemd/6XS3Ej7vqXSGY4C/4zph1y662jXQ3/8ezVTF+XTnPxMqkIjRxr5rGT6PRURagbaW/DUIH8AWebgKTCExCCUseB0YU/+bSysYN2VJHQ5WXc7DhSazkN/7IcvOT0/HOaaf0OnnvjjsGJjeF6cxPoh7aQS+/+//nelII11rjL0BiASQwYSPiYitOZNg3sBchi1BvYTHMrGBuiAb0oPKzWAUZFG225z8MFsh2N1bjuL12A4mREz2qFT3lQbUCIUuNhYOT+aHbml05UkGGajcv2xW2vUWAQJAdViqbQa5j8pcaYlYGTu0ngSI2Xh2HAh7bJGzVlpO1ranbhgD+8TA/jZ0t2nJ5AqSTGdkpVyRd86ekTffOS3r9QYZp7uzd7kvn/nsZ+Xa1atkM0+dPCWnT5+R27enFWygHaaZuhR0ojzcZuA9gFE+m2PP+YMHD9IwtLyywjIzUgLmFxdlZW2VB7Nr9262JIXsAWkIYBHRZQkl7ma9of3SkUyQTNJcBXA/NjUh3/r2t+X4qZOyvLompcFBmZ2ekV63Iwt3bsqN82dlbeaWdFeXZOXWdSkkEvzqNWFO67HzrAPTHMu7YOeS0k5lyJg++vRXZOrgAVl305ABfWcleb6Zfar95KnftZI3ABDjopjQABbe8jfRAQmLKsvM1MUNxhEtQNVpT7ePyVA88smzR12OwrEAQw8znIfyo7e9VQ383ODacp0lxtn3ndprMou6nxtYSvs3rh8sAjxxgXILy/EF24hMW1xfWJxgG7gP8VB9tpv0QgkAtuWmKy+hh/IABetRMEmAy0Yaou9roBosLjNmTU4RdGoLsk7BYqvcwR9+bzobHDUVOkjlmbL7zRU+LjN4Mg7Yv5emhHhfPuQIxMD0Qw5Y/PR4BD5oBJ77zv+nujgrG+JnAAJMut6uEBM0JnnGL3kZOKtMKft+4++Wp4jJCSDT9W4eCs5JUREc34ssiunUaG5hPBQmeu1Gg4kav8TkCTI1LEuGgJRg0do9YmKGvjIwrWRyBBaY+FV+kONxaZxV6NLGfrhrWzumqk7PAWk0TJ/PNRaVZg86uOGax2SN6J2UlqyR/IqNJdMiqYzUWy158913ZXFlTc6cOyd35+dkcGBAZqZn5KGHHpJDhw6xm9Obb70tc3fnyGIF70XmLqPaUH6BHUtzjMB0gjVVtlk1mJqWkBDEebG9ZzZDGYVHGWEMwAA2mg0CEhifgP6xfT0P2ga1NDQgD546KX39A8wh7R8aYrB/r92WUiYlrfKKnHv1F1K+c0sGEh0ZzuelC9CroyeJVM+AaUryGBsA025S2ums9AOYfvnLMnkAwBSKBM+l1Xgs3w8P2w8YOD8vHhOWVFkHmcUI2+dlZS21I+kBzCFOru4brsmwZ7yyj+xElc+HMUgOxIxZxiLJ9aEqG4BmUplXxicx0zOixcQ/rHNSCBDD9qfsiGVAFxFZuD7Bknq0FMag2WxwcRaU0xEHZqytgz/sC36Hbl1Y4CHSSkGndpHCNeotST0z1WUOlCxYbQCaWSxKcK8MDg6wsqF+KywI9NpSYNulRIHXp0kG/F5wVtsXp65L5fXJtq4ezG+KddOEf+WZr33Qx1T893gE7tkRiIHpPXtq4h37uI7Ac9/5i6CMThOTlfBBKoF5JPi04HsAAJiIEPNUqZQ5OcM0hMkQzB4mQhpwjL2hRs50dI60oJPEexBEASSBAW2pScfNFIFGLehGBYZIiTOyUFbiDPpvW53dQaSytQkCsMWlRYIOTPTocKRRTMr6ECwZC6fOew0TDx/KSIUh5drWEiDUuwmBx0wkITUADgEzaHmpkpT1epPtVfN9JfmrH/6AWtnHnnhC3jlzWlr1hly/ek1efvkXsmP7Djl85LDcvHGLDnCAE5UNODw1YQG0vxgHxhr1mP3pjnzX/BEkAFCASaYEQaUUDkb0YBBjpGXatZVVghecYwAclKZxfkqDA5LvK8rC0hJoaanW60wC6CsUZHygJOlmTW6eeVdK0pb+XkcS9ZoM5NFVCpIG5FQZME0lJYcMWewt5A3prJTGJ+WRp5+WqQP7pWJJubCQUZfpgfXcTd1HB0FeNlaQpPIOAG2Wm7mwggFPt6EMqZ6/UHah/w4WF9atCdtAKdqvfXWRK0Ov+aDQ+SYoL6CxznI+8T5egqeu1K5pL8ELjXQbmUW/tjRJCe10O2TLfeHn4NcZTmq3kSYBSU2rFVz7ZE4ttB6vRfUB5w/7DjCL+xAP354z/T4ePLaWjh1kENgfRJbh3i4UioH2m9cNNazaVADgs9FCJcMWA5E0BA3X1/d0jSnfp4MkjIyC00DzqucC9+VXf+2ffVw/PuP9jkcgjouKr4F4BH7ZI/Dz576vAMgme0zC7GXeQMvIrOpPGemjWjaFSmpwwGRF443p0nRC1nglBXjKTuLBDFHRiBufkJ1Z8U5HDOB3BzZABZlAppYG0ToEKzYZomzOkiI0mCyDNtT8gTJ4NqftMJtNspo4JkySA4MD5vr2eBsFojpxuz5StXkEdTbgzESNZEH6WBCIJXXy7Xa8lIxJOCWVKvrW35a+wUG5fvOWvPXuafnM5z9PJm1lYVG6zbacO3eOgGB4ZMSc5tAu5gMjDLbp4JhgyYAXGUJz5DsA87FGuR9CyhTMTwawwOrRmEMzkRpdqKVMJKlXrVXXyaKqVlbo6mdzg26XLVVh5kI5uQBZR60iJw7sk33jo9SX3jzzjmQ7benPZaWXUEsaTUaphGRSCclaKR/nEaX8vvFJ+dTTT8vk/gNS5ZvpIkEvQ1sYuOEpyMTcxEhy4QSWUa8TAlgDtc6Y0pnvfest2qiLSCsswABcDVhC3oBqAMrn0FNG5RpmF1K2FUYtsLTQnVqXKDKKvAeiXZUUDENX6b2piE/dfGTNKwDKcA6wP379OjuOfVMXvhnDMKQmJ6ihEUAqLcW+ItMhPAGD8oZ2m6V4VB+ww5RpWKwU70MbL79PWOng89tqtuK4qDxCmWrd7aArHAAqNZkLJgAAIABJREFUsgZME+5jpadR9akB+DVJEN4D+nJnTHUfNOMVY/CrX/2NX/bHWry9eAT+0UYgZkz/0YY6fqNPygj87NnvbnDx0j0PY1NgZNDJxkGPAjb2MA1KmSEbFyn5KSFk4E5BBSY7ZVLgXG+poSVaEgxgYKSbj7GCPql2jAUDKwiQQGNSEvvsoec6QWrCkoFPxuFY/A+7THmquLq8vVTsRpFo6Tg4Nu6Asnhe1vTvjVbdWDuNkUqls9Jud2VxeVVefuU16kp37d1HrSY6KdXqDZbhM6m0jI9PsHMPyq14/0qlYmVUjJHGA+H3LGsbaNduVl063gHqATYBRNRkphmZ7CUPMJBISTqXozTCA+TJfHU61A4DlDDD1lhAHCbATK6vIP1DAyzl5jI5uX79Bp36hUJODuzZKXkYb5rrkl6vSnX6jkilTI0pMi4BTlHTTwGYppMGTMGYpqWZTElpYkoeefJJGd2zR6pJUS2nNXQI2HDXJhtQVV0l5B7a3YisZk/LzArcdSFE/aO14XQDk/+OhiIL0Y+CV2fro5FPlLSYAY/pBrgv2OjBr2trBmFaY45nLhcs2ADwkSjBFr/GwpOVt9g1GuVQ6vdOagZWMf6MqrKgf3zndWnyF7wHGFScdyyWQrCrCQau9/Qx8UWNp024GVBzUCER0esCYFYXkKbthnaaDKd+EirYxDjj/Kq2Go8oO+rnhhKHyIKCzHbPkndtsef7hbioZ77665+Uj9v4OO/DEYiB6X14UuND+qcdgVd+8qNgB8LgGENhYbSisp822WiR2Vy8keBvZe4s0if4Hurqel0wOKo39Ige1alpOPn7PVgiN2kaJ0cHpsEEb/28rcsOJ7wI2HXm0yds1R2GpXE/Zt0P1SO+30PLuzZJGwh20KFlVjCqEMOC3QUg6cn0zJy8+NLPZbW8zoD9ubl5GZ+YJGCs1xrsbPS1r39dtmzZwtIrNJzvvvuuLC0vk7mkOcninODkJ3jsdKRaLRPsZLNpGtEG+kvBIqFeb0qrqSAcmA4AOZ3Py1q5QtDL7M0C2qSiTN2iWx4AFwfHFrAWAZYpZKU03C/XLl0lM4vzNj4+LoViXhbmZkTaDelLipS6HSm1mpJvNSUD04yxpl7KhxEpS40pmNqkNJIp6Z+ckkeeelKGd++WikkTxFMYPA3CyuKQiYQaTTXxEBDBLETnvTKR0Z7u/nwmNaxXycqVSv0EWd2OJkfgPHvwPI4b44/3Irtn+6ARZBpQD+bYDXPcjl0DCgZ1v/R1ekVRc0xgqmVwBaIRRtGqC8wQZcyThf5v0GIqUHTTEhhtLe1nNMGgrQCdAJdpEgqm8aUmKTD3Oj5+T1A+01BHf0LAoOfMTKWVDgXGmsLhCzQA0uDa6LUkl9P717fpixqOe+QzgFWSQAqD2CtlYNVoqO1QcW6e+eqv/dN+CMbvHo/Af8UIxMD0v2Lw4pfGI/B+I/D683+zgXVyMlGZHfOLqCBO+UwyHijFgVGx37PcZ6BUkYKV8cOWi/p62ILUhKKlPC3bYgKMlnA5jUYyK11t6aCTsJmOEGNiDaw6UAQJpexWqE8EKwddqBtD/H15VI5OKQt4/+sELFVg3nDtojN1xpq1WlrSR7xVq4Ps16bM3l0ghK8323Lx0mW5e3dOZmfvUq84NjZOcOr7ubqywsB9vA+1jOjitL4uu3fvJih86803Zb1aZY7s17/+6+ys9NOf/FiKfXmWoWFYKZcr0mq2pVbT8mwuV5B9Bw/JlWvXaJBB2R4AChFTZCHZ+0fPbaDHRJ5oqy6dZE9WF1fkyMHDPF/Yt2a7KSND/bJ9ckzyvbas3bktrbm7UkQHKTOSsZwPjWkKbGiSzDCAKUr5zVRaBqa2sJQ/vHuXlE27iOspWkL3VQABEJoyQE5iJjsHpgBMqlsM9921mVj8QMKxtLRE8DMyMqLXVE/zQ12KoUAMCRE1AnbEKZGdJvsKRl5ZaJSiAdo1iUEXN85kO4NLeYvpMPkzWVYFlmqw81xRvcYIdI2J1XgrsJihVtZujuCCZI6wSUzI5npDDBgGGYOlzLqanfSO83vMmeioox9sOqoOuGahHceLVFeuIfl4Df7mGlwFyDhPVmXwWLWoXMcyW739r7f3TaVzXCSR2TcpBcYETTB+/Wu/GX84xyPwsR2BGJh+bE9dvOP36gi8/Dc/VEBiYIsTpk26AVNlE48zjSygQrOntmQ7NAembh7SUqVP4Gqi0M5P+gjBp5dHFTi4ptIDaSzDNDqA1tfb9X/OyriRSd3Ith1vj+qh4wCRkbxF36zr6YLDeb8TtrmbFZkoTN6qBQQUgNQATF4b4frVmrzx5lty9sIlWa81GOcEFg+MKrocQbOJY4BZDKAIxhM8nCGDmcVLzh6p1Wk1+bzBgX5ZXFoQdJ7auXMHARVD2BNpKfUPSKVclYWFRQK3sckpmpgAAuD+v33rVsDeDfSjXC8EjwBwqh3uSbPTkmqzJnfvzMrk2IQ0ag1w0jIyOiLtVl2mxobl4PatkqqWZfHKFWkuzEsJwAaMKVSISTCMAKbQmaIhgJqfWumsDG7dJo8+/ZQM7dwpGoYUJDgF+aPYDwBIl2B45yawfRhvsJEwailJh3B6vYadPfWFFWQPYOjyeSRFoJWrgipl7J0d1egvaHsB/mq1de4TTEAoNbPfvWpDjHVVKQS+YDrCa7BN7WbWM/a8I622BevbQgMmJ8Qw+ULMFzoef0X5AIGlgkRWKOweovEL+2/gFvcokytEeN6hhYg2q3CjGO4nsNbMvgVTagtBNrloNrjIcVZadcd6bNTn2sLT79dg0YoqhjHO0WioUD5g97Hf48bYEugacMY5w/73l0rym//sX9yrH4/xfsUj8IEjEAPTDxyi+AnxCHy4EXjph38VlKidEQ2MPwF7qBOyT8xRYtHnrg2A03weGyY2GG6cwcQEH5lwfY8JyNjH3SCnmSSCHbTyPYECWShtMxk4n31ngJepBQwEcqEEwNzEnPjd3OTu/yBq0U0fvh/qxg/1plHRA2EYATUAUBPaQnRq6mlkVKPZYTj99MxduXj5sty4cVMWF5YYeI9xRncpN544S+rgFMeI3zmLBU2osldtWa9W5NbtmzI1NcHe9gi/R+YlcHghX8S6gVpWDPnDj34mGPvy2pqcO3NWlldULgAGrq9QtA5LPYIFgJVsIS+dpMjC7Lzk0lkmMJBZbNQkk+zJ1okx2btlXKaKBVm+dk1aiwtSQLtYBOBjRBLQIEMCIJrqwLSCDBnT4W3b5dEvPy0DO3bIquVrgg1VM5ACI22TqSyqs5TuMLdlDRm4QJPK86NGIbyG14ddZwpqFaqijSvYPAB5vDbapYhGoEhOroJBmO2SGqQfiU0io8o2pMroOgvrXciw7fVandmzeGCctdSvmmhnf4PjtaQJXmdJLA712nYgiX8rS6qvJYMMo5IxvngqwSRb1rq2WwEir3NIUSItSzEe7XaDr3cJAPY9LL8byLcxAZCFDhX7i0WUZ8d6pWPj/RHJlrUKij8P1weqAADz2AdILP7Vv/qjD/ehFT87HoF7aARiYHoPnYx4V+6PEfj5j561A4l0ZjGGQ+NorIi/CZh6P+z3GwUyJ2bqcDCHkiJL7ZEyv8+8nFQxyRtI0dlYy/3qLE6HOZym7WMCACdxAx3GorrGbbNSVOd4BSfYKvefwFT/QhOUBcNvNDz580OgsPGYe5JIq5kLwBSawmyuILV6kyH7S8sr8pPnX5RXXnuNSQHVak2WlpalWMyzjL9//36Cyps3biqASWlsE1hUlPsBPgA40b0JALRarrAd7K1bN+TGjWuyf/8+GRkZJtD1zMlOG7FeLQLTRqMlDz/6qGTzBW4TQfuXL12SSkV7vYNtgzyAoft5vJ+2fu0fGpTS8KC0ag1JdBMM5Kc5CNFQvY4MlQqyOntHdg4NyDDc4MvL0kK4/9oK+8MDrEsCBi2RNDsQQdeZkVYqI0PbtstDj39JCpOTsoqYpkyWWlecU7baZCcjBV1oGIBzCrAJ0BwF6uXqOtlv7HvQACHSsYx6VOaMqj6Y/2aygneFcrCIq6Uni4tLXCiAySaQI9A2kxGkAVbG5/ViDR9gQMK+FopFXkk0nlmZXTWeYZXAEyu4mMK1Hk0UUARqhkEDk+Z0925S2oFMJQZe0qdwxhz0drPq9WxJBWG4gUlWgvIEnmXRXq4dj6RQeB5wIJ8JKhnoxKWSBpjzsHhw1tT3ze8Pr35gXNAS2O+98D5PkK395j//l/fHh2l8FJ/IEYiB6SfytMcH/VGOwEvPff/v3Dw7ML3PXwnlwop9wCSa+vQ9+lF3s5MLtRqrTngGhtESlGVrdKfxyCnVuPEFvbAFYmC4SGpoPKCuM7zOpBIYWHlYSdqQ+dT53wFA6DrWZ4Fls9ghA66udfX3eO9woPe6gh4ydmAWuz25cuWarNeaZM3Onr8kb7z1NoEfgCu0oCyj5jMyPDzCyRmAy/NdAUjdhANTzlq5LBPj43Jg/362DoWh5/btWzILYLhrh5RKfQSd2Aa0nNC6VirrLOej9/xDj35a8sUiQRbe9+L5C7K4uMhxQMcoKB3V/Z2SQgEANCNt6Ur/yIhsGZuQa5evyfmz59kSdWxiTPbv2SVHDuyRN37+gnSXl2QCEoBqVcb7+igv2MiYJiRtnaVgtmmlMzKwZauc+OIXpX/bVqnRBIOuRwpwnOFz8IfjRYmdDRLY+aup+s90mhFWYOAA1FAmp0nJYo+8rA3gpJpRdZC3EFiPY0U+r+WAqhFMm0r0lfr4HaweW47iffH8tEY7UXPJaDBdZFE3zW15NyY1ZLFcHyZEBZfNhkVPxLkeal6xXW1v60spbp/srDZSUG2pLqr8/gRL7mYllwGEUpzgFlCpjC3FCG7R9TWqD7e/B5rvUGkeyG80X9aWc120koVMAFFjbQv1D1laPY+IpGoFjK2y4RpXhmv2v/3vfuej/IiLtx2PwEc6AjEw/UiHN974J3EEXvzhX+kE6Iyo/cPL+g4Qot/VLWV2Ji+Jmztfcx01AN1BIHEsJiLLuNQ5LWxqiImR3aLMAMKYGpYkkfsD9sdYTRcOEnUmGJdDvSjZUtO4GlOUsd6igdbUSop4b8ZMbSjN65lXo4iFvAdROVYCdqD6nosEEgVkRmqcTmlgkKDwZy+8JNX1OoFquVqXOrJhCWp6ZJxarQZZUwIYkyag+040FxIACCAUx7Bn717Zv2+fLC8uSbmyJo1GjSBwYKAkkxMTYaMABPvX6rK0uCwrK2tSqzXkU5/5tKQyGQJiMMWzMzMcOzCmq8srsra6RtYU6QAPPvggwcL88hLzV8eHR+XnL7wkP/vpCzI+MS4PP/KQHDl0QLZMjMjLP/lr6a2uyBDefXVVpvoHZGFxPtCYomEBNKYs5SdRes5KM5mmxvTUlx6T4tSUrGHMkWLQVv0h9KNgcTEu+UJBO3cZW4p9V3Da4vdsLq86UZTvE2iRiw5OCo7YVpQLK+0qhWuEulXmuIamO/yBbD6il6ytKJlbRjEp+MJiAuPHNAk+VwE0ACPzSo1J1XaoFi6fAHsaaQZhum3XXGPL7v4PpTMAmtg3S46w6wLPxXsx9SFw2CtsdZMTrjPs3wYDWSRTVN83ETzHda5B2d/vYwO8zphuvtwJMttNZWTtj5QjWM4vQX4kYQH7y3u0i4xVyDTapgXWzwSwwf/9t771SfzojY/5PhmBGJjeJycyPox7ZwR+/tc/4M5sMB2ZcchZnMCt7RO6wNACE4cCSEI3y3f0I3MWxuNzaHxABqID0ggwxYthzCF4pakqGtZt+MAmTjVqeecfC67CxOgh674DijEDkBywRwY+HJiG2lgFIQEo8DK/6fxoUHHtXiTXtQfwlUUZWvMnUdItV6ry6quvy8pamWwg/oay+runz8j8wgKD+LdunZQd27bK0vISy+uDg4MEizDHaKectIwMD9OlfXd2lgH8e/bsUd1loicry0ty/fo1GRkelPGxMYItBM6DTVteXpU70zOytLRC9vTEIw9JlkYh7d5z/ep1Aj6wfFgQ0NhEJk5LqwA8iJaC8Qds5fSdGbl16zaNTzt37pTJsWE5sm+P5LptGUwnpLe2IpfffktQzF6ZW0CdWnrJrmTSaP2pgAhnNZnJStPMTw9+/lckOTAocwDjth94L4BMNniwbmAAb2Qo4Vg3RzrL6wR9YRg+zh50kM66uoGM7UNpSgKbCrmFhu4rM2vOeItJcubUc0dD/SS0m6rxpIHK0yBcVmL3C6OxsjlGIeHewP7g/Pl95KAU/8YxRP8dMKncuUikmRmgvAFBuJwLWVAHuQFjan9SSY1qdvlejEPDAkHd+G7Y89dFo9VcGuGSBf8M0G1ZxJUx3P75QdBOF7/KFIKw/V5Pssz2tUYXrIyonhyRaP8yBqb3zoQQ78mHHoEYmH7oIYtfEI/Af3kEXvoRgGmos1SGUfMHN2eA0jwBjVsCmj5laMg0umHFjRbG1ETfmUaS6ISpqDEAqpQNWEmRXJADQricgyihaApAaG4C2FIZgJcYNb/TNaX4Hu0TTraL4ELZXQUpXtZ3Hkg1eR4nFXREMhmAjxl4owb2D+Yd9LQHsGy1mWEKfSSYrGazLdX1dXn77Xfl/IULBIW5dEJOPniM7nwAGICn9dq6dqWyXEy65NMpWZhfoB51fHJcytU1BuPfnZ2Wyxcvyo5tW2TblilpN2BM0bLq8sqaLCwuMRUA5/HEpx6GGkKBcy4vN67flPJamceMErpqN/N0++M98/midFtN6cLsAoPKwKCsM+ezT8898ksBxitrkmysy+6pcVmdvyupVksWrt6SHML304gCAjsN+UZPOmDAc1lpZnLSP7VNHvzMFyQzOCzL0LBa+1Q3ImlOKBho7Yrk5h2csbDBAc4AmFa431uB2clzaP36DUrkljyhZqWw7ayDsqiL3UEtmUoL0XWJQXSB44As+j36M7TCGE83YwUA0fSr0bK+/+z74+/nDKhvI7pPvs+sFwDMGiOqSyxl8DFmeK0vCH3Rh9diYQL5RhTY+v2M1/iiwME+vnvLYT8uvVdV9+qvdTaWml57f1zfAKYo+eO7jyMWRt/85jfjj+l4BD62IxAD04/tqYt3/F4dgRefU8Y0ZFuMk7GJPJgoWZrXnuTMPmwBNCjYVPZDQasyLCiLetyNlxcNVEZAq09O/p2MqTGfziYBQrS67dCoZN2kovus2rswiJwKAJMSaLnTypgEGWFHHwURYTtLDTMPu1FFwUJ0O3outcTPRIA0TGKIIFImDu7l+flFMqfFUr9kMzlqaKvrNYbsX7lyRZYX7krGAtEVKFu7V46pdt9xAxk6Lj1w7AHZv3+vtNtNxjDdnZ2RyxcuyPatU3L44AGOf229TtYV5fvVtYqsrK4JDELHTp5g96eFhQVB7NSVK1fl7Jlz1JKCIUW8Fc9rSrtioWScSSZl68SkrFaq0tc/KP2DQ3Lt+nXJ53JycN9eKaCjU68tyWZNGivL0l6vyGA+K0s3bkoRmsgk0HVTktKRXD4ryWxWEFbUyuZlcOt2Ofm5L0puaFRWG23pJkWo1ojIQrxE7QCN58LzMklzq/ZYdbNNMsGai4mSu16XQUZtNIIM55tAbqPUxMGVM4PRv2/Whfq9vBmk+rXr1QdPU/DX+/Ojcg2/zqPPwfMcpAfVCstOjQJpB8H6fg5MNfHCY7RUA6sssV2yQXUEqRHMOo3ksvq++7EEubCWjgAtM65NN+a5jMGjxvA2nhbgC1YfL2zLGzj4ceF1v/M7scb0Xp0f4v364BGIgekHj1H8jHgEPtQIbASm+lJOajZ5cyL0GY1aN9XzaYi3O451kldgo5o7nUC1T7dqOpPKbG2snQf76rpU5lZG9Kk9xNoYeHw/sODaWM8upTHD8h51cg7tW5sZqs0gRBlUe35UamAu/oC5C0r5BuJhPScwVcADTSJ0psixLJZKcuf2tEzPzEj/wKBMTk7JtWvX5Llnvyf1akVOnjzJcvrp06elUq1EYoQsQD0Bzei6PProo/LgsQek22kwi3NxcV4unD0jo8PDcvzYA3TNawZnTZaWV2VxaYXAGGztoaMPyNTWbQzZL/WXZG5+Xv72F7/QaKlCgdIBHDUMNAjgx3E+fPKUPPPUl+Xds+dl285dcvDIUfmP3/lLSabT8mvPfEXa9ZrMXL8imV5Hbl44J4uzMzI5NCC3zp8mYM0lE5JPJyQLc02nzbiqVKEgnWxehrbukFOff0xyw2Oy1mxLGwA9EbaGDc4T3euqyfBrMrxgEjw2N6cF5zIi6XCjHF7jKQwach9tY+qIzZjFoFuRso0AeSHzHgb5RwGcA7soyMTPQVKABeFHr78oGAyZYl/YectVvZ7YgarTCdjXKDBWANmlKczzh6M96QPG1I7CAT5zUNmyViUKvgBwsOtmM5ccAGwyt7VW04QES01woBllnJ099XOCbWLx4MfhY0edcDYrf/zHf/yhPrPiJ8cjcC+NQAxM76WzEe/LfTECLz73bBDmvRmUcsoOskAVrOrkB1OJ1tqjrIizfj7RBShXa+JBKV+3u3H4NOxcy4c0pHgMDQCiddRRzZ+W3bUNoz3sBy/zuhzBWU4FyeH76TEpM+kdamiOoe4O76+AwIHmhnFwkOQMLdSTaZhiFETxdT2RtbWKNFsweiTk9ddfl5mZu7L/wEF54IEHZL1Wk8sXzkomlZBPP/pp7tv3n31Wzpw5w21Q52mgjCxTuyWf++zn5IGjh6VSXpF0MiHLywty7vRpKRUL8uDRo9Lf38/JHwYnREGtrJZlcWmZ3w8fPS4HDx2Rt995WwqlPmm2W3L2/DnqSDEWAAddSB96PalV12Xr1BZ5/EuPMwXg+q07Mn13TvYdOirbd+2Wt959V/r7+iSbSsrFM6dFmjXp1tZlsK8gD+zfIyu3r8rCresyP3NHEs269OezkgXbhnMHt38mJyPbd8nJzz8mmcERAtNOKsHM1CiT6ADJy9DR8rqfPy9DuyHIGXfogaE5DluVqnve9dB+7gNQa9m5iH1SnbNeF87geqncr6Aok+7XusteokamoIQekbhsZhE3M6A+BqqjhalOGUgHhn4tbnwdDHUwjIWVj2AfASJx/1CH3eFN6O/BDmnt96Yh4D1oRowYu/AaDcfXkH4/P5vBuFcn9B4OJRO4r3E8kAK4sQrbxMLo29/+9n3xWRofxCdzBGJg+sk87/FRf4Qj8Pyz3wvjngy9aQcdDd52diOMXdIJHi0aqQM0Q40zN26I8okr2usbRdQNZVEDix4zFbiMATzNxaylfM1FdTY0YHMd8EbK+D4ZKmuLiVrZHWdx3HUfgalBfBTm0VAC4Fk/jmiVHQ3kB95ZiuE+kBogwFxBBIBeZb3OzNJ6oyFvvfW2XL12XQ4dOiInT52SYrEgiW5b+vIo8efIQF+9dlVefPFFmZ2ZlXwhz9/BoQ6QhXE5deqU7NixTRbmZtnbfmVpUa5duSzFfFYOHThAAxTGFu+5urpGxnR+cYnl/IOHj8kDD56QN958U1KZlNSbDYLTpaVFWVxYkGa9Lvl0RsYGh6WyusbA/SNHDsv4xATB5NJaRVqSkiMPnpD+oRG5efumVNbWZPb2TenLZGTr2Ij05bKS6jYkWVmUtbt3ZGl2VjqVsmSlIykDe6lcXlqZnEzs3icnPv+YSN+AVDo9SWTTTD7dXMoPtM+eqKAnIFiQeOJCCCA1H9SNcL5QIjtphjqVNodZtpSimJMcwDQajxZeq1iktDc63iOGQQeLUVCK34ExDRz7lEoYQESyQLMZXEtRHSuTAzKZDSym7wcYcWdasX1nWvV9ce2GgByv0cB96EvV9OagW1UTWtFQ2Ysay6L7ARDpxxPcy5HucFHZgoPkzaA7+rHliwbPPHVADx3uH/7hH36En3DxpuMR+GhHIAamH+34xlv/BI7A8z/wuKhIZyMr5UfLcxs1ebQzByAzOtl49x0fSrKOzkJpxpS9zjovmfgNUT/KhIbbJeiF271noeI2sTub5GyNg2efQKmFpYs67GuOyZ7lR5TcLXjdIae3smRf885G7aE5oN4Tb+VsG+OEem3mauJ3MIXhvWbnFmRxcVmKfX1y+/a0vPLKqzI6Pi6f//wX2IaR2ku0imTvcA2wRy/7V155Rebn5/m20IMODQ7J8PCwHDhwgCHl0JsCmKLz093pO5JNp2R8dERy2ZwFwqPve0Oq1bqsVSo0QI2OT8qRB47J2QvnCFQQkg9wCibt+ANHpbK8IufeeltW5helkM7IyMCgDI8MS6vXkqHxCZldXJaDx07I0Pik7D14WK7fvEm2FQYpaTVlcmRYEijzri7Kyo0LsjZ7RyqLC5JuNSWP7k9shoCk/QzNT2O798rxLzwmvb6SlNtoUKBRSFpmVm2oZ4QCnANgYV+575G4KGW41W2OhQzOIzs3tdDVCecireeFRnfNzdXIIje8afqD65NxHTtAczCo1wZAc9TFH+0CFrKUm4Gp6zMByngMac867TEn1RdRvnCKvt51x55fCiAb7XyFY3KDEhaQaijS4/Kxw7ERNEYYTgbigyXtwl2P6Cz9o99L+Nn3y0Gwv6/f535vb9aj+nYC5jqiGXcgulmXC2AaM6afwInnPjrkGJjeRyczPpR7YwR+9oPvR0qAISgMJx+b7DZSSRoBbgyrAwoFhpuPK+xbL5v0eny+PR3aNQANuNDVkKGh58CJiZT2cPf3c62aMzVRrahOfOq6Dxgi73HvLSattMoDN7ZVQQT+HYIOLf2q6ca1ie89awpMtdSJLkZpZmm++ebbMj0zK19+5lfl6JGjcvHSZWm1O7Jn9x62Ay0vL0mv09KSPVqPZrI8xtm7s/Luu+/KpYuXmCl69IGjcuPGDanXatSMztydkwzifhIJadSqBKYIsG+DgSOrjBOTkkQKgCzB8Wv3QE72y8raimSmyJouAAAgAElEQVQQwk+9b1MatXXZMjYuDx09JtNXr8nVs+cln0hKKVeQTDEjqUJKtuzaLe+cuyhffOorcuCBY3Li4UclX+xjJms2lZIrFy/IzM2bcuHsaaks3JXla+eltjgn0mjIQCZFYJrB+KFMnkxKPZ2VkV175ejnviCdYp+stpXN7LbbatKxPvZINsB5JviyblQeiK8LHXSV0pxSOveN3fegfAAvB1TOFqr+OQzAdxDq1w8ArjOqHkmmbTxhLNKIJNdiYvGBr6ih6f3K8g7S/HVBGd1AmwPMzZKFKHu5GTj6Asy3FQBTT7rwnA27bh0Qu7aWbCcuFKbrK4McZUyjJfjNrKmD0/cuBvXO8LGMgtOgymAfDv4cbAuSgT/6o7gl6b0xG8R78Q8ZgRiY/kNGLX5NPAL/hRH46bPfDRzvrg9TpnRTtmkUcSKWBqV8bz1qJXNvU8p2oVZm98mKE6DrTIOyvIZ0+6TtpUDX9+nkrODKJ2c/FAUwpukM8iRDVz86HAV9xcmUancmj5aCPhGa1rDci3ItIzgDVjcAGtbdJ+SeIgOKIPV2ndtBVBND1jMZuTs7L5evXKURau/evXL37pysrpVlamqLjI6OyPDQgLSbDQI25EpCG+r5lwChly5fkkajKcvLSzIzMysD/f2yvLIq+WLJGN+u9DCxZ8HUao9zgGcALzC/OD5qMGFuQTOCLswzaZa5ERuFjk91ZIh2ezLaPyDjA4PSl87IzStXZH2tLAPD/ZLMJ2Rq63b54V//WB797BfkyPETMjK5RYbGxmRm9q40mnUpryxLstOWxbuzkmrW5eqrfysDqYQMFvOST3SlWa1IKiFSKJWkDWCaysrwzt1y5DOfk3auKGsttBRNCc60mnGQmtCmFhFfyAUFYIyWn9VQBwtYGG3GaxcB+BZd5tFMeA7L6WaiajWRsbmxDM7XtNsM9I8CSRL8vGYBhLV7FGUs2F+ytGqkIqhztj/oyKRaaM31tEYQxhzj+Yj8ijKqWMxo+Twh2ZxGsYEtBkDHexXYNUwj0RQBGlNr+xNNk4je7kFJP7KIdMNgFPxuBqCeI4vfu9bUQXQUfPrvsKjiosB0sf6+ft96RJRvy6seAPd/8id/En9GxyPwsR2BGJh+bE9dvOP36gg8993/aOVzzToESMIDoAhAJtR9qmFIfUMoy6aEjWjIvKiWE658TJjsoNQLe4QHx25RSJsnNvzd3b9RFjTKhEbZqKhOdTM4jTqBo2XZ6Hv+3WyPNwrQ4mfACEdA9vudx1Qmzdaf3j0IZdqBgUHZtm2HLC0ty9zcnKCrE37GuEK2cOjIYRkaGdJe7M0WdaXIlURpH+1CX375ZYLZXC5L5g/7DNCZTGUJlDpd9ClHX3lECwGUAUFpy8oUS7TK9qJFaa3T5DmjVEKSkkll2Ymn3WxJIZuXBvuYd6WvkJcCNKsHD8r+fXtkeWlBVhdX5Mc/+hs5evioNNttubs4L8WhAZqVVsvLcM9IPp2S0VJJWisrklqYl6L0aOxKJgA6e5JKJ0VSaWmn09JM56kx3X/8Ienl+qTS1ggyZ869GxIWN87OabtPYRQWxhgAFtpc6HcJhtoo3fc2AEaqSD3yzCLDcBrzuQIXVAB8DqrcFIWFhe5IKOcIqwEdnjtcb86WOojWcrnqsXGumEXLNDGU2LVs7mV3B87OtvJ4DcC6BMUyMQL5gTLCKk3xB69h5JQmNY+UDbQoawgrC9421RlldmeyaDekauRyaclkVV4Q3S5HIJJj7JIev9eiz/UFAI9ZkJWr4NQ1tHgtxgT6WDyilQ9WCrJZ+d3f/d179eMx3q94BD5wBGJg+oFDFD8hHoEPNwIv/viHBABoSYlYIrBsaFWJkm+z0Qi705BdRIYp7NOIcFIlG7PKTSfqYegau0Rox50JSnlBTI+73kPXrgPTDc+PlP42AEWbSJ1xer+/uT7OJ10How4eou/jP6sL/73jR9hhOZvvN7oIz9dyc5oT86VLl+T8+YsEMo16U8rlMsv7ACmjIyMyMDggjz/xuExMTvD5FfSZHxujs/61116T7373u/wZjmVIHPDgz/WG1Bpqmslm0bUpQ3DaajcISlEOx/4X80UFnm2E52ell04yWxWaQoBWdFZKJ7MyOjIqq0vLks9lJEEg2OQ537plSo4dPSLbtk7J5fMX5fm/+amMj45rf/NkQuZWl2RpbYUShlIhL+1aTUb6ijJWKEipti4F6RKYphJdSaEzlgHTLmQOmYKM7donux84Lp1sQaodsO8pTTUwNtAjxjzgHUANoBT7DZCH7lhZ9rBXQxxbmZIV1QxadbEDKG3KKw2iz8IFiDOFYCoB1hTQhmeZoBMV764CYBqFjB3FRYHFG4Ah9isarYQt/P/svYm3ZeddHfi705vnqerVPKuqJFkSsoxsd2zadDBxDAHWSsAs09CAs6AHcCChSbp7rXT3H9C9ulfTCeBA3DHdhNlABhYrgIMMxmBblkqWaq5Xb56nO0+99v59+9zvXT3JFkS4pDpPq/Smc8/5znfOfWd/+7f3/mWzvlDrJD5knPVETmxPwWPNwAYjEi20QOXCkOw+IqJgSvLuVg7wHPxJ5kIwzsYOeaYqALzi/RkDSXwtMxXeLzJEgY3GTYJFTfdiUO+nWKoTg1f8Xu+9WGeq95GC+HFOODa00ngPxGBXC8U0LuqN/b1Ot37wZiAFpg/eNUlH9Bafgf/w7383efA5y4GHobrBeCldwFKnyvI7S5xem3ePcxdDSq2mm1KUBUmXedT/W/uNweNhrEyseYunW9u6BMGjpvQQF6DTMeJ9xJq3+Ny8+5Mzx8lHcHDHTE/3Jd8r7ics2tDgEEv6a2vr7Fd/7dpLtrS0RIA5NDRsJ06cJCp64qknbHx8jKVqsKVgs27cvGmf+cxnCEphclIOJhhVANPhkWGbmJqyubk529vbYWwU0rU8mjNyXjcdYGdQIEd5G/3qe3v5PcrQPYU+Ahl0f+rJF6hZRdYo9oMAf5iHjkxN2TuffNK217fs33z6d6xSqlj/4AA7QX3j+95rIxMI3L9lywvzVmi37NSRI2Yw9GysW3+mxfzSPIAPNKYYJMAnWNPeAZs8dc5OXH7MqrkeK0PXi+NnQlZpaGuJK4B7Bxmr/X19bPUK0IW5rZTRSKBO0M0OZGxU4H3Ycd7OlHcSJRxouXMdiwVVBpJrHQx5LDeHzmdukPKFE+5vADi54AXMcM0I+KNQeRmO8DssJABiY/e8tKRVSE3My/bQF6v07RULZOECAGcSTbAkBmKBvYMVGEi/pk22aPWGD2RSw2KRbLAaE7Ta1EAzegqpFVnXYh/GmHYDT41P56KSvZhfAF0Hyv4exHixjWQ6+Lmz/h1DIn6GaLSPfvSjb/G/ounwH+YZSIHpw3z103N/U2YAwFSuYDz0oVUUuIvzSGPGEaDUy6+hBMjyvQMLAtEQQxMH3CcPzcBiHQSEzurEhgmxNmJhDjv52KV8YHzhARmX7+PXv1bp0scbYVKUPcO3Cmg/bBzbuzs2PDxCkIBzQOTTi9deom4UoANAEkBne3vHBvoH7IknnrBn3/0smcRSqWx7e7v2xS9+yV588QWbmZkheIITH5IAAJVnn32W7UCf++xz7JC0s7VplUrJmugN36ja8OCADQ70W19vDw1WkAy0M1nr7etnlurK+ro9/a53cYx3bt+1TDtjR2ZmGY21tblJT1q1WrZCDq1mEaTesFq5ZK16wwqWs52NLXvkwiWbmpmxvVKR8U4LK0u2sDRvQ729NlwoWH8+Z8X1NTvS32t91mbAfsFalicwBcuesxYAVN+gjZ88Y7OXrlg122Oldsbq7aY12h62LvYQbC+u3+DggKcNhDaWuOZIMADjWCy5thf3KdhOADqYaTpMa4etjxc/2A77V54mjovXQWLRuWc75XzXRUI24VpX3ZPYZ8LyBjAm9pElbrYIVUB/aN2Z99I9FioAvGhjC9ZUZXmMhfpSnr8DYwA8bI8Fi1qBuuLA49cIdjFGyEIC8GOAvrpgBbAujSoTDvh7sPydjmM6LwHI2BClDFNpQ8GCMv826LyT1ItDNOPSl6Kc79UDj6LCYmtsbMx++Id/+E3525buNJ2Bv44ZSIHpX8csp8d4qGbg3/+um5/UxjHJPESLQ9QwD3yEUnfGne+0OCX6NAekyQc0piy1qpwaXMBdwfraPmY09XCPH5TdrmU9kLtLjNqfjB0xsH0V83ugVaUMW34O3DawuzgHd+UfPnjAV4AJ9JoHEAV4Qq/627duE3ACpOzt7dvx4yfs+LHjtrO7Y+fOnbXHH3+M0VB/9Id/ZCsrK3xYA3xoQQBWEPudmJyw2dlZuzd3z+Ol2k2rV8u2cH/OJkZH7JGLF1h+PzY7a/0Dg2TqSrWqrW9s2fWbN215bY1xUadOnbY//IM/so2NbQPEAlsLcIC5B0ABK9gEY9qAiStrffkea6EzU6VuO1s71Ami7H7licetCWazVbfq/p41SiWbGRmx/kzGyptr1gemtNWwfKtp/bms9RUKTAloEpiCMT1rRy9etUquYCXLWA5lbTjfQ/amM26uMQVYxIczbW0yjChdo40qmhdIPuJRUE0yrHh9D/bZZeBTjR6ZpGAkwVhiMeFh8HH3o1DeZoqES061yBFY1D2qJgyH3Y84DluFJqX/TqA9gHDSrYwtQX2xl8t65q6b1xDt5VIFnJsyeN245+Y9McE8i9B6V6V8H7MDbCxw8HMAV+hrGS0FvUeY97j8Lx1tvB/sQ2wo2FFsg+8BTgWedd/iMz4EVnEeiIXC/vBagvKweMQ2aVzUQ/XIedudbApM33aXND2hr/cM/PZv/UYCTNnrPgqyV7kOY/QHsbdsYumyoGgpmaI6zFDwnRyQARDohZzKw875qwHT+MEprVoMPrv3GbdFjMGpQE4MevW1JwnE4BqAxDsBvd4HHvYATNIOVitVu3nzFpnLSqXGUv7GxiaZImgCjx8/bt/6wW9hHunv//7v261bt2xsbJzgAVpUgCo8wPEwB2jC16dOnWTZtVhG29KMtepVu3/nto2PDNs3PPG49fX0en5nNmPlatWalrVyrWqLy8u2s1+y8xcv2YkTp+wv/uKL1qg32X1qY32T4K9/AMdxh/vgYL/1QHMaWsxavWWZpllvrseOHT/GlqSTR2ZsY2vDlpYX2Io032jacQT816q2s7ZsQ4W89VjLelpNGyoUrBcACyCwt485pkfOP2InrjxuOy2zGqQEPQCart8EIBYwcwORL4HEzOHaowwNZhj4h3pSMIOBsSQoUm5qAkw9Igp7ghYYmaQsMYcSv46jzkiK8FcSgN8fAaOG2zh2sccyEmyVGJx68omURdvzfYSkidDZzBtZhNI3NaxYBDk4FRDUvQcDnee9+k9iRpNSjJx3eeq8zrWryL9F+gMAPUCtyvyNRtVqdQ/tV84qvvYuUs7ESi+KexcgEqV3Z5frSethdaaS4z6ej25HvxaY2C/GhtemjOnX+ymQHv+vMgMpMP2rzF762nQGDpmBTwOYhocc2cfgqkdpkAxIeE3wqScPRcZkMuRH7T5D5qcc7Kj3J4VP7cQD1A/7eDUI7myoB3CHterqIHXIDgV0Yz2pNlMJt/tlrol1ZtThtzO+iY72EHxKWQNzQb3cCoPK1taWPffHz9nc/XmWaovFEg9VKpZtY3PTpqYm7T9773tZegdTCtYJD/3NzU2+HgAVbKbaskK3Ojo2aq9cf9lyhYxl203rzWVtc2XFBnp77NK5czY1MW59fb1WrtVsbXPTdoslK9frtlss2vbuvk1NH7GTp0/bnTv3LJctEACXKxXbWN+wAoAoLz3MMX49waUNDA7Z5PCYNco1q5UqdvrMGVvb2KCZ6vqN61apFO3IxIS1ymUbH+i3M7OzNjrUR5a0vLVp++ur1tNq2xDYMstYw3LW7B+0yTPn7NjlRxkdVc7mrLengCDTRFeZACsuhjI0PYHFJU8fSsfIat3bL9N4hLk7oAGOQvrFdlLqQSAKqUoAmY5VE4AHCQNZfwYcuEYS8+SMcoHXCYw4mE0YrZQSQHNTzsFkiMYlyC+Xi9bX38vmB3gvVasVMro4JznkWVLP57mN95/3ZgM4LsaD+xFGRCxWACold/F8Vf/AMXEsMKgOTAFAw/snzCG+I9MamFOW6+tV5tniQ0BYQBLjpawggFOV3wU68Tu8Rg58xUuRlQ3aUnVBU5OAOGQf7Dv+AeT+6I/+aPq3OZ2Bt+wMpMD0LXvp0oE/qDPwm7/+awkwFZshvaY0dbF+U4/0LMIpxTgl0UohqNR/c8DdTAygh+Uhk6Hyn+/z1YaMmDE9bJvuXWp/hwHT7pJ+8oAPjOmB40ctMF/rGgKgLK+s2L27d92Znc3ayvIK52BsbMJu375N0AoGFH3sMbaZ6Sk7dmyWLOvO7i5zLd2UkydjhZJ+uVK23Z1dGx0bsxPHj9vtO7fMsk2rI96p0bDV+fs21Ndr73j0CoEpwAvcUJvbO7axs2OlWs1qzZYtrqzb4NCIPfLIZVtdW2MZHKzp4MCQ3Z+fp8a13gKbC+YOwfTospSzvVKJ5fzp8Ulr1Zt24sQJAvCt3V3b3NmydhvdnnasUQRAHbeBQt4mxobt+PSkFRpN219dsVy1av0hdswgcxidsP6ZWTt68bLlRsbZ+Qk5rBlDFqvHH5EJD0YezLn6s9N9HmKkcjloM3uSRYMYTV9cefejRC8qyUZghRkswVadzpwCaAo84XpIi5l0LMNirQlw6sYhMfW6XvH38f1GqQPAaMO7V0n7insEzKPuaQE2j5qCxtQBn+QLYi9l6Oq0DBa7jESBcrLmg0yBwBe5vZFwGgAeQFDRTrh+mC6BegfvLmlxhje8j5P2q0Fz3W4n+4D5i5UCXmMj8O6w3i7JwKKCwLxW47Vh4H/WWwWPjY7aRz7ykQf1z2M6rnQGvuoMpMD0q05RukE6A29sBn77tz4dAKY40UDBRDFPBJVxv/JwCOk7489kdILGrHskGWjiAl2lh7L2Hcc7CRh2l++7DU4CqNrHawHOw2ake1s/Vqdkm5yTHyS0dnw13QvGFAzX/MKCLS4ucp6gB0T0Ftg8JBGUSyWyXjhHAFSAEkRywRyF7cTagYUaGBwgywo2CW0/l5eXrK+v3775m7+ZwHZra8du3njZdjbXbGtt2UYHe+3o1LidOnGc7vqevn4rlSq2uLJqaxtbVqrWrNI06+kftLNnz/L4AMdw5J8/f96+/MIL1L8CpAKQghl0I5Gbbng+zSaZv+FBbANgZsxXLRfL/Brb4HzAtvb2FaxZ3LMxsIe7u2Z7ezbQAxtU23pGhq2a77XeyRmbOX3BBsamLdszYKVayVoZOOI7JXcydwinD/dSdym83c5YteKlYI1R91ac7EBQF8rSvK/CPUgWPnSMciDrH3LlO7sat+n1Gn4CZkNmKBzxQITJMYNkxUEdyuJeKtcY8VO64gNzGksC8DuOCykGkf5ZLCnGQ/MTHe4eW4X91uo1RmhxLRh00ZzLYDQEOASox/iZtYsgBDQzwDmGoH5oWQmQQy4xkg8SR3+QU2BsYGRhSJOkh++bKPcVx0eKBO4zJifArNbXx3+4zwBah4aHCLph7kPjgL//sR96Y3+00q3TGXiAZiAFpg/QxUiH8vaYgd/59G87MI3+J1DmD7dDPqThO+RXMcvS/WsYZqjt6wr01sNeQLMb8Haznq8FQOPtvhpIPQyY0siiCmmEQRMQfYjWFPxSqVKxrc0tW1xatFKxRLCJB7NeJyACZgpmI4AZB6xw5O+FUnEoSedzBKSYeGgK19fXaXz6zu/8TuvvH6A2dO7OLdtYW7Z7t65bT6Zls9PjdvHCeUoDcvmClSpVW1nbsNX1DdvdL1szBya1QG0rjg8AMn9/wc5fuMBj3Z+7b/v7GHOJjB3KyNArMtoL/2AoCvOB18JlD3YWTBgYL5nE8D1I22y1YqPZnE3m8jaWz5MxrcEA1qhbvaePGaZnr7zDinWzOkLoIWLNOysJgARwRA0iI6w6XZUI4tQm1rJWh/7VYOipJx2SCBTDvaxr7OYjB5lgE9liNtJiKnGh+35P7uUAzgl8ZeajhMMNRZK9MOc1lNj9/eQRVgKcur+Vd4s3HfYBsBfrNLEg8Fi1DlAki6loKJrC6glwZvtVyAs4d35+zrI688k4qrAgxLVkG1fIApid6h2qCJzD8SifALsZtRjlOYTMVdwnmDMspGhqymYIRvF6zjHHh/NuM0EBiy0stHB96eRvt3jfY7upqSn72A/94Nvjj2l6Fg/lDKTA9KG87OlJv5kz8Onf/C1/jgdk+lrA8vUAZ1yzB7iLjUwHxt5V3Y8ZUJmVDjvX19xf1J3psJL94ZjaoXa8fYcZk7b0oAqB275mSd+77Wzv7BBEOquUt929XcZEff7znzeYofAgPnr0qL3rG99lp06dIpBa31i3pcVFdo1i5yeU8as1PrwBDFDKRxcoBOH/7Q//bRsZHnF2du6era8u2vWXXrB2vWxHJsfs6uVHrA+mFAT2l8q2vrltaxubtr1XtFauxwZHxuzMmTMc38TEBM1YkAngwu/s7JIl3dvdJZOGawhmsQWTUIgPw2eUpQGIMOZ6DTFVg3bhwnm+BmVh5Krm2w3rB/u2s2/9kCQAGAGQDw1ZbmjQSpmcHb902Y6cPm87pbr19g9bI9eyasvzRR1AertRGnGq6FrVafsZZNAM0kU5H7/EXEkD6fpUD6NXOdo1myiN12luI8ALeZtiMgHYlB3K+0FC1OgmErsZs6be4hUu984STtt5vqoDUwE2gDK2raUswUF4cn8HY2ECCCMKX+V8fMY1rsOgFNqR+nhQtvdVVYdJdcYbMpE4UUKLUABFpDPE+b++T9e5aoGopgB+Hfz32C/0qsqRxRwAfKJa4AsAxXFlyNayIQI7TzkLDkMfXgPJyv/4T/7xm/knLt13OgNv6gykwPRNnd505w/jDIgx1cMz/iwGqQNaOzQiY3NCkxx/KKtrUmh1c9hkBlc/fhW7rB2QdEdT+Q5iV6922c2odgNNve61rqfCvmMw4SVfD6Q/dH8IXD+cP2ZmKBjS7a0tup/BUIGJBFBdWl7iOaDMDyCI3EZ0fhodHWUZU45w5m/Sle/6w53tHTKG29vbnOf3ve99BJRgNhfn79nWxqrdvv4VyzSrNjM+YpcuXrA8TEehO1SpUiNzWqrWbX1nn4zpM888Qxa2t9dLq2gCcO/ePZqzwKBhPmC0wvc1OMTZ+hRsHFpeNhhszy5LyPtsNWlaAsjG+RHwjg5bplKy4+Nj1torWma/ZH2IeMrlbGRiwjbLJdtrtW3m3Hk7cf6SlYHZcj1WbTesDtaURqQOKCRgC6XmToBoKFezZAyzFkr5zsQznojtS7WPTocxlcNZzm55e1HMtYfyq0GEs/mdGKaDIf0CvXFEVFJdCEyqFjlkFJHU0PLoJPycsU8hzurA+4zMtDdI4FiCeUv79tB8d84TmKLJQAi0x/kAVPf1+WKGGs/QpQ0/x2sBDH2/ylUNC68Q4o859CYYDmpxDXw/iK9C6+EmF1JkVDlXYIKdDcaY2RaVxq1Oi2LqW2Eay+XdRIWFTmDE/byc0R0aGrKf/Acffxj/9Kbn/DaZgRSYvk0uZHoaD84MxMD01aN6vZikzkM7KcXr4Rcech1Wko8sGmqkg4v1e2KTDgOE8ZhiMNsNUrvH3m1+Omzfr5YMHAzYj/dJFuyQy8bQoUzG9kJJHGBU+Y0sRQegC9ApVkmMmULLBez1sAdIBKgBK3Zvbo5M6fve/z47duy47e7s2fz9u7a9uWYLd2/acH+PTY0O2ZVHLrkTHG1Qa3XbL1Vogtra2be9at3WNrftgx/8IAENzntwcMiWFpfsxWvXKCkYGh4hoHajTt6jhwpZ6lYBDj1OyLWPlXKJusYcy7lgS72EXUDZvVqysZ4eG7SstYsla+4jqdQs29Njdbx+cNhOX33UzjxyxVrZvFVqAKVtazIMITDWQSuJY6HpQ9IClGgugCfoMMH2cUHjQffJNVcr0ra3zgSAcpe7l7GDMDZpq8ndBjNO4voP15ql+tgQFNhChduL6Y91oC458K5n8bh4vwVzVuxiT0BzOGYiBwhlcXVLEhOrFqxiUXGfoTuWs5Ge9+plfJc1HNB8BxmN7mWHiFFaRtCTJtIBMMvoHkbNr7d9Rf6pzkvvcXfrexoAkwwSyUDoTCWXfy7Lsj+ZY+pVB+2nf+ofPTh/ENORpDPwBmcgBaZvcMLSzdMZ+Goz8Lu//TvOdLxKP9npM37YPrq7OmkfelgeVlqXYrWj/ev06ZYeUw7lhHkSEOgqv/OBG0XmvBZQTUBz2ADfx68TOPXxB8bnkBM+rLTrm2XY5x0tRG/dumlroZwPV/7C4gIZIzGKZJUyCov3hzvYJDCn0Enigc0M02qVTJW0eGfPnLUPfehDdvLkSdvbL1JjurayaDdfvma9ubaNDfXbk+943Ab6+whKq/WGFctV29jasZX1TduvIjaqTAOV6//qNjo6ZnP37ttnP/uc7RdLBKoo+aJMjBzNDMw1IXxdrCJd4WBQ2dYUZhtn8gCKwPIiqKG2v2nD+byN5HusP5O3PNqjolydy1qzt9f6piZt5swZG5qYsgq6G2VyHr4fMksxo24ACtFdUV6ncnQJggi61NTBr6lC83VvYNzooKRWpR7/1Ukxi01SZPQCQ5u8FwJzKTCcRFJ1MZqxJIV3RNB4AkAm7G2UFCCwGLOtjJwKcVAxqyrQimvGBgd0yzvgVSnf76OCs66hValXABxwetqBA2XNDbZFBzAC2NCtLV554TW6Dsl8Yi7JAAdmNzpXSljyeZ6DZBhcFPA1YL69HSrmCuwrxg6TH/SnKWP61f5Kp79/kGcgBaYP8tVJx/aWnIF/8zu/mwDTg2DydUryhwLZzukry7FT3gN4qt8AACAASURBVCfss0ZkDokf4DGYPSw2SkCyGzwLxArMaJ/xhYhfcxhYPrjPjsa0+2KyfHtoKR/AFBE4BbKI+ABjio5ON67foKsev19bXbPtnW2WLtFuFCBne2vb1tbX+PBmhE5wfYMt1TwA3Fy6dMk+8IEP2NTklFWrdbs/d8eWF+bs5Re/ZAM9OTtxdNre9c6naX7aK5YIXuuNlhUrVVvb2Lb7K2vIybf3v//9BDT7e/t2dHbW5ucX7Itf+CJ1rPk8jFM5hvQjSzPbaloh4+DEAZvrbJF7icYAALEAqLjWcOh7M4CWtWr7VkCZv5W1gUzeBvI91tPbZ7n+PuufnLDs0JDlR4dpyKo2WzRrIZO0yf7uLqfAOABw2KozyDzwfbJYCSYg/I4gLSqDi+H0Mr0DI46fZKWX+CkbCXONcxIAkyzAS/VKCHC1BV6nEr8Ybu909loLODjgcV2RS+uLE5baYTgyzJm3TlW1QGX+uJsSgCh+r370KstTilCpJs5+r0YoJisslwKzjNfzOME0xoVZYLhJHkeRb/4udX2Oz5XkLQfd/rgHXL0Tcn7D+4LzGCQ5frs4gNViMJbQ4JzwD2a8j//Yf/eW/NuZDjqdAT5z2q+mddKZSWcgnYG/wgwcDkz9oewh3YcXsGMAeRAI+kPsUECoEm14gYCGANlB9tL3oX/x73Q8MV5xSV777Aah8Xh0PD6IA1Psn1/rfAM7+xqufJTz+dBlD3YHHnAjgw0FGP3SF79kr1x/xaYmJ+3ChYuJhhDgae7+HHWe0N/JMY+HO8AHGCWAgwvnL9g73/lO6+3rs1q1bjevf8VWluZt7vYNGxnoscnRIXv80as0P0EbCG1ptd60rZ09u3d/3la29qyVydp73/teGxkZoR52anKaUVEI9V9aXHbDE806cODnLNdqWo4dluqMu/L2qA5+oGVly9K+XjKlrWbDqtA8GjSFDevNZhyU5npsuLffhkZGrTAwYI3egrX7B6wwMmyFwSFrgw2n1hAl4HxSUuY1Jzhse8vQwPQJaPoCBN3HYH5yRlBlehp/QntSudS5v3DTwKjm4LTjxPMyNIBwiGkKemk3CXmrBeozg0TFtZKhc5RSAqKkCYmv0SQB4JWgtO55nwqdJ+MZM5jU6UKH6kAa41EHJrChKI8DqDIuKpvl/tyY5q1LYX6KF2Z6HwiQH2gPHO5j7wTV6TYgMxYAJZjzJGZLEW9BEC2TlU++MmMP6nnxK+WyYsxoLevjdPgrCQTeI//9P/qHf4W/YOlL0xn4+s5ACky/vvOfHv1tOAMCpq8GaQBjeNip3O4nrweLs5ViRfx3AnwEeQkYkCnK/GGuAPUACsWWHgZKBX5j4Bk/fHU5ukFnDE7jcm0MhGPJAPbjx+ro8vwcAoMUTlxh5QnrFuQE6B8vHSCACBz4/f19zCl94YUX7Nq1Fwk6kSOK3SLbEvsGawbd3urqKmOm4FwG2AMUQuQUHujYBwxGAJW5fNbmlxZsaeG+VYv7tnTvrg315O3Y1KQ98Y7HaHKp1iq2W9y3eqvFIPzb9+7a2jaAatuefPJJO3PmLMEP3NB/+qefo9Tg7r05K+7j+Ais97J4PpNDlj/L4ApI9/vBQSASAzBWNQYYQCvTXN76s8h9Co5t5FcO9Fv/4JD19PVZA5FE2APYvELeCgx77yHQLQSnOjNBm85wAhgBfIpxY1k7mGoAh7whQCeiCZdJDK+ur+4N3UPZnoIhtkwgLO5SxNcGUx9MbIhgYkSSq2QPjEP7TbpURd3TNM58JktWWWAZe2G5O4frVE3c/P4zN58lOlmkINRqvAfwj/3lW14OxzjZlapWI+BWXi7BXtB5M0Rf+zsAmjt/xHiOLK8bmXJvveuLK9yb4V0dmFGfZ8DxfOTyfy0ZQ/Je8+Zayd8GziR1q9DuYgHXaz/9k//gbfiXNT2lh2UGUmD6sFzp9Dz/2mbg9YBp56HeAaUqY/oDqQNMVVZVFI00qB32FB123FQjjVwMGroZUYGRbvY13k5fx9t0g9jXKrIIsMalRoBK5WB22764fQhKT4BpaN86c/QI2S0ABDju1Vf8/v379nu/93ssc7/nPe8hKEELUAJABNjX6okT/9atW3bzxk0C0sGBQTKUaFMJAIOOS08//TSNS3Pzc1Yp7lmzVrX5WzdtdLDfLpw+ZU8/9YQVcjkrVyu2sr5mO3v7tr27YwsrK7ZVbFixUreTJ0/b448/Ttd9cb/ILlAAvbdu3rLVtfXQgrNOQDY8NGLD/cPJfZjJhPxZ6hHblCTgM84bIBFu/nNnz9pAoYcRTwA9MC4tLi/Zzu4OGwxg3lpsd4pasbvP8YHz7Cn0un7SVx4ddziimDoQKWglvStRq4VQ/s4iKL5fO/enj9v/EcVZM4BvXFPML0ruiX4U0AuAMoA2B5VgZbk6CQu1jlELCy0t1igECd/zXoFUIbCxkYSWoAzstxuzgtQgLOQwB+xwFYCpxg62lE0MoFMO7D628QxXj4UCiJc0AN/j59B3qtNT9x8VAETIJrgwCzFPGD8WBpIa4Hgee+XaZOp4wW5rPt3NGHJQ/T2i98eB66kMWAL4EAnWbvHa/9RPpq78v7Y/+OmB/pPPQApM/5NPabrDh30GXg+YEiMEoBCDQJpIAkjzUPpOEL+XYUNKfTdTA51fpEPzXXsZHA89fU8I0NX5pvs64fcdPVun5K99xGzrwbH7vmN2V4BGcVGJeCEav3IusX9F6rjMDgXsth09cpRh4WCbXn75ZdvY3GAkEZhTGI1gFoJBCsAVYAqAQtpB4AxkPN6fv2/Xrl3jdphfyAEwL2fPnbWnn36n7SMb9d5da6NvfKNuc7du2tjQoF04e9Ieu3qVD3wYp+bm7zPDFF/vlSq2Varb1l7Rpqen7amnniJDi6ioQh5xRm1bWV213d1dazZcTnDhwgU7cfyUZbNgK3UtHEDRNJMxGp7AmpZKRbr1Z2Zm7NGrj1q90WQ0FkA0ANbe/q5tbm5433eUwgFIQ2tQufkrlTqPXegpEMQLFBEwsRsR2LrQLjOYepiliUD3wGrHCwy/bztuepXhec0R2xRijwj+qtUkA5VdpMI977pMHMN1kt0+u24ZioLtk7D+qJEE73FoZGke8/0BRHppG53CGh7rVCg4QA4Q2J3t/kFzF3NAXQKg1qj4GRYAzApFW1uCTAfz3E/4IpYl8P3AzlXQ83Y6Z2GMAKoEtQTr2SRhwpsJhJmlwSloTIPpjE0GeG7ekUomre4OUUm70wDgoU/++H/7Xz/sf4bT838Lz0AKTN/CFy8d+oM5A68HTKEL8/J250FzkKX08p5yHQUWvSzpWYcqteJ7xEWJMdXDVqV8GZwOK+kLOHZ/fi1gKkDTLRMQeFHv8sTYgzjNED+EMccAWeOJS8YxMMXPNzY37cLFC+zQtLu7Z1/8whcI9ADiwH6OjY8zFgeADEBI44AGEQALekGAMQALlGy/8IUv2MLCArNQse1jjz5mj1y+bIvz961WKlm1XLZapWwL9+7Y+MiQHZmetDOnTydB5ssAnusbVqs3rNZo2Pp+yVY3t+3UqTN25coVBv+DNQXwRU7q/fkFggkE8IOdHRsbt0LPAMv/xJJq+xQWJJirarUcOhEhjL1pg0NDrqndL9rCwiLjsybGR+3IzBTH1aijNWfD2s06P0OXCmkA5QHtnDUbHkaPawJJg7SUKosnzGJoL4qoqhYWM2EVQZ0p9xcc4xHNyvsgtB+NuzMBDOJ6gFkUWOPCgw5z125q4UWzVJANMFc06DRpWgMYJHL1xVLSSSm0+WTcFsLoQ494AE6U6TFfOK66LLGLEr6vVnkPMjE0yBd4DrxHu+OdXD+L8bCjWKNOoAr2Hk0bMB4a2hLWOErCCOkHOEeAWY/M8mNgXqgRRaOCIJmg7KHVtv6BwUTm4gvRzkJV0VpC1/x9iNuS3hVjk8YU5/w//JOfejD/OKajSmfga5iBFJh+DZOUbpLOwBuZAcVFHfYaPOSCZC0pYQoJ+INZ5fwOYwmg5b28/fcCrR7V4yHfKjeK1cRDSqahmInqZqUEGjpg92B70/gcaCBCW8sQap6UIkPAuVzw0iICJED7p/NzMBPiiIJpS2xwAkwCW1epVck0AthhbH/2Z59ne0+E6aPEDYMTwvHBKsJNTQAKRrHg8TrqU67zg+5ycXHBlpaWbWlpkYD3scces73tHSvt7lpxd9d2drZseXHeysV9O3P6pB07NhtAhAedV6o129tHe9SKFRtNmqDQgvTEiZNsn0pA1nBdLT4w1umpGTJ5BEqIeioMuBYzgA9X3MLA4ww3GFAAS7DAR2ZmbGNr28rNtt25N2c7O9s2MY59TlpPPmtNLHLa0CU3rNmoeUg/+8Wb5TI9ZGcx51roYN9iEMkqSlsaACGwMuKsaJJST/imm4zAypH5A2AK4xeg4/eR6QigTW55gkokDgTjWqjRe495aJCDC50ANVQGdI8m0o/IaAUGmF2aQqk9ZukJPJm96k0MtFih/Y6NHjqxU2JhpXnGNt6ytLPwA8BDCV7gnPdSSCFQBQDvS8g0yATrjR3oWXXD8nF15o3biXVNgvFdN9vR33beebg3+H4G+K5gMeKGL5c4BFNb4IFxnQYHB+x//qf/0xv5k5Vum87AAzUDKTB9oC5HOpi3wwy8XsC+wCIf6hKPhvK7M5wCpJ3Su/RjMj/5g81ZHdenOQPLB2BXt5zXm08xVGIwXysVQPsA2BCYkes6ZmOpzwugBL8HY4loHw8bD6xSOHH8jPmQPugDoADnBGc6QAhah5ZKJXv+y89TPwqm9PHHH7Pr16+TCT127Bg/y3Xt0gElMWE+3fktphcPdLCmeNBjfGvLy1YvlQn6trY2bXN9jW7n4ydmbfboEUYv1Wtwb9eZZ4qyOoBPsVKzze1t5qAeOXKELUj39vbZCnV8fMyOHDlqA9C11tC20wP225m8NehBcuQSMEn42vvT052fy/L1kBsAbM8trdjtO3cJqhFfBWA6EKKkUFzPEGRCF+ndowQYg/c93BOh9SW7BgU5QQCDuhcdEL46/UG5pbHpTfdEfP3xMy1cvF2pd4DCNlg4SGahxQIAuRYrrjl1UBgDU4E4ZQConz22w/7FOOI9wLI77qXQnUn3d3hjJGyp3iP4jNfgg2V9mvUcvCbmqiS71KGoFlLO5joTTLMWkgJQckdWbC7PBZIYao0TbDr0zuwwRdNVwRnfTJaNGDoLNzUNcGbd5QMHg9UwV+wkFbJOlX6An9H89I/TgP23w7PkYT2HFJg+rFc+Pe83bQZ+6zd+8zX3nZTXO8g0ibiJ2dIOQJXRJG4vKne7P7jiUmqiQwsPMz1M4wHx4a3ybHgQ6+Ecg1WBDgGFbrDB9oqhFCo9azfzCqYS/+IPsU0eEu4EI00u0p9mzB597DEHZuWyLS8vE0SCKX3ppZcIUtEN6srlK4mGEtE/ynh0lstzQpUhybJsHuxWnmze7t4udaHrK6vWbjTJxoIxzPdA6+eaz1zBmdJ6Hf3l61YpVenox7F6+/u5HxiQBgeGgtHHTWgA09MzMzQzISYKAAQsLl5Xrwv8aBHhGlOARddm1mxgoN8uX75so6Mj9h+fe85GJqYwIrt186ZLHM6ft5npGQJpbxdKui9hsln+xsQG/SrOndIRlN7DAkGlYLa+DGXgTC5j9WYtYUS7JRcCdAeuZZAB6D4TwNN9oIUYXfKBcfVFgi9MNB51b/J4MGSluqbTj+ksLoGged4r9MX4Ca6BwCmbFUSLM41TYzrAzvP+D4vDQxz2AsS8x4MEQe8R+syCtjXcvCFeqwFKNSzCvITP1qTMd+3kjyq2S8AWwDTpgZZUFTrvB71XvTUvZABgrh2Yal5CUCoZ3f6BAfuJn/ixN+3vW7rjdAbe7BlIgembPcPp/h+6GfiNX/v11zznbpYyAX+MfMkqrjF6kL06wzTeObVqkakJrA8ADv6hFO7492A3KPysO0g/BqvdgFSvjzWhCcCJjq1jxeCYjGVoIdrtylcZVmMR+wQwcPHSJbt46SKNO9CWOrvVay+++KL96q/+Kufn6tWrDNYHUKhUK2SdUOaFXEIMqZgvgBcA0Rs3btji4pLt7+8RDA8PDdHpDX0mW4b2gHGNJBJkomHY8XB3sKcAl2AnMV6wXwCd6PLk7SNzViwWCfYmJqbs2PFjDPFH1il+X6t5uZ5Zos6Pk+WURhegeGhokMH9ALY/+3M/bzt7Rfvhj33MVlZW7KVrX7EPf9u32cz0uP3yL/+6bW5ueZnaYP7yjkCYq0K2bZlWg9FZmAtFMB22KKFBBwsMtJkqeN6rFlAOxpxF9cjVWEoSgF0AjQcWP45U+SPsS9dWjKjni9Y6xwpgTw56mZh0b3M8dLS1+A97ju+zhPGMmEUv4fvCTextYryKKgs4dzCXruM2zhnju8rloI1VzFVoSJAkBaiBgQNivEYufspdOI+YL2fZp6YmE0bYZS+IqKqRVW+jm1d4g9BHJUMj2PAovaIz/y2+NyjVCBUULj7QknRgwH7sx/+bh+7vbnrCb58ZSIHp2+dapmfygMzAb/3ar3U6vETlPzy9Es8Lu1t0BowcSsT+qLQt5ic+pY4L2NsishxunQ48eLKBRaG+r16n4SUuWzpwxPPddYeuJXTdnIehe1g3QF8CaP1ApDVj/NHNngl8CPTis5zgSY5kxNTiOApXF/hRT3KWsmdnWSJHORRh+Tgeyvt/+Id/YC+88CJLpaOjo3b10Udtemqa5X6cDMqlkhugTIv8U8RG3b51mxFLGCcYN2kcM8gWzcLN7e72Wq3CuCMwmGCeUMr3+RLO8j7yuSxKxgjL9z7qvBohrQmxRQBAYvKg+ZuenuG/8fFJz5yk/MIXDLgKuAY7u9s2Njpmk5MTNjY2yuvxH//4ObZBRVbq0OAg3fizR4/SwY+vAYIxdJWvcX0BoI3xTK4x1UJD9xZAj1jr7sUC7gN1MeI8KnopMKOKb5J5zwGkZ7F2FkF+v/hHm0yxZCsC4Lg2assqzTLGqfzRA/d96CjFvE51Y1JqhVjPAKB1zPh9JF2ozkcLImlVcXy09MSQYUzCvYVrpIVY98IJmlKwl8rZxTGZDxsSCAjiMQOhzK9FgbcSbSaSA0hKmG/ah/epLyiUXHDg/RQSBnAteCzoWnGsVkeCwAUvNMLZLCsLP/kTaVzUA/I4SIfxl5iBFJj+JSYtfUk6A683A7/5q79yQNuYBO2gE1CEBPjwCjsCFGx4GmXCNHU0ciEvMmwb6/qgS2RZNrQ75OewV7CICYAMpiLXsfmD1dkjBw9gb/TAlprNxxZGCPAD9Cy4IXonfK8wc5UdD2Npu+dMLBe2lXv+5s2bdv3GDXvmXc/Yo48+ShkAStZwugPgbG5tJvmQ0JcOjwxbpVzm+WTbGZbawVaijHrnzh370pe+ZMsrKzw3gDkBjg4LDADhgfPQVzbgbkeHKJioQuyPtVEYB5OKOXI9Ia6W82QBCgVQyhlqe4g950TaxbaR8T1y9Bh1sYNDg3y9QCIaBHhig9nR2aN29eoVAnM4zV986WVbXlpmlmmlWmZcVqvhXYvK5aKNDA8TnOLcMXbGENEABhbPAY+DvmCioUEraCiie1ALEE8+Cn3g5dD3lVLIQw1gN+RutgBMgZLCYim+bWT6CTc2d+Hdi9yZznuZ44RZCfsIMVBqb5roKwP7ivs9ONaTbkmRkUggkGHzQbvswFNh9webVmBBI7mBTIYKqsfCSmYqsqjYD81lbiKTkQ+B+mJcAXYxPmpNQ4QUDVZYWA0OuBY6tG+l1jREWhXLRV47z3511poxUKiINH2Rw85ccPSzu1fb8sg+BfgNsVl4f6ASgOP/r//LP03/SKcz8JadgRSYvmUvXTrwB3UGfvlTnyIb5LpLOJJ7GHqNhxezGVWyO8ArmbVyAeqEoH1tGIPV7nN2T3foIKNcygAmpa/sdlF7dI8bRdxUEXWVijszOWblBz4B6MSgOB6LQG1SQu8yYxHiRpICfC9AIOMSxrK1tWVLS0t2/ORJm5u7Z5/97J9Q/ylzDErhAGTo+PShD33IZmambZ+l8xwf1AiVB1i/cf06y/7YHwAG4n4INAJr2zGmtC1XcJbVgRIYvpo1mii5uy4z5M17eyVXw1o227Z83kGUO9g9i5UlWLyGLTadoc4kHY6gV22Q+UXE1Okzp1wrCHNUPssS7O7eHo1YxeI+dbCImbp5+65df+U6WWGAS5SEsXN0iYIR7MjMtPX39SapANQ/Avbq2kVuc50/5j9mPWO5RrexLdFFBy2mrrVc9BgTsLprOCPXfgBkNKMFMClNq8AVmy8w2N/NR9TDCtDpngmsPefdQ1aDRrqT9esLj/7ECIj9gKEEoOT9G0rqjHoKwfZ8H+TySYJDokEN+aF4/wqs+oLPz1G5p+rkpDkF0JRjns0EotgrMvUB6NL9H8ZAZjSfYwwVZQ6hpAIGF9Pg+uzQdAFZrVws+XtH9xy102THcX/Vuc1P/cOffFD/PKbjSmfgq85ACky/6hSlG6Qz8MZm4Ld/49cJQMCCkamC+xaxSUEL1s2aJsAPGr/ItKSvHTS4jlA/65QqO1SdmFLfHx7w0p92wHByrGaEjnVMBb9HxyFmDd/HjGlcIhbo7I6LUuefbl2tZpOavHyegATyA5aRWy3b3y/a9s4OO/lA54dyNTo+AZBKFnDx4kV7xzveQbCG14jB2tnatpdfecXuz83xGniupVGPR2KN2ZmEuTY0PGwDgyO2sr5jlUqZpfwetpMEa+rMVyJ54Esc8OEqwReVz3sWrccMwWXdQ1YUkT7IO8XPcjlnuDpAImfVSoXl27Nnztip06cISHF5yaQxlqpiq6vLViqV7djx4/bKjVsM2O/JF2xre8u2t7ds9shRe9e7nqFByscMnWwANmQKyYMn5iH1odfcC7SK4e5IM7ycDD2sG9v83HSNO68HoA6ZqXQDBTd70EYqHUHXFUCLcVjQ8QYtJyQbAPJkTIOuVVIBhvnzPILkJCyiBvqhqwwNHXxQiYseKQ6dhVTH4JdUAsBO5vMcB+4lGNegw8YY9/f2yE7jg+wnWtGG7NPwpku03DgGWFKcByPC4I4PX1NSgn0UCtQ8YzuBWlyDWEet+52saW/BF0cCpg0H1NSQqiGB0jhClaO3t5/sOBbBAMVg1PErMOj/+KfTHNM39lc73fpBmoEUmD5IVyMdy9tiBlDKP8gOen4RACnKgXgg44FC1ziNJV7ChA9ZjEmnJI5tOyX0V00Qdh0j3cDpASjggavSPpnOAB5wODxM9cCN9aydbjpRpiP1b26CCWLBA9pF7Dt26MfsVwxoxLbqs5gmMXcAb9CEInapf3CQAHVjfd1W11bZuYll13qDRiK0/XziyScYso/t8fne3bv28ksvMUgf+loE8cdxOwAR+DkkAvgdwOip0+fs5eu3bXFpySrVks3P3bWhwT7r6+shUASIxKIApeByCTE/ZqVy2TLZlo2Nj3K23/nOZ+zkqdN26/Ztm7u/YAIMjWaL8VHIP2VLTpTXGfHjJXUsXM5fOG9Xr1yxZqsRQLqDacgXwBQPDA7R/HTt2kvWW0AXp16Wa5cWl2xiYtze//73GcBaji53ZxDJxpEBzlFPi5+hBzyYvkQLGeWHdiQjHgIvWQiuHQCmJA3YhzvBXYPsumSXK0hOwu2DXpmgvdWyne0dbo9SNj7IEqItaQBqyT0fMkN1fwBoKz2Autcmumj1+ntJ9xxzUn1fkiwkXZIUExZlrJLtTHrL+2JP3ajQ1QvniO/ZwCAE5CtaDOezt7vL64/7DYsq3JdYPKG1KYCu8lXxOyyGsB9vJOCNB1S96MRMhY5ReQfi/tFp90rpSbPJjmOYN0oSWm224JXGFAsYdAvDPgG0YZr7iY//+Nvib2l6Eg/nDKTA9OG87ulZv4kz8Olf/zUv+YXSpDvTUfZ1gEPridM+3gcb/+Wy1nQbMX/lLJVrP2NgGoOI8AxLgGm3npS6ND3kArgVUPXaa3CFR3pRL0GHLEkOx3NB8dFoOPDpBpgEMFHpPtHsUS93EFTHr411qTKa+DmYjY1P2L17c/b8l79s0J1CRwozEkAbHtR4AD/1Dd9g58+fJwBA+f/zf/Y5W11ZCZ10+gkcJBNA+RzX4+jRo/bNH/gA45xeeOEFW1pctntz8xxnsbhnf/a5z1o207LLly/Z6RMnqN2cGJ8gwADA2t7atpXVNdvc3bbtvR3mjH7f932/feAD/4U9/8IL9gd/+BlbWl61kdFx6+sfIHOKNqooyfZCPoHycgPgepjAFLmWj1x6hJpSLFgAeqBvBWiGlhQsLIL8X3rpK1baL1JTe+LEcdvZ3ibL99RTT9rw0ADn36+3m272i/u2vbPNe25qeppAyvWMXgpWL/ZkURLMM7jevijy+xL3gseEhfapwSHutzD0jQCirnV0XaeXmRHKL1NTpVwhU4pSNvYJFhGxR2xGEOtSBcuY3engzMvUSDvw+zWEGSTgFOOPTVpuLHNW1nvSu9ErTq7QYsk1olhUeeQWQCv2JeAK+Q1kIeoshn1CQ4rzwWD6+vrJ9GKxKU2xDIqJHALvm9CUAjppMKk0eGHe8nnP+i3kKR2Rg1/vBZdQ+IJSBkVVF5zJD25Gvv9ySdcr3Ec/9F/9wJv4Fy7ddToDb+4MpMD0zZ3fdO8P4Qz861/6VCeuiGyOs1g0UtSdGVPpmTo4uG6tbYW+Xo+MYhmzE+CdgNgAIAXeCCsRiJ6E8ouB9Z/5Q1ZGlUjjyYddB5jiEiWAN7jyE1tPVMqnAeg1PsSO4ZhekvSe4CqjCgzo5fq5In9ilhUl6Nu379ro6BiBFFpxIrcUoBP96FHqfurJp+zpdz7Nh/H8/Lx97nOfs/XVVQbUs2c6GDnMaT5PQItIHhiOSsUSwd2jV6+ydHv9lVcs00Zs1ADNSHdu37CBtLZG9QAAIABJREFU/l77xnc9bU9/w1PWk8+RqQQIvD83b1sbm7a1vW2Z/j7bKZZsfnHB3vWuZ+3Rx95hq2sbtrq+YV9+4RrB7srqBsHHyOgYQ9dz7YwNAcyE+RkaHmSrTJzD1Uev2MmTJ3iv7O7u2OrqCkHLwOCg/d7v/wdbWVm18bExak/hxr94/oL9rb/1rR5BBD1zrRZc3ejO1bJcIUdwWywVyTBjvvf3vB0rukop05TXPrp/AMYoOzAv6QMMYr4BrtkQgfpIvzcFKr3nu98b0hiTqQ6tQcX+6153jbPLDzrAy41QSUxUCNrH+4EtPLnw8eupfFqXZXieZ3fjB/Wo1/0V34fxPUine5I4kCgBOBZvedvJSsXXMkBpMaZwfYwTwfZsMBAF9YMpBUjH/QcWHAskXFeAYLDx0D5zX3lvj0pAHcA1xkDjVijr6z2lOYIRD4sGHNOlF76owNz+/R/+oYfwL296ym+XGUiB6dvlSqbn8cDMwC998l966Ta4oBNdY3jY0lARlfKl4gRjqge6TgbbOfvqXXQEIJVdSBe5U2B8STejehgwdeDrL5F+VK/zB20IKg/5lTL3KC4qHoeOGRuZaOII8TmK/4mZU30tEKtzxT5Qri+VKja/sEzABmc9GFPp8aA3HR4etuPHj9vlK1fsiXe8g7//zGc+Y709KJ92IrIkL8AcYF+jY6OMk8KYoM0EML1/9x4oPnBqNDM1G1UbHOi1C+dO29XLjzCkPp/NEixurG0SGAFYLO3s2XapbEvLy3b5ylU7cmTW7s8v2e5+ydY2Nu3u3Lwtrawxaqq3r5/XKIue6PmehJEEU4YcVYCLqelJe/e7n6WJBWAccVWQNQCsLCyt2J07d6kdxLgBjubvz3FO3vnM0zbY309QQu2sQhQk8YApKwcdokc/UTaRxFWBTfS4KoFHmIGSpgR+gyTsvwCrG5zcMJcg1MCuJgaoUO7HXOtDiw+wkPiaLWuDrMFbcWp37tQHcMX9L4e7m306nZ1w/mIfE4lJYBjjPwYCvALO8X2fsPZBNhC/DudClhcAEQ0cEgGrNzMAu43zgL7TjWl5GxkeYdMHZaMqBQLXDF3LOAehpa+kB3jPYyERR2yxraqMW+YSCyw+qF1F1SBElAHw0sFPLapnzQ4PDdtHvufvPTB/D9OBpDPwRmcgBaZvdMbS7dMZ+Coz8Ju/8q8TdslLo67nVIcdZ3ccJAAYsI0nyqWMKfJSX8wckVGhycaNIEmpT2aIwHjFD2Btw9K9GCF9xkMfRpnQ0hRf4GHnjmXX9fEjlOEdtHpGaqgCd+z6yVzQsxzFT0knB9e1Mzkai8CsdII0n+zvUxOLB3CxWLI/+dPPMdNzYmKC84EyKALyAQAAKME2zcwcYeYnXucACCyf92XHogAl/omJSZucnGT/8I2NTYb1Hzs2y5SE6zeuW6PWtM21TatWS9aTy9joyKCtryzahbMn7RuefIcNDwJUNmxpccFWV9eC+SpjrWyv1VoZa7RaNjVzxEYmJpg3ul+q2Mb2joE0W1pesYWFJQKGoaFhq1ZqNj4xQWACMIMEgLGxMWoCd3dQ5s1bf28vwSfmnOaucsWufeVlGqF2d3ZtZ2eLLOH09LQdmz1qk1OTNjE2SlaU5eXePoIiSARwHd0JHrm6QxtMAUay6iFaCfdh0qIzOMd17+Ez+8+H7Fu1kXXAi3lHFcB1uWQNmb3ZIkjCWOQWl0kIMobeXgC4UKbXPWeZJDqqc790MlFxPkhNAGjDewXXGCYj3MNgZMXGUvvaxnkD0HlUlDc1cFYWiy8v70cdoEIilt/HFK3wPsJ7mNWOALbxGiyQ/LoOhWYEkEkgfaOHObgw3g0PD3GhAQ0q7mskRHQqE0rD8MUoZSohQsvfH64LFvSnnACLJHYRc00tNK3Jgi8sIOj+7+u1//L7vi/9O53OwFt2BlJg+pa9dOnAH9QZ+J1f/1U+XGU2EbukEh1BIx6UAKahMw2jpYJuD+eFhzr0qDJgeKC2usgEvV/IQNTPGfwe2DCBPzdSBO1q4KTYyygAXIA8sp3BPAMnPB54AqXcT2DO0LLSzTV4SIcxBCCrPuUi0aS1A2MIYKpSv+vm3DiD4wqAA1wKmMIwtLK8YkdnZwlAX7l+neV6ufLxWgAzGKDw+uL+PjWnKNVDlwmQJhkBPuN3uB5wtiNsH/3t8drbt29bpVy1cqlqJeQ/NmrWmzfb3li1K5fO26NXLtlAfw/Bycb6mq1vrBMU4RRa1mPVhlm1XrexqSmbmJ62rb19297bt739kg0Nj7Jb1J9+7s9scWHJLl16xJpguXJZOvfBfgKYQiIAkArB4P7eLrtAYbECtvSb/vNvIvj+d7/3+zwnzDuYW3S2QiYr/kGrOjE+ZufPn6N+Foyu9JQ4Z7WRBRCD8QvXSf3mY9kFGbdmk6BeAfuJmSjcp7xvQx96XkRIVHifhuzUUHrGdcR9gnlTGR6v5QIsSA6gm2ZFQe0+g7YY9yoWQDRIBQDJMr4MTACkPV7aV0IDri/+YXEjlpyvjf45SA3tS4PpSuAcP8c18JJ4jmAe/7AI0hxIfiPdMhY4mDOw99KSi33VvScw7vrlIu9fvA6LLHwNUI2FCSQDnoDgcU84Jkr++LkiqTBGyRWwja6h/gaKjRYT/SM/8iMP6p/HdFzpDHzVGUiB6VedonSDdAbe2Az8yqf+n8T4AZAH3ZgHYfsDVgxkXGZnuT7UypNc0ehhTdYGzmR1T5KbP5g/9JCGplHleIFARUvpLMDT9mSdYWSXqMCE0iiEGBxkIUWmJRlkEsYoYZQ60gECzKj0T8KVZWK4pt0EhWOBPcK5JjrboDfEsZ0txQO8ZtvbO2SQ4MyHxhHMFF6H1wt8wAmNccIYhdJnvQHmFO1BB71MjFaTofSJz9g/TFL4AKAA8EApuVKq2P7ujpVL+1Yt7lqrXrEnH3/Uzp05aT15jN9oNkJUE4BZoafXas2s1VsZ293ft8GRUTt+6pSVqjVb3dy2+wuLNjAwZGdOn7NrL33Fnn/+y3b82Akrlsu2VyxxHzg+2F0AU5z74EA/mdRjs0dsZnqautrJCe8SBSYWjGutUrWdvW2CT5w7wH9Pb4FyAzDHZ86ccec2My7bBFs4Flg2ShgQXQTwwxB4lKARa1Ujkw/pAOYS2+NeZQ4nMj5bTTLUmCcwcXT3B12m2DpmaBoisepWLJWCOQiRSR4FJoCo/RPIGVrMBu1oMAo6wDMeh+yhyvgBGDvz7wutuBKQmKO63qaSk3RrNamTDVrMGIzi5bhHcQ/iPsM84j4C6AVAlMFMcVP4mYBpPO+6v53dddkCgCb2GVcvJIkR+E3kFCEDVYu1+FwxRoxLAFa/02fJD37gB1Lz0xv7q51u/SDNQApMH6SrkY7lbTED/98nf5EPDgAAPHxZagzGEDBEpEZDRqMc+wAD9WaDwICMURSVkyhBY0dSVEzXAw2GFg87D0aUJJj84LQiXSrHlqDOOoHDxANfwNMihiphTOkuhs4uBMmr1WUSQdXJnEw68vCwkCB4eVYtHAVUBBjkNAaThPgd6unqnRIzgD2YXMXmaC41VwzXz+cZoeOlVz9eAtZzOdvc3CQoBXg7d+4cWVMAjsWFRdve2rK9nW3b391mGb+QNXvnk++w47Mzlsu4bg8MJvrS47piLACmLcva5vaO9Q0O2vnLj1jTsra0usZAfERGnT17wZaWlu25P37OZmeP28jYmJUZ++P7zATmjgAO7HGmbZXA0ilaCQawLJshuAIR14kmF7ChjAND7iYc2QUmFKhUjpIywDpK2WQfA0jHPEEvCZCKhZKz+XC2NwhAkyioYNDDXCOXlWaobJaxRXHqgpuSvPTsco2Q5BDyT30x5jIWlp6Z0+pdrjxaKmSZhhD8xKUf2msSyCUdlNpkWKW3BmgUg4kxxSkMWpgkkWlhYYT94RoCtIutB5iTXjXWRIPNFMDHvYl7AK/FfQOJiV6nrFYB4ZhBBRjFaxQvFYPRmNHV2FUViDOBZXrqlviwmhIvIEO5Aouw7/7u735b/C1NT+LhnIEUmD6c1z096zdxBj71C59ISvlgt6Tbk56PDxM9UJLuS641U0lOUgCCztDRSQ5j16Z6eV6gVAxlnM7UB0ZRqMGhsf8fjKUHC6lQ7+OBTg+AmNV317SKdSVb1IDcoBPl4/jaI+f5kA8l/wOlYLRNzLjeT0xV/LXAKdnaUN6HxhQMH8YAQHDt2jX+AzOKkjZaeqIUPzg01GG3IHsAsEd8jzoIifkLml0wYegYBQCHdp940C/Mz5O1bNQqtjh/3zbXVqwnZ3bl4nk7f/a0tVvueAe7urXloBkl2GyhzxqWta2dHRsZH7djp05brdmyar1p12/dtmazbUePHrfifskWFhb5ulyhxzLBPU2DGWUNgb3LgVHP8FhgCwFoXrn+CnWxYxOTjOqaGB+306dP2VTQzALQlkslBuxDQwsQqAUR5o/jDG0/vWuRl96Zh88Ws35stRpNdKOhNzv25wAJhilPccA9QNkJQHVwkEOWoPsZzCojpoIpB9/TvCRdJ0r6iJMKOmHIGhRCr3sNIB3XHvOAhRABGOQfHEtov9sFyFT699u9YxIU+Iud7jqOWHt8j/lW5ybcP/gaLCdAKN6/uqcY7xTC91nlCAsuuePxM7D7mHsAWcgLMAbsC+fMa5I0XPDKAcaG3+ODcwsmPIBuNwO6sUqsrf6OdOQzHtyv9xK+/p7v+Z438S9cuut0Bt7cGUiB6Zs7v+neH8IZ+OQnfs61eBFTJcMCHtIAf2QPWTb1tpbU2kXtEcX4MVeUek48fBwAihF10Jn8z2c6tE7El85QdUqf/usMg/4z6vzkDY2SDxpcwFaFbEfpYbGB+oRjzOrsoxeyH1LSV70TW+UdiByYxOYnPYRj1kjaPgAhhObv7uzw9AASAEzR9x6B+yhNT01NkYUS4MHB0bPd58r7wyfnGxhUfH/hwgV7//vfT40qQG+zUbf5+Tlr1mq2cH+O+tJsu2kXz52xRy5csAw0lI2GlUtl5oLChIQScyuTs56BQZqT+oeGbGJmxgCfcj299vyXX7SBQZTqe+zll1+xnZ1dazcR7ZW1HCK0gqwDDKmDdbrRCFRbzTrlBwAj9+fus0Vpobef4z139pxNTU0QvCJLE2wj2t2iJem5c2c9riiUqD1wtpM5S7AW2oWqXM8FUgjaV6YnXi/WFOOUQU5GNY43ZN16bJN3SnJnOHSlkIj4gkmmqvh64Pogv5QZpw28xllT6Ui1eNF9IeCMa477A3FZOI5+r+uMzyq1swtS6CQGwKdtwIBifJhb6npD2L/YVe1D30PXDCCJfeCaSEKC1+H9qZ9pzNofwCVAKcxOMubhtbhnAXQxTkpoQhQUzlHufwFg71jmcVECq2qji5/ja+hV8SEmFfvF13hffOQjH3kI//Kmp/x2mYEUmL5drmR6Hg/MDHzyEz/rYdlBi8cyIXWm0Fm65oyZkKGTkthPJzFDY9Hos1hU78Ue3O4JJo27xRx8vRgnAQgHslR9spTv37ZZytfXTXahCuxUBExcF+is7mEgE+dC4BnGJzuxgGlcctSx9BljAKOodo7QU4IVhb5UYBUPYYAJlapj0Kl9A7SgdI39MeQ9mF1UesY53L171y5fvmzPPvsss1Fhatre2iAzurq0SMa0vLdrJ4/NMi4KLnkAIRiy4Irfg+a1UrVKo2HTR2eBkKzQ129DY6NWa7YtkyvY8y+8aIUCjEljNj+/QAkATGDQprbI9IVoL6Q1hOglgFQocsvFYmDbm8xcdYmHh7mPjYza4NBAMBV5SD3uIzCtp06etInJCQKWGERpbnjPcZHj1zdh2ILBDvOJucXcQyuKxVMMbJN7JYBSvF73NbZzU5hnaGpbbAOQhGurkrpMPrhfoKmOtZGQGLhxCu10O7lX8YJmf3/3gKlJx8I2YhBlEsKxAATxGfeOtKMYJ7ZlZ6ZCIdFr4nuMH9sBVI6OjvIf9r2xscGFDLaBrhSvExAVg6m5x7FkjgIYBrDFPTg3N+cpAoENxfa4V3HOqhjovsZrsC0+pDXVueJ8xOLGsgr8Xm1Uf/zH085PD8wDIR3IG56BFJi+4SlLX5DOwOvPwL/6Fz/vG8QgM2jlUMbstET0hy8ZpQD62CUmxEfRiRsMGAhad9wK5rFDlEpvJ3lA/BAXi+mv68gHcgGYeskTDnNnGF1u6EDVA9bzoYQLEOFtU2MNYFwyJdsUSr4euB7SAMzjosRaOSjvSASwnfqVwzEP4IiH7e6utxlFzifAghIOANT4MIYcIUTnULOZzdjQ0CBzTGNwJmCGuQQwQC7qE088Yc888wzBx97ujm1vb1izXrX1lWXbXFu1/Z1tO3PiuD125TLbfWLOCWz2SwTLAKftbJYsKVz5AKYTM9NWbbSsCjawabawuGQ7O/t24/oNq1RqNjk5ZQNDQ1aqVJLOS5j5JAip1WRzAJqVoAftKQTA0iYwZeICmxbkCUzJarI1J1Np7ZFHLtmZ06cDYILG1vXAMfBz1hTsHJIXHFgh4B+aT3VkwtwJ2ImBIwgNTL2uHX8Xuiu12+7+x/5jzSf2j4WFwJOYPcwl4pQQr0RGFnrZkNDAeKsA1vA6B7+ererl8vrrGojEKmqc0n0KiAu0Y19y3Qvo4biMI6tWCX4RMyZmU+9TLXY0ryqxy5Ev9lRgUt/jnJmsELpLYf9iSbGtTHqSB4idxfZy5ONn8XHxO2lSBXaVepAC0/Qp9VaegRSYvpWvXjr2B3IGPvULP9/pJhOVyVniVI/6EAnFkicpLDBqPd4WEeU7lfnoAoczuC/JMw8VWLr0WQ6NyrYq3eNYsaY1ZjNZoA1lXYIVqU8VyRPyHdWVxx/KDgRZngV4ZWRU0CeGqyAWLWlP2aknO+iVnjaAYOpZg/EEBpuV1VW63/n6bJbxTgCTKFsjExJ6RGgBUSaFLhGl7bHxMZu/Px/C6B20CojDca4PlI+r1Yo9+cST9l3f9V00MN2/P8f9bWxuEpguzc/Z5uqytetVO3/mlF08d5bGImgbi6WKFcsIUq/Yzu6+jY2P2ujEuG1t71jvwIAdP33aytUaXffZfMEWF5ft1q079qUvPU+pBphIAvRMjmXvHBk+B4HerjZjp06dZFzU7dt3uDRABih0nHgdxg+WEWVv/IOGFGYvlPUHBvrt/LlzZJmp+0x0nc5ui2nT4gDHU+tO/Q6fVQqX5lS6TF03AVXcAyrJd8rYXkpnrFlgrGX60eIAn7GNSu39/QNJigAAljohgS3ENUS7VyUrCJRhzuLFV3xPxayjzkdyAp2ngKHkBQLSKuMLgOq+iQ1HcuNLzyrQK/ZUaQixdEGgF+ynzH+4fwEgwbwCUCqpImlXGjo/yaQVO/Cxvcr8GLPSJsDyYjyYO+z3e7/3ex/Iv43poNIZ+FpmIAWmX8sspdukM/AGZuBTv/jziTu5U8J2RhKgAICOoftuiHYGEV1uUAYNukBp6A6UYkPvbP9Z0CZCp+rUGEfon/xrMmvKyg8/Tpr1JCYRL+Q7E+syAsVDxYDGASxK9VHvceoI3XWNMiw1sKFzlKYrQ9e1d5oSMEK0UKJDJPPmPe1RIsc2YJLwwF1eXiaDura2lpTlsV9o9aanp+iuHx4esXv37tq//bf/zu7fv8/XQXfJgHKwmSx3O9jH2ADePvzhD9P8hIc5ysl37s5Zq4EuULdsc3XJenNtuwhgeuEcjUWQI6CjU7Fcs3KtxpzSmZkpdpLa3tm1bKFAYApQikYJ0OeurK7R8X/t2lfchd82AleYpvL5LE1LLGsDxNVrNjkxYX/zW/6mnTpxwj73uT+lphbGGYa85/IENUPDwzR9nT59mpFSYNFxn9BYRUAKgxrc/ejD7vFiAlxiEjF/cVldzJxK7ABJLPd3sa36mdzi2K+Apli+OAVBDKX2K9CmjE+BNGlRJQGQ7lLMpJhAjUcgUPdSzNrrmNqnd0hyxlGZud2gVsD9sLe35lXnjH1p3A7OnfnXPvEZ56ufC0wLMGssOCbGJmZf8oH4OJpfvEYZqLpWyqYFCJVpSjIXv/977fvSgP038Bc73fRBm4EUmD5oVyQdz1t+Bn7pX34iYe0cKYYyeXBBg7mDaxkPIuraCihVZgwgTq5nPsyyucix7F1qOg9WgL2WZdtBk5rA0c70wWjlTZucFfWHubvo+QANXW8EZWVASfYQXicGDS5u74muNIAOgOHvAjJ2gOulfBip2OMmaCk7nYMQsO56RO6Tjm+0BvXyLzNboUMMrmcxq+ws1GoGcOVxV2DRrl17yf74j//YSqVi0Ob5GL2UjDKzm0TwIP/O7/xOOvOXl5esXKna3Ny8NeoVu3PjFdteX7bh/l575PwZe+TiBQLTSq1u27t7VqrUrFpvEKRCNkAzTU+PtTMZO3L8uK1tbllPX5/VGy2C0rW1DXvlletkfDE3iJfK5HtAjvMf5h9JA8NDg/bUk0/ZlatXbHjQ8y5xvq6LLFmtilgoN7ygQxAyTMVeY77i2CCBILCqKOcDxKhsrHKzAFyyUAjRXziGAKSAILYVAygAKjAmoNQN0mKTEMCdAKwWWTGoxe9Vstf4PC7MS/ZyscegN1n0BAZW4FLbiNEUeytDUXx8gUeBQZ1v/FlgXIBUYBnjF7CMy+sYB34nhhMSFelItSAQAxufQyy3wM+lUcXxcP9i/JgTz751vSzGBPc/jinpRXz9Pv7xj7/l/46mJ/DwzkAKTB/ea5+e+Zs0A//vJ/9FAtL8EB1gBrAW98FmiDgYRSgFQ9cbf8B2GCl/8DoQjR/yAG4oCWcD8+qHShqKJkA0iA2TsxWzQ0YthPq7acnLvp2Pzo6Dxz1JBGB3ITFrAbyQAZbuMTFqAZwCVCMeqWPUYn5reJD7HHg+JSUDIbeU8wBGMTyYlZHJXuMoh4ce8NDCAvj9xRe+YK+88gpL9tAvCqhQ8tD0TkInTpywD37wW2xwcIiMLB7yaB3abtTtzq1XrLSzaTMTo3bp/Bm7eP6c9SKYv163nb19K1XqLOev08xkNjo2ZkdmZ63WbNrkzIwtLC/bxNS0lctVu3dvjk0CUJaHLjWfyVm+t8/qLTCkaMfZk/SDf+TSRUoMEPlUYknWwTmuE1qnbu/s0PwEMAINJIAPtZdhYRM3btC15T0VGNNuYBiXmnGtJcHAZ2kU9TOBRWwXl8EFBrvL1lpsaEEBwxB+ptilGDTGr9W5gSUWyytmUYBS8U5iSXVeAsIxMBRAl5yFOuWQbStQqnMXGI3Z1Phrba/PKumLzdU4BDoFtgVedVwBZC2yMCcA3vhe+b06BvYBUBvHSHWqL37N8DvNsyoseD3G8bGPfexN+uuW7jadgTd/BlJg+ubPcXqEh2wGAEz5sAvnLR0ewBweJB6PkzvgPGY5XAajkG2pB5o/+BDM74wlQ8kZjwTGFLmkMkN1QKlq+IKCjAMCwA3AFcDFW0p6ZFFcluX3/rROzoN5kgHc8QEZyv4s7QdjVxI1xO9Du9U2WrOCCWXaacT4+tfYD5hhZ918fgheKHkAQA/5myFai5maCEkPGlwxVngw37hx3W7dum3lcol6VJwgNLhic7HNe9/7Xnv3e95DeQD0qwAAAKjQmC4jNqpasomRAbt88ZydPnmC2k/Mxn6xbMVKjS1HF5dXaM7CfExNz9jAyLBdunLF9qGFHRm19Y1Nm0PU0+4+I58AUHvRZAFAmufTslajQTMMAv8vP3KRRi+2oK3XEjZOAA0ZpgCfMsapM5P0lwKNCZMZWOWDDHsHgIrh1FwLKIl9iwGfAA+OoftRoDUGqgJ5eG1c2heA7S6zi81UAL2Og2NAg6k4J4A7gHQAOPw7uDDrGOkI4nt7E82qDFcxwNT4MVaBXDGzAn0ah94T3SwxvlfiQzwPAsLSrOJY+Dou7SvbFOem8xAoFlOtdrqYF2lOxZDi2Fo4yDCI40p3qvGASU3joh6yh87b7HRTYPo2u6Dp6Xz9Z+Bf/cLPJaDUgZUHmTswhaM8uKUZvQS20HWYiB5yoKgHrn8tcHaAMQ3A1BBRFOkBHevxJ53OPoEVE6PErM+ms68ENQGYSvOoEi/BZ6RZlRBAmZcxQOUDO+5xHkw3ZIujffjV8fE5EIL5y00zDrA821IaWpjFyAqFfQOUUzvI2CJvawl3/fNfep56VIA2GKXgPGeIPHWA7hZH5M+73/1u/gMzx1J+uWzr0LCWi7a2vGiNyr715TJ29fIFO3fmtPX2IH6pl6X8nf2ibe8VbXV903Z2i7ayus7jTUxP2zPPPkunPlKW0HoU5idoZleWVxiSD+azifJ8vWb1WpVh+VeuXLGzZ8+wlJ+weGDFw/XCmL3U7Iz5gcVCiGZQm1qw12QSw+x69y03JEnnqXeGWESV6VWyxvUUYNQ9EAM16SuV8ymto8BVN8uosrZ+LjOVADAAqOKNxB7idzJHab8CkWJece0Qx+QyDgeuAoACg3ot9odx6zhiafFznavmJ5YoiNnVWLVIwLkI0AuMY/8YM7YReJamVYyzxorX4J5TowawnjgWdKQ4FhYoOB9to+B+hf0LGHdrfbF/jAGfAUx/8Ad/8Ov/hzAdQToDf8kZSIHpX3Li0pelM/BaM/CpX/i5kHsvBtM1pvgQMHXQ572/ySpl0OKSaszIvS4nO0rRocUm2okijD9IABD91OE1D44IJXG2nGRGpbO0BC8BJDtwC91/AogRqD303ASQHAknEFMdqAhwAHKDq97dXp59KjDqKNu/h6sc+ku8TDFBYpoElhzcoPMSOvOUGXSPnvXIg1W/+1u3brIU6uV6uN17Q/4pWlZ6P3bsBwzUt37rB9n96f79eb6mVNy3pcVFAtOVxXmr7u9Yb97s0csX7ALMVUMD1tPbZytrGwSkYEX3imXb2SvbxsY2webIxLi952/8DbrxUepHPNTyyipPf21+o0BtAAAgAElEQVR1na1QwWrXsSDIZmx6atIevXLFTp0+xcUDQv6TLlxBxiE2FManXN6jnajPDeV5MXpk6KJrqvxYd8QdZMO5j4gh94VAxyAl0BVvI9YOvxMwxdgAmAAOAajA8sVlbbGm2L/AX8yuioVUcLzAM649GEGBRoHL+DMAm0ri2DfuGxwbr5GeVUBYn+O5EhiXzANSAxmGYjCrORAwxfZifwVMuwEtxhNnqYollrse+8Q9i+3EfHaDd2wr9hXjwZwLfMdgGSBU5637W3moAKap+Sl9Pr2VZyAFpm/lq5eO/YGcAQFTBxGhpB+AaMJGBm6L0T0ApgjfB5vagXvhaweOyH30h5ZrK8UM5RiX3x3F5GDU8y69/6TYKkc4Dh5pyAlsrjNCrjNNJAiJYUrDQtvRwz9Quhejq/I6AQjYX7J3cW6Wu6IERhmFRHNSjrFIXsb0MijBNBz71Sp/7kYZZ9VQtr9z57b3cgfw7IEDH+VOd6lDR4p2mYiGwuvQzvPv/t2/x7n78z//PPdX3N+3jY11K+5u2+rifWvVyjbYm7erl9CS1NlMANNlAMy1Ddsvla1YKtvq+q6VK3UanxAX9d73v8/6BgYZK7W2vmHzCwtkgje3tmxlaYWM6cDwkB09ccxOHj9GA1MJ55nP2ZHpaYJ0XgMao/ye6LCVXh6PFxUEWwJ+0XUSq4r9QAqhUnUMonQFcV+phAwQJ62mgFfMpGpbbAdWENsqqzMeq8CbQLDa8QoA6/73e7qetALFz8UQx4Yi7EcAT4BXx9OYlTjQ3VBBrKIAaqdi4GAcP8cY1GY0BoU6DwFyscwCi3i9Qu5lMMPxpC/V+1NVCWwPEK9SP/YDFhTHwX2IsSt8X9cKrxGgF3OqHFZcN2laNV8C+gC/aUvSB/LRkA7qa5yBFJh+jROVbpbOwNc6A7/4iX92wAkfl9rJY6llZuSGdjzaaevJbwOYI0ALD1HldCaghfuK4GxUNkcZXKVdPtxVXo/adQovxpo3Htm7VQZAFOQEB8BlgpvDwX203hnKxxv6G4WGAGJN/czwr1qFnhJaUJcwHJk5wkikxaVFq1bK3kXKoCets+tStVblgxoP/5s3bhpaRiKrlLE7ee+CpJJ4HE8EoxHAx8z0jH373/k7BAA3btzgtohtWltdsd3tTVtbXrC+nFl/IWuPXDhjF86dtaHBAcY/bWzt2Prmju3u77Osv7CyYfUWdLdoSJCx977vfTY6MWnlSo1MIkxP2D/0pasrKzbQ128jY6N24tQJOzY7S0AII1N/X6+Nj48n3YQw72BRY2BEhhtsaciTRa4qFirelAGaW+iMHbi6/tjlHJqPzt3hjCsD5HlPeZtZ6HDZVoGLA+9G5IYqRG4hfsoTAciMh/I5S+RBluIRZ56uwMUNjXptZ+uTRAg32hFch5QKLEIAnhNTUuhMJfDqrW9dG03QDJ11MA/igEnAP+LAmAcMMO6fxTgL1OqGjk17+J1YxpjVdIBcSICf3vcCxrq31JlJMgGBcGwnN74SByQpwPcAovhA2R4finrCNgCrArj4HfYjKYIWl1owSEcrsIpzwQfSIr7jO77ja/1zlW6XzsADNwMpMH3gLkk6oLf6DHzi53/mdU/BWRAvO8cMkzM6eGlAmiH31KuyAeYBNATHO8uS0hV2ldY5gAACOuVdQRSBxlcPU/ICfwi75lP5qyrfH3Zyzgx1xp3474MxCmghqGE9YQB8YiZvGbjxW22r1up24sQpm52dtVu3UZrfSjSS2DfahwqUwpUPQAUGCrFb2DNAbqVSCqDf5xcPbjn9VWL9pm/6JjrzV1dXbW931zv9VCq2t71pi/N3rSfbtly7bo9eumAXz59lJ6lWO8OM0s2tXVvf2raNrW3bKpat2gAjDA1t3p559t02Nj5p9SbA6Ja99NJXPI81n7Pdne0AHJ2pU+tLtVtFpqpc63GrTOkWEVlFhqxQsFq9ZRlEBtXqhoB6RhO1mgYuG52jehE9hu+zYJ8bSV96BzPeZpR6RzRLyHqHKO/6BFGIWb1aZxYrOxGhC1SrRdCPXwLEO9PY6W+P4/T2oa97kBoESYgAoYw+umfEAlJjDF1x0Ftj/3xfwKwWTIAdjbAYToBlX9TEzL3WYlycBFmDA+CoWhFAfFxdUGlc0oKEKeY+nMF1sB2MelFlQnKD2BAm5hb3lMrx2A7XGaARcyEtNa6bwDB+BzCJD4BPaWZjtlVfK0oL+5WeFT/D8ZRritd/27d921v9z2g6/od4BlJg+hBf/PTU35wZ+Nl//n++5o5j/R4YIJbtyE562U7AVGDQH8PkoBIOlSwSaaoABUOVXD8T45loSgNzhYe63PgdScEhQ00C/DuAINarHnZyYki5X5WdxejlQwwVIqMCvUZgmi0Yqvx9AwMEphg3WKStrU0CLGhK8SE3M+ZqdGTELly4wK5A1195hSVzHJMMZHGfQfoC074AADjzsicyQZ966ikG88OJj5L/1uamtZt1K+3t2vy921bINK0327bHrz5CxrQX3bjaLdva3rP1zW0C1FK1ZtvFqq3v7LGTU6G3zy5ffcwGh0fpyl9bX6MZC2BzcKCfQBVue7CNAiT4PDExwW0w/uPHj5M5FTBRmRjzDpaTMUqWtZGxcTt3/oLVGk3+DOkEiLQaGuy3WqVsiwvztry4wLgsxGjhQyVyphQ0PT+XelIyzHKPeztUXA+wpSonl8sV2y/u83cDA4Ouj6y7DrSvF2y3pwy4jjhk5UKSAIYz9KqP73lsQ7afvy9YBZm+dVx7Z3m1LVMdGHklDTQkDpC8ACQq0cHBsGQCfH0EHpMEisC6cpECd1o0BrDRyPullhTtZBuNEFeF8XnElFh4vWckecDCCAYuaDpx7QA8Y0YU1xb7lexB+aa+YOj8w7hx/bGt5AR4LX6Oa6yGCPisjFuAT9w/MWsr2QbeQ9///d//5vxxS/eazsBfwwykwPSvYZLTQzxcM/B//8z//ronTNCZle7TY6A6Zh8+3pPXezBUKH4ruD4YYeimD4BAD/bwhA9ldQ9H7xhcOmV2MTDdA1W0EsqnB0H0a+tLtQ/pG+PPbYCLELQvplSfGw2Ungv22OOP2/j4JA1J9+bu2dLCgm1vblhfT8GmpqdprkFgfbFU9Bihdptdj8B0gp2ixg7MFNpVhs5GPGfoGNHeNfRxP3XypD32+GMEHM8//zxBMI6TadWtUSvb/N3blmnWrCfTpsYUMU4jI0NWrzdteW3d1ja2rNZAh64e2yrXbGuvZJlcwSybs9Nnz1tv/yCBI6Ko/uLP/9wBoLVtZXkpOO0dvAFMAGCAHea5LS5SrwiggTFBI6iMSjLYGbP+gUHr7R+w3r4Bu3Dpko2OjROgLS4u2ObGBlnSSqloq8tLVirusRSNblwOwpT+gM9mY+PjBDuQSwCUgelDYwKA9OmpGRsaxDnXbW9/j3MNkAsNLMASzgkAjk0iAOI4xwjx9/J1ogPNuOsdzSMAasFwJyV6SlggBXBZAe53pCgAbGGBI8YUAFlyEKU4MFItvEO0CHLJgL9JVPqP+Hu/PdvOFEteIIMeFjIaV4fl59E4pm7Tlt4TsR4V84LvsdhRdimuI66h2Ezco3HJXx3J4rJ8t9NekgCF7AMI47oJGOOz0glwHwkI49jf/u3f/nD90U3P9m01AykwfVtdzvRkHoQZ+Jn/6397zWH4Q1BufNdiwhyEB1TMGLFkGkApNako/Ye2k2STwsOZrFJUsnSA6r90TaK3PxUD6z3SX21yigcsU0msE+WYg1yg2wBFXSTYuSTcvxPMD/Ui1JCKjFL0Ec6ur2+AvedPnj5jx2aP2crKmt28fdPu3rkDcaP19/bY5NQUmbn70JNWa9QnqiyPhzQC6WGMwpy0mg063AlSQ1tTnD+Y0VKxxM5KFy5cJDN1+/YtGx+fsLWVZdvd2rB2o2oLczhuxYb6CvbkY1dZyh8c7Ld6w4Hp/OIKuz61MlmrZ3usYTmzLDpDNXgOgyNj1MwCpHz2T/6EzGNfX4/t0vmdJ/sqEATGDGAC/2RikQ5RrnPPvM2xBStanw4ODdv0kVmbmjliA4NDNjE5adevX7drL3zZKmXoVXus3WwSoPcxUgvRW5684GkHPi/7+3sM7cd8jU+M2+jIqBVL+wS4/X0DBMgAUUuLS2RLkQwAgMnOU/39NjI8wmQIXG9vBODaYt2/+AyzV29frzvlpXkNXZHo7m+6oU9mKoApzAN+5/IM4P1OwwdpoLHQaZlLNWLWP8npDfpVldhpWmIcmWtG4/gm/E7Zp3Lp4/1BHItGCA3Mny8mZKDi7wKLKzaUYw5ND/AztTJVCd+1vy6twH6UOyrQi30KqGI7pRNIGiBZgAxY2EZ/LzBv+BqRaVjs4BzB4H70ox99EP4UpmNIZ+AvNQMpMP1LTVv6onQGXnsG/vk/+z9eF5j6w06lTz1kvTORP/RCLBAc9dLMod96yCjNZbwvOsAAjDBeGvW2nnFrUHVmUnmze1Bka0JsgGQFMkhJa5q8BlrAiJ3Vz5U6gHE4mxQDhoy5rYZi2ZDH6SwYztEsR+ZvbHzCZmePWavZtvsL8/YXn/+8Lc7dYx4petuPj40RfOKBjixSMFM08GSyDpRGR1hKhZ6zWa9TFynzC+YMD3TFGgGMYqKWl1f4QAcwLSITs16x9dUla5T3bWZixN777DN0zyNgHxrY7d19W13fsK2dPas2mra0sWOlWoMu/UYrYxcuXbaLly9TkgBG8bnnniMwm56cJJuJkr6YLxliWE4neOx8FkBRPBHmFXmoiBPL9/Ta7LHjNnv8BCUD6Ab18iuv2N3btyyfy1hPPmf7e7s2PTVFUJ8LhiRcK88GrXJRgvQDABkwndDQ4v5BHuzo6KhlmfIQTHjhXoTJSYsV3FNspBBSAXSfsE0s2osSCBr1sATcSGswB2bURLN5QsgQhXEsMKDSWqsJBcbMe5wLN18KUceaAzBVpFrIbg26bEhXOhWCuFKAsUAHG6QsRJd+B7tm1rXe8cKQ42h07mVtg9eoAtEth+FYQ4WC4weTH9IO1OEJ96Hc+QCQYlKVc6p4LYFZ6V8FjjVm3Tcq3ytZAOeB/X74wx9O/0SnM/CWnYEUmL5lL1068Ad1Bl6vlE8glwTXK0fUy5yu6wuh9jQetYLur+NopuM4m6UhBawVyqnqBOSgFsAAgBWRUsi/1EO8o//Tc7mTZ6qoIAe3fAhGho/wBI/ySDumkvB4d6DpJxfK1g6cGUcVdI44b7jY2cGo1bLxsSmbnJwyvPTkyVMEXSjPwzH/yV/8BEvep06dsqnJKStX0FN+6GCnqtA5CswgjgNgCv4YjBvAUEen6HOGsQF8Ib90ZWWZw33hhS+TMayW921rbcUyzapNjA7ZE49eYd4oDEUAheVqzYplAK+2Ndpm5XrT7szdtxu37tCI9OjjT9gz3/huGxoZ5Zx/+rc+zTGcO3vWhgb6uR+xXAITWogAqMpRHRttdH/X6k3qcAGQh0fH7OTps5w3mKC+8pWvmLWadvzYrDXrNXvp2guIjiVzai0ASmdJwdZCogl2HosQB4sOpJxpy9nY6CjNT87sge31PFjMU6NRd9AZunr5feX3VKNR4w3hznnXgFKeoriICKQBtGNb3L+Zth8/XkBRA6pkArwfuNjyxACcWAN3kyTLoZOawOCBuVOsBAEtxuUGrqTtbtBBd6QrcZoAxuTbCrgKWAuYauEgRrWjEe+AbQFVB/7eIleaVZnc8H1sltL+da/o+26mFQszGKZ0DIFkvA7gNnXlP6hPh3RcX8sMpMD0a5mldJt0Bt7ADLx+KT+YP0Lp0x885DQTJkaMKR7SBI80paDUn2VETiGfT4Cpv9KhpphYMpc0dXhZMnijAuJ0M1WSBhAe4HxNYIM89qmTo0kgDe1mZFJRNJQD6fAvHMwBob8+0bfmPHEAJViyf/mCPf30u+zUqTNWqlSsWq3byy+/bPfm5mx0dMSmJscJSACWwPZdu3aN+1R5E4fykrCDJQAMZYDGWkYv8fr4MBboBtGydG1tnePD8Qo9fdZEuX9/xwpoGtqo2NjwAAHlUMgxhdkIzCjCiABSN7e3GaYPzWm92bahkTE7fvKU9Q8O8fp84Qtf4HERDTV7ZIZyBJi5xMoppkil5biEi/ELtIKdhKYVxicsQqBhPTJ7zEZHx63Q02vzC/M22N9nx44eITN75/YtK5eKVtrdsUzoGoa5cv2iOWtKdr1NJz7K9GBO67Uaf9/X6zpSJQZgvO78dxZa7DtBFlIPaDCDxtQBMPaH64bX4PrgvClNCPeWIo7QorXw/7f3JUB2nWeV3+t919raLcuSLMn7Gm/ykngCYUIohsDYJE4yhgQCBJiigIKCYs0kJDjEhASqKIqiiqVSMCQDQxZDSJhstuN4iR3JlmxJtiVLavW+ve7X/V53T53z/d99tzuSt2B43e80uNLqfst/z39f33PPd77zNWD4gav+eJ6rg2heIyvMMGCDExqsCgUrzc/QFsJznf+fKg+2QKsH4rLwejHmltFU85RaFymjcXOGMbD48viseC0n3B5BFmpt1aoQVoul5f34E5EnoOFvjkEFYdcI1TxU1cg3DYIbSnL+PSIJIMhqfBZiPUGe8TgR01fwB1sPrTkERExrbku0oOWOwCc+/gfpEIISVl2ZWeZo+lVWekzxNLjIQJ3yxhJXIUF0vDEk8hwX51zisSAJ0QntuYclXuydlFXn2fNCl8L1vSSbCC8V1qZsElR2QcxyKBGfE4pu8pvmRpZGvqqrUvn39GxLhhVRHTMG1nd29di+fRfZzp27raGxYMPD4/a///en7PDTh+0tP/D9dtttN5Ok4CKLmfb/+q//mk32AcGLkif+NzqYgQ9L0fBVpk79IMa4aKPDGVYAKKbo5vecT0yWmjNwNcze6u5oM5srW2uTRylxYlYjfKRlm4dUh5GZMzNsCGpubWVJHXFSyC+dw3QnKIJJOYb/D1YAlNYRUcXxsgWzjvaOzEcY5WVOgEqKGpVH2BI46nLGGptbSeZ7qJbusK7uHvc/NjSwJA/y19XVwcioyfFxekiPHD5kU5Pji8ZuYv/8PAExje70apsQ1jI7gxiqNmtrbSPBi9J9kKLIK82Xtn1sbnVimd8NeWQE8GPjU2SxLrii19IMP6yX2wFK+D+ddCVPNHN3QVZTSR22jAIUeN+3uBnzmyzfrxjxi3POia6PvIVqGl8Z+UsJEiR0iZiG6hq5sfwMRsg/rTYpOSM3Zjh+7+/p1hEqrXj8vA+uaIZinVLf4jMHDPE5hWKKRqm4oQqCmX0GcT7P+fS3qKxEOgJv0MpO5umrxgjdpmb7oR9663L/M6r11zECIqZ1vPk69NcGgT+89/ezTuiqEloNIc8UzETicDHlz3Cxi7nw0UGcGiNw0ckurElBcr9etEi5EgsCgDgflPpwgcr7S8EV8F74imYPfI8LIUhL+DLjMUs9dM43qqTUl+zkGeQjVJ9o2uEFmx3zXjoGwcOFGp3lmzZvNUQRIYsTHflt7e32yCOP2ec+/zm77PJL7Wfe+x5mmT722GN25OgRm5yYsJ6e7kRGnPiEXzJITXtLt81OI7t0juSrODVlGDk5MjrKbv/J1NVM8pEigpoR1D7vBJjqVVIF0WDDHNdUknai4aoZW9uZrOCYsTwc1ovkTQz12jFrpIezsbnJOrrarburO5Gm1KjU2mLj42MkKPDIhucTDVPAb8uW7STPSBS49tprSXSxjeB0pWn4T82OHj1K+8DevXvt2tddaw89eL9969GH6WeE2ohJU50dHWyMgq3Ab4AQno+yemNSohttFtFajf6+3vzmmZ6cHpY80KFm4pzFDUCosX6sXmcHuQQp5A0VsE0RUUmUTI9B1qwr3vE4KqqJ1PF1UlwTzzOstaWF51remxrl9KUKplcOPNA/o9+p+TDUVvhnoRZDwW/vaOe6qJYi2J6k1M+zCPcPghj2AloBmAaQKgT4LOA9k+obPtn4nDGiK9e45TeKHgeXVT7wnsmTCxILkuz4edUh/kZUldk5ftZbqFg38n//2w/+8Gvzx02vKgT+AxAQMf0PAFlvUV8IfPQPPpTNpndiWm3e4ASdXHE9m5iTpurEhZHl9kSe/ELvCle6cla9lkmMzX6fUzihVvFCGj6+VHJnyTLHEDLikJGHRMCiG9kZx+JNzCtGLAt7VBDm2oOQROkS3+P9mzDPHB3HaChhoHurnbdtu23ZutVGRsbs1OnT7NA/cPCgTU9PWsEqtnnTRlu3bh3fd3RslFOY8B5t7fA9eqNVECAQgeLEjPWu3Wht7W12+PBhO/z003b6TB+VUkQwLfLjIi2gMmdNDQVrBwEEscDUJBCrlA/LmKs0wSiIkStqICHIF/UMT/5v2mNGYWWkFSSt2pQ2t1CxhYZ5qoXtbW123rZttmFDr5WmpkhKSbRJPtxvDBWtq7vLxsaKJPCXXXaZ7bton61ZvcYQgjA7i4ajWWaB3vf5++wbD33D7vjvd9hFF11kX/nyl+zJA0/wdUEc0f2PhABMiMJ5AcUUShsalubnoQw30hqAfXYyl2460q7jNWKaEc/RLIrLJ2+FKs+bHGbzumKJ88FVa7+pgfqPcyVK2HlfaKjHOPezhieee8mLjRsOjNlN52W8RrXhaXFeRJ6o5huWcP6z3J+sLvB7hpqONAE002Ht8PYijSDU+Qj/Z9MhGq2w94n40r6Cz1fyiec9n9G17+esk/yIi6PloKHAKkl1ylWcYwXuEW8g0mcTN5CM78LwA97E4kbMbRZxPMD/rW+9o77+6OpoVxQCIqYrajt1MLWAwB985PcyxdQ9hblQbxIaL0Oma1Q2nz4UqUUeyTRGlIpdjiDGRY7e01yHP5U8XqQaSLxCqWKwfhoVmX8t55tVIlqNfHIkQ41a+j3VXZRngyAmFQg+VFwwUV7GBZ+EtAGTimbdc9jWblZotPGJoh0/fsJuueVWGxufsL//+09ZsThNH2vfmVPW1owJOM22bdtWrgMK8O23v8HOO28bsxtduAwy6Rf6yy+52rq7VtlnPvtZ+8w//ZN38re2elk8dZLTz4hsTfwbajFeqIKAeG+OClWUJCl1VUPl8nJ0qG9gSnGPEGTI7QvsOGd2p9+Q+JSkFEGEqVLsR1uwyYlJzBG1HdvPtwsv3M1GI5C42ZkSyQgJL5XxBStX5tkcBmK6cdNG7vbg4JANDQ/Znj177PTp0/bJT37SRkdGM1K1b89u61232iYni8Qd6ivPr/k5elB5DlBthzfXO/WxT0WOy1wckRS+2HyzXNwswRoQmbdszAMxBdFP5XWeh2WPU8IX/attbXzviFWiXYLqM7CC19TBhYrpTVsNJNBogIsc0zivw6OLtWGvl6qmQVrx8xg04BFt1Tn0gQXWMzw8zGYwKLOI/sJa8Tz/XPnIUBBDNOkx5g12hLReoIn14bVJ9FODIjNUcQ4hHiumvaWSP/y9XDsUdVo4gF3yuuL8yXm1oeziPMTjMGYXNyWRJYvPGiwtnNiFyU9v0UjSWrgWaA2vDgER01eHm54lBM6JwEfu+eASYprKfakZKDrYM0qTmougJuXL5yRei4ipE6cgj0EwPerJ/WwkW40pjgf5lVl8jTfUxBz7fKxUolhJ6ctHWeVnnSe1J0dW8+QY78NRiqncCyLgPs85a0SGZEszL6IgblCi+geGmGN55ZVX2dR0yT772c/Z2Oi4tXV2UDXsO/WCdbS32eDQIKfrvPGNb7Tv+743WX//GVtYyAelp27wxkYqpk89eci++tWvsSy7cdMmGx4Zoe8uPIjeOONNWcSpsdlzM5MiHJhnzWFZFqw331S9ty6rho7sozD9ZqOhwffRfZnNVNeAT2V+1ioLyPVEhmubWyAqZetsb+c0KzR9Rfd+2DRAqotTJXpid+3cZdffcL2tW7suawJDdNYLL7xgxSKIrjd4IcVgfm7Whof6fZIRCXKaHrawYC3NnkHqZM1L9vBnYj/Q5JUXx6Pz3uPJfDoUjoVfVJPneSw43vA68rYrETTHE/YPJ/7h7/Qyu3tHQfhASANzV1xdJcX6sPIZZNZOTTGCywvs5k1TMcVqbo7nCb6iCx7rCotAfFjxfhxpm8bagjB78oCf30htwL/xWmhyw2t5Xu4Ui+1IcID6zsSJGKGaItKIcPXjw31n3itvCD39YKntIP5N9T53PFEJwHPwPj7cAHFYflMLclqZ9RsYrBGE1K07GE3bZHe+TTmmukQtXwRETJfv3mnlNYrAvR/9cKY2OpEJ5dEvUHFxqSqm7hNlaTJddfmTYAhpDjlUl7jw5lWs6LLPl0WpcLrMWY2dSoqVl3LziqM3mUQIfxAI5x6pVJ2IVkAexxXUDIoW1se564ks4KIPXynL/Gk6E8qhjU0tNjNTSWorIwDsyJFj9thj37K+M2eoBqERaeOGXtu1a5cdOfIMVTiQ085OzIf3DnKoTLhwI3x/oL/fBgdGbGp6xokYyBD9oq6MQfnC5CiqmGnqFsgkOv7bW9vdlxo+QXh3U8QPSEkMJIDqiP3BMcyWvbwaYf+uCKLEizGgQcrRle5d7oxBalywOZtjOT1uBmLqO3yesC1s27qVXlqSM0JTsP6BQWK4b98+NiV98YtftIcffrgaDj8/5/aAjnYbGx1j2f7qqy63tWu8JI3yNEq+s6USyXhzo68b/6FhCiSI5xXVypTyQEtIdaISLRkguYmoeyOON87FhKZMhY3SeyL/ToqdwmMv8lOgqv7TXFRZIrBLvaR8LMlZNEP5ZyYGFMTNgHfkVwdMBHFj6RtB+MmWED5rkurUQEi1k+/T7L7pZDvAgQNDh8QHFuTHmzqRZsIqm/miCSusPHgPnK/4OW4CZmcjyQD5qjj2dCakc4NEOZ0lPP+8qzB33sD20cTBCkxuwNCHcjklWawWMa3Ra4OW9fIQEPqutaYAACAASURBVDF9eTjpUULgZSOA5qezEThcVnhxc8qR4ms8Foe+z8UWuew1qPJEp28K7A51qTG8bUtkLpKEXCC+X++c9bqXz7vXF5XxnYlmy3BCUfWXerJUNRfVf1WNYmKsVSK/UH/xuzn6DOcYsO/EZIHxTOXyvD3xxLft+IkXbM/efXbppZfZ8PCIPfLoIxzpOTE2QgIKHyYu3Fu3brGrrr6KJAoXYKhHIEaYfPTtA98maWpqamVDUORVZvPbC7ACzJL4oekJitfmLVtIVI8/97zNTE+zucpnkkPlbLS2ltYU0VWwbVu32cjIsJ18ATPovbzc1NrKDnysBYHmKPtymlN3Dxu5YFnAa42OjDEFgPuVxrOmie7VkHreFMyzNLtmzWq75OKLbcPGDU7iEhkEAcd6QcLQ7Q9F7/jzx+3Z556lkgjrBI4RxO3C3RfaJRfvtZ4uTK2qkNSADBGjRgwlaPNcVzTBVcr0m4KkIkrLG37chpD3bkbjHH3EmNleKvHciLJ8qJ+ef+ue20h9iO+j257d9DQRpE9CnGfx76Xd+FnjmYf1VwP3I3/X/ZV5tTvIZmTa4ve0liRvKc9N7B8mheXOYRDXIM5t7R1s3Ms3gZEEpvGr8RnkFCsQW2AMkk+bSdxYprI8p2S18AhxnsWkKJw3/jlzRTpuRqnGJv8oPpPRmAhSHZ/DhoWClWdmsyit+BuB8/FH73rXy/57pQcKgVpDQMS01nZE61n2CHzsD+856zHgEhVl0FBR42LKC/7M7CJimPeaOmf08nD46/CzpnThjC5jb1rxQPII9XYPnCu3Tiy9/H1WEupcNSOsi4hpWj/VpbkUZ0VVr+qjjPIuysKec4ku5aqHE+XehsZmK82UrbmpxXbt2s3YpW88+BCVT8yEh9/yyQPfpjrY13faOjra7Qd+4C30U46Nj1H1m5gYtyefPGjHjh3jMYFwzM1h9GnO/hDNXg0NdsHOC+y6668nIRgYHGR5H0QQc+UnRobZ1f7CiRM+lafRxzoiaxOY7dl9oVVmy/bM00+TrMEHO1qctLY0D31ifILjVd9w+xvsttteb088/oSNjo4R//D1Qsk81ddnlZRiQOWN++R7BdJGj2WhwdasXW0X7t5la9eu43FCbV69ZjXXBpKLYHU0QCEW6tizz5Iwg6ji2FCKvuaaa2xD7xqbKU3lmrqcCmI/QUnR8OTd3lDeIl3AY72ifO/nSlInOfnLsQUB8tzTgnt4s4llrhj6jZST6miYCuU9s0OERSKV9GOGvSuyqXM9p9hn52Hu/i1+lt2kpVGdQajD/4l9wPkOdTxyRdE81NHZyWaspVWFUGHh7YXqzsYvPC6lWYDMAgN4TbFW3BjAn4rjbu9os+bWJh8nnCwM3nXvDU4RIeVZrZ6OUSnjtdqyz3bEucVNINYMfy32K4L5sR4mOGRRW01O2tF42NJsd73rx5b931EdQP0iIGJav3uvI3+NEDgXMV36dosyIangQN1yYhC5kPEcevPYAAWVyNWVqLvS1pZXaFI5kD40hNCjpMrsyObq/PE0vpRKF8hKkDh2pkfJcHEnPn7uGakzVDPhi4ssSVykqyTbl8b80gUE82NejxNijxDyKUYgkt3dPTZZnLKHHvqmPffc84y6Qpf52lWrbENvr+3dt8+eePxbLG//tx/6IRJiqIdHjhyxgwcPkLihIYUKE4hWE8qlVT9j+BfRaf3Od72TROqRRx7ldKmJyQlbs6rHRocG7fhzz9rgQD/XvG7tWtu4fj075mdLM/R0gnwdfeYolUAopbMFs8HRERLXkydP2aZNm+0nf/K9VH5HRkbty1/+ih0/cZw5pL29G+jDhDo8NlEkmaDvEh5E7pvnVAJLEL7m5kY2fSH7FN5C+BZPnDjBsauYY/+tx75lDzz4IBuC8HuQFZTvN27cyJxWvNe111xp27ZsYtOTk0l04XtzFVRTYAh1EBFSq1f38CaA5LDQkELzEfeEmwv3lHKwQ0uze0RT0gLJVTaxbPE4XFf8YI9wW0N4SvPfR9h+3HDF+ROELG7G8p8BRnVlhPU70wN405biyaLpCgo4/c9ovMIEpqREg9yFNxjHCqWUN3ts4EIzUhO9rd605GNb4RnG+mZmZ3h8MYwgvKgwazDVIVflcIsDbgZ9L+J4Y/wsbuJaWuA5dptAfIUFIrDEv6GI8xxE2b5csSb6mH2gAH7n9pJW+5G33fUa/XXTywqB1x4BEdPXHmO9Q50h8Ecf84D96gU2+UxzaYXuGaOOmf7XrCHzHla74eklTfPJ8zCSO7Lb1xtRvLM5xcyQ8eIC61N9vInEVR/3XHon9tm+QHCZlchu/5RDmvIqoxy/6MKZCG21xJ/SGFMHO4gOVcKEB8hsQwMU01n7+tfuZ9boTftvsYsvvsQOHTpsjzz2KMlZaWrS2jFrvneDjU+Mswx/zdXXkDT39/fbwScPWv+Z/jQlyPFiIw/zWL0RDGwA+Z0o3aP0vGPHDrv+uuvsxAsn7Nlnn2Nn9cTEJD2YA2dO2dzslK1f3WEb1nbbtVddYqt7uokZIB4fm7KTp/ptZHTCrNBsI8WiTUxNkQgOjYzYlq3b7Mff/R6S1sPPHLWTp/tsdGzcTvedsTNnzqRxnSAVHjCfdYhHGkBS49g0ljyUGMd69TXXUKHFTcXY6ChvCjZt2mRdnV3Wf6bPHnn0UZtC5325zMgjkJ2enlV28/7rbP3aVfy3N9Cg6QfnQsXa0zQm4AyCvKqnOwW8m80k60DccPjNhBM23hCl89X3089x2g1SakSUo0NtBSEEOceNTMp58oiv8hw9rzhnSRobG32AQjKc4LHeOBRRXClmCT5fjrZFVNYMS+ihcMY5xgatbM2IdXIrTDWhIkU7+e1fFmVVbW7zRQDziHOKLn5OGEu2DI7WzULvnRC79zt85G4LdWLpzXZBTCO/Nca+xmPc7uDe3sg1ZaMW8l3TDQ32lOkWvDFIFY4wrMNe0dpqd7xNpfw6u+ysqMMVMV1R26mDqQUEPvHxe1P38eJSqF/c/UJZ9eRVPaaFRDIX+zqrnczVC2d0h3uwd5CB/EjFaGaCChsNHYw/wiJAWpvQqf6dX/SGMj3Ap+/gK1NsUsZmYpker5QIbhbYn8tR5fGi8anBA9w7O7v4nGKxRPUQpfwtW7bSh3rixEl6TFGyBEEZGjjDEZ4x2vLSSy61iy6+iP7Tpw8/TXKKizWjieiZ9aYSzAUKPyEIKUrbUBVRboWieP7553OSFCYmYc3FySJVtMmxYWtYKNva7jZbt7rLrr/2CluzqtuAGMRMNGsND0/YyOiklSrzdryvzyZKmNpTtMnJKVvX22s/8iN32PjkpH3t/getPDdvxalpJg5ACcZ6YUkA2XHSX8iifYB5qIUoN4NY4DFQ7fbv32+dXZ0kl2f6zpCAgrDCeztTmrEnnnjCzvT1MX4KpX34T9EktefCC9iZD/WU5V2o5bxfgeLpE63wxYam1PxE5RyKcxp7G1FM2APcAFGZT5Fafg6Ewlc9h1259mgtnh/ZDYn7L7MmKIySnfexsjhmZM/iKxr4wq8cgwD89czauzpJRoEHpibhh8CV/lj6jKv5pDzVk8oPX2c69TPrSeYR5TAAP99BXnFOQd2ErYJe3Jgklhq+QEahpDKWLamU8VpV4gmy7iBRZU4ToPKfJ/yeuaRIrUhZulnMwxL/dnwWcY5jQSC0HJmaBiWwGSv9/cCev/Pun6iFP4VagxB4VQiImL4q2PQkIXBuBD7+sY9mE3MYwp2uKtE9z/zDpIpF9z2bJXDxD3+nX1XTmyxRdSKyKQWW0/vnvoCsux5XRXalZyHgfpHmhT8U0LMcAlQoNGiB6KEMHGNNQQxQCqUvNTq2s+gonwa1uHfL/wUqUlmYZ8keiuWqntXWd6bfHnjgITt48EnbuGkz/33o8GGbwVjPeSiqDVaemSaJQxMQLrRYx6bNm0gi4d9EaX79+vU8JmRPgngitB7lVpScEZnU29vLkivilIaHhu38Hefb6lWr7eixo1QXQVZKU9P0klZKRSvMz1pb47x1tzXa9ddcYat7uqhKQXybLS/Y6PgUien0bMXGy7M2XiqRVGGCFcaFvvktb7HhkTH7xjcftplyxcYnJjl+FXjBwzoyPMI1Bo7hdwQBBPFbvWpV1vAUEUYg1m0daKZqsy2bt9iqnh4qsE8eOGhDQ4MkPMXJSdu8CWX7FhLu88/fbtdcfbl1drSmCK9G6+7u8pGyJJiRiWs2X0GHOEL2XcktNDRlxDLOqygvR4i8WyVC2kxd6qkRLOKKsAcgd97AM5d5MKFAookLRBpqNt53aHCIFgWQvJghv1gxTfFUhYL1rF5FlRI3L1CSGauVvK9sgErVgmq+qFtfGFeVPlMRZI//jT1IPDv7vDG1In1eeB7HRDaQv5T4ELm38TFyrzNK/fM8L6CSepA+iG6KcEv5qe7Triq72DvssfuSqwM14gYihnRwXHHZG7baW53M81hTIgD+DTX1XT8mYqpr1PJFQMR0+e6dVl6jCPzhR735KQhcFv2Umh2yZSfFifFGyB9M/rmzk9N0Xc34gBM/J46eFcnpOzlMQExJG5ivmTJOUx7lOSr5NjU1nZQndDG3khyyvJ+bBhS+1Dz8ofIuNQgswPPW3m69GzawaQcxOZjwNDA4zHGaa9auswMHn7SjR49RTRufnCDpmK/M2sjwMIklSAWI2rbztrFDHgQGihkikkJpYwl8DvFMrSQ5W7ZssbVr1jCI/sCBb5MMbt26lUo1GobgnRwdHWF5fFV3t1mlZIW5WWuolKy1Yd6uv/oyW7d6Ff2gEOumShUbGB6z4fFJK88XbLpQsMmS+wxRvkfT1htuv936+gfs6SPHbLo0Y0Mjo1SrL7hgpw0MDNoTjz9Opat3fS9VXBwnG4RaWqyrs9PLvGkMZ5w/sDqc6T/D0v3Q4CAJNSK0du/axWzNp556iioqsMA5gNeEUtzUsGADA6f5O3hVb7zxJttx/nZ3YyzM08aAmwCcc3heBLSjK5++0lSidrWvOiAiFNPwP/IcbGri+2JP3OPo5Ao2EqzRFWBEbGG6UYOr4qWSbVi/gcePcbEYsxoNSiBWDIpv8WlijrETuQrUzcgNTUp53JThRgPPC6WXqmvq6Hd/Z/qM5G7g4CeNCCySu4iiQvf8DEaVYpJVkycqZDdiPqoWijaVaExYo2/VPdehkHqSQXhiHce4OYyIqyC9UO7xevRlJ7xBVvF6SFvAa4LIt7Si4coby+bKnvCRTyPA64Pg/uhdd9foX0ctSwi8NAIipi+NkR4hBF4RAn/wkQ/l/KXuI40SpUcZJfqWI6YgC1RyEoGMkntcyOICt5jUeimw2qyE31Zn2fsEnaq/NRTYELsy9TQaoHJTadjZHL5Blm8bPGM1qaUxBSnU4Dg+D1JP3lmQLChFra3Wu6HX1qxZa1PFaYbrP3/8hM3OlK2js4sh+M8/f4IKE7I44UfsaGvlRRnxS+iQB6kF4UJzFNQ2TH8CUUHTD4kYmrtamq2nu8vWJAKMizzWd+DAAarHIEijo6MkeHhPEJmR4SEqlU0LFWucn7W5qXFb29lqN0Ix7e7ibPny3IKNjBetb3DUJqZKVrFGG5st28yC0W4Av2xXd4/dfMutVEnhMR0ZG7eZ2bINDQ3bpZddzhioBx940E6+8IKtXbeWHfeh2KGMy0gnkLc0zQc3BPg5jnFgcMh6e9fbhvW9JB0kfyj/NjXa+PiEnT51ygYHBrkWNro1Nlnv+lW2Yf1aPn58fMx27txley7cRaKK5if3G5MFL1LzmppaMiXPszpToH6afBTl/CzrNnlM8W9XLFOkUxrsQCU2KcJQtYM84pyNcarPP+/EdPXqNbwRATlkpi+U8zQxCj5gqLBdPT02j/+LefNZ9FnBJzalkaccGsA1hK3AByvEVCVPRfBIqxhRGv5eYIRjn2YMV5tP8krDBHwU6YKVZmesvaPDA/+RccqYKc85dU+r+26xV+EnZhbsnDcj4ucxUtU93V4pCHU5VNGoWOB32Evc0PBxGISQSGlYKmgTIvltsHfe/Z5X9DdLDxYCtYSAiGkt7YbWsiIQ+NAH37+ou5Z0MYWMR/d8Nls7V65vTt7OuOgyhinNyA4SmQGUmGs0pFQzIavvRdIYDDen9gS5yCtF7PhNCitD6JMy65XR5CXNTTrKk0/yG0ZCeSwOvodaxoaNxiZr7+4ieQQJABnF5KdTp/ro0+vsxM8XqNRGMD2mGLU2w3vXRI+ol4URb2XspEc8Ezu+GzAisp2KI4hyd2eHrVnlk3mgYuGiDgzgS33wG99gtz0628/09zNeCdmkKH2vXrvKWgrz1mwVW5iecGJ69ZW2pqebjUIgpkPjE3ZqYNiGJ4o2M29WLjTbZKlEj2plbt66e1bZTftvtrGJCTv41GGW8tn0MzdPCwPI9cGDB22wf4CNRlAVoQLCOsHzgxO98iVcJxkg4iBA9CHSmpHC4BHHNTfnZHTOyR9eE68Nst7V0WptrU1MFoDytm79Ok6YKs+iwci7xH32O8L5q/PgkTnLZqI0jjUbBZB80eErpnWDJMzVV6p8IInM1XUbSkacUmYojgXrZ1NRsoXgnGDMVc8qnjOl6Wk+BuNkcQMCsoebk9WrcR602NRMKZsUhddHWR9NXMAiU89TVJM3IlU/AtGs5TYab1DC83jup0oCfu5+zQVrjiEHyabCIQWYAjWNm5EZ6+7pZo4rslKRJAHFFDc/kX7B4Pw04MHH00LdrDZIRXIFzmOP7nLF3NVqkFe34kSyRmTsuso6z/fhyNakKnsDYBMJrJqfVsSlpG4PQsS0brdeB/5aIfCB//Xbi7qXsyaRlB/KyUPIHw3vGy5YyCNMZTwv5aFzHrPgkyKaum6d4KYLfxqvWbX7pdGTiQRnns/oik8HTN6Q4qaoKsFEmS7O4X2l+pV7b5AFHw6ZUgRimk9SgF0VdmUYVADqH163XDCbXVhgBudzzz1n/f0DjMZhRmQBqlgjCRrIXWtLm3UirL612cqYi568dCztL8x7swejrxqzeCVv1ElzxgsFa03xSCAsKNP3nekj8dl+3nYSm6uuvJJ+VBA4NA4dPvK0da7qtObCvLVYxQqlovV2tdnNr7vKVnV6pmqhsdnGpkp2on/QzoyM2WSpbAuNrTY+Oc2GI8RedXR12Y037WfD08DwKEnKyVOnmUEK0orGq6NHjtjzzz5nu3bvZul+dGyMpA6qG84HJAcEMQsFGvs9OYUGrVYG40PBo9LGiK8GH2NKP7CX8qMxpqW5YAtzZU7KAqGh0kYy6oH6LK0jN9cWrDN5WLmHaPhB6ToR4PBgAmcnowiKb+UQASibwNIJqVcBWMZOPuQYe4rFxlStjIDj9XGOzGNf3Y4CXyZuMKanp7gG3HTg9XHTAsLV0dlhxelp7j/D8mEzyaUYRONR3GQFccW6QPqiCpBZUXLDJKJZMNIl6MNG11uonrAVUNHEDcE8BzXEZDHYU+D9DIXUw/49UYCjXmfLJN0RL4VjiXzbKPfHzwLDWA9vPKFCkzD7vrk3dd5aUqMX/s0JZYUG3sR1dHTKY/pa/XHX6/6HICBi+h8Cs96knhD4vQ/8bnWmenaxhn/N/WcRvA1iGr5QqFiN6eLu5fukPqVmJThEl6qu2dSmXMxUKFos72eE1Junsn9nk3SS6pU6eqm8JB+cz972aJ5IEQABYjmfxLi6o0GUsx/zvXmJtQVchJtdxQGZqFRALJvZ6Y5gcfg34cc8fbrPnn76GXvu+edYpsdI0gt27LBLL7uUKicIEkLqh4aH2I3Obu6ZkvtRU2nUKnMG1RlrA5EDGR4cHGTU1HXXX8emoUsuuYQ/g9/0kYcfsSefeco613db0/ycNc+VrWGmaJtWddnrb7iWWaqtbS1WWSjY4NiEHT8zYAMj4zY1W7E5a7axCZCmInNam1tabf/+mzk5qXvVWlu1erX902c/R8vAhRfusc2bN9s3H/qmHT58yD2mHR1UJaG4hTKMY5qanvJu9+TtxDkCRRmPCUKKPcG/QVLR1ESCyTzRJk4XQmd+W0ujlabh18WM+SIxgGKM0aflcoplQrNOY6O1pYlEwLWMwQf0TXq0Fb5A6MOL6SokOvt9yleE68eNTfw+usRxQ0HvZRqCAAJG1Zed7TM+0QjqMfynrBA0cr3YRPgp45yN87C1oz2Lf3IiGHmwrjbifCABTMH4PiXKPztOOqMJsOo3JWEl4Use03R684YtVRpIzDmIwDNymYWKz01aA8v5KTM4bh79I+fJHOEbBfmGko6fYb/ca+o3dPzbwKQLb2bE85lXCvKebriwHqireH5HW3vmp2V1hFPWfGzsT73vf9bTn1wd6wpDQMR0hW2oDuc/H4F7PvxBXhzc45lK4anJJDpxWUZluc5LzrzAI8aHc7qdhET5nhfV1BQTsT14DMut0TAVpXe/kmYX1Lgw5olp/B7vxfUkn50nCHg3clayTXaCINOhqPJCTYXXmzpiMk5cyP35yFldsEJTExVD+EShgLF8agWqSCjX0mNZaLAjzzxjjz72mPX3n7FnnjlsHe2dtv3880lMQRqKxSkqiuh8BuHyZhP/8td0Phz2B3oF533c5vd935uY7wnShYPsWbXK4G28//6vWGdnsxnIWmXWbKZkO7ZstjfcfKNt3riRxzg2OWV9g0N28syADY6OWbE0a6XKgjW1ttnw0KjNzELxXbBbb3sDx61296y2tet77W///u/YOb9j5w678MLd9sUv/ZsdffZ5Kn5VohSZlUkhTx3midajy8YKc7hpce8mjjk6unG8OE+gMoN0RtoDCV4TBjbMklx2d3XZvr177Oorr7TKzCzJKc8QhMpj+MGcjy2l4tropIskKWEbZXqUjUEW8VgodCBmcQ5QHU2+SZKsFLAPVTOSHOLcCUWVnswUOZbloy6ACDczxoq5pskaEHm9hsiyRPgy0piamnxMrd8zRYQa3pOl8USyqe6mFIv8jViU8p34OUHlzV0EBifvqHus02ck5aCyKavsAf1tzS3+WU7WhvDiYv1dPd20kEyVpvkZw7AHfJHQpqapKnmuetEjYYBZxGyIwnOgwDphjelano1qVEzf9vb/8Z//h1ArEAKvEgER01cJnJ4mBM6FwB/ee0+menmgfTUeKkqFcZHGa7B8is7oNPaQiin+S6Mio+uWBCFdeVEq9OYeV2VIZJI6FAJqtSnKU7jjdZnLiElAKXYHLwLyFjFATgbSBTx3EQeRiBzv8MiGmkr1N70HG0VIePHfgjW2tNjWLVtt67atvAij9AniAfUIpXYQEJSaEft06NAhO3nypI2NjXI9Pd2rSFxRrkdKACOeSsivjEBzqGSuCoZnEBftap6RE64777yTOarr1q3lMaBMfOLEC/bFL/6zNRQqNg/vZWXWmucrtmPLJnvdFZdZV2cHCcDYZNH6h0etH3PvJ4o2Va7Y5PSsNbYgPB7RPU1sgLrhxv3W3NJOe8KWbdvs0//wfzhCdfee3bZ79y5Oa3r8wAHuVb75JRRfb4Jxa0Wm9MHiUWiyuYpHEKHBBxh4k1MjO7XXrlvHJIIYiwk/azMIZsWD7ZFTum/vPnv9rbdQlZ9PjTMF3IigLJ2RygabW/DyejS+BVFjeRwKei5fM3636FzOEWs2PqVzulriT5WDROqoONI+4KV2HBseiw5+eEdB3pA4QK8mzitwxZxK6jdI3vmO57ri6P+BHMImEiQxuvL985TGhCaPKW7ySKjTTY7vSbrB847FVLGIakF18IVbA7wagvn1tLCUvbRfjZQq8Dzm34P0h8Ox9BsO+K3jxiKioTgtilOs3BKAL9yUMfYrrdNV1+qNDo67vb3D7rjzHfoDLQSWLQIipst267TwWkXg9z/8Ab/Y8oLRkF2omNGYLirhO/USHGmll6GdYbpvL5Xzg6Bm3lI8JjU1RbkxfH6hFGWNJ3ERzFkDokyICzk8jnhOdHvHe2YKbcpapGe0AqLhs8O9rFydXhV5rbioMmtxFk1OZauAQLW0sAFo94W7uZrIqqQ3bmbWy7nNzSReaJBxBchJDYLTScimpm16eoble2SBokkn1EOosCjb089X9vD1GBCA32G+PIL19+zZww58xBVBVULQ/pe//CVrKMxZqThulalJa7E5275po+05/3wDZcBai6UZmyjNWHFmxqbQ6FKeswlkri40sJmrta3DJovT9rrrbrCubqiybbZz92779D/+HxscGrTzzj/P1q9fZ88/f9yeff55jz1KZd8o38bNRajVDE5nVzxwcC8lHgPCE2Myvfmrg4QK++e44vt2ayosWANTZAs2XSzals2b7bZbb2GEFhRSnmmUHnGz4yQ3P8I21hPkM5qZqEzjJiqNoI3Hxc1XkO64KYropoyYJjUWJBMe06xiEGQrVRLcn+qKPuwNODbcPDUjrSHG5yaFNnyY0U0f05mWTqqK8zVuAGKimgujVf+039i5Oh1WgrAqhP3GP0PVCU2hLqNhig2A8IOihJ+8ulg/otCaW1u4n/g85f27+CiFNzX6IWNiGz6T+Azg3IYaC7IOn683bjm59T8bfgOM3931jh+v1T+PWpcQeEkERExfEiI9QAi8MgQ+/Hv/ixcleErxv9GM4aX51OGeut2rpcaUKRnTlFIJMTrko0M/SvdUXpNqtljpjBJgeOpcTc0uvkkNZWNIpUJFCWQTamRkV0apk2XINA4VRAnPASFh0wkUmzQ+0ZXYBr8Qc456Ut2ovJkVGr2Uj5ikvr4+jvHERRilYVy4QTiYdZmeC1sAL9xUBl1FRIwUJkWhG5qRRLAcNIAke6c6vXjhXWSHtJeCMcf+6NEj9Jy+/a67SGox4nTN6jX27QMH7KFvPGDt7Y1WHBu18lTRelqbbff2bVRNZ9iANWszc/M2O2dWmluw6XKZ5BTl/Inp7ONiTwAAIABJREFUkk2MF625udXGJ4pUTHs3bKKKesP+m+xL/+//WV9/H8ni0DAiqoZ5E4DUABDJ8GFGbFCQulDIw2+IAH9GDqEpKY249NI0/L8edwTPKlW+QppchFL0/BybwRAXBXwu2rfPtp+3jWQLXmEoqRFfFOcX3iO61rMpTXjdNA0KqjlKyFxrihEDccLPQAzzDUBYP/Y2qgR51RSkb6Y8y99DFeRUKHhns9K/56PiZ763bskAmS1HMH0aIhH+W8YoRRk+lfejiSiqBTjO8MiGMhyfQbcjeDoFlcrk8+X6Q+XOqaqxT0FS+XkHsYbdIsVC8TOUCCzWDmLKY0yd9P7ZLBALJ/f+eXVF3QlnrC9LEGhE+R4NVM6bXQl2aoznA6d3vuvdr+yPlh4tBGoIARHTGtoMLWVlIMAc0xRFEyU+92JiXncjyUVekSIBAYFLJCNUmezKgxiYpGixnBoB4ek9IroJF3dc8MMfB+9hXFzZAJLyVMNjSmKR/KtBQEPBi/JokGqOzYyBkouyVvPlTlfh/ELspU26QAsNJMAYy3ni+HH67FiG7uy0wYEBO3XqFJVSNPPAX+hZkHOc7FQqzdpUschyNWKDkNvp40TnqaKyOxylX5SAQYTQ4Z5iftAIhDL/mTN9tnv3hfa+972PXeqnTp22rq5Ou//+B+zIM4ettbXJpidATCetvaFgV1y01/btvMCmi5Mkt+PFKSqms/Pmaul0ycanpqw8j/J62YpFjB6dITFd37uJqQO33X67/cu/fsH6+k+TpDz66CN2+vTpNMves1m9zJ2GH6TxlD5a1WOcmHtZqZDAV8mrTzJyZbqSKamuYns5nFYMnGtkn47NmtWr7OKLL7KL9l3E7vxo+PEytJNc7q/3CmVfcZ5G+Tz2NUgm/g2ihZsCEsgU48Wu+aZEcqMJKOXlRkUANzgxVYqnSS7SDGoxjr1684FoqAqniKFhDK+N46I6jvdMpfisaTAmkeUHBKTPUL45Cd+T+HF0r0c0Re5o5ADzPGZUVJlTsjz5AAo1uvE9xN8nOzVba1Mzb6gwjYv+5qRuslKS7DnePIXjQxqG3zXScpBuZj1/1SOtoikK2HoUVDs/vuzCz2WkxnGAqCJJ4s4ffdfK+GOqo6hLBERM63LbddCvJQIfu/cjvMiFAslqfWrCcLXkLMQU16fkawuPZ0ZAs05iV1FCHcl7SRlvE00r6QLoF7Wqpy/z3gWJSOoSFZpGD/x2FcgvzlFSDEV0oTLnOZXJn0fSfZYgfo+58nXCYwraExfY8B3igo2LO6wE8JU+/PDDHB2K50A9nZ0tWVd3t/Wu32Dn79hhu3butLVr17Nk/4UvfMEeffQx6+zooocTKi4u/DO4eLeg69ubobyTGV3os3bZZZfbe97zbnZCg9gi//O+++4jSVtYKNvk6Ig1zs9ZZ1PB9u3cYVdctI/jOvF+/cPDNjAySmI6X2i06dmyDU9MWKkMVbZMi8FksWTX33Cjbdy0xcbGi/Zfv//N9vUHHrATLxwnCTl0+Ck703eamMZ0Is8t9cxMrB+NXSB0GN86WZyk7/aKyy83OAphSUCawPDQEC0S3oQT/kzvbMdzEUO1vnc9M0ubciM1u3t6bNPGDbZ27Zp0M8KTMuOgBZb+G8wqYS1Z7F0Oz3FYRlylTw1ubC5KbDafe5t8n67sOQXNmpCSTzS7icncKbgJczXQPc3eqe6e6IotIHqKM+qxt26Twc0DiB1sDUE6o+ko3hv/601xnoQRNwTVURDpL0LEsaWxvZ4U4Ocy7S3pM0PlmMqoT3vCeYbPZktjM327SBygpSBFwuE4eVOZUiM8hN+b93hjRV90dPFXUzTi7wgeyyoDAv8Rl5ZyUfNKaSi+sKn86NtETF/Lv/F67dcWARHT1xZfvXodIuBd+akZIkgay66urOT9peFtY55hal5a3KiUy2XKNZ6E3zQaZUIZZTkUZd802edsxDTKhMxFjIDxRfE67ndj6lMaRQp1dX62zO7wICW4EAYZhtKZb8SKRhO8CKazRwJBlElZvsT0nLZ2niEor2N8pROYBWtvayUBQcMSiCqijGZnYTtooh3g//7ff7Ljx09kTT9QtJpRHkd/84JxChRwhNKE311zzbV2993/g539IMDIyvzKl79iPT2YGlWwydFha6iUrWmubLu3n2dXX3YJpyKxIWdunsR0rFiyKUyLGp+00alJm4IndqZipdmKTUwU7brrb7QtW85jRusbv/d77f5vPGhPHXqSk4pOnz5lfX2nmbzgcT8euB5kxD2ergJi7CjWdeONN9obbrvNGtikNMcYLdggQJYRzE9VMZEbREQhEgoqM+fOJ28zboJCDXR7gwfUu1IXqV/J7rFQsOYCMkyrBIlNWIlgxcCCfGk+88amgPrIM/XOe+y8W0riK/OkJo9p9lp5YpvLRM2iyFI+6uT0FJVIVBBQEUATG9bLpAJaS5z85jv3o+Qe1omY9ET/a7phDJXSKwSRHeqk2C0L1ZxWXzNS0JqyRInwBM/BfoKGslw1gooskivwGUlNX7H54c2N1IGcWJ0g88ZFrCmqGPEcfC7oYWelBP5qj5aCqvpjP/7eOvzLq0NeKQiImK6UndRx1AwC+ZGk+e5r95ymS1PuYp2pPEl98d4n74qnypNTbHCQMY0pmkBYakwXZhABKGf4jxfiRBCy18xdMP36ny64SW2NRisSplBDU/h+M9RSXicjmCllpSargXcVJ49cqHVQbaM5I3ntuFGp4xhNHSBKKONHeRMl+Jgchd6cKhZNJKtgBQcOHLTPf/4+htLDN8r1NhaswtJyUzaTHWQPZO0nfuInbMOGDfbss8+ypA6V7fHHH7fu7k4kEFl5espK42NWKU7Yxbt32lWXXmwlBNu3ttjqdb02OjllA+jKL07ZyPiEnRkesrHJSTZhlcvzNjY+weanbeftYFbr6//L7fbNRx6xA08eoAewv7/PTpw47g0qaYa7TwGqeghBNNjg0thoV155Jf+DR7QbHlyUy1PXOo4/4sK4z6n0G4kFOB+YG9vams1eZ6m52bu5gW1kQS0UUiA+zbxmLYVm+CiyoPy48WBKRPJnulKeivC5RIggsdyvFMgfZGrph5Od5jkfNgmrc7DsfI8mvewsxRjTSpk3BCiXo8sdHegx/SgIYPVmLVkUUuNfenlfSlJ7Yw8yMh4aMoZhoPweJD01F/kNhY8ZxRfeE95a3GSh1N/U0MByPhTsKN/HseNcZf5p8mbjtfBceGbx2CC8VTXXz32PicKNVpqwBqIKhb2EOC0nrXguzh185nEeve9nf6Fm/h5qIULglSIgYvpKEdPjhcBLIHDP738gM+qx2Sk64qkSIg7HVT184aIC8sTsQ5TKc6VDXohy/rWzvS0ubJEL6fmNEfPk4wxd8EqetUQ4WI5t8rI9Luq48LFLfG7eiXAQyaRABSnB717sK1QiJ9JVy0E+jD///Hx2ZZVAu9K2MA9/oQeuwx0LdRBrxPG0d3aSwTz++BP20Dcfou+0Dc1TULUKDSSdHuZf4UjTO+64w27af5MdPXLUjj17jJmTKOc/+eSTtql3nRXKJQNnm56cMJst2UUX7rItG3vZ+ISmqVVr1tnIeNFOYIxqec5mKvP23Asn2QhFf+kM0gfMtp633a6/ab8NDQ/brbfeSosCFFMQ05HhYRvs77fR4WEeC0kIeT2YtyuUIFsgovv27LUbXnedbdy4wYoTE9bZCV9hXrmr5tT6fHS3A4Qn0vfBG2PCp0gC5r6FxTcsJJhOCklyClAR0w1UKqNnN0acLe/eyCCsJHvpZI5mKZaXuRep8Se8o1VviJ8GKEenxh0qqzlzKysAnC3vPsy4OWlAJSApzYFJrA/ldcaopffFOlHiD3LnfLQ6OQ3/xmNDeeYoVhDE+QU+LzzY0VwYFYFQgvFznGOxn1AsY1qZB+enz0u6GcSNg6vXC1mwPjyqsGbQ6Zs+r7QNsBqRzpO0Rz5AAR357jkGEY2KgPtNMQHNUxnu/rGf1N9pIbBsERAxXbZbp4XXKgL3fvRDiwlhjGjkJBdcPH1aDb1zuYalZvjUIqQ8jZ3EhR8/Y1B5+sqK+7lSO5WcJcQ05nTj4semmPB6khNgtn0DL3QkN3Pe3c2LMd4nkRpcpPOq72JjQXUHGFOVWQ2qPtRzkVI+M5Ehf5WqcgeC0tKEJiBXgKjE5SwEEPfQAANO9+Shp6h8orxtIBbNUIr94g/cens32G233WpXXX21jQyP2DPPPG2jo2Mkr4cPH7bOtmZrrMxYR2uztcGfWi7ZpvVrbMe2bdbd1enz6GcqNl6ctvHJkpUXCjY2MUn1dGJq2oZHELg/w+lQ5+24wPbffIudOn3Kbtq/344ePWpPPPE4m1E62lptYmzMjjz9DOOr6E2k0uUZmMAOJGPXBTvs9tteb1s3b7ZyqcR8W2SLRgA+/ZFLNiGU7Yx4pT3Mblgi6SF5GDPlk8kOiZiS6ru/M8rvVOKTpzKfIBDNZTEsAiVtV/+8gQg3Eyhb45yFKhrroLJL8uUDA6ACgjyGF9tH9aYxvMkCEB5TWkMwthTkLqnOnoEKddZvhMJ+giMJawvU04gj42kWwyfS98COsVyMrvLPnzc7zXH91ZvISLeo+rY5HYtxWx7on+WXps8Z1fDkjcXrsbGNlY30WcNzaFGYZz6rf07hO/Ubi9hPnP6eR7tAXPGZBXbw1OLL8UufopRy8fa77q7VP49alxB4SQRETF8SIj1ACLwyBD78ofc71Ur+PL/CVPMGq23P1fnyoHWImXHlw2dtR8U8uu3D6xbh+q445jx8EZSe/H5421DT8H1kVbJpxGvk3kDCruQ5euboEUzleJICjlx0JQnl47N+odkoxf04OXXy5NFYVTKw9LlOpvMsq2p1YOx4IjFcTpZd2YhaLxVCVwEb7HRfnx08eNDODAww3B4EBxdxKFQge2giQkc+LuaHDh+yE8dPcG/gNQUxXdXWZNOT49bR1mxdbS22dWOvXbx3j3V1dNjAwID1DwzZ0Og4Q/WtEZFVFRuZLDJ4f4Q/L7ER6rzzd9rtb3wjFdPXXfc6WgYeeOB+m54qEtuhgX579sgxkvDO7m6Wu5GpigQCKNevu/Zau+6aa5gxOp8yK2dmpq251XNMQxmMhpd8kkJgG35K33sngfiiese0A0wLqpaFw+Ppp6jHfiUJ18vUzFJ15S6UR5adk6oIhRDDDyKwPt6PajDOuZRPuqTZ352WbOAJJTjLfMjixkLdxB5H0x333mKaUyKL6aYI1YjwpIbHORqXgunl/a7xGQ0M4sYuyvc4j2KyWTwv1EycVyCLSIYAMYRtIjJbqXTOuyrKRjdi4E19Wd6re2uyRrRpeob9Rizbr1Cao4Sf4rRCjcVr5b98jZ4YIGL6yv5m69G1hYCIaW3th1azAhD4yD0o5S/+8vIqSn9oUEiNIfSHpXgalPNJIHyiU4Rmp06p4ArJh5YIB5Ua72LJFNMgMMh0TGVD99xV7QMkAxH0n/JMQXJAjtrR9QvVLAgvlUcnptU1fQfF9GzLrJmmGrwf5f2zbSvJcTqGrJTLqjJGnPpYRy/voswbBAYEGU0kBZKCxjSSEaX5p48ctSPHjtrY2DjjmNAAhWdDyXvLW95imzZt4qSpY8eO2eTEhL1w8qStX9VtqztbrDIzbS2NBWtcqNiGtatt147ttnb1Gj5uYGjEioiFKsHfOEuSOlacttk5TOypuHI6NmHnnX+B/dfv/34bHhmxvXv3cpLVNx9+yCbGx3gsI4ODNjWOGCEPqS9OT1Pt27pti11xxRW2betWNsBNjo/Tp4jOesy1RwRWeC8jgD9IVaY2JpITimMohkEoYyACiWlqjPMO88WKKTNi05jZPLH9DgIUXgEzpgkAaJAw/IdjypqPYnpSKL1BxqAUVjDNqDqpKcr6HkmVyu4pAYLHiwlJ9MdWczvZgBcVidSMx6lV9Kr60AAS+lwKVtww5huNqtYHf643FSXil14/39CF1wURhlLPKKc0HphqPaoPjahGtJGM0i5QqRAb3lRkNgtvLMO7VBY8HswPvGrDCGLsfzcwCMEnPUUKQNyk+F75zSfOfXXlr4ALSR0fgohpHW++Dl0ICAEhIASEgBAQArWEgIhpLe2G1iIEhIAQEAJCQAgIgTpGQMS0jjdfhy4EhIAQEAJCQAgIgVpCQMS0lnZDaxECQkAICAEhIASEQB0jIGJax5uvQxcCQkAICAEhIASEQC0hIGJaS7uhtQgBISAEhIAQEAJCoI4REDGt483XoQsBISAEhIAQEAJCoJYQEDGtpd3QWoSAEBACQkAICAEhUMcIiJjW8ebr0IWAEBACQkAICAEhUEsIiJjW0m5oLUJACAgBISAEhIAQqGMEREzrePN16EJACAgBISAEhIAQqCUERExraTe0FiEgBISAEBACQkAI1DECIqZ1vPk6dCEgBISAEBACQkAI1BICIqa1tBtaixAQAkJACAgBISAE6hgBEdM63nwduhAQAkJACAgBISAEagkBEdNa2g2tRQgIASEgBISAEBACdYyAiGkdb74OXQgIASEgBISAEBACtYSAiGkt7YbWIgSEgBAQAkJACAiBOkZAxLSON1+HLgSEgBAQAkJACAiBWkJAxLSWdkNrEQJCQAgIASEgBIRAHSMgYlrHm69DFwJCQAgIASEgBIRALSEgYlpLu6G1CAEhIASEgBAQAkKgjhEQMa3jzdehCwEhIASEgBAQAkKglhAQMa2l3dBahIAQEAJCQAgIASFQxwiImNbx5uvQhYAQEAJCQAgIASFQSwiImNbSbmgtQkAICAEhIASEgBCoYwRETOt483XoQkAICAEhIASEgBCoJQRETGtpN7QWISAEhIAQEAJCQAjUMQIipnW8+Tp0ISAEhIAQEAJCQAjUEgIiprW0G1qLEBACQkAICAEhIATqGAER0zrefB26EBACQkAICAEhIARqCQER01raDa1FCAgBISAEhIAQEAJ1jICIaR1vvg5dCAgBISAEhIAQEAK1hICIaS3thtYiBISAEBACQkAICIE6RkDEtI43X4cuBISAEBACQkAICIFaQkDEtJZ2Q2sRAkJACAgBISAEhEAdIyBiWsebr0MXAkJACAgBISAEhEAtISBiWku7obUIASEgBISAEBACQqCOERAxrePN16ELASEgBISAEBACQqCWEBAxraXd0FqEgBAQAkJACAgBIVDHCIiY1vHm69CFgBAQAkJACAgBIVBLCIiY1tJuaC1CQAgIASEgBISAEKhjBERM63jzdehCQAgIASEgBISAEKglBERMa2k3tBYhIASEgBAQAkJACNQxAiKmdbz5OnQhIASEgBAQAkJACNQSAiKmtbQbWosQEAJCQAgIASEgBOoYARHTOt58HboQEAJCQAgIASEgBGoJARHTWtoNrUUICAEhIASEgBAQAnWMgIhpHW++Dl0ICAEhIASEgBAQArWEgIhpLe2G1iIEhIAQEAJCQAgIgTpGQMS0jjdfhy4EhIAQEAJCQAgIgVpCQMS0lnZDaxECQkAICAEhIASEQB0jIGJax5uvQxcCQkAICAEhIASEQC0hIGJaS7uhtQgBISAEhIAQEAJCoI4REDGt483XoQsBISAEhIAQEAJCoJYQEDGtpd3QWoSAEBACQkAICAEhUMcIiJjW8ebr0IWAEBACQkAICAEhUEsIiJjW0m5oLUJACAgBISAEhIAQqGMEREzrePN16EJACAgBISAEhIAQqCUERExraTe0FiEgBISAEBACQkAI1DECIqZ1vPk6dCEgBISAEBACQkAI1BICIqa1tBtaixAQAkJACAgBISAE6hgBEdM63nwduhAQAkJACAgBISAEagkBEdNa2g2tRQgIASEgBISAEBACdYyAiGkdb74OXQgIASEgBISAEBACtYSAiGkt7YbWIgSEgBAQAkJACAiBOkZAxLSON1+HLgSEgBAQAkJACAiBWkJAxLSWdkNrEQJCQAgIASEgBIRAHSMgYlrHm69DFwJCQAgIASEgBIRALSEgYlpLu6G1CAEhIASEgBAQAkKgjhEQMa3jzdehC4FaQmBoaMjuuusu++d//udsWX/913/Nn303X1//+tft5ptvtt/93d+13/iN33hVL3X48GG788477Zd/+Zdf1nrOdix44yuuuML+9m//1vbu3fuq1vFyn3Su9QYWS1/na1/7mu3fv//lvjwfNz09bb/wC79gzz33nP3N3/yNrVu37mU///3vf79hLa/0eS/7DfRAISAEli0CIqbLduu0cCGw8hAAofrzP/9z+53f+R2bmpqyn/3Zn7Xf/u3f/q6JHIjQ7bff/orJFxCONb397W+3f/u3fyMZe6kvkC58XX311fZbv/Vb9u53v5vH8IUvfMG+9KUvWUdHx6smySC9jz76qH3P93zPiy7j3nvvtTe/+c2LsPuzP/sze+tb35qRSKwT6wFhx3H+/M//vP3RH/3Ry8Y7//wXW8zS18a/P/e5z70sLF8Ka/1eCAiBlYWAiOnK2k8djRBY1gjkiQ4UuType7UHBiL367/+6/aBD3zgFal68X7f+ta3SNTa29tf8RLyRPvVPP9sb/iP//iPtm/fvhcljzjmP/mTP7Ff+qVfOue6/z3Wdjby+3JAglK6Y8eOV3Wj8HJeX48RAkJg+SIgYrp8904rFwIrDoG8sgmS+ld/9Vf2wQ9+0H7t137N/vRP/9T+4R/+wT7/+c9nJBOP/83f/E1705vetKgsHKV0APTTP/3T9sQTT1Axfd/73peV0uO98BiU+vF1NusASNQ73vEOQ7kbZeuzfX+uMjiei6+wI0SJ/Yd/+IftjjvuoD1g6fdQL7G2kydPGogflGMQ61/8xV+0n/u5n6PVAbaEcx0P1gLssNZz2SDORtbxnp/61KfsQx/6kP3qr/6q3XDDDfZTP/VTdvfdd9sf//Ef8ziAU5T98Rof/vCH7cSJEzYyMkL8BwcHeUybNm3KcI/jwWvDxrB9+3b7yEc+Yj/zMz/DG4XA5PHHH8/wj33Fnh85ciRTnFfcCa8DEgJC4DsQEDHVSSEEhEBNILDUl5knm0Gkenp6bHx8nKVnkJdbbrmF5CtPAPNl4/Xr1/P3KFHj5/jvne98J0vsQY7uu+++F1Xv8iQOxOvv/u7v7PLLL7fJyUk7duyY7dy586wE8FyKbxBiqJ4gaxs3biRxBhHEv0FYQcZgG/jEJz5Bshdl71CUQer+8i//8qzHA7L3YkrmudaVV1CPHz9OS0V3dzfXh/Vs3ryZxxzHC8w/85nP2D333GN/8Rd/kVkl4oYCJxWUZlgflr52/niAR+xfKNuwOkAtx/sfPHiQ1o7X2pdbEx8CLUIICAETMdVJIASEQE0g8GJ+RfwOKiEUuiuvvJKKINRUEDCUyIPYwD+ZL/8vJZXwq4LsHTp0KHs+FMkXK3sv9WHi9a+//nqqiS9mNThbqTy/niBfINqwGYAgh7qK4wHpDQIeZDCvKOP1X83xLFVxY/PzP8f3UDDDcwqCCDIM/OGXheqZP/b8uvD9xMSE/cqv/EpmnVj62ijj4+YApBU3ClB5l+4V3htWhJfy0tbEyatFCAEh8O+GgIjpvxuUeiEhIAS+GwRerEFp6e/w7yBr0R0OgoOvaObB93gcvkDwguyB7IAQhdqK34Pkgaz+4A/+4HccQv698Rpf/epXSYhDVYSadzb/6NkI4LmajfJED98HYYPiG+QQ3+e9suc6nhcr45+L/OdV1FgLCCG+j/cHMNGYhmMP1TNPKPGYpX7epa8dSjWU4CDWUHnzNxuf/vSnM5L+3ZxTeq4QEALLDwER0+W3Z1qxEFhxCLxYg9LZfrdUgQuyiG71IKbhU4QnMq/OgRB98pOfZHkYZBQldZC+s6mmZ1M4o8M+T46XbshLlfGhEOaPIU/KQPpA2KJEDvURa8WxhUqM9wvymj8elLtBmjds2GDXXnvtovL32RTcKPmfi3Tm15g/3nzzUv7nZyO+S8v4YYWAXzVILN4flgvcQCxNMlhxJ7sOSAgIgRdFQMRUJ4gQEAL/qQjkszXPljV6NrKT96Pmn5NvpPmXf/kXejZDMQWhROPQRz/60Swr9aqrrmKzD77O1vgUa3vve9/LZh4QMpDEIIYPPvjgd+SS5teQzy3NN2RBefzYxz6WNfVEgxXWgDI3SBuei/I53hvHCIUYjVf4Hj+PzNf88Xz84x9ngxSIbz6zNVRlNBPlv/DaIKdQKPHaeH9YCNBYlSeIoeLG8eI10OSUb1jCz86meuePDY8B4Y4s1/hdHqd/j7SA/9QTWm8uBITAd4WAiOl3BZ+eLASEgBD4TgTyHlHhIwSEgBAQAi8fARHTl4+VHikEhIAQeEkEvtvc1Jd8Az1ACAgBIbCCERAxXcGbq0MTAkJACAgBISAEhMByQkDEdDntltYqBISAEBACQkAICIEVjICI6QreXB2aEBACQkAICAEhIASWEwIipstpt7RWISAEhIAQEAJCQAisYARETFfw5urQhIAQEAJCQAgIASGwnBAQMV1Ou6W1CgEhIASEgBAQAkJgBSMgYrqCN1eHJgSEgBAQAkJACAiB5YSAiOly2i2tVQgIASEgBISAEBACKxgBEdMVvLk6NCEgBISAEBACQkAILCcEREyX025prUJACAgBISAEhIAQWMEIiJiu4M3VoQkBISAEhIAQEAJCYDkhIGK6nHZLaxUCQkAICAEhIASEwApGQMR0BW+uDk0ICAEhIASEgBAQAssJARHT5bRbWqsQEAJCQAgIASEgBFYwAiKmK3hzdWhCQAgIASEgBISAEFhOCIiYLqfd0lqFgBAQAkJACAgBIbCCERAxXcGbq0MTAkJACAgBISAEhMByQkDEdDntltYqBISAEBACQkAICIEVjICI6QreXB2aEBACQkAICAEhIASWEwIipstpt7RWISAyU8tjAAABuklEQVQEhIAQEAJCQAisYARETFfw5urQhIAQEAJCQAgIASGwnBAQMV1Ou6W1CgEhIASEgBAQAkJgBSMgYrqCN1eHJgSEgBAQAkJACAiB5YSAiOly2i2tVQgIASEgBISAEBACKxgBEdMVvLk6NCEgBISAEBACQkAILCcEREyX025prUJACAgBISAEhIAQWMEIiJiu4M3VoQkBISAEhIAQEAJCYDkhIGK6nHZLaxUCQkAICAEhIASEwApGQMR0BW+uDk0ICAEhIASEgBAQAssJARHT5bRbWqsQEAJCQAgIASEgBFYwAiKmK3hzdWhCQAgIASEgBISAEFhOCIiYLqfd0lqFgBAQAkJACAgBIbCCERAxXcGbq0MTAkJACAgBISAEhMByQkDEdDntltYqBISAEBACQkAICIEVjICI6QreXB2aEBACQkAICAEhIASWEwIipstpt7RWISAEhIAQEAJCQAisYARETFfw5urQhIAQEAJCQAgIASGwnBAQMV1Ou6W1CgEhIASEgBAQAkJgBSMgYrqCN1eHJgSEgBAQAkJACAiB5YSAiOly2i2tVQgIASEgBISAEBACKxiB/w+B442jj8BD6AAAAABJRU5ErkJgg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o-RO"/>
          </a:p>
        </p:txBody>
      </p:sp>
      <p:pic>
        <p:nvPicPr>
          <p:cNvPr id="5" name="Picture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43200"/>
            <a:ext cx="3037182" cy="4133850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6" name="Picture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1355" y="2574864"/>
            <a:ext cx="3104332" cy="4311711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8" name="Picture 7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6874" y="2381250"/>
            <a:ext cx="3146052" cy="4495800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9" name="Picture 8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6613" y="2457450"/>
            <a:ext cx="2919335" cy="4419600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463541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094B5953-BE2F-4368-AB34-8400FDCF3C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4116" y="98474"/>
            <a:ext cx="9156986" cy="740042"/>
          </a:xfrm>
          <a:prstGeom prst="rect">
            <a:avLst/>
          </a:prstGeom>
        </p:spPr>
      </p:pic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0" y="914400"/>
            <a:ext cx="12115800" cy="1300356"/>
          </a:xfrm>
        </p:spPr>
        <p:txBody>
          <a:bodyPr/>
          <a:lstStyle/>
          <a:p>
            <a:pPr algn="l"/>
            <a:r>
              <a:rPr lang="en-US" sz="1800" b="1" dirty="0">
                <a:solidFill>
                  <a:srgbClr val="050505"/>
                </a:solidFill>
                <a:latin typeface="+mj-lt"/>
              </a:rPr>
              <a:t>  </a:t>
            </a:r>
            <a:r>
              <a:rPr lang="ro-RO" sz="1800" b="1" dirty="0">
                <a:solidFill>
                  <a:srgbClr val="050505"/>
                </a:solidFill>
                <a:latin typeface="+mj-lt"/>
              </a:rPr>
              <a:t>19.</a:t>
            </a:r>
            <a:r>
              <a:rPr lang="it-IT" sz="1800" b="1" dirty="0">
                <a:latin typeface="+mj-lt"/>
              </a:rPr>
              <a:t> </a:t>
            </a:r>
            <a:r>
              <a:rPr lang="ro-RO" sz="1800" b="1" dirty="0">
                <a:solidFill>
                  <a:schemeClr val="tx1"/>
                </a:solidFill>
                <a:latin typeface="+mj-lt"/>
              </a:rPr>
              <a:t>INSTALARE TĂNĂR FERMIER EXPLOATAȚIA MARCU MIHAI-MARIO ÎNTREPRINDERE INDIVIDUALĂ COM. URECHENI, JUD. NEAMȚ - </a:t>
            </a:r>
            <a:r>
              <a:rPr lang="ro-RO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IMPLEMENTARE</a:t>
            </a:r>
            <a:r>
              <a:rPr lang="ro-RO" sz="1800" b="1" i="0" dirty="0">
                <a:solidFill>
                  <a:schemeClr val="tx1"/>
                </a:solidFill>
                <a:latin typeface="+mj-lt"/>
              </a:rPr>
              <a:t/>
            </a:r>
            <a:br>
              <a:rPr lang="ro-RO" sz="1800" b="1" i="0" dirty="0">
                <a:solidFill>
                  <a:schemeClr val="tx1"/>
                </a:solidFill>
                <a:latin typeface="+mj-lt"/>
              </a:rPr>
            </a:br>
            <a:r>
              <a:rPr lang="en-US" sz="1800" b="1" i="0" dirty="0">
                <a:solidFill>
                  <a:schemeClr val="tx1"/>
                </a:solidFill>
                <a:latin typeface="+mj-lt"/>
              </a:rPr>
              <a:t>  </a:t>
            </a:r>
            <a:r>
              <a:rPr lang="ro-RO" sz="2000" b="1" dirty="0">
                <a:solidFill>
                  <a:schemeClr val="tx1"/>
                </a:solidFill>
                <a:latin typeface="+mj-lt"/>
              </a:rPr>
              <a:t>– finanțare nerambursabilă </a:t>
            </a:r>
            <a:r>
              <a:rPr lang="ro-RO" sz="2000" b="1" dirty="0">
                <a:latin typeface="+mj-lt"/>
              </a:rPr>
              <a:t>EURI</a:t>
            </a:r>
            <a:r>
              <a:rPr lang="ro-RO" sz="2000" b="1" i="0" dirty="0">
                <a:solidFill>
                  <a:schemeClr val="tx1"/>
                </a:solidFill>
                <a:latin typeface="+mj-lt"/>
              </a:rPr>
              <a:t>: </a:t>
            </a:r>
            <a:r>
              <a:rPr lang="ro-RO" sz="2000" b="1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+mj-lt"/>
              </a:rPr>
              <a:t> </a:t>
            </a:r>
            <a:r>
              <a:rPr lang="ro-RO" sz="2000" b="1" dirty="0">
                <a:solidFill>
                  <a:schemeClr val="tx1"/>
                </a:solidFill>
                <a:latin typeface="+mj-lt"/>
              </a:rPr>
              <a:t>26.000 Euro</a:t>
            </a:r>
            <a:r>
              <a:rPr lang="ro-RO" sz="2000" b="1" dirty="0">
                <a:solidFill>
                  <a:schemeClr val="tx1"/>
                </a:solidFill>
                <a:latin typeface="+mn-lt"/>
              </a:rPr>
              <a:t>; </a:t>
            </a:r>
            <a:br>
              <a:rPr lang="ro-RO" sz="2000" b="1" dirty="0">
                <a:solidFill>
                  <a:schemeClr val="tx1"/>
                </a:solidFill>
                <a:latin typeface="+mn-lt"/>
              </a:rPr>
            </a:br>
            <a:endParaRPr lang="ro-RO" dirty="0"/>
          </a:p>
        </p:txBody>
      </p:sp>
      <p:sp>
        <p:nvSpPr>
          <p:cNvPr id="3" name="AutoShape 2" descr="data:image/png;base64,iVBORw0KGgoAAAANSUhEUgAAAqYAAANtCAYAAABCI7lcAAAAAXNSR0IArs4c6QAAIABJREFUeF7svX3MVdWZ/r9MJplArLaFCBOEoaRTqSZqnhIlEdqGVkTMtyhMxamgtmiwvKU4EAkgL1aIDkQzyGsQq2AnQgJqHQlghqbFJjhhqJjYof2DYaikaHDSaqV/+su1+rtO7ud+1t5nn7fn2eec6yRGnnP2Xuten3vtta99r3vtddlnn332WdBHBERABERABERABERABAaYwGUSpgPsAVUvAiIgAiIgAiIgAiIQCUiYqiOIgAiIgAiIgAiIgAiUgoCEaSncICNEQAREQAREQAREQAQkTNUHREAEREAEREAEREAESkFAwrQUbpARIiACIiACIiACIiACEqbqAyIgAiIgAiIgAiIgAqUgIGFaCjfICBEQAREQAREQAREQAQlT9QEREAEREAEREAEREIFSEJAwLYUbZIQIiIAIiIAIiIAIiICEqfqACIiACIiACIiACIhAKQhImJbCDTJCBERABERABERABERAwlR9QAREQAREQAREQAREoBQEJExL4QYZIQIiIAIiIAIiIAIiIGGqPiACIiACIiACIiACIlAKAhKmpXCDjBABERABERABERABEZAwVR8QAREQAREQAREQAREoBQEJ01K4QUaIgAiIgAiIgAiIgAhImKoPiIAIiIAIiIAIiIAIlIKAhGkp3CAj6iXw29/+NsycOTMMHz48/PSnPw1DhgypFPXRRx+Fe++9Nxw+fDi89NJL8d9Znx//+MdhzJgxyWNQ7p49e/qUz7JsPY8//ni4++67w1/+8pdw44031tusQufB5l/96leZdsGGxYsXhx07dgTY9dhjj1XK5W/44qqrrgooyx+TZwTqnTBhQk3nFGqUO4j+Xbp0aa7/qpVNe996661wyy23JA9nXfhx79694Zprrkkeh/4wa9asym+vvvpq+PDDD8NDDz3U63gw3rhxY5g3b17sl/68PFuqtcf+Xq0fpMpin8Vv/rrxx9t+tGHDhngt0R/11F1L2xo91l6bRXnXwqZR+6qdXytf9rG5c+eGZ555JgwaNKhaFfH3Rq+zItdXrW0pZLgO6kgCEqYd6dbuahQGvP379/cRE/h+1apVodoNCYM5brhejNibWt5Aj3rwgfDDAI2/q93scSPoD/HKG86WLVuqCrKi4g9l7tq1Kzz66KNh69atFeFVrdeB58mTJ8Ott95a7dDM35tRRl7leTfPlMihaJs9e3YfvqkHmqy+WjeQOk6EzatXrw5z5swJJ06cCKNHj87sG/YBZsaMGeH48eO9HnCKVt9qv+XZgWty/vz5uQ8bPL8WNhR0/XEdF+VMf40YMaIuPxWtR8eJQCsJSJi2kq7KbjkBRqUgTK2w4hP8bbfdlisSeVyW8Kw20FOsQJgwIvvaa6+FyZMnZ0YrcM6CBQvCmjVrMqNyzQJX5KZc5BhrzzvvvBPtLhqNwbl5Aq5oW5tRRl5deb7mbxBm/gEG/h47dmwvX6b6nxV5tUSzivIpetz7778fD7366qurnlJr30gV2Gq/VWtEtRkPe34tbPrzOq7WRv6eGo+KnqvjRKAsBCRMy+IJ2VEXAQzEhw4dilPtmKJF1BI3wgMHDoRjx47FMrNEACJ/Bw8eDH/+858zp/GrRRx50z179mxSADNCNmzYsHDffffF6BSmwPlhNJfR3ZSQhjhA+9AOTA1fvHgx/OIXv4hFUCTxhvTZZ5/F7zdt2hSFEm/KqBdT+piGpQ2si/xslJdTgjfccEMvIeZTJ2ALUikQTUMKA/7tI68859SpU9E2plX4OvAbIrHf+973YjQWYg/tYHoEyvZlkJu1E+Xy8/Of/zz+E+Wi3ilTplTSO8B+6NCh0WZElFEfHi7sQwbLqSV1Ab7YvXt3nB61/YI+Yj9NdXgblYW/EJG2fkZ7J02aFI4ePdqnH+C4ar6w0/Jof09PT0z3gJ3PPfdceOKJJyrXDKLb7KvwAT6YgbD+oG1ZdY8bNy7aZP1GH6T6Kpng2uV1m7o2/HWVStNh9Bv93UYQfeoNU1zqZQOb33jjjfCzn/0sPPLII2HRokVxHIKfbd/fvn17eOWVV2JqUbN9y3rwQAzWvP5hm+eH691yzkrlsWMbykO70KYlS5bEPgOm/DfHFvqB1wvqYfqH7cepvq/vRIAEJEzVF9qaAAZkiCMIN3xwMzty5Ej8N6YrIZhsbiUbi5sTbvrf//73w4MPPli5kXgYRSJGWdFZikLUj6lEiB8KAd4oOfhPnDgxCkafBkDxRhFJoYJ8WOa9Dh48uHKjsN8jr9GmM0B88ByUc/78+YrY5b8RBWVqAoQmbkb2JscbHY+/dOlSFHOw7w9/+EP4/e9/H6699to+zFFmXh0QO/DX9ddfH7785S9HcciyKRRTZaDMdevWhRUrVsQbJUQbxBRulHgYmDZtWkUcMJ3B+hR9h9O8FFeptIeiaSGM4KNfWZEHruwn1fKdaR/6LvsnGPAmj5zV6667LooEGw3E70V84fs0uYLfJ598Et59991Yru1X6MM+Gle0bus32EhRY/vq6dOn+/gt69rgg5S9rnzeMG2joGIfwnjBPr1v377I1I4P9bChOENZeBjEAyiuPab1UPDzGkd/a6ZvrV9ggx8X7NiCtt9xxx29ro+8KKvtG3iQwQMgPhC/X/rSl+L4ce7cucrDHfskxOgLL7wQIMZRv7XLrgNo65uPjG8ZAQnTlqFVwf1B4He/+128CUBo4UaAmwzEBiJhECgpEWAXpeCGmJcTWnQa0AtIigTcEBE1wrT95s2bIxIblWM0dOXKlVEgp6J1NgcW5//xj38MP/nJTypCHJEtiivkDJ45c6YSOYYIwI0BdaIcRKLACPmFNvrBY3Djhq24sUBY+Vw1P91tIzUQgbDDR0xT56TqgB8uv/zyMHXq1HiDtwsqvKC3v9lIJ6JxEKk4HiwhCH0OsfUp+w2+y+sLPjfURoRslNsvcLIpIlm5zP46oZ9w06c4h8/Qp/Hd17/+9RhV9qkBFAiImmX5AnXZ9lN8/s///E+MhtoHPP9gkPIHHwaz6p4+fXpFiDIHO9VXIY6831LXBqOt/rpKLXrkMYyIo7/DjxDEeAhM5Z3WywbnQazBL1j0aNMX7AMhRDWjwc3yre/PfADEuAB/2rEldX1kLVyyEWQs8Nu2bVvk9vDDD0fBybHB9mv0UYw1jBijf5QlhaU/7keqozkEJEybw1GlDBAB5jti6h5iCpEIRDD4d2p1tRUVNDsriuWjdLaZfkEHRQmniBmZgVjkzchGFyi2EN3DJ8sGRnEQgfjP//zPGPGAsKSIpZBh5JAik5EQ3CSssOOUu52+5o2EkUHYk1ql76MrtA3sIXJSN3t/TqqO1DR3KiKXip5yyhnc8cEDiV3wlhWxAwcIPYorpn+kUj+sbxmd8wulINIhbiEKUzfjvIVVtl/5xXRWyNlFevX4AvVYHjbi/d3vfrfXw5FPY8nzR1Y/oFCp1le9OLKiyF4bNuJpryub72yjnjiGzFAO0wp8igr518OG1xb7kY2O4zv74NJs344aNaoi/BFJhyi0D5x+bEmJ0KyHb9u/mJKBh077cID6LDP7kMy3WijvdYBujm1crYRpGzuv203HzQvT9hACfsAtIgKscEu9QshOJaZy2DhVx9xMGzngFDHEH2xhXiFvmriJYMoa04k28pBaIc228WbKG+zatWvja4ouXLgQp8khyhEtoyhj9BORWkRqeIOmbTj/v//7v8PLL78c0wx+85vfVMqCOMNNBtEe2/aUWKHohrBDhAZRsm984xuVxUA8B23G9Dqmim1UB3XgxufTBnjDQ4Twi1/8Yli2bFl8A4Atg9Eg8rXRRggEG63FK8W++c1vhoULF0ZRf9lll4XXX389jBw5Mvz93/99+PWvfx3/j3QCv5iJfQX+oZhFNNpGDJHHCqa2Xv6O/9vjcYz1DyN+ts+lBADK4dQzubIf4MGgmi9S0WtyZ78iY4hK+6CR8ke1uiGcUn7zfTXPb2gvfgd7fJgWY68rOxbyGuO1h9/gb1xviGAzpca+ygvH1MMGrLCIDCkDNkpoxTE4IjIPu5cvXx5nMJrl25tvvjlGMjGGIBKM15g9/fTT4R/+4R/Cv//7v/cZW3Ct2fxd+6CC6+xrX/tar+uWfQNjBmeWbNoFxiTM3qB+XF/4P9qIgAB8j/EANt5///3x2ki9Vq3b72Nqf18CEqbqFW1JwC4qQKQRwgYDJgSFXWyR925OKyw5pclV14i02HdVpqKZO3fujAIMgzcWNOBjRSHfr8qFR4ic3HXXXXEqjHbZqd+siCkXaVHY+JxWiE7YipsubjywBeXzRgW7/OIgHo+o4be+9a1KVIc3HZyTYmejzc8//3x4++23e938UK5vB8/htLZfVEPhYd8VayNmdsEWy2DkGdOnrC+1qt6/4omLnXAepych7F988cV4g/eLOOzFYcvi92DEvFZGxvAb35+Lf3PxBxcA2TI9K9bx+c9/Pt7c6YNU1Mn2A4hiCAf7kJPyhW0DWEI0oB70Qy5kGz9+fBTffNCw+aapBXR5dXOhHf2GMn1fhf8hWHzaSOrasIvv7HXFh0OwTR0DzkwrQBtSEdNa2aAd9L+fKbBl+X7RbN9yBgLRTDyo853OHBfAxLbfcvbXmX0ItZFUm4LA6xc+ZVoQxhy7mM4yRr/CLEa1N6S05Y1IRreEgIRpS7CqUBEQARGonYCPwtdeQnPOyHt1VnNq6L5SyuLb7iOvFrcbAQnTdvOY7BUBEehYAn5Ku78bykgfoot4N7B/I0Ot9lRLl6m1vHY+fqB9287sZHt3EZAw7S5/q7UiIAIlJVAkraPVpvvUh6ztW4vaITH2V1Jl8G1Rn+k4ERhoAhKmA+0B1S8CIiACIiACIiACIhAJSJiqI4iACIiACIiACIiACJSCgIRpKdwgI0RABERABERABERABCRM1QdEQAREQAREQAREQARKQUDCtBRukBEiIAIiIAIiIAIiIAISpuoDIiACIiACIiACIiACpSAgYVoKN8gIERABERABERABERABCVP1AREQAREQAREQAREQgVIQkDAthRtkhAiIgAiIgAiIgAiIgISp+oAIiIAIiIAIiIAIiEApCEiYlsINMkIEREAEREAEREAEREDCVH1ABERABERABERABESgFAQkTEvhBhkhAiIgAiIgAiIgAiIgYao+IAIiIAIiIAIiIAIiUAoCEqalcIOMEAEREAEREAEREAERkDBVHxABERABERABERABESgFAQnTUrhBRoiACIiACIiACIiACEiYqg+IgAiIgAiIgAiIgAiUgoCEaSncICNEQAREQAREQAREQAQkTNUHREAEREAEREAEREAESkFAwrQUbpARIiACIiACIiACIiACEqbqAyIgAiIgAiIgAiIgAqUgIGFaCjfICBEQAREQAREQAREQAQlT9QEREAEREAEREAEREIFSEJAwLYUbZIQIiIAIiIAIiIAIiICEqfqACIiACIiACIiACIhAKQhImJbCDTJCBERABERABERABERAwlR9QAREQAREQAREQAREoBQEJExL4QYZIQIiIAIiIAIiIAIiIGGqPiACIiACIiACIiACIlAKAhKmpXCDjBABERABERABERABEZAwVR8QARFoWwK/+tWvwoQJE/rYf9ttt4Wf/vSnYciQIaVr21/+8pewePHiMGLEiPDYY4+Vzj4Y9NFHH4V77703zJ49O/5fHxEQARHoLwISpv1FWvWIgAi0hADE6dGjR3uJvB//+McB35dVnLYERAkL/e1vfxtOnz4dpk2bVkLrZJIIiEAZCUiYltErskkERKAwAYhPfHxkD+J0zJgxivgVJtncAxl1RVT4lltuaW7hKk0ERKBjCUiYdqxr1TAR6HwCmBZfvXp1mDNnTrjmmmt6NdgLVgjVVatWxWNuuOGGsHfv3nDx4sWYCjB37tzw8MMPhwceeCCcOnUqvPTSS1HQ8hybGuDr5DFHjhwJ+/fvDzt27IjlrVy5Mjz44IPh8OHDlfJg06xZswLL27p1a7QJ9Z05c6byb9SNaOPMmTOjPfg8/vjjfab+Kf5Gjx7dqz6Wj/ahjOHDh8dz58+fH/8NO/gby3/rrbeigGR70IZnnnkmDBo0KDD9AG3Dx/KgDWgnPmgLPmgnP/hu+vTpMYUBH5bb+T1ULRQBEaiVgIRprcR0vAiIQGkIQBStWLEirFu3rk8+KSOmU6ZMiSLTRu7w26RJk6IQw5Q/RB/E6tq1a8PJkyd7pQb4VAEIxl27dsVjrWg7fvx4FLv4LFq0KHzpS1+Kdh06dCh+x4iuLw+2vPfee2HhwoWVyCKE47FjxyoCztdpHUD7v/jFL4bNmzdHDjZajHMh3keNGlWxGd/Bxk2bNkVB7/+2ot7/ZoX50KFDe+WiWn9A+FpOpek0MkQERKDUBCRMS+0eGScCIpBHIEuwQSAtWLAgrFmzJuzbt68SKWVZjA7iby8CfaQ19Teim1y4ZOuCyINQhEDcsGFDuPrqq6NIpAhmfRSqjEROnDixIlx9pBTH2uil5+Ht93XAHthg8219mkMqCgybe3p6YpSTkVKUzWgz2pqXLoH6LCf1ZBEQAREoQkDCtAglHSMCIlBKAnn5pefPnw/r168PTz75ZHKqnw3ywtH/jWnnqVOnxshiKm/Si2NrUyrVwJafivimFnNlwaewxep55nF6Gz2jlE1oA0Q8BPXgwYMr6RGIiGZFpPPSKGCv51jKDiSjREAESkdAwrR0LpFBIiACRQl48UOhdvbs2UqEEMfgwwinFZKXLl3qJby8ULR/owxEYT/77LM4Jc6c1jwh6kWrLz8lQv3UeZ7I8+X5V1FliUcb6fRRW2sz6kbE1EZ0rc0+Ysrf5s2blyloi/pWx4mACHQnAQnT7vS7Wi0CbU0gNd3NBnHhEv/2i3PsVHRWvigXMCHiunz58jiVjQU/zz33XHjiiSfi31yMlBcBtXXjeAg25JpyQRRt9G8U4CIp/p5a+ITfIAT37NkTIMTt4iOWl5WDm1qwxHMsW6Q8IGpqF2HlLXxiygEFLbkh1xScyvzu1ra+IGS8CHQQAQnTDnKmmiICItBdBLJSGbqLglorAiLQSQQkTDvJm2qLCIhA1xBI5Zd2TePVUBEQgY4lIGHasa5Vw0RABDqVgE9l8OkLndputUsERKDzCUiYdr6P1UIREAEREAEREAERaAsCEqZt4SYZKQIiIAIiIAIiIAKdT0DCtPN9rBaKgAiIgAiIgAiIQFsQkDBtCzf99WXV2IcbWx76PcHbpAkyUwREQAREQAREQARyCUiYlryD8H2Do0ePDjNmzAiTJ08OWuhQcqfJPBEQAREQAREQgboISJjWhU0niYAIiIAIiIAIiIAINJuAhGmziTa5PL8DDHdWGTRoUKGasDPMhAkTKsdiJ5ejR4+GVatW9Yq8IlXAf1eoghIc5HexydolJ2Wq366ySHNY34ULF2pKrbBbOfodh7LqTW1PWcRGvk5o+PDhla05886z/aQWfr5MlDN//vyauOTZlbVDUb0+KMKu3mNaeQ21sux621u288gIY9wtt9wyoOaxf86ePTvu9JX68D202B3Lf/pzVqyeMXBA4aryjicgYdoGLqY4rXWwojgZP358ePjhh8MDDzwQli5dGs6cORNFqB3A6xnUmy1C6nEFB/fjx4+HF154IWzfvj0W88wzz4Q88c724thaufKmg3PhmyFDhhQy3d6I7LaYqZPteyrtFpCFKgohWN9XY4Eyf//734df/vKXYdasWTXzoE2pfeqL2pt3nPUxc6zr9UEz7Mkqo55rqKg9rSy7qA1lPc72ux/+8IfhzjvvrLsPN6uNHLOriWTfjwcPHhwWL14ct7ytdVyq1fZGxsBa69LxIlALAQnTWmgN0LH13pQ4ODYSActrMuyCOK1FnDUbYa2RQS+iIGjLuqCMUcxW+c/6IiX+avUV+2mtUf1q9dQqsquVp99FoJUEeN1We/iEDam+zfPreSCtpV3NuOZrqU/HikBRAhKmRUkN0HFZU5ac4sWCKAgBfKwg8CkAVtxw4LNP5FnfQWxggHzkkUdiHShnyZIllad6YmFZfuqVv/tBFuV+8skn4eOPP+4VHUhNb2VFHfzuN7YOGw2wrmNZNlKBhWWIUPgbCZjY9lu+/i0J3m4vzrw/PLdU9+I5iHIfOXIknDp1KvJ/7LHHKodX43j27NnKg0NeyoPlwagTKvFMUsx37doVOfkpSfaJWnxqb9Zor/34CFLqTRWeB87P6j/WLiwq/OCDDyJjfy3h72r9CcekrqG8Pmrb5n3jr5dU2b7PsD14a8fhw4fjf76/c2rZPuz29PRUrmfUy+uBHK644oqwYcOGyvVv+59PFbL93rd95syZ8SHQ+gN9fM+ePbGPXrx4MeAYzPAgyn/y5MleaUjVHtBYH8ZE2lhtnExdd75N/hrI6wu43jDrYD95D2qph88sYYt6z58/34sNmdjxBd9hRozX77x58yr3CNuvioyBnl/RMXbs2LExhQF9kNcgUshsIKOeMbGIv2z/yruurJ/tGIs6MJZt3bo1jgepB4w8X+D81LVYbSxl25r9YJ9iVvbvJExL7iH/RH3p0qVeFzwGIQw8zGNi9DL1NGwvRA4wp0+frgz+/I43CN6kIQjGjRvX66Zx7ty5+DcuaNZNW4GUUUgftbU24ELl9PvEiRPjDRH5sLwwDxw4EAf5vBuST3OwYoNCJhVVtXZgIMMHdVueHFRRDj7Hjh0LV111VRQp+NAuPx136NChXnbzRuaPz8tRte0Aj3Xr1oUVK1YERnjhI+YOW44333xzePvttysi0TPgTX/jxo29cootD8+fZdg8x+nTp1fEDPhZcWNvDCy3qE9TvvIC1AqD1I2ZN4ATJ05UTU2w4onttH3KtjOrP6WuIaR35PHyOZCoE+IP1w0+EPtr167tJc7yImj2Jo/jNm3aFBYtWhTuv//+8NRTT8UbLM9H+X68sDdwfw3Yv9lnR40a1cv/FCL8nf2TfkedmKLmgxJu+hRPedxxHkQqxgJrtx22rQ/p+6FDhxYaJ/3w78dbjnMQu/aBPG9sqWWmKpU7bCOm/qGP11ZqFo3f0c9k7P+m7XljoA8+oA9MmjQp9mlrUxYHcsWYZX3OVx7u27cv+r+WMTF1q7bX6pQpU6LP2QdxPO5RzLNP9Xue78cM/3cqIJPlCzs+efY8JxUVT/WFksuTlpknYdoytM0pOPVEbV8hZSMLVsD5Y5hvmfeEbs/30QcvAO2NlO9V9ReWFVfV8lmzFgJUy7PyosULIbQ7daPwtvobEqM1KVHsbwr+b5YF0U5BbxchpWzMukHa86rVyzL8QwlFhE1boA30CxlxIGWuG8/hIG+jmDYCkJqSrNWnqf6S1Y9TN2ab10ehXC1VI9U3bF/3D0tZ/clfVz5aCH55U7uev81bLpLSkTct66OteTMm/uGU/Y/im0LTRzPRPi987YOX7x9eqLK/UcTYXMtqkVKUlep/RcZJf93lzSoUGVtqmR7POpZ9gawZjEBfxHjv/0aftHanHhT9gwPG7GpjIEU5H2b9PSQ1Q5eameN3nIHCAxfOrXVMrPYQAfvQJkZlKcw5xmWNizaft9rDpO9TKV/ATntf4kMSvodvbd/2Mxq1LqhtjsooXykSpuXzSS+LUguf/I0ldZNO3cxSA2G1wdEOcvYmbwcA3ETzIrR2AMtaIJOKtlZzTWoBjOeVSoVI2ZAS3ojW+mngrBtslgDyfsgS676t3sdZiyTsVD3L8HVWWyiUijL7MvzN0i8sS/XTWn1axJ9ZIsT71E8LpxbC5V0PuFnB95ya9akq9gaSKqcar7zojxWwRYVOloD3XPwDBx8qs/o/RYUXMX4WIBXBtILGl58llq2w8bMGeYv48sZAH/GvtiDJP1BlReBTY0st+dCp/u4FJiLr9oHL/m0f2rMivVkPFv7BAGN4NR/Rx0XGWIozu8gWPhozZkxlZoy+LjomZo2RqQeX1HXjefsIKv/OirhaRv6B3vqi2gNR3jhX5CGs2n2xE36XMC2xF/MijpwS8U9jjLTkCQV7w8iLdFH0+Ju8fUrEFDOeTH/wgx/Ep0QKNDuVlheJJX47INupprxXD6Vs9+3201vg46eL2T4O4j56Y6NXKa7+poi2YAoLbBhp8lPO1RZGZAkBP3Vm8+nI0tuTGqTBgNPF9KcVW76MVN4bjmHOG1MDMGAjOrNgwYLwox/9KKxevTrmmRXxqR+w6Re0yy5Qy+vb5JE6Jis6xkhUKhpaS3+y11U1XlYoow68KQN5kT6SXVTopKKgaK9/wKBfUw+L/sGToiIVbcuKsI8YMaJPahGvAfZ5H8GHnZhyRTTePggjHxZCzD8EZ/mRESler3lRq9SbNPwskb9ufGpIamxJ8YYYS70yKuVbL/j9NeFZZj1YZPk9a+rdj4FMRUntNljkmkixQypUaobPT6ejTSnRXyRiirIoMLNmmHwqA8dm7w+fSlbUF9UCR1njHPp/tRnCEsuVppomYdpUnM0rzE8p+dwpOwjbnBbccNavXx+WL19eEYkcvFLTVMxPZT4lLtK77767Vz4pn665uAXH4IMbV2o6lwnjNukex6ciUKlIC6eLq61KTYkPH+14+umnKwtBUBdsx40C+XzWvtSiDT+FZW/0tNtPm+F72P3cc8/F11XZXEP8hul9LvjC36lEd/rp+uuv73WsXzSS9WonckH5WTl3qBfiGQ8QqSk7m3/mI0Zseyp1hP0Ii7Uwne7zlav51NYLG1EGF/el8qKz+pWfSk9FyWxdth/am0OR/pS6hiAyrR/Y9+zCIf8gUYRrVkQlFTFEed5++x5j2uRz1HljzxpjfBSVdqcWU7IPDhs2LFx22WWVhXjez3ydHa796667LnzhC1+I44W9zrLeTerbiP4CznPmzImnww/+OsxaYOJ9xv6Fuov0BdRrx2OwwmvHwTeSAAAgAElEQVT6Ro4c2evmkKonq632WOZ6Mr88K4cx68GS49Ndd90Vtm3bljkG5s2yFOXg7faLNpljnBoTsQAT+dHVxJq/htEHv/71r0feqVSivDHU309Suct8OOG1g7zbar5IjaV2jQB8aBcYVwta9OpIHfqHhGkHOrba1G2nNDnrZtwp7VM7WkugSFS1tRZ0R+kcjyDuUsK8OyiolbUS4BsBsJCPwZVay9Dx7UlAwrQ9/dbHaj4d4gf7Mv2sXUcabTZEIT79faOBmEC0s5aX6TfaVp3feQSK5m72V8u5MITRvf6qtxX12Cl0LrJJTQlXq3ugxphqdun31hNQ0KH1jMtcg4Rpmb1To21+CqlVopFJ7K0SvXnNttMi1aaFa8Snw7uEQNbiloGKyqBP412eRXboagcX+enVeq7TgRxj2oGxbBSBTiYgYdrJ3lXbREAEREAEREAERKCNCEiYtpGzZKoIiIAIiIAIiIAIdDIBCdNO9q7aJgIiIAIiIAIiIAJtREDCtI2cJVNFQAREQAREQAREoJMJSJh2snfVNhEQAREQAREQARFoIwISpm3kLJkqAiIgAiIgAiIgAp1MQMK0k72rtolAPxPwOy756rEzy5QpU+IWjXYL1HrMLLJtYT3l2nNYB7bH5OvRGqnXbzVbq32pXWRa8Zorv0tc1laJ9tVbdsca/8qoavvT18pBx4uACHQuAQnTzvWtWiYC/UqAYoZ7z2/cuDFuWwtRM3369LB48eJoT2q7yHoM7Y8dzrg7lBVWjdTbjBeHp/ZYz+OHOs+fP1/Xe1KL2GsfRuyWqWCH97MO1KYBtGvLli0hazvTevqdzhEBEWgtAQnT1vJV6SLQNQQgYhApgxAZPHhwFKLHjx8Pe/fujVsKttsWg4z6lW3v6lq2Um1kO9CiAjxr04tGBHEzLhruEsf+14wyVYYIiEDrCUiYtp6xahCBriPAaNXw4cOTETO7beXQoUPjNPnhw4fDPffcE1m9/PLL8f9Lly4NH3/8cdixY0f8208p23IuXrwYJkyYUGFto3d+tycchCjo2LFjK3XjO+5SdOjQoTBr1qxefps7d24l6ui33SzqYL/1qI3q9fT09BHzKJdC1NbhxbJPoUA71q5dG2DzqVOn4qn+HCscT548GdlZZhSc9rtUOxkZRaQcfrLpGjYFwk/vW55ZKSA85sCBAxV/wB5E4tmmefPmxXZa/23durVyDL6v1oai/tNxIiACrScgYdp6xqpBBLqOAEWIFR+AkLVtrhUmEDbjxo0LM2fOjKLK/k2ha4UHRMeSJUsqqQLY2hNCBh8IXm8LRQ7OGzNmTNiwYUOM6uKza9euKOgGDRpUEYRW1NS77a+f7p40aVJFRJPRuXPnYpvHjx9fEcAUpbTBp0vATpu3ypQJCEQI77Nnz1bah6i1F+hMUUhN2ReNzHJPe7YJohjpGvPnzw+YRqfgpk18GGCOMR8o7NalqVxcfsfj2Af831YYYwq/VVszd91FrQaLQD8RkDDtJ9CqRgS6iUCeqMkTQRRpjOD5iFlKJEJcWfFTLVIKPzDySjv9fu4UcDYVgf4rkneZFVlEFJZi0Oev+r9TUWeKbNqfijQyMjpq1KheYh0iFh8vbi9duhQFPHODcVxe+23b7OIwK4ohsE+fPh0Fv49k28gmUz4oWiEkU4vL7GIs728b+fZiV4uuumnUUVs7hYCEaad4Uu0QgRIRyBJvWQt3/PF5UUCIl1Q5Nhroo5BAk5VrSEFop7qz7Kx14RFd4vM1Gc2lGKQ4xPdcLOSn0lNikbb7yLQVoD5qmCWIbZpE0Xb6BUapfFNGNlPT6ak8Vh8lRlu8PYwuM4IOEYxUBPsgw0h4K95aUKJLTaaIQMcRkDDtOJeqQSIwsATyXqeUiqR6ceIXTqE1iMDZfFVbDiN1yGeECLOLsCgAkb9K4QXxhGlmRC8h9jDVS0HFCJsXhSgT0/744Dwr4lJCynvAl5eyH1HDvBzPlAhNLdBi7ujdd98dvvWtb1VSIQ4ePBjuu+++ymuvUB4Fnc8/LZpfSpYU/amHA6ZOMCpN/44YMSIgP5Sv4YI9iK7aFA77m+We8o9/AwTSGFDm7t27w9SpU+MCPH1EQATKT0DCtPw+koUi0DYEUotw7OuCUu+3xOInm1vpcy3ReKzwtwugEGm0C51uvvnm8Pbbb1c42SncLJuqLZDx+aQPPPBAgG22XtRz9OjRuNDGpwNYp/mIsJ2ahih84YUXwvbt2/ss8rI2oP1IcSAHili/OMrno0KU24iqPR7H2nxXtsEKevw79R5Ta5stPyVq7bG+PB9lhQ2PPPJIxEfBvG/fvsg4KyfWl3HXXXeFhx9+OJah6fy2GT5kqAhEAhKm6ggiIAIi0CABLgBKLbQp+tqlBk3Q6SIgAiLQEQQkTDvCjWqECIhAnjjMouNf31QrxbxcTEQmjx07FiN3iLbOmDGjX1eIUxBDLHfbC+bJHm9o4KKvWn2r40VABAaGgITpwHBXrSIgAk0kwBxQ5iQWKRqiFDsTtUq82Onl1OKkIjbWewxE6YIFC8KaNWu6LrcSovTMmTP9+hBQr590ngiIQF8CEqbqFSIgAiIgAiIgAiIgAqUgIGFaCjfICBEQAREQAREQAREQAQlT9QEREAEREAEREAEREIFSEJAwLYUbZIQIiIAIiIAIiIAIiICEqfqACIiACIiACIiACIhAKQhImJbCDTJCBERABERABERABERAwlR9QAREoGMI+F2e0LC8HZma0XD7WijsTvTBBx/kvoIKNuI1Tps3bw5DhgxphglNKYPbiXJr16YUqkJEQAREoEYCEqY1AtPhIiAC5Sbg32NZz4v3i7bQisxDhw6F3/3ud+ErX/lKZf/3VDkQstjGNLVLVNF6W3Ec3n26YsWKsG7duroEM94Hqz3pW+EZlSkC3UVAwrS7/K3WikDHE4AQxf7v3O0IQhWfWl6+XxSSXub+V1KNitqivHWcCIhA5xOQMO18H6uFItA1BPyOR4hoLlq0KGzatKmyAxKEK6bc8XnppZeiYMV3+/fvD1u2bIn/Pnz4cHjrrbcq4ja1i9OBAwfCrFmzYjnf/va3w4gRI8I777wT9u7dm6zr8ccfj8eibls2xC3LefXVV8PgwYPDrbfe2scmnItjOf2Pf2/YsCG88MILYfv27WHHjh2VclnmkSNHYruOHz8e7Ro1alRYvHhxPNa2n+2DjYzkZu1cZdMlbrjhhvDkk0+GZcuWhVOnTsUyucsV+GgHpq659NRQEWgaAQnTpqFUQSIgAgNNwOeY+q1AbTTVTqlD0D711FPR/EcffTRs3bo1jBkzJopWfxynu3Gs3fYTde/atSusXbs27s9uUwjw2+nTp8OECRN6TZejbBwHIQlBCtHIHE9GIf/0pz/FMiEslyxZUtn7HTmhq1evDufOnYu/X7x4sZIiYH+DaHz99dfDvHnzYrvwgfj0ua55bNhm1GGF/s6dO8P06dNj286ePVuJSjNfdeLEiS2JVA90P1P9IiACrSMgYdo6tipZBESgnwn4qXX7txetNjroI6vMl/QRRruQygs7K2CzFjhZ8Qo0VohCzG3cuDEKSERFqy2S8tFhL6CtaEZdvjw7/Q5RDJE7Z86cPlFV22aIVwp261qfPtHPbld1IiACHURAwrSDnKmmiEC3E/DCCWJtz549cZU8ppbxSeWa2jxUK9gQIbRRUMvXL2KyZWQtcMqKvkKIWlsRca2WG+vrsG1P1e+/s/VdunSpEsnNajOjsBCv11xzTQWF8ku7/apT+0WguQQkTJvLU6WJgAgMEAEfQcTfEKFYBIWpaxs99SIraxrbRxmtWLRC0L9qKUuA2hQBL4ARsfynf/qnMG3atEiwWhTSC2GmBEDkpkSttwlswAV8rEhFaoB9nRXLwpQ9o6oQpvx+3LhxlePxZoLRo0fHaf1jx47lvjZrgLqJqhUBESg5AQnTkjtI5omACBQjYBc18Qw7XU+hioVNWLTDRUpe0HLhEBcopRZLeSHKsiHKEJ1FBBLCD3VxKpw5pBBtXMTEspEL29PTE3NAYdfQoUN75a+mCKAeCEEscLLtyXofKb/3C59QdpE22+Pwby4cs1ztYjIcU7ZXYhXrSTpKBERgIAlImA4kfdUtAiLQlgS8mO3vRqB+iFi7GKq/bVB9IiACItAKAhKmraCqMkVABDqaACKMAzlV7d8A0NGw1TgREIGuIiBh2lXuVmNFQAQaIcCV/cOHD+/1TtFGyqznXE69c+q8njJ0jgiIgAiUkYCEaRm9IptEQAREQAREQAREoAsJSJh2odPVZBEQAREQAREQAREoIwEJ0zJ6RTaJgAiIgAiIgAiIQBcSkDDtQqerySIgAiIgAiIgAiJQRgISpmX0imwSAREQAREQAREQgS4kIGHahU5Xk0VABERABERABESgjAQkTMvoFdkkAm1EANtZTpgwoWIxdzrC1ph2VyAewB2V+DdffYS/7U5NtlxbJo6zuxjZ8lK7P9l6sevSrFmz4lfYbQk7E2Hvd78bVN4uSd41rDP16qZU+3EctvdcvHhx4C5MLNO3E99bPvjb1uPZsxxyTNXPtmPnqEGDBvUqH0z4PV+NderUqVgsdpd68cUXw7Zt2yp2wxZsSTpz5syA42g/dqQiZ8sLdt19992V4z1LWz9/y+pD1pe2HPYHf57vd210iclUEegqAhKmXeVuNVYEmkuAwohiyb74HXuuQ7DwnZ+oecGCBXFfdey1nhIeKUFlt9tMiVkKDohJ7uWO41D3jBkz4u5I/B5bfWKrUAo+7isPEWXryRLLnp4Vhl6Y8jeKLZwLMTp79uzK/vQQ9Gwzj7fi3Itev3UoBfTx48fjVqajRo2qCF5y8e889X9TwFkm3nb4En7bvHlzOH36dHwQ8Xbu37+/1zavKc6oA9u2Hj16ND4UoH087+LFi5Xvfd/gVq/4PsuX+C3Lt3rfa3Ove5UmAq0kIGHaSroqWwQ6nACFk49GecFkhahHQjH77rvvRtGCiN2BAwfizkqIilnBhH9DSK1YsSKK20ceeSSkImFeMLNORgHHjx9fiQyivj/84Q9hw4YNsayxY8dGAT1y5Mj4XZaooRD+8pe/HKOv9jiKvQsXLlTEmm+3F5ne5pRQ9d+lRKX3iRV/YObr9UwuXbrUR+BZ272wpa/hK/wGsc8y8WAAAZr6pM7LEv5WBHtfsg6yYB9CNDirf3b4ZanmiUBbE5AwbWv3yXgRGFgCFCl+CtpH3CASsj4o49NPPw0nT56MQhRCBpE5iMP58+fHqKcVNzieH0Q6U8I0S5B48UeRe/vtt4c777wzisszZ86EMWPGxP/bKGBKNCHyN2nSpBhBTE2xpwQVy7GCkZHOvMgnzvPC1AtALzJxDqK0FI3420cVPRP6NMt2L3RTYt+WOWXKlLB169YYubb9IHVe6qGFaQLez1l20w9FhO/AXj2qXQREIEVAwlT9QgREoCECFIGpqfAiU6g4H+IOIg9CcNiwYWHVqlVRTEF42jIgZvyUsq8jT5B4wcpo7fe+973wwAMPxGjp5z//+bBy5crw4IMPRi6MAlpIELRMS8D3TBuggK4WqUvlTVohmLX1adbUvrXN86Kw4zGeVyrCCv4pwZ+Vs4qybbk+1zclcrOi2qkHAOYw59XhH46KCN+GOr5OFgERaAkBCdOWYFWhItBdBBhlYz7lxo0bo7istuDE5oWeOHEiClGKmJS4Sy1u8kIrNaULb6QEK8QRBPG8efNiJJFT7xSbdsrfetQvSMJvtNunMTCv1S6wsmKWdVsRnBJVqfSIatP0VvxxkZJtk2cyePDgGGFl5NanYKTsysp7ZZQWOan4NyO15OjPy7tiWC+Osbm0rAMRWd/figrf7rpS1VoRKD8BCdPy+0gWikDpCfhcRwiFvGlwNsgulkJe6Z49e2KEkgLJ5y3u2rUrrF27Nk4JZwmPVG4m6svKQUS0FpFSCCcsTML/80QNp//XrVuXzKdMCWCfl+nLT0VyfRQ2azGVZZS10AkPCD09PX1Ep2cCTnbqH/mi9uPtTrU168HAllNLDjLPs4zoL+aTIg3EL8iqRfiW/gKTgSLQRQQkTLvI2WqqCDSLAIVF1grz1AIbKyppByOWfoFMVq7kxIkTK5G3LPGYJUi8YLXRWh8ZzJuKx2/40ObUQp+8/FHU5cvPWilP4cU3HDBiiDKyFi0hMpslRH29WW8CsA8V1kf+/JQITXG2byPIekjwfRNMkOcLzv7Bx78ZIKu/2MhvVl9r1jWhckRABJpDQMK0ORxVigh0FYFqOZKAUS3P0E/PUhz6d4hCZGG6HVO1zCPEq4WYO2lzW+3rm7Lep8rj9+3bF8v0+Y+2DP9eTQpIlmGn6dFm++oq+55S2PrHP/4xRoMpqnA8y88TnnyPqLXFM2Lnq/bKK7YNbJ599tmwcOHCqu9wRdlIl4BIZq4nbEHEGG9H4LtY+UYDRJwhju3H+qLoO2J9/2EZKJd1sL32NVmwFZ/Ue1SrpZZ01UWsxopASQlImJbUMTJLBERABERABERABLqNgIRpt3lc7RUBERABERABERCBkhKQMC2pY2SWCIiACIiACIiACHQbAQnTbvO42isCIiACIiACIiACJSUgYVpSx8gsERABERABERABEeg2AhKm3eZxtVcEREAEREAEREAESkpAwrSkjpFZIiACIiACIiACItBtBCRMu83jaq8IiIAIiIAIiIAIlJSAhGlJHSOzREAEmkuAL/RfunRpn33bm1uTShMBERABEaiXgIRpveR0ngiIQMsIcIclVuB3Z6q34tdeey1gn3W/BWm95dVynt1Ryp6H3Yiwg9TBgwfjPvVFPuCDnZhuueWWIodXPQY7eW3dujUsWbIkDBo0qNfxfjvQIUOGxF297LalVSvQASIgAiJQkICEaUFQOkwERKD/CCC6uWvXrrB27dpYKQTbxIkTG4p0YivMjRs3hnnz5gWIq/7+UBSjXraNe9r3tz0QmwcOHAgPPfRQIQywHcIVW7hCDMM/2Fp12rRphc6v5aBWll2LHTpWBERgYAhImA4Md9UqAiKQQwDRxaNHj4bHHnssHoUI4ZkzZ8KkSZPC/Pnzw969ewP2R1+9enWYM2dOuHjxYvweQhbfjR8/Pjz88MPhgQceiP9+5plnwqVLl6IYu3DhQhRY2FN9+vTpUfSOGDEi1sMo4IkTJ+Je69ifffbs2eGb3/xmjBLiONgEe44dOxbLRZn22ClTpuQKX5yLD/Z7xwdtZZuKtAPi+vz587HukydPVvavZ1TZRmbRRtjDveXRnkWLFoU77rgj1o295p988smwbNmysGXLlswILITp4MGDw/Hjx2P7beSZKRKnTp0K3gaUj9SJcePGxfpmzpwZfbRt27b496ZNm6I99PGhQ4cqe9zDVrDqb9GuC1MERGBgCUiYDix/1S4CIpAgABEIEcqpaoo5CElGPXEap5/x7+3bt8eSvvvd70YxdO2114bvf//74Sc/+Umcoj537lwUcxCaduocQu7ZZ58NCxcuDL/5zW+i+PzZz34Wj8U5jG7af0MQnj17Nk6n79mzp8+xfjrcNhHlTp06tZJOYCO5EH9F2sFpf8/JRpphL4676aabeol82OJt8H9bexldhfjmg8Avf/nLKOrxWbFiRVi3bl38N/zxne98J4rdzZs39/odAnPnzp3xwQB+gSj9+OOPw8qVK6OPEMlG+wcyqq2LUQREYOAJSJgOvA9kgQiIgCEAIUSxAzED4YaoJgQl8kM5BQ0RRoGGcxYsWBDWrFkTRedTTz0VI3Gffvpp5RgbqbTn+gimFXsQrRCgiDgyDxMCCpFV2AMRRQFtj81yqG8bjqunHcwvZf4nbIGNsB3RYHzmzp0bBShEMr5nlBWRY5tPmpdfinLQLnzwkABWH374Ybj88stjGoDNBWaEE1FPfGCPbZv1Y09PT0Xkwl+0h2K6aK6tLhwREIHOIyBh2nk+VYtEoK0JpPJLOYVuxZ8XkJz6t8fYRUKMCiIFgELXCiQuiOJxEEwQV5i6hihjZHPYsGHhG9/4Rox4po6FeM5aSORTFCj8KH7t79XaQXttxHX37t29orG2I5CFX2jlRbpfVJWatuebDVKLsPgd2Nrc4FQ0F7/bdhYR923duWW8CIhAVQISplUR6QAREIH+IsCo2o4dOypVIk/S5mNOmDAh/oZ8xc9//vOVPE8KKitYGSmEuEQu6uHDh+O5LDMVLWQUEBFAlImPjTyOGTOmYk/q2LvvvjuKLebHsiGMbmIqGzmyFJYoA+kA+D+ijXntWL9+fVi+fHlMN0CklixS+aWo94033ohT5mg3I5rIYwU75oQyb/fFF1+MNoATbWP+6IwZM2J74B9O5+MYm19KrrAfdiG/dPLkyeHdd9+N5WKxFAW4jVLb9uMYtsn6vb/6n+oRAREYeAISpgPvA1kgAiLQIQSqTYs3u5lFXhtlI6J59Rcpq9n2+/K0Ir/VhFW+CJSfgIRp+X0kC0VABESgDwH7ZoCsxVYQesi1RdR0IN7dWovbEGVGhFsr8WuhpmNFoPMISJh2nk/VIhEQAREQAREQARFoSwISpm3pNhktAiIgAiIgAiIgAp1HQMK083yqFomACIiACIiACIhAWxKQMG1Lt8loERABERABERABEeg8AhKmnedTtUgEREAEREAEREAE2pKAhGlbuk1Gi4AIdBqB1Mv3m9VGv7tVs8pVOSIgAiLQbAISps0mqvJEQARKSYDbdb711ltxJycIQbzMHS9yHzduXOWl8zAeL4e3L8Hnsanf+JJ9vOR+yZIlcbcjbhBgX+SPTQL4gn+UY18gb3dvwjasdqtP2sIdq1i23XKUGxNMnDix8vJ/OsG+WxVbfvLl+r6NrNN/z40BuAMWyrU8+OJ+2K2PCIiACDRKQMK0UYI6XwREoC0I4J2e2MGJ25tCzGHHJewzz/3kU/veQ4ThOJyLz8aNG8O8efMChRiE24oVK8K6desCdlU6ePBgFKf2PAhC1HfjjTeGrN2mUDZ3uNq5c2eYPn16pQ78hvMOHDgQ96i3HwjKDRs2BGyFunbt2j7vK7U7YdmX6ON77mJl34mKOmgLjtm/f38YP358bB/aDI5r1qwJmzdvjn/b8tuiI8hIERCBUhOQMC21e2ScCIhAswi888474dNPP40ikyISW2BOmzatz1abFFsQexSdWRHBrCn4rJ2UIHCnTp1aEZBeqHrBzPbn7YpkxbG1M2vXJxuhRfkLFiyIYhMv4ffT/naPewh4Wybqtec2y1cqRwREoHsJSJh2r+/VchHoKgKMQmI/enywpzs+mNb3e77b6f6jR4/22ffeRyxttBP/zsrpTH3vBay1xU6T2+l9pA1gat2KVkZqrW1eBOM3v9+9F9b+HPzOPe5ZNtMiNI3fVZeQGisC/UJAwrRfMKsSERCBgSRgp8EZAfy7v/u7cN9998XpaApGTJ+vXr06zJkzpxI9hICFeE19vMjDMXaK3J7jI4/4rdo+9qmyUlHKVHQ2JSizzqWw9tP0+N4KVeayIv2BebrVhPtA+l11i4AItB8BCdP285ksFgERqJGAnQanuKLo8vmlNmfSirvUdLn9bvDgwTG3FKKtp6enV/5q1pS3j05a8Xrp0qWYc4rIKCKWFI9+T/mUOPaLqSiCmRuKXFimMVhRDvvtAirfZi+us0R4je7R4SIgAiJQISBhqs4gAiLQ0QQoRCHuIMJshBTCj1PkXOV+8uTJuFof0/kQmHaVvZ9Ct9PgnN4mTHtsago/FdG0q91RDlfu27Ltqvms430ElSvr7VsBmK5gUwfsmwJs6gBs4fHWFvtmgI7uRGqcCIhAvxGQMO031KpIBESg0wjUGzFMRTSbxSa16r9ZZascERABEWg1AQnTVhNW+SIgAh1HgFFGvEYJ0/FIB6jl06pXLKWm9WuxS8eKgAiIwEATkDAdaA+ofhEQAREQAREQAREQgUhAwlQdQQREQAREQAREQAREoBQEJExL4QYZIQIiIAIiIAIiIAIiIGGqPiACIiACIiACIiACIlAKAhKmpXCDjBABERABERABERABEZAwVR8QAREQAREQAREQAREoBQEJ01K4QUaIgAiUjQBfzL9jx45oGl6Yj8+qVav6vPgeL58fO3Zs3KkJH77IH/9OlYPdnOyL7VMvqsfL8/fs2dPndVT+e/vCe77U39ZpX8hP22bNmhXtZL3nzp0LM2fODKdOnap8V+srsMrmP9kjAiLQngQkTNvTb7JaBESghQRSe8Jj56hx48aFXbt2hbVr18Z3l/q97lPvJ7XbeEIA4vxly5aFJ598MsyZMydcc801UcjiQ2EL8QmROWXKlLjzFD/+e/syfZTNLUcPHTpUKc/Wj12tKHZxwOrVq2OdqD/LlhZiVtEiIAIi0IeAhKk6hQiIgAg4AqktRHGI30bUbv1Z5OX2FK6Irm7dujUsWbIkClxbH7c5HTNmTBg9enS45ZZbonVZ31vRCvEMoYmX/k+dOjWKXi9MeQy+h5CFAH755ZeTtqhjiIAIiEB/E5Aw7W/iqk8ERKDUBPIEpo2I+uOsAPTT4Jxut3vR2yl4AEE6AD5Hjx4NmOq34pKi1H9vRSnPo4idMGFChXNqit+mD6RsoSAutbNknAiIQMcRkDDtOJeqQSIgAo0QyNpr3u9v74/LirLSlizBS0GL6f3ly5cH5rTyvOeffz68/fbbfb6nyEW9Z86ciWLWf2ydQ4cODQsWLIhR0lT6AM7NE9eNMNW5IiACIlCUgIRpUVI6TgREoCsIeAFKwYl8zxUrVoR169aFIUOGBEQZ8aEgTOWX2ql/CFkrDCkEFy1aFDZt2hTFIj8+dzXre9SJKX9M3+/cuTNMnz492oYP82QnTpwYf7dRV59Dm2dLVzhdjRQBESgNAQnT0rhChoiACJSFAEQcp8LtqnY75W2nwnm8X5Z3JM8AACAASURBVF0PUcsV8GgbpusxRc4V+ePHj++z6h4CFkLywoULYe/evRXB6r8/ceJEr7JZN+rBgqnjx4/3Or/a2wFStpTFH7JDBESgewhImHaPr9VSERABERABERABESg1AQnTUrtHxomACIiACIiACIhA9xCQMO0eX6ulIiACIiACIiACIlBqAhKmpXaPjBMBERABERABERCB7iEgYdo9vlZLRUAEREAEREAERKDUBCRMS+0eGScCIiACIiACIiAC3UNAwrR7fK2WioAIiIAIiIAIiECpCUiYlto9Mk4ERKBMBPguUNiELUP91qNlslW2iIAIiEA7EpAwbUevyWYREIEBI2B3c7JG8AX4hw8fDtyb3r6oH8fal/Xjb/y+Z8+eisi1x7MM1oHf8IJ/vLSfuzulXviP4/GCfWxtauvLsgXHz5w5M5w6dSpWxU0AWC83CeAWqAMGXhWLgAh0BQEJ065wsxopAiJQhADE5YEDB8JDDz2UeTiE2ujRo+MOTvxQlGJ70rFjx1a2Lj158mTo6emJQtILWvwN8YmtTiEkUYbf8nTSpEmxPOwE9dlnn1WORb32ePzNcw8dOhTNwjnYYWrXrl1h7dq1UXCmbOGWqzje/pttmj17dixLHxEQARHoDwISpv1BWXWIgAiUnkBqG9KLFy9WtiZlxBBT+FOnTu21tz0E3ZkzZwKEqReYFJFbt24NS5YsidP/3Lce+9xT5EJEHjx4MIpUfBANhTClALai0cO0v1n7rDBl2gHss7ZYce2FMeyTKC1915WBItBRBCRMO8qdaowIiEAjBLJE3blz56JovO+++/qIOuSdrl69OsyZMyeKVS8w/e8UpRCxtj6/l72f9s8SxLNmzaqkDqDtfsrepgR4WyiaIT4vXLgQ9u7dW2nDmjVrwpVXXhlTAubOnauc2kY6ls4VAREoTEDCtDAqHSgCItDJBHwkMZW/SYHKqCaFXV6k0UYzvfgkT5+/acVrKuLq/eCjq/g9JULzoq42uooUBOS+PvLII2HkyJG9hHcn9wG1TQREYOAJSJgOvA9kgQiIQAkI+EhnKkKZWvhkp+5Pnz7da4GSX9xkm+nr42+pRU5eqNpzKXaRC8ppf343ceLEylR8yhbbRvs7hOnRo0czUxNK4C6ZIAIi0KEEJEw71LFqlgiIQG0EIPa4Oh3T38jvnDBhQqUQLB6CWIOAsyvjcQCjq7fddlvlt1TEkoVxYZGdPucUvJ965wp7nMvyIYCtbYy4UpAeP368Mi2fFT310Vtvu63Xr9SvjayOFgEREIHiBCRMi7PSkSIgAiIgAiIgAiIgAi0kIGHaQrgqWgREQAREQAREQAREoDgBCdPirHSkCIiACIiACIiACIhACwlImLYQrooWAREQAREQAREQAREoTkDCtDgrHSkCIiACIiACIiACItBCAhKmLYSrokVABERABERABERABIoTkDAtzkpHioAIiIAIiIAIiIAItJCAhGkL4apoERCBxgnw/aJLly7t2H3b+U5R0MJL77mvfa30mlVOrfVmHc93s+o9qM0iqnJEoPMJSJh2vo/VQhFoSwJ2V6LULkzNbFSryy9iKwQ4Xpw/bdq03MP91qn+4KLlZFWS2jbVvvS/SFvsMTt37gzTp08PQ4YMqfVUHS8CItCFBCRMu9DparIItBMBCKWNGzeGefPmNU3clFEsYTep0aNHV7YVrddHtZTjRSyj01u2bOllB8o8c+ZM3KK0lk81EV1LWTpWBESgOwhImHaHn9VKEWg6Ab+FpxctmMadP39+WLt2bVi9enUYP358ePjhh8MDDzwQ/40oJT7c+hJT9djrffLkyfG7ESNGVPZq37p1a1iyZEllirvesrGN57333hsOHz4c637++efD22+/HetC+awXv61atSpwG1L+G/ZxevqGG24IsHncuHHhmmuuSX6/b9++cP78+dDT0xPmzp0by8OH24naSCTE8lVXXRXuvPPOeCz4QJDb8//t3/4tPPXUU4HC0fqA52B70muvvTayJ2ekBtBu1I9j8Jk1a1b8P7Yj3bVrV/jXf/3XMGfOnDB06NDICVumwn9f+9rXwqZNm+I2rcuWLavUj61Yx4wZEyOi3o+I/FL4vvvuuxWeYMgtWeEHuxUqBDBt4jartuPaNoAdfbZjx44Af+zduzcejq1lYfe2bdvi37B90aJF8d9+O9mmXxgqUAREoCECEqYN4dPJItCdBCAsVqxYEdatWxcBeOGI7xDp3L59e/z9u9/9bhRxEEzf//73w09+8pMoKiC8IGwggiAY8MG/IUDOnj3b59+k3ayyUZ6v6+jRo1GAof7XX389LFy4MP4b0UwItjVr1oTNmzdHU8jg4sWLvb4nj3PnzkWBOXHixHD55ZeHv/3bvw0vvvhiPH/w4MGVSDD/jWMg3hkhRrn2/LFjx4aDBw+GqVOnRlsWLFgQ68W/Dxw4EAUibLriiiuiECNn2AHhCbGGf6MMWw+m2SEiccyjjz4axS8FKtsCX6LeEydOVPzEFAgI8JQf4VPPECIdInb27NnxQYQRXhS6Z8+e2N5Lly716VOwj+zBBWkPELys1/oRIh+iGn0NovTjjz8OK1eujDyaGXnvzqtfrRaB1hKQMG0tX5UuAh1JwEa2GPGiqEQUDJFBiCgrnCB2IJY+/fTTKIzuu+++irCDMMrKKU1NTUMYN6Ns2GzrtVPWVijzGCvKIJTQDogsa6P9HmIJQpfRZFumFfcQWhSOsInCFOLLnm+nxk+ePFkR7+xkXrzRPkQ2EfXFh5FVClTYjw/thl8oRiF28ZkyZUrFV7AJQh2RYvwb0V8KdO9HRlTxsEGGKI9tRSQXx+BBgA8EEKsUyRDSXAjm+4Hlh3rJltFbCF+IYETrvciud3FZR17MapQIlIyAhGnJHCJzRKAdCBTJY7SizEazeC6EKwUQRBYECn6zkUQvdMimWWXb/FXUSxEzatSoijhEnVaoIXLKqB8ioVZ0cQocQhQCi6IL/8bHcrMi2PNhPqc/P0sMWy6MNNu6Uou7bJ0UpoyYQmhievzpp5+OaQ982KBoRIR02LBhMeppo5tZfrQMrSC2Qnr37t0xIou0CApasKYw922wIh028EHFCl9bl29vO1xnslEEupGAhGk3el1tFoEGCdjcRhSVyge0wsgKLPwbeZPr168Py5cvjwIIUTwIKggdROcg9uy/IYhsDmu9ZdtcSER6n3322ThVz7rsFLyd+kbOIvI68UGEEPmMyIXFVDJsYeQQ3yOvEykOXmBT/KGsU6dOVSKXjBr6iCaO94u+mFtrcylRFvMrIRgRfaQoBmcIOghG5rWiXJ/rSv/BN/jkLXKy0WqISLuK3/oREdUUQ4p6mxdqc3RRP3NvvXhnGxilh7/Ija+k8iIf5TFVBKkCyjFt8OLX6SLQYgISpi0GrOJFQAQ6m4DPjbVT7+3Ycjvtn3ro8FHcdmyjbBYBESgvAQnT8vpGlomACLQBAZtvy/zNTsthtFFRvSy/DTqlTBSBNiYgYdrGzpPpIiACIiACIiACItBJBCRMO8mbaosIiIAIiIAIiIAItDEBCdM2dp5MFwEREAEREAEREIFOIiBh2kneVFtEQAREQAREQAREoI0JSJi2sfNkugiIgAiIgAiIgAh0EgEJ007yptoiAiIgAiIgAiIgAm1MQMK0jZ0n00VABERABERABESgkwhImHaSN9UWERABERABERABEWhjAhKmbew8mS4CIiACIiACIiACnURAwrSTvKm2iIAIiIAIiIAIiEAbE5AwbWPnyXQREAEREAEREAER6CQCEqad5E21RQREQAREQAREQATamICEaRs7T6aLgAiIgAiIgAiIQCcRkDDtJG+qLSIgAiIgAiIgAiLQxgQkTNvYeTJdBERABERABERABDqJgIRpJ3lTbREBERABERABERCBNiYgYdrGzpPpIiACIiACIiACItBJBCRMO8mbaosIiIAIiIAIiIAItDEBCdM2dp5MFwEREAEREAEREIFOIiBh2kneVFtEQAREQAREQAREoI0JSJi2sfNkugiIgAiIgAiIgAh0EgEJ007yptoiAiIgAiIgAiIgAm1MQMK0jZ0n00VABERABERABESgkwhImHaSN3Pa8qtf/SpMmDCh1xFvvfVWuOWWW+J3P/7xj8OqVavC3LlzwzPPPBMGDRrU61ieb89pBF0zymMZN9xwQ9i7d2+45pprGjGpX8/9y1/+EhYvXhx27NgRHn/88fDYY4/VVD/Pnz17dsWHNRVQ48HoH2PGjAn33ntvjWcWP/y3v/1tWLNmTdi8eXMYMmRI7on9YU9xy3UkCXz00UdhxYoVYd26dVV92InU0P4FCxbEflxkPBoIXhg39+zZkxzn29kntbKvp60//elPw5kzZ6qO19Vsee2118LYsWNjH9m5c2eYPn16n+ulWhkp+zEuTpo0qV/uCfXwK3qOhGlRUm18HEXnSy+9VBEW/jtcBBAdo0ePbpkwxcU4efLkKHqbIUwpqPfv3992whS2Q4jNnDkzzJgxo+pA57sf/desB4VWdm87CGfVw/6H3zH4VxOmzba3iI3NrnOgy8u6IVq74JcDBw6Ehx56qKq5fFg6e/bsgPiwqoElO2AgeHHMGT9+fGWc78a+X7Qr1NL/88oE99OnT4dp06bFw2xgolljOMbNWbNmhWaVV5RRK46TMG0F1RKVSQHoI6EUAhcuXIiibujQobnCtNEm4aI5duxY05/SIdC6UZj2d8S0Xv/X8tRfS8S0XntS59ViYzPrHciyirIuGiFiWwYiAjiQHButeyB42YjppUuXaorwNtredju/1v6f1b4iMzwY0zdu3BjmzZtX94O5Iqbt1sO61F4+RfnpYvvEhkjqlClTojD9whe+EEm9/PLLlWn9c+fOxcjeqVOnKk9jFLaHDx/uNf1vv+cU+4kTJ+KTHD747sknnwzLli2L5b3xxhth06ZNAeXw+H379sW0gv/4j/8I+DenuzGVjHJuu+22SkSmiDBNpTGQh/0NHDClwin2pUuXho8//jjWb6PNqbZjgAc/tAPHnzx5MjBytHXr1tgefKztRSKm1k84n3YUEaYUXPfcc09YvXp1L//xQQE2MkoOm5nuYR9kfF1FfI92Pvvss2HhwoWRCT7bt28Pr7zySvw36icXPuFbsXTo0KHoa7R33Lhxsf8xyoPz4aNqaQzet/CPjRjdfvvt4dprr+1lI/nyukFdeREIMh45cmTYsGFDPLanp6fSh3xfHTZsWOwbNoWjaBmwhX2MwxnLt7/RdxQdmFrGdcKHUBzL65ntw//pe5ZJH/h+64dS20effvrpyJhT+Vl9JTUc23Jsek61vkqf2bqs31Ln2+uVvNiv4Bt7reWJDVzXr776ahg8eHC49dZbY9urpaPUysvaSlu+/e1vhxEjRoQXX3yxMv4ism0jZrYP2/GfwhTpQ3PmzKlcn/Y+wGvWX5tXXnllOH78eK9ghr0H1MKQ9qWu8ay+y/SI1PVZhH1WH0n1PXvf4jWBMQv3Id4v0XaytfcicGA/sOM/+tr69evD8uXL4xjAfmbLY99FsKhaX+JYCr+j7CuuuCJGZZGiV8u1l9XHB+p7RUwHinw/1csp36LClDevixcvxhuVv1HbGy8GxiVLlsSb8MSJEyuiDk1buXJlePDBB6N4uO6666IQtWkCdtoBuTY2jQBCGAPFjTfe2Gu6m3XZqcJqwtSKP54P+5BHS8G9ZcuWGDFetGhRFMm8ceP/L7zwQhRUrBM3ILTXtx32s024qa5duzaK+x/96EdxwIDIRfst0yLCFMfs2rUrlgdBw9ywauLMDrS88eLGhaj13XffHb71rW/1EcmsB6kW4IoPbl42bQCiCyIXNzTcJBgJgKDn96NGjar0CQy4NufO3jzIkgLT31hslMFGeRBVgCDIE4yWm40KYToN/c3eOPBvayPqOnr0aGx73s3OP9wx/9ZGLRhx4UMVBRfqRH/7l3/5l7Bt27Y+Dz+pMhBJ4bQ67GJ/BW/vk6uvvjq8/fbbsVx/U6VAtzc91kdRTZ8UiRhZP7355pvh+eefj3nC8G+qr2TlKds2s/8hXw7XjH+gY1+1vsWYRb/R7tT58FvKLjwApa41n28P39kpXraf4oJiISsdpVZeKDfld1x/GMemTp0ar0W0CzxQr+3D7KcYo8E+L2JqzyND9Ds+EPGaawZDcEpd41a4pfpu6vrE/Q0PwdXYp9rHMY65mXbss/3fCmnw8BFO8ocN7ONMS7LtzBrTcT/iNZkqIyUZrC/RJ3GfwViWNU63co1AMyWNhGkzaZawrCIRUww2KXFo8x+tkISIsxEXNBsDAwRPKmcylb/q82GswMQFigsLA2xKWDYqTHm+jQjRdWDB9iH304th3PxSbcfg5gcu2x3yondFckxZto/u5EUN/RS1/RvRAJvEj/LtYGinGK2AzPO9FbZsu7chJT55Q8gTpnYwrybKeXNilN76Fv+2DwcUGVaYUojzvLzFdSnGPqpJn0FQ2wVkVtDY+n1UB3bYCDZ/R59DZITXCGYg+MH1CEFhy7U+TgluWy8FSDVhmuffvGvFD5V5U9reBhsts771Czn5MO7Pz+LFBYj+WksJ06z80GpRu0Z4eb+j7RhXMJ6hz73//vsRBx5K/JRulhjKmsr3AQ3frmYw9MI062ESotv23azrE+UViTCyXjzc8jrJWrDn+46fksfvCDig7/3ud7+L9yzet/yDn1886vuZFaapMlLywtpjZ7ayxulaF9kOlKSRMB0o8v1UbyrZnTdj+1RHUcKoJqOJFE0pYeoFVbW6siKmuKgp3BDhuemmm2K0FJ9GhSkHb05T+inCVLJ4Xp282abEpBfbqJuDBSKsjN4wCl00YgohzIhr0YhpSnDZmz9Eeb3CNDX4Z92QB1KY5q2eha8w9c78ai9Mi76BIE/8+1XZ/qZG8YCHQi9Ms1Z2++gXr5GUT7xtecIUtuAafO6558ITTzxRSZOoVZjaPoZrpahQ8Lba4TElTFO+tQsqIdZ4TEqYZvXh1LWWEqb2wQvjKMawahH2atdkHq+U31keRRUeJri4tF5hmsUwJUybwTArkugFsxemqeuz2kOBvReAFfuIf4DL63v+GqaYfvTRR+MMDhc3VXvITvWzRoUpBTfuM0XTAPpJhtRcjYRpzcja74RUJM9Oz9p8FJ9vaCMnFHGc7rO5RsxvwjQ3v8cU45EjR2KEyq/49yKO0QCmEvCmbsUbp5TgATtFUm3xU9aqUy+kMVWOT17ElNFD33asWk4JUzvQY5oRT+m1CFN7U7XTNrCzWp6lj7CgLC5Ag7/szd1ODYN9aioQ0Vn6ntOCuGFaH+MY+JpTnZjiz5rK58OQzX3MijLYyD+j2HnRYt8e/A1b33vvvUqEgzc7n26AtuP6YB9755134pskUq//SQkqOxWINvJtFIiY4kMBw6l49DcvRIuUwbLhC+SspXziI6b0ub1xohwexzSMolP59sEL7bKLLTkl6+3izduOpL4c/I2HMNhRra/St6+//nolIm2vGy9MvchjH/7zn/9cuSaqvVIJfkfuIPoiRBTFYTUxXi+vrP7AtJvrr78+fPWrXw1f+cpXIlbfh62wy5vKt8LLcvNCqxkMKaQoMu01nor2s+9mXZ8or9qDUKp9HE8QPEAfzut7XpgypQH5xeCPaHXqYTGLq/VFPcIUzHCdWP9iPEXuMVKEilx7ZVQ0EqZl9EoLbPILgPz0JIUEFoMwuugFFKYKmfNjp+lSC3pwrK2DQhjHIl8SU5O2PExdWOFkoxQ8F+Vh8QiEEKZgGIEErqz3r6amRVNRU5SBMjlIIXLLXFEuHOLUoJ3GSi0+yeKBMnEzGz58eMxlQ7uYAJ+VL2nrQjTkgw8+iK+Xwgcit8g08//93/9FZrQLeZbexzaa4Hla/ogw4sN0Blu/tZXfU+hwAZldXAZ78CAE8cFUEruQwi7GQsQYH/Qd5phWe3+tnfJl/wBnPMjY3Es+bNhFbna6MOs9szbH1Po8a4EFyoQwJsO8hVKpMhDh8ekJbJddoAguvDGxnbDvkUceiQz9IhfYwYcmXmPoZ7CTuea2fX548oss/vSnP1Xe45nqE1nv90y1GXWl+mrKt7a/oH/Cfk7Xst2cJUrZZfu1vdZS05+wdffu3ZEzxjHPNGs8Qh218rKLcMjelu+FGo+xjFJjlx/v0AbmwZMFGHLRol/o2ihDP+bwGsd6BC4OQr/zfRc+9NenzYPNY2/vg+wjeYu+eDxsuOuuu8LDDz8c8drx2t+3vH+RB8zADWz74Q9/GO6///7Yb2w/s/eeLOYpaWDvrfAfxWgt114LJEdDRUqYNoRPJ7cDATtA0167yr4d2lCPjXnTo/WUp3MaI+CjLY2VprNFQAREoDMJSJh2pl/Vqv+fgE2oZxTWTnt0MigJ03J5V8K0XP5ohjVZ0cpmlK0yuotAVh5xd1H4a2slTLvR613WZr+Ks54tQNsNWdY0c7u1o1PstVH7TtiZpVP80ox25OUgN6N8ldE9BJhSV2SntU6mImHayd5V20RABERABFpGoNoiqZZVrII7joB93RNffdZxjSzYIAnTgqB0mAiIgAiIgAiIgAiIQGsJSJi2lq9KFwEREAEREAEREAERKEhAwrQgKB0mAiIgAiIgAiIgAiLQWgISpq3lq9JFQAREQAREQAREQAQKEpAwLQhKh4mACIiACIiACIiACLSWgIRpa/nWVbrdbxo7IjX6qed9ln6nKNpQbbedIvsV2/aU9d2O9bzrtNq+4rbdRXxS5JhG+0bqfLvPdq3+bMSeWvjl1VOPzfWc00hbm31uWa8j206tOq7f63n9s5Vcm30vqp9A9TPBCLvaYctb3L/wKbq6vVljj7WynntI9VZ2xxESpiXzMwcZbD/IvboHysTUYFht33Bu+TfQtjfCjKK8lt2heE6z3pHKfnD8+PG4tWLWNo6+nY2+B4/v2+ymd21yC0GwZL+1N7lG+lIt57722mtxa9aivq6l7FYfW4QX3yfcTX2r1dxRfqu4luleVJQjx69mjcNF6/XH1XMPqbeuTjxPwrSEXm30KRUDCvYTx/7BjURc64ki1XNOCV0QBQo+FNpFbGz2U3c9EdNm2GAjpkXa3QnH+H7b3xHIenxdJu5FeLUyslcmFv1tSyu5Nnov6m8WZaqvnntImewfSFskTBukzxvaPffcE+68885gp7rRMY8dOxYQ/Rw9enR45plnwsmTJ8OECRNirXPnzo3fYatMu1PP008/HVDuunXrwqFDh8KsWbMConfjxo0LM2fODOPHj6+cZ3eUwTFTpkyJYurw4cOxDkQnhg4dGtasWRM2b94chaqdps+LCvqbNSI6kydPjvYyymTrwbQJz7npppvCI488Em677bZKFAo3r08++SQcOXIkzJgxIyxZsiQsXrw4zJ49O065WAaWo7U3r7zHHnss1gVebDvKzbI16ykXdeC/q666qiJMi+zcg2NOnToVPv7447Bjx47Ap3aKjpEjR4YNGzYkfWJtZBth34IFC+J/YHfhwoVe0VNvE/oZ227LYH+w/c23nWXhmCuuuCJOh4GdfYH4pUuXcu2xZVIg47tVq1ZV+jr+hs/BBx/b/6y4KbpzFaNFr776ahg8eHC49dZbe9nMbWhpW7V+i2tk69at0WZ7jdrrNuuaqXa98zxcI7yOb7/99nDttdeGhQsXVq7Z7du3h1deeSXWjzJpDyONvp7169eH5cuXV64jttUypO8PHDgQ+4gty18vON/vlpbXn/AQbHnRHu9jL6CK+tj2q6wxwo8ttY4FRX1XZCzhtZQas7OuIYzRdrbJ+zzvRf55XO04iH/bsTQrqph1L8K9w7Y/azzhPQDj1vz588Pw4cPDc889F5544ol43YPL9OnT4zjAGaETJ05U7nPgkCqDsxmpsRK22fEwzzZ77eFejHPzHqxoy5VXXlmxl/7C/c/WRb72HsJ7ctb1nNWnU6zZf+y9pKenpzKm2vtj1n2zQcnTL6dLmDaA2XYcXuTo4PhMmjQpClDbUfy+7TwWg6i9MN58883w/PPPV4Sk/c0OULhZHj16NOB8u2fzxYsXK0IUttgBD7/t2rUrrF27NrCTQ7Smpg95A4XY8kIa9bFuG6XjOUuXLo31wvbz58+Hm2++OfzgBz/odRH7KSgbqfNswJMXIIQsRZgfFGiTFdXIO0rZal1vj8f3Tz31VHzIQBtsW/MiwuAA4Ympdw5cGATffvvtyoCM8vzUMQTV6tWrw5w5c8KoUaPiIDNx4sTKQ4Yd0MaMGZNrEx5kzpw5E/sEBjyWC/9mDb62T8E2+A43FbSBg7gVG+zTuHnSHsvSDogQQJieRrthE8pk/0P/3bNnT3zIomCieLN9ISsKbNMW2LbUw5u3Lavf2oc3y8pet1nXjL0h2XSA1LWG/ggm+LBO/BvMeS3afob+wQc4HOfHlWpTueA7derUeI2jT6ANfEDNul7ol3PnzoVFixaFTZs2xb6Z1Z+yeFkf86GED6JFfOyH59QYgT4IcV3vWFBtrLY+x/hZbSyhsLfXKnhWu4ayfG6vQwYyUmI9xRVl0n84h/3R+tWP/Vn3IjtOZY0nXkwhuLJixYqKoAM/9i1/LbFeG1yBT1kG2od7QGqshNDl9+BlryXLiuky9tqzwR8/Q2bbw4e5rHEVY4+9nu09JMu3ePhP9WkEbfy1dvXVV/e5l7CvoQ+jLDtWslx73yyac9uALGrKqRKmDWL0QsX+bUUCxYUVipwm+ed//ucYcUjdlPzTnL1JIlLBDpklsnC+t4kREp6TlfOVFzHlubwpUpjn8fBCxj7p40aNAQyDUCr9IDVAeKHlozx+oZa31TLz4seWXa1cluPL4N9IqfADpeVkHxZshM9P79qpoSybEHmgMPUPFrAzFSVJRSp5k0tFTNlP86aqslhAnPJawmu32QAAIABJREFU8GIidWMi21QEJCsHrsg2kdX6rWViIzF510yqzalrjeLSRl69r1OpBambD8qqNpULHniQw033/fffj03ATS6rD2UJZnyPBxU+qNr+lHrosVF4CCorTPmwwhkX/JYX0cfvedPKjY4FRX3HG3veWOKFad6Djb2G8nxeNGKaGkdZB/tuXnpSXj/EOJXl/7z7jxVeRceTLBb2wdbPhsAGjnn4dyo3Pyv3M+uhnWXah9ascRUPIhx7U33AP/jies6672XV4e8lPoLvr6PUfbNBydMvp0uYNog5JcT4VIookO2o/kaeJUz9AJwVjYAwTUWsahHLVlTxJsobBJ6q7cVkUfECh6jFTc+KIX8Rk4e31wvTrKdctB/1cTrIRgZs+/MigogyeVvzhKkXgSnOvuukbm44BhGAasI0xbmaME3Z5KPXWf6ztqdu6hRBRW8kRVkwoomoLNJbGD3BTcYK06y+kLpcOfhCNHD2wJZbT7/1wtRex1lDRjUxnmJkI+xZEVM+nNYrTO14gmuA6Th5N2Mrxm0KQlZ/8mMUBIz3sRemtfiYwjRvjGhkLCjqu6xxz/s2a8z2UcL+FqbV+rEfc2zfsTNxeWsXigrselj4tDRy570Ef69cuTL2vayZQBxjZ7fyZpOyhGnqOsga/21qAtPpKNYhTFN9OmtmLuWfWu+bDUqefjldwrRBzHaqhB0cRTLHyQ4E/lhOETPXcsSIEZUbK4QUBaIVdLxhIPKFgRg3YE4dpqYpfMQUgwundmAvbMJFfeONN/YhkTdtnXXjTg1KvGH4G6EVppxuIAP8hrbdcccdMRcVAwGnubOEqU1nQLv5BoF9+/ZVBHzWtDDORT4UnrJZD/KhcCPn0y85Z72ZwJZtB5DU1JJPHcDghXZxqh8PNZiesoOOLT+rrTZiSr5IC0C5+Bv5vcgf9aKc/Qjf41jms+ZNvWWx5MCP/GpEynAD4lS+fYjxUSAfpeZ1hP/b/GbaDsaIwqN/oA5G3DFVniVM6+m3/rrNumY8j6zz3nvvvSjKOfWWenhJ9Q/6xPoY51aLmLL/Xn/99eGrX/1q+MpXvhIRZvUh/Hbw4MGYPmA/ef0pi6v1sRWmnMKs5uNU/X6MwHXjH3prHQuK+u7111+vOpaQN8c9O2b7iFfWg2Tedegjhd7/8AW52mlnXMsc4zD2gxE+dnqXZaXuRUxFqDae5N0Dsh50/ZjrBaifTfFj5de//vXMtBg/1vlrjylnWcEH356s6wA2Z91DbHusb1988cWwbdu24Pv0P/7jP8a8cc8ausALUetvjpUIAGTdNxuUPP1yuoRpg5h580ExuOlTTGYtlrD5d3bqyufm/OlPf6o88dlz8CSID3JEGWXiwgNO09pkai6ksEnazOdDOVnTZ7ZOHOen++3viI5A0DGyYn/jdzYCw7I4HcYpd5tQbuu0xw0bNix88MEHMaeMLKxtdnqSPPJs9YMWyoU9iCp97nOfiw8KvNF4zqmu49tkB9y8BSSITnOaDPVzwII4ZiI9FpPhY/MwvU0+19FOv+W9g5Z2oy4M3BgQGd3E1C04fPjhhzFXNssez3L37t3RVzjfL/zBd2CM37EQjnmC9Luf6k2lm+CaQR1gxTqszam0hVRfyLtG/KKhrGsm1edxrO33LAtt2b9/f4UljmEeqV8cQt7wCW7G+HDxpO8Hef71Qo2+Sl0veSkg9je/0JOpGT/84Q/D/fffH31ifYw60V/zrnc+oOLYVD5lavGRXfRXz1gAm9BX7LWV5Ts7rvtxz/b/1Ji9bNmyKDayriEuCPI+Z44peGal4liudszxY3eqP+YtEESftfeiLP+z7f4+hoWUmBXAB+3Cg6Rthx0v0VfQN3yOqS2Di3ntWOmDCSgD94nLLruszysXsX7DX3vMMU3d57IWe1W7Dvw9xC/04/WctzjX1+HvCQyUpK4JPvixX/C+WcurBxuURg2dLmHaEL6/5rQUmS5tsBqdLgJtRSAvmtpWDelCY1MRYdzQIRobef1cLSj7u75abNOxIiACrSUgYdog3zIKUz/V0GATdboI1EygP4VpVjSwZqN1QjItwL79oD8Q5eW+9kf9qqOzCej+WH7/Spg24KOsMH8DRTbt1P6+mTTNcBXU9gSyprVb2bC8HclaWW8nlu2n8u0r7zqxvWpT9xHIyrfvPhLlbLGEaTn90pBVRRZDNFSBThaBEhEo8nqoEpkrU0RABAaQgO6PAwi/YNUSpgVB6TAREAEREAEREAEREIHWEpAwbS1flS4CIiACIiACIiACIlCQgIRpQVA6TAREQAREQAREQAREoLUEJExby1eli4AIiIAIiIAIiIAIFCQgYVoQlA4TAREQAREQAREQARFoLQEJ0xbx5fag2Ppt586dcXvJ1Mup8WoWbKGIbSJTW8R584q+H7LavvHcNaZFzS9cbNF3Fvb3yusyvp+2MFQdKAIiIAIiIAJtSkDCtEWOs1uQpbZTtNXavZS5BWYrzLLvbsN2f1OnTg0QzmX/8L2K48ePT25T2Gz7+X5alMtt35pdh8oTAREQAREQARHoS0DCtIt6BYTppUuX+m1bwRTaegWxIqZd1FHVVBEQAREQga4lIGHaoOttNO/2228PEyZMCIMHDw6LFy8OO3bsiKVz2hyRuAULFoSRI0eGDRs2BERSz549G2bNmhWPmzt3biUiaHfPefzxxwMjqX7qm9FWnM/IbN4LhP1vTA0YM2ZMtMPWlYrqok3Dhg2LqQc8F8etWrWql/3WLrRr/fr1Yfny5b2YIL0BnGbPnh2rAjvUP2/evHDvvffG7xixzBOmYPLJJ5+EI0eOBPjg17/+deXcrVu3RtvIxh47Y8aMSl2HDx+O5/A4TeU3eGHodBEQAREQARGog4CEaR3Q7CnMJcV3a9asCZs3bw4XL14Mu3btCmvXrg0nT54Me/bs6SXMKFQhElevXh3mzJkThg4dGkUrysCH5587dy4sWrQobNq0KZw4cSKKR54PsXb06NEoWq2Q8mLM2gthRqFGMUjxPG7cuEobbD4s7EQbICAPHDgQzpw5EyZNmhSFJMXc2LFjo5iELT09Pcl22TYihcDacsstt1SErm8PbMkSphTAVtRbFnxIgO18CPAPAGRo83clTBu8MHS6CIiACIiACNRBQMK0Dmj2FEY2U4uJvGjCNDrFp83tZNQV5e7duzcKUHwYNfTCEtFN/EZhx99vuOGGeP6oUaMqkUgIPvvJiphCDCKiu2LFirBu3bo+0/2oa//+/bF82u4XYvm/fbu8MK3FlmoRUzJBW72ohO0Q0mCRtdiKLBkxljBt8MLQ6SIgAiIgAiJQBwEJ0zqgpU6BKMP0PIQbPjNnzgxLly4No0ePjtFG5FZ6YUphhuNXrlwZj0fEFMIUUcnUQigrrLJEVj1T+dWEKWy09qI9jJ7STjDAh1P0vl1lFKZ8sGBaBblLmDbpwlAxIiACIiACIlADAQnTGmBlCVKIT05F8xgKHBvp88LUih+cx2gqUgHmz59fiU7a10hZMYrv8TfzMN95550waNCghiKmqYguBOnGjRtjPiamxpl+AAF97NixiujmVD4EKNMabLtqEaYUjJx2Z0oEBDHaaD9eoHuusOvChQuR5759+4KNrtpzNZXf4MWg00VABERABESgQQISpg0CfPPNN+MUNxYF3XbbbVEkQlgiYnrq1KkwefLk8MEHH4TvfOc74cMPP+x1nF0khWl4LCq67LLLYhmHDh3qsygKEUoulLKLeZAzig+noTktzal9mzZgf3v00UfD9773vXju008/HbAACP+xHcwzZY4p6sfvrAd27t69O7YPbbW5s1z85dvF/FeUgQ9sp534m9wgSPFBWoHl6Rdn5S3+ok/w4GBzTFEu+dlFZqgb4nX79u3hlVdeiW2lMIYwx6eVr/NqsCvqdBEQAREQARFoewISpm3vwoFrQNGX/Q+chapZBERABERABESgnQhImLaTt0pmaz3CFBFbRR5L5kiZIwIiIAIiIAIlISBhWhJHtJsZdgq8lu1N7aunfK5ouzGQvSIgAiIgAiIgAs0lIGHaXJ4qrQqBrDcJCJwIiIAIiIAIiIAISJiqD4iACIiACIiACIiACJSCgIRpKdwgI0RABERABERABERABCRM1QdEQAREQAREQAREQARKQUDCtBRukBEiIAIiIAIiIAIiIAISpl3SB+wqejaZL5nH33zxPl8o71fM2607sctVo59GysPOTnwRv21DozY1ev5HH30UsMsU+PBF/NZWfIdNFvBJ7WDVaP04P2872maUn1cG2p/aOazZ9drd1Kq92UGL7ZpNX+WJgAiIQGsJSJi2lm8pSqfotK918t9RVGGXpJRoakRIEsJrr70Wd8KCmGi0PO74VGZhaoUqGPzv//5vRPE3f/M3LROm9GuZuBS9CNA/xo4dG+xOZf5cCv3x48e3jGFRe3kcbDp9+nSYNm1arafqeBEQAREQAUdAwrTDu4Tfc54RJoom7iGPfewR7csSpo1igpA8duxY08REGYWpZ5SKoDbKsdr5AxkxrWZbs6KttURMG7Gp6LmKyhYlpeNEQAREoDoBCdPqjNr6CAo4v8c8BQz2k0ckdcqUKVGYfuELX4jtffnllyv7xJ87d67P1DlFl91PHqLXfn/DDTfEvedPnDgRZs2aFcvFd08++WRYtmxZOHXqVHjjjTfCpk2b4r70PH7fvn1h1apVlf3s2Qacz0igF6ZZ9ljnMZqI78BjyZIlYfHixQEMEMn94IMPok02spy1kYD9HukP69evD8uXL49loex58+ZFnmgXPijzzJkzsV02XcK2zfoo1WbbFus/lo/6vDC1x912220B5Q4ZMqRXn0bEb82aNeGee+4Jd955Z8UPiFzygeLs2bOVh5YDBw5U/GltZjmbN2+OdWT5xLJLsQIjfG9/g8G0ncKUzI8fP96rn9F/eSLdRl5vv/32cO2114aFCxdGLqhn69atffog/DdmzJjYdrbb9in4Fekac+bMCbNnz47+10cEREAERKA2AhKmtfFqu6N54ywqTBlBvXjxYpgwYUJFpFkh2NPTEwXdiBEjKuJu4sSJYfr06fF7fFauXBkefPDBeIO+7rrrohC10VhbHqZvbbQWQhii4sYbb4xT/vPnz4/CAzahPTj30KFDUSBAqGbZY4UBRRKEA6LDBw8ejLb6qWGKLpSL45DLumXLlvjvRYsWRRGND75funRpbBPt4/czZsyIAoVl82+fLnHy5MnIGHVB+O3Zsye2DdPCqTZbQYmyd+3aFdauXRtQDs5FCgY+aBe4I9cVvCZNmhT/ndpC1opHK7ZQDs6DfVbQwh9Hjx6N7aPwg+/5YENhN3jw4LB69eoo0iBwGVUcN25cxW74mUzB1+anWlu94LUR00uXLvU6z0Yv89IamDYAeyHKIabRv/hv2E+OOAYc+ACANvA4+EQR07YbFmWwCIhAiQlImJbYOc0wrUjEFMIoJQ4hviiqrJCkYEN0kR+ImrvvvjsKNp7D31L5qz7iiZv7/v37owCFYIHY5E0fETR+fBTWCkhvDxcg8dxUrq0Xj4zmIeqGDyO9LIMikqLYLgTzZVUTphs3bqy02eZV2igc6mWbU7mX5MgorBWm9CmjtvgttbjNCz/7Nx4AECkkSyt0UZ4VyPCbFXlcoGb7CCKO+Phool84ZYUpfluxYkVYt25d7BN5whTnsfy8iKn1M23xHLJEvbdHwrQZI5XKEAEREIG/EpAw7fCekLVYhGIRzbc3c0Y1OX2fJ0y9AK1WV1bEFOKOQgFT4TfddFOMluJjBasVZimh7O1Judbb6NuZEqZ+IRHrtlP+FGlWmBcRpjZlwQpoivSshUAsm1HbVMQUwrTIKvmUMGU0FhHkeoWpjSqybamoLX7rb2Fq7dmwYUN8IMLHR0JT0WYJ0w4fNNU8ERCBASUgYTqg+Pun8pSQ8tOcedPMnAb2U+fM7UMElVPgmP7k96NGjQpHjhyJ06B+YVVWjihTCSjIKBQ5zcwpWOat2ql8b89DDz1UAWzFhJ2yxb8hJrnKOzWVz98wZY4PI8b8nqkHyLGtRZhyKp9te+edd+IbC5hG4dvshTkFo40gwj4/lY/vGPG0b0YgHAhTTqlz2p3neCGJuphOgeilfaixApdT4ZjmZ+4r+gLYMU0BdaE8fLyItvX6BXw2dcFO5aO/MWfY9gumNdirDeXjQYl9G7/ZKXr8DbvZH9HfyNuLaEVM+2ccUy0iIALdQUDCtDv8XIlIsrl+ehg3W4gyLAKx+XS4Odt3cTLfkIIO0+c2B9Eea+ugEMaxyIvElLI/lwtt/Ouq7NQ2opQQEJwmrmYP24v2YUELRA6mthntpL3Dhg1LLn4qsjjJL35CnXZRF/62i5/4N9j6BVl2ypwpDD4yi/MtZy7cQsQYH5xH9nzbAqfzU6+RojDFuRCPnO6ncLb24t8pJqmFTnbRnO0L9nyfgsDFeNbHOAYfTOXbfucXIKEOsMD/LdtUKsSbb74Z0yhQH/sQxTS/g3CFqMWH18TTTz8d+w/+43nMd9bipy4ZTNVMERCBlhKQMG0pXhVedgJ+ur3s9rbCPj+V34o6VKYIiIAIiIAIFCEgYVqEko7pWAISpn+NvqbyQTvW6WqYCIiACIhAaQlImJbWNTKs1QSy3gXa6nrLVH6R97+WyV7ZIgIiIAIi0NkEJEw7279qnQiIgAiIgAiIgAi0DQEJ07ZxlQwVAREQAREQAREQgc4mIGHa2f5V60RABERABERABESgbQhImLaNq2SoCIiACIiACIiACHQ2AQnTzvavWicCIiACIiACIiACbUNAwrRtXCVDRUAEREAEREAERKCzCUiYNsm/WbsW5RVvd8Cxx9mdlJpkXsuK8a8buvnmm8P7779f2QKz2RVXe+cmmaZ2+4Et9hVR3HUI24Dyg52Y8OEOTPZ77sTk24TdlI4ePRp3XMIH/sMWn3fccUf8O7XbEr63u2HBbmzxWa2/HDt2LPidsXiOf/0Vdkb6f//v/8VtTv0OUDwnxcCXk8XS+h7lYYeqyy+/PG71uW3btrirUooVtgH1dfA43/ftzlj2t6J1s33cahb1oD2wbfXq1XEHJ//xO0qlfJLlUxxrbUNZkyZNikVg21XsSOXrtD7g9qusM6+eRq4tv9VsI2VVOzevrqJ25G37WrSMInbiGPioVR8/fhXdzhbHoR/h2mnGp2i9Retqho+L1qXjOp+AhGkTfEwxlLrJVyve7nMOAWFv2EVuStxK1O4LX63OZv7OAdPvdd7MOmotizd3Cgx7Pn9LbfNJQYHjvVDcuXNnmD59euC2ldx/nXu9c8917qeOMvjy/vHjx/cRk7W+2J/94vjx42Hv3r0B+8zbD22HHRTVbCv7Ecug7alz+B2O4Q2atm7ZsqVyY+R3S5curRwHZhs2bKjY529+sGf+/Pm97LfH0D60y4pvf9Orp26UmXWtkQeOgQ3YlnXatGmhiM9TfdO2qR4fVHv4qvV6GMjj867FgbTL1503LjRiZ974zPtGaixqpM7+PrddfJzigmvt9OnT8XrXpzwEJEyb5At/0ytabOq8rBt0qsxmRQuK2muP80KnnjJacQ6Yvvfee+HnP/952Lx5c69IJMTGf/3Xf4WJEyf2iYy888470Zzt27fHPdJT0Ym8NqcE1C9+8YtoB3ZWsmLytddei0Lpc5/7XKHoMgZQ1P3666+HMWPG9LEdYuj8+fN9BLAVzinb/XlZ5aBte/bsqQj2rMiyrS8VlfHf+b99PXxIsIK/3rqLCNNUf6yln6eOrdUHnSRMU/5r9JoHn4MHD4bFixc3WlSv89H38GlmxLTa+NzsyGVTgdRQWLV21lBUvx7aKfz7FVo/VCZh2iTIzRSmMMlHl+y0PyOB9jtMc+7atStOD3MKlU/ieGpfsGBBGDlyZIxoIYJmpxVtpNeWmRcB9lOpPHbjxo0V4cT0hrNnz8bpXUTylixZEm2BnRcuXIjRs3379sVpcBvhzNqRqAhnHHPp0qWwf//+XgKUT8fvvvtuUtxBLE6ePDlg2jdryrxWYYqncdSHDyOZjKIg+moFV15XfPPNN0NPT098ugc7G9ElK5SfN9XnbfeRR/6eEu02asq+U62+WiOmqQiuFzZF25q64VQTplnRrVqEKe2dNWtWTG3wIqeaD3B+PcKU1/g999wTUxROnTpVSSFheVdeeWVgxB3XHB9w+DuuS0S0hw8f3mfGwPZNf+37iDzGH5v+QdGC+sDFXufWT6nUJjDETAVEKB4W8ZkwYUL8P1M7tm7dWmlLlm1Z1xajfSgL/1111VW9ZgBgLz5Zs1d+JuPEif+PvXcBtqwqz0X/9drvR+/uhu6m6aaDV0WUiNwOkkSSEgURPQiSAouSsgpiFQ8hEaGwgCBUASVCsApQMEKiIcccOQH0JiKQG1J1SN1wEBFyhKClBBoa+kU/9vuxHre+f8x/rn+PPeZcc629dvfq3f9SqrvXmnM8vvH6xv98jvuIduMj70tbsX5xwRONgO5/I1x9TQdMQhpp6QRTjMmaNWtYMph1PuvxaNcYy1zDPD3rrLPmzRNtxqLNdkLz59xzz6XzzjuPMdYapFCbk+Y35o2YXwmOzz//fDy/GkmyZeywh6Mc/bzui/5ety/pe8Faa9w++clPxu3S5kD6WQg/9BrftWtX5r60iQa1rRgjpm2CMgthClWV9B4mJewU77rrLsIEgw0jiIBPHvRNFe+AnN50002EBYYN8NZbb6Vrr72WyaosBJSBw+uiiy5iKZ4sMBwA8j1sEnFQ+ZI+3Qd/g9OqKRBRHCCywYgKHO3QBwoWNBYX6pN87Xg21L7NmzfzZhRSjet2iYQK32kSB+IJUqUPZXlPq3Q09r7KvBViijplLFGetA+EPQsx1YQpRMxCqvZQulU54OXi4ttzhtT4go+uF2OFcdCq/dDc1vah+D1kq6qfSbJl9ed4K3VL+/RBHrJzDZl/ZD3I/TkoBEofQH6dIXvyZolpyG5aLlfYM7DOQWLkENPr9PTTT4/tXoHNLbfcQtddd12ixkAuzbIf6bHRdpBaqq3rwxqWdf7444/HJA6HraxP2ZPkMidzRLdf1o2vDsfaCrUtND81zvj9tttu4zmKtuhyGo2HXApkr/TJtrQ1ZNrjm30k4Sr7JC6nob0xJOXFvMAZAEKL+SDt8PFMOpekLbr/IHNi69rsGOu5pu249TijbPQxdBHBOvLPAC0ICY0Z6rn88st5/ofmt8Zfn58QbKSdfz4BRh/kwrFly5b4HNbl6HMcbZWzCZeVENYiQELZsmb0s7L2Lr300ngNa6IqXKBRX9pEgdpajBHTNsHZbmKqJaYgUtrwXS8gveFIV2TRyCHsT0zZICFVkY8+kOV3/zbqQ5WkGhZJjK/e8TdwrTrTmx8WMMhHqH1ZcBbiJxscJIDYFIEVbHFD0rQkaU0jiZfGJKTKF/sl2cQhMQ4dFmnTUN++08ZL23vKc7qverxALjVZxvNZJabNEFNtdhCyDZX2yaEVksK2Skx9k4f9JTH154SWnjYaA7zbiAiF5oq/tvS/9cEmDnb+gSwHH37XBDNtXgrBwd6BwxGEFsTWd+LT44d26eeS1qLWWIQuwL5phz/Wum2+I6PeJ5PKyXKp0pc2TWL0vubvCf4cDPXfb7s/Z5L2xqTLITRHWqqY5aIV6j8utH/zN3+zqDH257b/by01Dl1E0uZP0pj589+/QOnzSiTcgmWan0cSqdWOlrockM+QA1tSu0XiGZLc+nPExzF0nmXxWWkTHVp0MUZMFw2hKyALYQpVlcXGFLfCLMRUH/yQWMoNLkRM9UEk7dK2rddffz2B6DQjMUU5SdIC/NYMMQ21LyvO2qZPzAnOOeccdlyCqts/DLRkQTz05T3fA74ViSnUZ3JDxiGJDQff+YdW0lQUJxw58PVtG99JmyCB1Sp+fzxCB7xvsgBskmxV5YYv0u/169cvsI/VkuekQ1eX70uMpA5NbjRO0odW6m5ETJPwz3KQ63fFJETmkq4Xz4k0SBzm/DFoFzEVAoj55q+nxRBTuSjhoBOpP4hpkoSpGWLqz219YRJVtr9u/DkESbVuW1ZiqgllaO4mzY+0fa0ZYhrCVWvJ0H+tWWoUxSO0r2M/8+dgEqH1yb7fT/1e1jEOEVOR7OGcAwb3338/3XzzzbHUPmvZSWPm15lGTLNosKTfacQ0VE5S+xrNNfRfnEqFrPrzO0RMm+lLm2hQ24oxYtomKNtFTH2bJVH96gM76UauF7Buj09MfckY/g1PZKic5QADLM2q8lshplrNpVX5OLzF1lHaJwRP22glkX18j4NfbuAg6iG7LiG78ryUl6TOb5WYhshjFmKqiZ60LU2d75s5JElMxRYVv+Oj7V8hJdbe/SFTgZD0U0vyQcr8DVfewSVB6vOfCV0IQpJoSI20hLhR3aFLTdJYoj7MF8GoWWIa6pPM8yQtgx6DEDFN8+6WSx/GTSTOGkeoFpslpiEHu9CBLGMDTQDWrFwYktTIaWpvf83h3ygHe6BP5tMknUkaG3+v0FqpjRs3ch2QCuLQl71MLnpwjMSc9k17BHvZK/1yfHOdNIlp0qVezxmtBcJ4673R7x9+A9nDpUGbR0kbkxw8Za3oMwf9z+VyHAaunWMs+4++2Pjt84mpPpfSLrYyZuiPrxGQOeKTS61Fkvl3/PHHB1lC0uUO5DFUDhxytQOpmK7geR9rzDXYK8s+JGc+5n1ofocIfzN9aRMNalsxRkzbAKUWm/uORGlxJ0PidjQnZNCun9Vqd7llw1YNtqV4FypwOPFs376dzjzzTNqxYwdvuNqeTavzxbZPb6r4Dsby2Ix8KZw+CCUmo2/sjw3skksuYXS1A4O0A2258sor+fc777yTbYC0MT8OU1FZSfvwrHwXsgXE7xonUYHIovZtLIEV4q5eeOGF8+wffTtA7UThT6RFAAAgAElEQVSmDc99J46kOKbynLaB0uqbpLi1WoWv1TD6Xd0Gv93AQ7Dz45jKe1p1Jt/55WSNYyrzFvXKIe8vr6RnQt/jOzijyOGVFse0UbnNxDHV6893SEmad7qfOHCw9lCOXs+4IIbmj67jT//0T1liFPo0ip2KA3v37t18yRSsUI7UGYrp+pOf/ITt2GXtDQ0NsXQGn6T69LzEeoSaGGtE2xDK+/hTbG31Okf7zj77bLr44ou5Lt0O3XcdI9jfB/AcVK+4oITq021L8rSX/QJlY8/UUTKS1llobORZKUfbqoqtvd6fMY/EGaxR27XzFy5Lob07RJjlcoC5j/H14/MmrWvpX6j/IQetrGMsvgQgTPhgnuq1pjHE2YM1dM0119D555+/4JwQZzU5Q2Su+m3W9peoy5/fuDhgDoXWRppjmT5ncKbB9hbnbqNykuZU6Hs4vMIMQ5/dMA2T9STzG1FkHn300XnnJ4htEi8Jbi4d9qUR0w4bEGuOIWAIGALNIpCmZm22LHu+sxBoVmLfWa2f35pWzFQ6uT/WtqVBwIjp0uBqpRoChoAhsN8QOJSIaZKZzX4Dez9XBGKqPfGbrb6T8DJi2uzoHZrPGzE9NMfdem0IGALLBAFtenEwpTNeDPzawXEx5XTyu0mmPK20uZG9ZCtlNvuONgNoFH+12bLt+eWFgBHT5TWe1htDwBAwBJY1AiZ1a254Da/m8LKnDzwCRkwP/BhYCwwBQ8AQMAQMAUPAEDAEiMiIqU0DQ8AQMAQMAUPAEDAEDIGOQMCIaUcMgzXCEDAEDAFDwBAwBAwBQ8CIqc0BQ8AQMAQMAUPAEDAEDIGOQMCIaZuHQac7a0fRvuG6ZItAQGU/VaWuL5Qmb6lSlDVKqSbtSst0pDPbhLIdJZWRte52j0srY+tnJ2qlDP2OOTUsFkF73xAwBAwBQ6DTEDBi2sYRkUwLaRlamqlOwmvgHcm+pEPDtKueZtqEZzU5bvZd/XwoBzyyWrQ7lEi7x6WVPodSo7ZSjr1jCBgChoAhYAgsZwSMmLZ5dNstmes0qVi7Anln7Rdi+SFtXFJKwazD1+5xyVqvL+F84IEHOHUsUsY1+wFmjz32GKf7tI8hYAgYAoaAIbAcETBi2oZRFYmc5OL9zGc+Q8hpnBT4GiRpbGyMcwV/8pOfpF/84hfcCpSDnLvIuS7SUE3g+vr65uUg1znckSd7w4YNnOdachLfeOONdM8999CqVas43zhyM/sELykvPNqjAzwjz7LOO4zfUb/O44zvJI8v2nDMMcdwfZs2baJvfvObdMcdd3AbNm/eHOe8xzt4Vr8rQcIff/xxzmOMj0hRpQyU2yhVX7Pj4pNI4Pe5z32OzjrrrDjnPEwo9Pidc8459Bd/8Rfz8hLrfOo6qDRyHv/mN7+hr371q3TttdfSM888w3nGn3vuOe6njKfMBek7vgeGgq3gg7zJDz74IGMLoqvHS5fVhiluRRgChoAhYAgYAvsFASOmi4QZZEDIAUjI1VdfTSCJIKZaSif2lSBmIBxaXR0inxdccAGXoX/btWsXicTt+eef53pvvfVWJjkgPZqoCgFFvULwQmRF2z1KmSA6W7ZsievC36+44gq66667aPXq1dw/kDYhaT6R1lI9YAJC/cgjj8wjX77EVLA64YQTmHxL/zWhFqIp/cBvum49lM2OC8ilfDSZFJKJuvAJjR/qeuqpp5igClk++eST55F2jOVf/dVfMTGFxHRycnIBjnJx0OXh76hbxlHshIHfeeedRyeddBITUz1eftmLnOL2uiFgCBgChoAhsN8QMGK6SKg1cdISPJEWPvHEE3ENIakffkwiaT4xheRTS9OkvBARCZUZkphK47R0EUQHRBIfX8Lqq/J9qSX+DakmpKtoL4gV+oGPxiqkyteEUCTGvqQ3CW+pQ/rTyrho9brfPv1vSLU1lr6ZgJB9YPf1r389llprsuyPGfAXvJPMDnznMV2eEH89nQ+UDfIil5S9bggYAoaAIXAII2DEdJGDHyJOp5xyCquxtWRRV+O/k5WYQmIKKRmkslDtiqR2McRUJG9+mSA6IS/+RsRUiDP+hMoeRPX4449vSEyBCYjW/fffTzfffHNQYuqT2zRVfivjoscoRExFWq3NCaRNGHMhx0nEVEunGxHT0CWiETFdqqgLi1wi9rohYAgYAoaAIZAZASOmmaEKPwiyAIKoJV7btm1j28GHHnqIXxI1MbzZTzvttNjWUqSRmgSJ1EzKwL/FVhQqeSEfadI3vJNVYqrJji4Tav3LLruM+wGVPX7DxyfcIXIoBAy2tlDNiyQySWKKcoXEb9y4MVGV3wwxbWVcfImpmC+IyYKMpU96tbodUmKZC6effjpLnGGWgD9FKi32un6fYY4BKSecvWROoTyJggBbVE0+9Xhpcwu0F2OgLwWLnOb2uiFgCBgChoAhsF8QMGLaBpjF1hFOKZBkwr4QRESrplGNkA5xahFVq+8khTJAZrQ5ANT2l1xyCX3hC1+gF198kQnu9u3b6cwzz6QdO3awjak4xQi5hRkB3vvwhz9MF154IffUV++KxFSXGXLoEbMBlAEbULFpBVGCnecHP/jBmMRqO0tt66r7rfuGNsFGU8pZs2YN9w2kGFJiOP2gb2effTZdfPHFcT/0O0Kg9XA2My6+KQBwATHFB05q0n+tMtdYCunE89r5SeMLqfQbb7wxzyFN+ozxBIaCl7Rdlydl4TuYCMCJCuMm9ek2SHt9wtqG6W5FGAKGgCFgCBgCS4aAEdMlg9YKPpgRyBrO6mDuo7XdEDAEDAFDwBDoNASMmHbaiFh75iHgq8n3FzydSExFiovoCFDX28cQMAQMAUPAEFhuCBgxXW4jugz7065MU1mh0SYY7c5ClbUNSc+Jra9verDYcu19Q8AQMAQMAUOgExAwYtoJo2BtSERAO/i0ki1pOUHbiVLc5YSv9cUQMAQMAUPgwCNgxPTAj4G1wBAwBAwBQ8AQMAQMAUOAiIyY2jQwBAwBQ8AQMAQMAUPAEOgIBIyYdsQwWCMMAUPAEDAEDAFDwBAwBIyY2hwwBAwBQ8AQMAQMAUPAEOgIBIyYdsQwWCMMAUPAEDAEDAFDwBAwBIyYLnIO6KxNKMrPrBQqXmfo0b/r7En4XmcNQnYffEI51HUZ7fbcbnd5i4R7Ua/7qUSTCvNz0uvnEEoK2Z+++MUv8vi88sorhNSr/scvI2vdrXYQ7ZIUp83EONWhuL773e/SZz/7WUIaVL/PuuykOSHz2p/HUpZeK34YLgnRhfS9figsnQXLx+df/uVfOPUvMpHhc9FFF/GfDzzwQJyty4/moNfV3/3d38XZtkLYo258JK2w/wyiRiAzGT7o9/e+9z16/fXXeU7o3/R7oTr9fSSUSU36qMuS/cbPMifPaJz9OvRvoX48++yz9Cd/8id07bXXxviGMqChrddccw2df/75wemLNupMb/5DkrHOn3e6TSjj5Zdf5vmJNSeYJ+HqY59lX2517dl7hoAh0F4EjJguEk99sONgvv322+PUnGlFh8IgvfDCC5xXHsQCh8jXvva1+KC98cYb41SWi2xy6uuaeC1lPfuj7HbFP/UJmxx6nRbjNAumPpnWZKUdh7dgo9OySrvktxAxS3tP8O/r6+N0uEjXC/KqY7r6xF/IbKhP+O3hhx9uuE6F7KH9WNs+cfLXu2CJ57/5zW/yWvZJvPRTt0vqQb8kJa2Q529961sxUff7iLIuu+yyBamABR8pF1hpYu2Xk6UfoYuVv4eFLiz4Drhs2LBh3oVO72ehC5F/0UL9qE/GIQuuy+lSnWVt2zOGwHJBwIhpG0dSDiY5GJolpvr5ViVgi+1OmrRwsWXvz/fbhV/Www2H5muvvZYqfduf/U+qK4vkFvP4jjvuoEsvvXQBGWvUB+Dw0ksv0b/+678uuEiBgPz85z+nk08+eQFOuEQcddRRdNtttyVewNLWl98v1DU+Ps7/aVKGefHtb3+bpW8gR2nSZVwU8bnvvvtiMiz9DxFH/IY2Pvjgg/x8iJiGSCjavnXr1pjMSh1YiyhLyFho7PR3IXxCZet30iTVmjC2SkxD8yXLmgo9o9vj/55E7vfXhb7RurDfDQFDIDsCRkyzY9XwyWYOdF/aoKV7WtWISiF9uuqqq+ZJi7TqTqvC/HK1SkskVbKpQz0LicvatWv58Hv88cfp85//PPdTyoTaDIcjJEDPP//8AhUa2gYCA0nPE088we+KNAhlPv3000zYNm3atKAMaY+vYkxSr2oTiCQ1ZKg9KA8qQJG2oY2iCtRqRmkjSBlMJjZv3kznnXcevfjii3G/9LuCkcZN2iVlAJc0QqWlcl/5yldo48aNTJb0uPmSWY2DP6b33HMPk8lQ9iq06YYbbuC+oMxbb711npoWZZ1++ukLxnL16tVM4qTstKQH+G1ycpIlkpqAiqT2P/7jPxaYo6CtMrcwRiHiKqRPS0z1ggwR02OPPZbXjk7hinWG/qAvjYgpnj3ttNNY0od5LFJQ1CtzW3+XhYQlSSdDffbJb7MSU3n/6quvnncR0OVkTfnbCjFNylKWhZjKmnnmmWeCkm2/jJC2Kks9DTd1e8AQMAT2OwJGTNsIeZrNoV+NbwPl2+WFVFkgFSBSJ5xwQqzmB5GRw1yI1EknncSH6JYtW9jW7qabbmKyACL653/+5/wuSCTIyS233ELXXXddLBHSElM52KQ8kAd8oBrUBzO+f+qpp1gyJe+fcsopTP40aUZ5fntADvCR71GWEGFtG6hNG0AsxOZRv4v+XnHFFUxE9DMger5qF2157LHHGDt8gDdUxSAhIOdJhA/loG8YA02S9MEtxFHKSFMry+ENG7xQn4CBtnPE84K1kIq7776bLr/8cu4H6kY/xAxE+i62ybqdejw07sBRiCjKFPUyyt61axeTdZkTvv2m9AfvoS6R9snFC/agvp20bw7jk0BZO81KTHEZgXQUH8xNkWaeccYZBLKWRkz1WsbfZV6JhDUkidRrWua94CWXG9/EISTpk/760kzf1tbfM/wLXpLtpj9XtVQ2aTtMsvPVlyb/Qo2yQqYUzRBGqTfN/h71hExHmqmnjceAFWUIGAKLRMCI6SIB1IemVuE1KjZNYipESTuc6EMZpEuIXIgYCLETkqXbgoPCl4AJ2RLC+eqrr8bqz5B0LEnKIoeIHBK+WUDI6UsfXPJ7mu2mHH7o0w9/+EN67rnnuHtCnvShnoQf+ulLt9EncbrxyZuvDtTSSGm/L1FqpGKVdkp/zjnnnBhz4KD7hPpwecAlAkQLxNh3ENKHsE+G9MEdknz5uGtiCulryJ4vdHlAPUJMhbhDEggprDiM+fX7ZAplNHKeCpnKhCSmIKbAQkgl/o6PvgQkqfJDc1VL8lGftnnU46nni8YOknWfdEv/W5GY+hJRf4/wybS0sVVi6l8oGtmYLkZiqveskPS0Ea5434hpo1PIfjcEOhMBI6ZtGhdIKCGJyeoRnaYOzUJMk2yndLkgA5pkJh2ezRDTkPRIO3RAbS91hohpUnsghYMUC+r0JImpSDevv/76WOIFYhoq05c4h6RtQgAhacbvxx9/PEOURkyFkNx///108803x5LmVompjImPYRoxDUVm8Ilp0vzw+xbCvR3EVEvVQbohxcV3Pk6+liGNqLUiMRWHKRA/aA1AVvFJi2Dg24nieV91L+Plm534ZEj/W7dFX6RC0lch+VrqHLpU6HfxjpbiJ5kbhOaAdrKSOakl2aG6GxHTpK01C2EU845TTz01LiZpXSbhmqWeNm3/VowhYAi0EQEjpm0AEwcACJVI4p588slgCCFdVYiYimMG7ElF9S7qRn0oS+gV8eLVnvS6XK3aBmHGRo1yIGXVxMWXoCRJTNEmHKgS0kcOD9iBCVnSZNQnpj6plfbAWUbqTCLs+pDRxAJSMO2ZHFKNS5QD3z5RVNkI7QMJn0ifkw5AXa+YUIj0rlViivaK05So6c8999x5qmOtvvcdYoQ8oG0ypv5BjTGXOZk01v68SZL6QYLayMYUbcFaEMmy2O6KWYIm1iGP7CRC1QoxlfbCrERIZCPHuJCkL0mdL+Y1IsFOI6ba9leHxQp5z4s0NM0r35e2Jzk/YTya8coXIq4vR60S05DdfRbC2Ohi6ZcRcuIK1bOcoo604eiyIgyBjkTAiOkihyVke+U7//gOEiE1oTRDVO2+0w3sCnEIipoTz8szoe+0Ol0cmqAixwGFWI9iYzo0NMQhrvBB3fiIbShsU/EO7OPw3o4dO+J4htJeHPYgHuJMhDZBxY62SuxVLVUKOTCBQEtf4Gyyfft20qpt1KVVvujvmjVrKJfLLXDaEjMAkR4h9iPqB/HV+GmyqtWoun1+/EX8W48D2oC2or8gyILb2WefTRdffHGMqT92WqoOz+8f/OAHPAZaha3tFX3TBj3nfGcveVZjqsvVavtLLrmEvvCFL/D4atzF0Q7YwSP90UcfjeeLfse36ws5ZYlUWpzPGsUb1XaKut3afALASt2+KYCOYyrv4xKhQ6/pteVLPKUPaXFE9Tu+rbhum/+b7Av6e/nO70fWOKYy3nJpFAdEwUfj5q/hJAdC9CHJMbGVOKZpeCWFKEO78dtPf/rTeM+RcrLgeu+99xLmaujTjrBoizw27HVDwBBIQcCIqU0PQ8AQMAQMAUPAEDAEDIGOQMCIaUcMgzXiYEcgySHsYOxXmp3nwdgfa7MhYAgYAobAwYOAEdODZ6yspR2OQLsyTXVCN80WrxNGwdpgCBgChsChh4AR00NvzK3HS4BAoygLS1DlkhWZ5mS0ZJVawYaAIWAIGAKGABEZMbVpYAgYAoaAIWAIGAKGgCHQEQgYMe2IYbBGGAKGgCFgCBgChoAhYAgYMbU5YAgYAoaAIWAIGAKGgCHQEQgYMe2IYbBGGAKGgCFgCBgChoAhYAgYMbU5YAgYAoaAIWAIGAKGgCHQEQgYMW3DMEgmHp2tJUuxfrYXecfPqJOlLHtmIQKhNIohnPzUqfoZHTbJz+uun/PLyFp3O8YtS4pHv56s/fLLTsOq1b4sNVZ+Ni9JH5rW3kZpS1vta6P3gMUpp5zCKV074SOZu5CK2D6djYBem63sCehd1vW91Gu205BOw6XdazYNW30GhVInC266jAO1ly1mDI2YLgY9Is4bjg8OkqQc342q8HOzI2Win5KzURn2O1G74oj6+dslBaKfGvRgw9zHZ7n0K20csJE/8MADhPS6jzzyCKem1XnjO2kMhUB3SspMmR9+2tZOwuxQakvW/U3S0ArRXLVqVVthknlq88IReaT8XsyaTRvXUDxpqXM5C7CMmLZxyeIQfOyxx+jLX/5yU6X6NyT8e+vWrfTNb36Tent7myrrUH24XbfCrJIGHNqvvfYaHSySpKz4tDqHO3XeHWzxZdstfVnsuJjEdLEItuf9rOtXasu6j7XaukNNYpqG02LWbKNxzSrBBlc444wz6L3vfW+rQ9pR7xkxbdNwQC3/4IMP0gUXXNA0mfTF7iA7kMBCsoPfxsbG6Mknn4ylqFo1qW9NMomPPvpovsXht3PPPZcggcXnhz/8YTxxQ2WIhATP4gZ4zDHHMPHatGkT3XrrrXTttdfSd77zHS5LbsuysDZs2EC33377vPeeeOIJ0lJGXWcW6WPS8yIRQPmf+MQn6O6776bLL7+c8G9p22c/+1m+IGA88PnIRz7Cf/r9woK+4447CJht3ryZsXrxxRfjZ/W7qAttevzxxxlffKQfUgbwyhqgXvoHTNesWUOf+cxnuMyk8dWmH9psxCdfehwxTqeffjqPo8YHYyqYSL9eeeWV4HeY13JJynIgyaH4uc99js466yzSbRWtAki9nlcYJ9E6QKqp53AjCaeeD35dMk7+2Ptz019nWDc33ngj3XPPPQSJU6N1KBIT3Raps5FaXsYbc2loaIjnAd7RZWVZL2gj5tHzzz/P61T2htAaPeGEE3h9yHrWEh+ZP5gX+O/www+P55DMz29/+9t0ww03xJIiMWf60Y9+RH19fXTqqafG6wB1yBxLk96lzW9/rqIcfy5hjkIqLmOeJsXS2ApO6MPDDz/M++TGjRuD+ISwTBtfvZa1hDFpjcv6whoAvknrF3sV5ufw8DA988wz3OaHHnqI1w3WuqzBE088ka688soYf1nj6POll14aX6zRHpnnUkYjMibP6f1mMeMcGk/MZRl7febo/UzGWfqsMdm1a9eC930TuiySX3/fa3bNZh1XfW5hj5S5nHT2hM5lXQbm5lJfUtpEoeYVY8S0Dahi4IXQtCJel01dmiKHkGyy+lDCJvDUU08xadU5zTXRwEITknXSSScxqdDEKakM2dC01BcbMQ6aLVu2xCpRbBYgK3pRyOJGm772ta/RRRddxCRYFiQWi3y/evVq+tKXvsQba9INT5ejn8eBIeXI4XHyySfzwanLFEz1phXql2As7fcXsdyG5SAXAqU3Kl+15dcdmmL6IqNVzGljo2/m+Ds+cvGQcdbjNDk5GWPiY57UL99ODfNayvaxCvUr6cDHs7CdxCGjDy+Nlb4EyBzW5DAJRz3fgB/KlINWk3a8H5qb+B4HgKwz4CaScH0RSVqHes7g4Jf1mUXaodsH7K6++moeM8y3UFuTJPQyB4WYo09XXHEFfeMb36B7772XCag+gPVcQvvx7F133cUQC+b4+2233cYXC012QNaxJ8jFDxdYzI0vfvGL8XrH87qOLFiE5rdczjF39BqUuaLnkl47WQ5jrEHsiyBoIGX4N8ZeCJrY+go+SVgmHSG6PXpe6jmi93CZh3KhwZ9yKfTXshAz2d/8PUjOJMwnGQvRwun9RuMkF+5miVrSXpKES2icQ3uDNsPR/QfZ9NeYkGxcOPWeL2Y8+n20S76XsyxNO+lj2+yazTqucl7qC59eN0lnYmhvlzJEuCQXynabdbSBPgWLMGLaRmQxYS+77LJ5ksksxadJofzffLVBkg0dDrnrrruObrnllgU34bQy0F69WaNPWiKgb4pYzHrBY2Fpki5912RdfsdvWoKbhJP/vN5UtJmDrxLxpZb+IaT7pTEOHWiabMmmFxoXkSBklZhqCY0Q9KSx+bM/+zM+6GU8NV56o9QSI3lGpMT+ZSDUL59A+NLYtLkq9fkY+oeftvP0sdL1+3M4NEf0/Jf5oDHU7Qdp1xJxlKelZVpSFLqg6N/9y6Tv+Ci/N7qoajw1FjhsktqaduD7bcS//UtbCFdR2aNsPT5pa8MnJJDwyIXAlxyj3DSpb6OxzjJXG41JCDe0F5d67HG//vWvea/ER++dcqjjTx/LtP3dX8vybNr+qwUIScRM9ln/0pY2VklrMO2caNQ3PddC4xN6P22c/b1HS5X1Xibnkb/GQo6aWmOCMrQU3T/L0szmNLatrFl/bEKEGeOath/q/VVrQX1i6peR5ZKWhafsz2eMmLYRbV9amLXoTiKmWJxySEHqij4df/zxMeHEDRwbeegmn7RhAgdZLPj79ddfz5KhRhJTsdXVz+P9kBStETHVh4vuF75vdPiC3Nx///108803s2kANsZ2EFMfF5Fsa69sOZxATK+66qogZj4xDTn4+Pig/aF+LRUxTXJA2t/ENEkC649nFmIaUnmKWhMHIIhaI2erpIsnDptG0mJ/f0kqC1ITfSlphpjKXuBLTH2pItoi5ATrAxKsRloR3f40W7usczXLpcnHTNbXNddcw6QFZhRp+DRLTENz5EAR09AabAcxTRqfJGKaNC9CxDS0fpLWWIiYht7X0mR9lrVCTOX8wJ6dtmbbQUyTzlAjplmZ1iH6XEh6kwWKZoipr6rUB4cvbfJV29omCHWKdEOXgfZKP7BJQ30mZFUWuSZCvsRUq6bE3hL2sTgctYqw0aGlNxm0SZ7HIkS5IIj4ExsrpIQwFdBlhqSWoX6lEVNdr5gNtIuYagku1KKitoWaKjQ2Yje0fv362IxDbJq1OgpSQVHLykUBdcEGWGMof/f71S5iqtuA/uADtaxffiNi2mie+PPNP2h9VT4uOzD90HMT87xZYuqvwxdeeIHXibbzy6K+xjMYR70Gt23bRt///vdZBR9qa9KeonHW6vmQ6Yx+Vl+oMf9E66PtLEHa9MGLNgBDtBVmAljjuDhhPxBpI+xQZdzxJ7yPTzvttKANvoyjP78/9alPxReyLHNVrx0ZkzSHEOk7bGLf97730ZFHHsltTsInixmSjI8eWxB58b5OWuOicvftRGE6ofeiViSmen7reSkkL2Qrn3Z2SXmaqPvjE3o/aZyxr/pRM/Qc1nvZP/7jP8a2tLovIU1NaC986aWX4gtjVudIH79m12yS8MMf17T9MO1MTDv7TGKahYUts2dEnYBu+aoqLJqnn3460bveN8IOvR8y5NcqDlEVagP0O++8kx1dxDkIdlgwgMfHt0nCd7660T/shayKahGHy/bt2+nMM8+kHTt28MGkbb20Ol9UnPqQw3dw0sjlcjE59qeFxsZ/Hhu7tCVUPmykxHlAq1hD/dJYascosVWCLRPsdaQN6DdMEMSoHv0+++yz6eKLL47x1e8kmSuIjSk2Y9TlO7HJuOvvQ441WuUrz+o+yZxC48TZxccHYyH9wnOiJvr6179OX/3qV9kZDGWLQ5KeR6HlLAcKfgNhkTaEHBlk/QBfSK3OP/98LtKfw3KJCtWXxflJ5mdo7jz33HPzHGbELkscpD784Q/ThRdeOG/9CHnB3NBrSK9D4Ijxb2SzJxigjZDgCBkNraM0koVycOiiThkj7eSk16i/94RUnBgTrPXBwcF5Nu2y3tFWEArg9bd/+7dMpjFXGjmpJB0BSY5jeo7IXNVzxbed9cek0ZET2qdD+CRh2YjAhdoT2sP1d8AYxB54Yv1oe/777ruPHn30Ud43fH8EvTZ9J0ixT9bzCu/jAxMh7dSZ5jjm75lJe2TSXA2NM4jiEGUAACAASURBVNrgOznhu9BepvcRWWMhTESg4juqapMeOcvSwjP6/RWNGcY1y5rV+0vauIbOLX3OQOKNtYAy/DNRnBGxT+MjZxaehdDDd/ZstCYO9O+myj/QI2D1GwLLDIGD8Ya+HIagFVX2cui39cEQMASWFwJGTJfXeFpv9hMCvip3P1W75NX46rNWKjRi2gpqi3/HiOniMbQSDIGDEQFtenIwtt9vsxHT5TCK1ocDgkDWTCwHpHGLqBSkG59G8TdDVTQbe3MRzbRXFQIhdaMBZAgYAocGAmIa1koc9U5EyIhpJ46KtanjEchqNN/xHfEaaNLOg23ErL2GgCFwqCOw3LQlRkwP9Rlt/TcEDAFDwBAwBAwBQ6BDEDBi2iEDYc0wBAwBQ8AQMAQMAUPgUEfAiOmhPgOs/4aAIWAIGAKGgCFgCHQIAkZMO2QgrBmGgCFgCBgChoAhYAgc6ggYMe2QGbBUxstZ87aHYPCTB0gQeaQo1R/xxEZmH+3J7QdSbpQ3XAd+9tsjgaQRHLnZVI2tDnEadqFc4FKPBPzOkvnHb1taasZQP3QdixnrVjGy9wwBQ8AQMAQMgXYiYMS0nWh2YFlCLtMyefjN1jl5kb8dGTR0fmHJICLvSYaREPFshiyhDjwP4ut7h3/3u9/ltKNI7bfYD8p+5ZVXOC922icNO5Tx2GOPcTYlfPxUe620Ucp45plnOHtPWpaftItEM2PdSjvtHUPAEDAEDAFDYKkQMGK6VMh2SLnNEENpsp/jWb5PInSI53nUUUfRbbfdRsjrrMljK/WjvqUMW5RVOp3Wdk2i0V6UuXXr1sT0s1mnQ7MSU11uq1hnbZs9ZwgYAoaAIWAILDUCRkwXibAQqOHhYRJJF/KXQ6ro56fVQbBRrZ/nHcFxoQpPymMtpOVLX/oSE6Ft27bFkrWkPNM+WWkUAD2UTz4NIpQnuYshPZQ83/JOq2QpiZjq+KGTk5MELHw8BH+0AZhLHmFIEiWvM3676KKLuJnIZQwJpeQ0FlV81rajTZdddtkCKacmwKJyl3zzkC6fe+65cV56kZDKGH/0ox/lPNgyRyA9Dc21hx56iHPYY7757W00jzZs2EC33347mYR1kZuAvW4IGAKGgCHQNgSMmC4CSk3y5HAHGfja177GpAdkQsjJ5s2bY9tIVAkiITaZvsoY/z7llFOYpEqKyG984xt077330ne+8x36xCc+ERMuISUgRyBdKDPJ7vCEE04Itk2r5qVPIMn6e21vqlX2OvsR6n366afnSQ2zkjt/GELEVMwJTjrpJLr11lvp2muvTcRDv9/X18cqdyH+mjD6Ekr9W5a2J+EllxCQ3E2bNtFHPvIR7iL+jblw3nnnEfoBU4k77rgjJpdSHsZexvLBBx+ku+++my6//HK+7Mhc03WEiGmjeSQEfBFLwF41BAwBQ8AQMATaioAR00XC6ROokAMPiNyll17Kkj047mzcuHEeUdIE6JhjjqHrrruObrnlllglDgKCz+mnnx6XAdIr34cIpJBHXTYkiSBEL774Ytxr3y7UJ0YaHt+Zx5fIaSmw2EdmIXehIWhGYgpMfTz89zVJSyOmGtNGbW9kVxqSmIJsAmM9xmnt0cQZOPmOX0lEupl5tMglYK8bAoaAIWAIGAJtQ8CI6SKhDBHTJK9xcRJClZoQtoOYStmQpr322mv06quvssTNJ6ZZPNpBdh5++OEFqmmfmPo2pyEzgEbkLgn+g4GYhmxxte1pu4ipkNhdu3YZMV3kerXXDQFDwBAwBDobASOmixwfn0D55Az/fvLJJ1mVC1vHq666ir3c9ccnbyA0+AixFNMASDxF6ioSQiGgSSRIlw1VvrYDlbb53ukiNUUbQL7EmcknpiFPeV+dn0RMG3nZt0pMBQ/9PvoBqbLY5Gq7TC2RFEk2zCVA8AUvMQHQY5ZkVwrV/BlnnDHPjAN1a+zSzAf83/R7IUzSTA+yzqNFLgF73RAwBAwBQ8AQaBsCRkwXAWWSI5FW54vzinaIkiolNidsDG+44YYFzlAgSPhokiQ2prAzvfLKK/l3344R6no40+B7EDVdNp4Xdb52rAnBoO1K5Xe/LdIHHVIKpgIoG20FqYZdpP9Ji2mqncR85x9pO0j7jh07YhtTHw+ElgIJF7xg5ykEU8oP4X/aaadx20Empf8+TmkxTMX+9/HHH6fPf/7z3G3YBl9yySX89zvvvJPxwH94VrdbbEf1/BGcQnPtkUceievQjl2+U13aPJKLR8g+eBFLw141BAwBQ8AQMARaQsCIaUuwNf+SeK+feuqp8csvvPACS0+bjVfZfO32hiFgCBgChoAhYAgYAp2PgBHT/TRGfuxMqLjhbQ0pnq/a309N6uhqklTlHd1oa5whYAgYAoaAIWAILAoBI6aLgi/7y776t5EaPXvJy/dJkygv37G1nhkChoAhYAgYAiEEjJjavOhIBHRc1o5soDXKEDAEDAFDwBAwBNqOgBHTtkNqBRoChoAhYAgYAoaAIWAItIKAEdNWULN3DAFDwBAwBAwBQ8AQMATajoAR07ZDagUaAoaAIWAIGAKGgCFgCLSCgBHTVlCzdwwBQ8AQMAQMAUPAEDAE2o6AEdO2Q2oFGgKGgCFgCBgChoAhYAi0goAR01ZQO8jekUxHCFH1ve99j5599tl58VP9UFbIGDUwMEDHHHPMguD/kmIU2YR01icNic5chLKQRSnLx0/HmeWdLM+gPVdccQXdddddS5LMoNl2+6ldQ33I8kyWvvvPJM0FnUVKvyPZqPBdUkauVtrRjnfScM86Jkmpb9G+rGW0oy/7uwz07brrrqNbbrklTjm8P9uQhnvSXoIsaPgcffTRmfeUVvuE9r3yyiuEdM2IEILPH/7hHy4ozp8jWfsValcz7y7V/tAqXmnv+TG8s9SxFOcMxhGxw5E2Oil2OJ5Be3Uqbr+9SZn/mjnrsmDQyjNo+ymnnBKcq62Ud6DeMWJ6oJDfT/Xqza6vr4/TdOIji1NI5NVXXx1v9liUt99+O6c1TcpKJek6NXGRLuG3hx9+OPV9efa73/0uIX3oqlWrlgwRIVRLsXHIBvrMM89k6m+WTmJz/MhHPkJpaVtD5fz4xz8OXibk2UZzwd+4Q/Mgy+aepY+LfWYpcF9sm5p5H4cbLgNf/OIXm3ntgDzbaF412yg52PFeGgHAGCOl8UUXXcRV3HjjjXTPPfcs6V6h+yL7RrPrsFk88HxWTFopO+mddo9rO9umzxKk1F7sOSP7hT77/PbKvitppdPOJClP0lzLu0txxmTFVeZrCKusZXTKc0ZMO2UklqgdPpHwM06BROKD3PP6kyYlwHMglOPj4/yffhcb7Le//W16+eWX+SBJS7fajISgVXjQ3yeffJJWr17d8Lbcah1LIVlrViKSpQ2N5oL/u1xavvWtb8U38E4hpnKYf+lLX2o4z7KOK+bKHXfcQZdeeumSk59mxzdrH9r9XJZ51UqdWdb+UtUdai/a89hjj8UX91b6tNh30jDBunvttdfaJinen9guBpd2nDOoHyR8+/bt9Pzzz6dKTLPMS5TnE1P59/r16xecpYvpf7PvmsS0WcTs+QOCQNpNXH4DsQypqdIajA3j2GOPZameVpFjAwAJhGRDiKlWy6BM3Co3b95M5513Hr344otcDW55eE9LRUQF9OqrrxJuzXhv06ZNLE3McqtFudhoUP+GDRt4U/f7qs0OpL+o5/TTTyeQHrwH6THaB9MGlPHEE0+Qztwlm/xHP/pRNm/Qv4GAPP3003yooO2QVIP8aHWkVpHLjVuIC577/Oc/P096qlVJqA99glQJ7RJ8Q+YTjaQyPukE/vhOS7VaIaa6f0nmH4J90rMikcBzIsES3DFOaOu2bdtiqbU+YPCOjJvUI/MH6lqo93wMQ/NR4x4a/1A7dLulzscff5zHFJ+0eazrw3MPPPAA91Ok88899xyXkyal8dWOIk3R+AADkdCDlMvcufvuu+nyyy9fMK/0GGlpop7rRx55JPcPbYTmxW9rIwLgr0vUc9VVVzFxFClV0hoJ7TfoU9J82bVrF/dfj4ceIz1ngf/Y2Bhfds855xw699xz5+1ZWdaHnhO6bMHkxBNPpCuvvDKeG6G26D1E3sP8u+yyy2jt2rW8ZhczrmlSN6nvc5/7HJ111lnz9jsfn6xjlnTWNHPOJJUhZhlZhBON5qXU4RNTrXkMnR04X/W4y5qV90466ST65Cc/yfNQNJswl0vbz/09E3NpaGiIzU9Qn14HWc/LA0JSApWaxLRTRmIJ25E0QUMSsazNEBU8pKP44GAXaewZZ5xBMA0QYop6cKjedNNNfGMVO58tW7bEm7qQB/yJTVVvxtgk8ZHD09/s0tqsTQV86bC/ucjvUj42BtlAtFoRUmBtiyRtx2YAHNB+9BF2rZ/61KfmkQ/frEBnuNJlSv+FxAthx6Yl6k20Q8i7bIaNpNRpm5XeOJM2xCwHrx4PjRsOhjQJZ9KzKE/mD+aM2AujPCFRwBVzEUQeWOjv8b6ozbW9Mb7H5QiHAi4MafPRx13GSsgi5ops/tIOtEEkGCeccEKQVPmaCn3wyThv3LiR3z355JPjC5OMcyP7PT2/hMhp8imXDi3B9Um9HjNdnswltCt0YfSlcrqtWQhA6H1R68p+IPMUF11ZIyCa/n5z66230rXXXktJ46T7nzQPhVwLmZycnJw3z1Cvnk8hO0a9F+J3vSf5ZlX4bevWrQsus3oPkbmOSynaBZth2A775B3zLOu4po2NvujIpUT6IJdon8hnGbMktXkz50zSOQBhyWmnnTbv7EmyMc0yL1GPf/nBd/rypM8O/KbHHfNG1hQuDxB44JM2f5PsYvV+jLHBuYuycRZp6enBoqGRMTRimpWJLYPnfImZbKRaVZu1m7JhoAwhCvg7PlhoIQIiG6psXJoIYGPyNwX/IJPDBnVoyUlSm0NG6v7NUdehF2/IqUHql01NFr7fX/0uDjNIfDUB0XUmqV78toijioyZSJplQwTZaEatHZKe6k0OEhm5cGh8myWm8q4cuvh3mu2ybOI44OVZYIiPLwX2xwiYyXOhAyakIdD9SZuPmuw0Gn/dDrRHz0ORRDU6KHwCIzim9Tlt7YpNuJAJH5+k+YYy9bzy56tuJ8i/nuvNjo/ffv99/yKZ1GYhOf5+owkBLnV6nELjEZqz/kXAx7HR+gjNDb22tcZIl60vO8ApjeQnERLgKXWFxhUEUj5aI+CPi9/ntHY2O2Z+Xa2cM/5+hX+LxLKR81OzxFQuALrOkJmE1jLIs1rgEtJ6+PM3RKb1PNBYa+2e1NdIW5W2f+zv34yY7m/E93N9WGiYsMcffzzXrCevSHFCdjGi/oBaIPSRDUPUDpCaYOOHI5O/6WlJACQrIYnpUhBT3042REx8dalIkBZLTOUAgOSzETENeRmnEdOQE0gWm7G0ueBv3CIN8k0fGh28/lzRTgfXX3/9PEl61mdD5F4InyZNacRUS/c0wV1qYirmEPfffz/dfPPNQUlWaH0lHZDNElORguMQhDmJzMXlTEzl8gbpkd5vshLTtDm7v4mpXIZ985+lIKZZox2EiGlSO9tFTLOcM6F1JBcy/VuaWnspial/Dug2Ye8Sh2N8j4u5P38bEVO5sMArP0k4tJ/pR8vVGTFtGbqD40V/oYUIlywCObCTpDW6x1pF7nskhg5PWZRZiQCIatLmK5tU6LYqbfSdvOR7X50PFQlMD3wnrSRpDQi42KslSR80qQxJYnwpLYi6EGLxlNVkTLdFq3XRDnHugplDI4lpo7kQcn7yw2yFiGnaJSZNfeivoKRnQTRgOyeSVrlw+Jtvkjpa5hLqE8l1SL2XJjHVB2PW8ddSbBm3kIo1tJPIhQnPS32QSOLiJ+MsZUJtmGQTmKQRSCOmsp7FfhmmLWI6oM1NgGua1DE0b6Wtvj15EgZ6TjciOfKsXjt6voaIqexLWU0ZFktMgbteU9o0Ik1j5NfbiJgKydT9amZcX3jhBQ6pFHJe9fug91S/nVnHLMlJtplzptGJnOVSvVTE1MdMhAQvvfQSX54gGJC1hH6EzssQMcU7cn7gPewVYmv/0EMPMST+npdkxtAIv/35uxHT/Yn2AagLCwAH7l/+5V/GTgz+IearvNNE/tq2RtQ9OCB1WBft1OQ7OsHWB96RcBwQWzfYR/3kJz9hJyqxlfrwhz9MF154ISOGwwyqLKivxcAbt8skdVPIDgrlhBxRUK6vwvr+979P99577zx7NBzCuly/bpEKo42iLg0Zu2uVjoyDvtXjXdx4xRnjzjvvZEzwn9z0tTpfjwHMG3zbJj3l0uaCbpfvvAUHG3yHP3GL9z9paj9/vqxZs4ZyuVwwTFDas74DiG8zCGzgMILPfffdR48++mhwLknbMY8uueQS+sIXvsDzyrcP88vABUakyNr5TZNDtEG3A3NfHPeAEfqOuQ+CLQ43jaQ3spY0xjJf8B3WE/5MihWs5yDKQt2+3bJoK6QuYIMP7BW1I4Z2zBPnrbS5LhIcrC/dVt8uMmQ/p9cTysFaeeqpp3itoqxrrrmGzj//fG6nv0Zgy44+YFxlvznzzDNpx44d8Zr2x0mcMVGeXv8ybpizZ599Nl188cVcp+8MGZpPSfbDekz8vTa0Z+i9C+3W7fD3TTi/YG+UNuICkHVc/X0oqf1CslAHnMCkDzoWsr+3NRozuZjL+mzlnGkUL7vRxTt0PoRsX/3zUjsAptnw6z1WMANOCK2obZ/1/q7Py6TxkHHD3ADJ1cIT7fR5MIWRMmJ6AMiiVdk5CIjkTG6R2HTgoHXqqad2TiOtJYZAmxHIKhlqc7VW3DJAwObOMhjEDu+CEdMOHyBr3tIhEFLtHAxBp5cOkUO75CQ71OWIShZzneXY76Q++arWTuu7b0JxINtnxPRAon9o1G3E9NAYZ+tlAgK+cfyBzNxhg3TgEYDE/GDJyNQKWlrt56tPWylvOb3jO0t2Wt864dKs1dgHk5d3p42ltScdASOmNkMMAUPAEAhkczFQDh0EOl0KmMVx59AZLevpckfAiOlyH2HrnyFgCBgChoAhYAgYAgcJAkZMD5KBsmYaAoaAIWAIGAKGgCGw3BEwYrrcR9j6ZwgYAoaAIWAIGAKGwEGCgBHTg2SgrJmGgCFgCBgChoAhYAgsdwSMmC5yhJs1mm+UIxvNyfLMIpvd0a9nxVR7qeoMIeicDnTsd7ZRoOGs9YfS3UldjeoIDUDWets9eDqHdiigtNSX5IARygONd3Tg6aRn8FxSJAR5JxSEXgfD1vXowOyNxkCPn9+GtLrlPfNKbvdMtPIMAUPAECAyYrqIWSChM4RMph3qWauRA1cftlnezRJKZLmFwtHkM0tKRuAIfHV6yyzYJj0jZNhPkdpK2JmlmEtZ+iYYIo96WvggIXwnnXQShTL1+KTVT6mp56efTvGVV16hz3zmM/Oaq8tDwgOk3ZN6k+axToGJjDdpKVr1GOl88kgNmFZ3o3SzWTC3ZwwBQ8AQMASSETBiusjZsRRSrmYlpn5e96QuNVvuIqHpiNf93M1oVOi7xTTWzwfdallLMZeytGWxElMh/Jo8Jn2XFX+MEVKzgigCX0l5i5zaIs0MpXNE2kpJ3afzuDfCQc+JpLp16l20Iytujeq23w0BQ8AQMATqCBgxXeRsEDJx4okncq5urXbEwfj0008TpFHIYQuJzx133EFHH30057YO5QOWgxc5tvEcclJr6amfS1nnnUZXoJL0v4M0EW2Q/NYh1aiQVl3nueeey3mW8UGObbRNCIfkctcqUK2ule/9vMIi2RTcINWCBHPt2rWxxM6XvoXUtr6qPkkd7JNQX2IqpH7Dhg2cYxrtw0eTLK0e/tGPfsT5w3XK0jRimpT7OoRVGiZ6mrY6VprIafyQaxx1Izc6pP5JQbTTYik2kpjq9je6GIQuWposvvHGG4TxwnfIMy1zMzTWmqimLXWszTPOOINCklapG7/deOONdM899zBOPmFe5FZirxsChoAhYAiQqfIXPQmEtFx99dVMNnGIbd26lUDqPvaxjy0gqiCHQqL0YYu/4wNpj5AWPLd58+b4MNy1axc98MADdNNNN9Hk5GSsqvQPU5AEOZCzqB598oQ6QUhFbavJtE5lqNuAtkmdOn0e1LR+Wy699FLG6oknniCQJRCi6667ji644AImBrruLVu2xH3G36+44gq66667GCvBwlf1+iTohhtuiL/64Ac/GBMZTc5kTHyVNerUZCREqpKIabNYAUPpu8YEUkP5tDpWvb29PDdljul+/PM//zP99V//NRMukG4tndTPNSKmclmRtma9LPiLMImYyoUuRNKxbkLE1Jfihha8Ng1Iq1uvRSGmX/7yl3ne6jFa9KZiBRgChoAhcAgjYBLTRQ6+r37V/3788ccJkk9RLaIqOTwh1QQZEylV0mGr1YUoT6Se8jwkfMccc0zQnk6cNETimqbK17/5Kkp94IecWNAGkE9RvYYg9dvi46ZJuiZASA+JD4hs6JOk1pVnfbLiXyRCRMSvX49hSD2cREybxSoNkyzzA2TJHyuNnYzrV77yFQJZB+GGFFzXK+T4xRdfjKuU+dOImGoSKJigEN8mdbESU42FJv/6AoVn9AUtbZlrx7k0aa1JTBe5WdrrhoAhYAhkQMCIaQaQ0h4JEVOR5IFUpRHTJOeMJJIYIrpom3+YamcOqPClDe0ipn6fNOH2CWRSW5ohpqH6NMGEmUSSZCzJxhRSbRAmLfXVpgpSnj+GzRLTZrA6UMRUX0RATLWEWM/9ZoipEMOQo1kjYirzKcnG1Cemjz32GEFy6RNRGauQaYtIOPEM5o+WeJqN6SI3RXvdEDAEDIFFIGDEdBHg4dUQmRCVY4gIyqH82c9+lg/T9evXs0QVEiaQIagFNRnSpBP1iSpbJF14D/Z2muT6UrNWiGlSeehvqA0vvfQSt188u8UL+6GHHoptajUeabj5XtGa3Ig3tSbcaYQpSWJ6zjnnMO6NJKYwE0AZ0q9miGmzWGF8G5kN4Bn/4pJ1rIS4XXXVVfPmnlweYFZx66230rXXXksnn3xybAf95JNPstd8M8Q0zds/CzFN84zXS1ZsQ8UZSbBo5JUvxBnzSC5TmLOnnXYaadMQ30wki2nMIrcUe90QMAQMgUMaASOmbRj+kINL6Dut2hUVvNhaohnieCO2enBKgR0m/hOHJa3OF2cWvAuS+53vfIftVyEBkjJgswjnEP297/yk2+rXiWfh1CXtg2RJ90M71Ii6Hs9q9a/flvvuu48effTR2MZ0aGiIHY/w+cEPfkC33XYbQZWsTRDEhEHqg+0n+obnQCa2b99OQjZRTloc0xBugolWZUv9ul8oW9tO+s5dfpivrFj5drcaEx0Kq9mx0s/rsfIdnPbt2zdPtS/Yik0u+i3fpfVRLydtzxsak0ZxQAV3PV/9cfXDhOn+psUxDZlZ6HEN1e33IYQnLjtmb9qGTdWKMAQMgUMWASOmh+zQW8dbQaCZEEStlG/vGAKGgCFgCBgChzICRkwP5dG3vjeNgPZsb/ple8EQMAQMAUPAEDAEUhEwYmoTxBDIiEAo9mjGV+0xQ8AQMAQMAUPAEMiAgBHTDCDZI4aAIWAIGAKGgCFgCBgCS4+AEdOlx9hqMAQMAUPAEDAEDAFDwBDIgIAR0wwg2SOGQDMI/N7vn0Q1/K9ao1qtFr+ay+Uon8/H3+E3fIdPPpfj7/EveUe/m1R/LpcnFMG11ObXJ++4JoR/88tNq7NQLFK1UqVqtcqvcb21GlUqFapUqlQqFalcLhPatH79EfzM5MQkdZVK/P3c3FzcN7xTLBb53yhPsNB/99sGrPA73g19qjki/Bf6JL2Dx3M1CuKehIUb0Ry50WrmgzFo/Lyrt/Gz3PY85o0/Z2Ssw5VhDtbnRr2uHOWokC/Q7Mwsl4vxKc+VaWZ2hnq6e2jV6lU0ODhIQ0PDVCjkCZEcEMViamqa5x7GR+Z9pVrh+V8qlahac+PrJmn0cZOH/4F3+P8CTg7oLsSWn5a5HoBR1lJoTieNZT7PKIbn07wGz39E6vLXaq5Wo3z0njyT1K54DIiommViRHuDzA+sM/kI3hjbVatW0vPPPtd4otkThkCHImDEtEMHxpp18CIAYsoHbkQUNQHlszWXiwmpPCcHeyvE1CHFx3t82M8nHvJ1Y1aUSkwLBUcMQUxB5phUO2LJRK1WpXK5Ql1dXbR27Voql+eY5PT39dHMzExMTIXMFgqFBcRUMGOSow5rjWVSGytoSwKZSDr4hZSGcO90YurmUnidCHlJX0UyZ9z8YYJWdaQQv8zNlfl7hC4bGhyi/v5+Ghgc5EvU7t27aeeunTQ+Nk6lri4q4MIVXX5krFBkvuAuYguJqatSSKkmqGhGJxBTbneQAEcMOb481C8RQAHouQ/Wufw11CNZuSFiGpF2hRFjGGEjl4A8X0zdWnH7DNHKlSvpuWeePXg3UGv5IY+AEdNDfgoYAO1G4MQ/+P1YchRLvqIDBZINSDUgmZIDhaUdlSqBqDVLTOXwq0tuhGTUD71YMhVJTtP624iYQvJYrboD0JcaCenGn5CsoW3FQoG6u7pobGyMpab4oAzUA2maSEz1u0LkfTIaE5yEDjAxzSh5kiJi3hCQVHc+MRXJqCNAbjzc39OIaaVSVpLbiJC6N/l/kJIWigXq6+tjUgqig79DWj4+MUE7d+7gxBSVcoV6enqoWCoyycSFBZcTGUue31WMCb6P5mVcXV1imnX9LYXENE2ambYW5FIWT7eIxDo5uutkFlIqq1WorE/UeS3wBSTP+wY/X6vyPMc6Yil3sUClYol6erqpr6+f1hx+OP34kUezwmrPGQIdh4AR044bEmvQwY7Ah/8QxJQCqnyKSF0kMXUCx0ia5FShzRPTOlqJ5FQR0pggJICcdhjjYIR0tE5MnRkB/g1yROe4VgAAIABJREFUzSS0u5sloyDZ+DukpZDqQMImhJMP1Ehq7Mqr8r/rB69Ii9L/9LsASlSDCDT0SREWCzmt4ze/Xr+4TlHl16XVCzucRkyZVMWSN6aRMZmsVWo0PT3NavwVwyuor7+Px7Kvt4+ln9ve3ka79+zmd3ojUuouK46QRkYR8Z8gs1qSKpL2eEpq6Wj0d03OdM9aJ6aRKUGzG0vKJSd0KRPMmZzWWWmiVFua4/rlNgNn8eDMgDTBZ3IffYd1gv9KXSUel8GhQTc+kdR6cGCQHvrB3zfbW3veEOgYBIyYdsxQWEOWCwIf/sM/CNiYykETtjHlgyw6eMQYb74qOwmd+epYLRTVal5fzR/zNO/wdVLJcF0iiRNiKiRE6oREtK+vl4lMb28vzc7NUX9vH9sR7Ny5k4kpCI8mokJqWIpcKMQ2uGIT6ku00qSmfBlInEThXzQu9X7X1ajhEp1MrL02phr3yOay4YKAGUWdRAsxql8+RFK5kFqLfWKsAs47+9I8iVSuxpLTuXKZisUCdXV1M3fCd7l8nrq6Skw+Ya7BclaQpeiy4av0ncnsfLW4MxeICHFMjF07tc3svJb79qXRjWKektwzbeB6ahWW2kalx3WkwZtseTr/rXiNyvTii1H8j+gCUK+ZsYra6N51l4RYYsrrLzJIiS6tTPpzRKVikSWiQ8NDNDAwQN08Jo7QwsZbNBHQVjzy0P9sOHvsAUOgUxEwYtqpI2PtOmgREGIq0tA6mapFxEs5eiib0xokh4Fep5KxDFKdBbQkdjSZT4YcIUgiM5CMskwyJg4i2cHZCGI5MztLPd3dVCp10Zo1h9PevftoeGiQVcBwksHBCfJZd56qS+qEmKKvcsBqCaaWqCY5MqUIRVPoajanMF1AxLPaSkzTcG9EoJjMiQNRxOzY2lacizxnKlwOYmeZQp6J5ezcLM3NzNHaNWv5UoHP+Pg4jY9PEByEWBoXX5wCLRLJZ0y6HMNMVpXjwbrzji7Rke2Fo1mXLAqfY/uFBWtmnjqc+w6i54ipLxVPwhatKyjnonnPwWEvcd3BDjRpJtbNLJyTH9aNI/UoDxg7DYTTSuDT3d1Fvb19rKbv7u5h+22YToCk4j3XqWgGRNWCmP79g3930O6f1nBDwIipzQFDoM0InPgH4vwUnRsBL2stDY0P78iebCGRTCNPypbNezHRRlIO1uggqz9Xr6fuyR+ffJH3vJAg96yoHkEPcKDiIAXxWbduHXtt45DEOQ1Vvqjwned+LiapYnuKQxc2i/gTv8MkYHZ2lv+Ud9Gautp4fofTzBBSh5g9sxd+ki4ES0FM09qXausYUzg1RyJB3ELJuxsvN07d7jIxM8P/hjp4ZMUIjQyP8GsTExN8mRgdG+WmsaNaAjEVWagzRYlcf2JnnKTIBUz9EnEPjkd0iePusXQWT9XL105AMnaMXQ6mInXJsiaoacTUUfbgxEiUzDMWicTUXeBkDsfzGNEmIhKPPmD94HIAu97unm7qKjkyCpMYti9FtA+qsYSbP96lAI5qP/zvP2jzrmbFGQL7DwEjpvsPa6vpEEHghBN/L7WnPuGJvfT3JzGNpFJafS2aRdHl47Dkgz1W79dV3E7C5/7NNqYVqHyLTCrBGEBM9+7dy6p8qHhBUqXfIJk4oDVB1URCDmcJHSX16EM9iUg2O8XmSeG8l53kLSy5c4Q8iXQltSLZTAIYJRkjJhHxOsGqlytYOSKm1PzuYW5YGTah7GyX54vDylWraHhomMfu7a1vs5R0cmKCypUyj5PDPcWrXDASG2muxbUpGaE8US1MTJPRgw1x/Ve50GmprJaI1rGAKrx5ialEbGhmTqURU1yw8uzg6KIeyHiwpLRQcFEPBvpZMsqOkJCmsuofUlWn70ef3KUuz+p7Xjcq3Bb+DmL6o394uJlm27OGQEchYMS0o4bDGrMcEPjd//uEed3QB6dIdfx+ikf0fNWkOEQoSaZ+MQoPE5/+HodiKYw8H3v4RGGsImcVLY3zJXNCDIUAcT+U2rDupOEqznOkAed1v379kTQ9PcXfwUQBamEcriBEUCO7UFF1Vxk8gw88jIuFItun4qPtZAU7lOGoj3yaU+ILxYqO9HlkJ9v8yxEiqWqzQi5zHhGLSGGublvprCrdQIDM1+OJunA/cB6DLWS1CuewOgmpVrRKvMYOXnVhoYtj6gBxETSd9BoOSa6VWpKI8stzczQ8vILjXSL2LLAGaRKTC5SH8E8YIzSE4/HGbV9INcUT342XkK5IbZ4QzyoHhsksM0Bdndll8MOhyuStqGw1taPfNHtltKP/6mHT9Ixxq0wwrFfrt8H/d5341n9x1qGuNN+MQV+s5PIFyXVPbw8NrVjhhjCK6+vWE+x28wwGS0uj0GxyUeHxUfXw3MoRR1L4h7//H9mmsj1lCHQgAkZMO3BQrEkHNwLv/9CH5jl78PErjiGx3Z1WwbsDmm3OoriEmmzGUhE5O2PbQZQL4hEmZjjE+RCD/VokqZHQVKWIGEanocjWHFmMVINMkiKvam5XdHAKURFpqsQwZWu+KAD+2jVrOL4l7E7nynM0NTXFIW1gy8iHLh+0yZ+k+Jzu8K0bMgbjYIaKlQQGUVglJm9s0lClWuSlvuC1iIT73+PrCkg25SjPmlv86SgnAqwzwYhUuiCR/B9HaaiSCwjmpF09Pb1MUMtzjkDCA35ycpzHc3jFIE1NTXDw+q5CL+VyICE1qtTmqFots7qYiT76UMFlAMMMKSTsFPNULOQ40DvbK9YgoS4wCYXT0mGHrWbp6OzsDEu1Ic0W9f7qw1azRHX3O+/Q6NgYO9jAZtgRIKiS62i4v2MeOzJWHwslwU0YZZZGJtmspgiiU7TkLW0a+pIixFAKirs6L3JAfd1iDNFvlnjyfKrGdp/s1Id/Q7oJp7KIRCLZBNT0+I/NKbAuocrX1yxlG6xtq32y6zsIyh4DYvrI/zBi2tKEsJc6AgEjph0xDNaI5YTAsb/7u/M8i3WMyboaP1J1RqIvdwA5NR9LWiQWZaS+i4ViwgxiL2dHCoRMalETygP5AOkoFkus/kPAexxoiC2qD+J5Nq/sZQ2pG4iNy7LEh2e5/neWqBWLLOVD5Qgx5Dyg3TssCerpgdiHxsbHaWZ6msPbiD2pc/RIUfQmOZ6kas+TfxTcmTxG2X4kHqSQhgUENCGTFuMGYg9iymSUmJgyTpFqNeJsTDhE/Qw7wRUjw1QslGhsbJznSCFf5LF517veRcPDQ/T2trdobm6GVq0aodGxfbRjx06anoBKvRhJUStOLe1YsLMRrRCVy1WqlDGnnFw2DzKKv+WJqmCtuRz19fbQwGA/v4PxmpqaZBteiaIAVfKHPnQ87d69h7a+tdWF+OLsZa5votKP541IPFlNHs/QmLw2svlNJKZpF5Y2bxQiZdRRA2JzAMe760YMnqmCxCrV83i2XKZKrcqhtZzNdC/19fZSVxQ6jdXzcsnDxQGZ1HBxjNaCj5mWoErXQ+tGmzUMDQ7Sow891GakrDhDYP8hYMR0/2FtNR0iCLz32PfPy/oUdzuXY0KIwwYETavKnbrVnYT1AOn1uKeOFHipG/mbKAwOiK2oNiNiC0kN6kF9UJFDSonwP5VymT2OY9meSAYjboHDE886G1NXPv4NMtNVLFJ3Tw8TT5ftx0lJZ2dmqFgqOYeMHNHo6Ch76A8MDbFEbmraSUwhPa2TnOjkD8wLhCgKffyD2jeTSJ5iLjOV9MWpqEEKqpQrhL3DY9KyoFBIx5yU29khuqDqIs0TAof0qDXgGL0/MNhD73rXBurvH6RdO3czAZyenuFxXzE8Qkccsc6FBSoVWM0+NjZKO3buoB3b9yKMOo91pQJHMJeRCRcAOCnxBYJTxUYkitkoyFGOndEwTiw958D6rs+OqItJRCRZRVSIGtHU9DT19/dxSKKZmVnO5gXzCvdOPA0jLgrm5qT22r6z4VLnchJk5vtbYhrbAtTNLpyWwtmSiNlEbGWr2lePwwspdYGKvd1UYg96dzFDEglR4WPtYxx03FcJseX0Ee6jHbvqF1n3m29DGyL/w0ND9ON/+IeGQ2APGAKdioAR004dGWvXQYvAiSf9fp2YRvZ5mnDqfO+ifgPxEzW3dFxImBxOIccOHTqJJTGRyYA7TOdnBIpOtthWLcm+1GWZcTaToo5kaWjkzQ01JMgOpG2Tk07qBukQJI/4Hn+CjEJyM7JqFb2z+x2ampzi7+ciVb7YqzqbyOjQjUcc6lGn9ObDWGz2RP3OEkDuoJIUK9MIXag76hXZdxJpEII4aHkCEXKkN/wjMqIvIKZROwuFkqOqCANE+M9R195uotUre1iNv23bDirPwQHJxQMFRxscHKLJyQnGaOXKFYwtiOnAwAjlC0XuCcgohxXLOU95mGTASQmXDXwPCSfGrogYl4USk1hns+r6i7/DSY1DQEHdH/WR5w0Rzc3OsbofcxQXEbTLxTAVW1MMiLMjdTbCjphGnjneZQcXmiT8kompb7qiN4LEEE6L2C3YRMVNtHiu8T/nNb0+v2Jnv0KRveWBz0B/P/UP9FOhu4tqBRcCyjkrgYg6kxqO+cqOTJHtaDS78VxRTHiifsiFS1/EfOIfkq7idajyf/rjHy8CEXvVEDiwCBgxPbD4W+3LEIGPn/qJiANKHvm6pAM2nghSDtLhQsL00uwsMiXlWboSk1KFC0v2QEb4sKuxDaA4C01MTnJqyKSPJrWiukYZ4kTiH3YxUY5U7fPUhlWXRhQZf0Bep2emmRCBcDrpY93RBoQE8RfzxQKhjSBcUCHPs5lje9b66R8HZoftYRQblQmCF3pI7F7r3kd1dStIGj6Q8LHEF3adkX1fPfB7HS2WTifYOkIdG4fk8QCu1pwq31maOuoZB5hnaTNRrtBF1VyBZmYrRPkiDfQXaHgASQRAMtFvmEJAgp6jlSMrnU3u9AyrgeGdPTszTW9te5v2jI6ztLnA5LTGJhXoF+rDvCnPzdL01CSVinmamZ6ikZUj9J73vpdWrFxJ//nyS/Tb3/6WyStU+pCGw/kJf0IqDZKKMcV/sH98z7vfTXtYkjvN0tjJqSmWmIKw4nlnUiBJIiQ8lLORravAnWSfrwQp5hqtLv3k5F5pVsvh2tLMDaBdwA1AHMEkbqhzLKvy/MY4YR3DDhcS03KuRpIaV9aorCloLzC2mJv4ky9+fJnAWNZlpmkE1JegxvuFkj6DmD7xj//YKrz2niFwwBEwYnrAh8AasNwQ+NjHTo2y4TjSJeo+tvXE4VUu0569e1nVt2rVKlbtQUoG4hhLPEXyqQ52nbITBxQ7VhSKkaXjQhShNsehF6sPK5WYkEJ9LdIYaR8IGge3jzy555EKqHgnJ/mQhiofREZUktwn533DpEVUxegfTAigGobzEySrQkxRNwi11KUJqBy+TrIH731HzH0Jb4hUCC4SkicOtRRxJd+DfL4n/XwMZSxC87NSKzIdJUK+chcnk52AcjmamZ1zpJQKVKEi5Qrd1NXdR8WuEvUO9lGp1E3T07M0PQl7X2cfCrtTZPWB5JnHpValudkZmpiaoFwJkrkSdXf1OKKM32EKwlJSqNlzVCrmaHCwj2amJ2jFimE6cs1KypWn6MUXXqBdu3byXEOZhQLiwyKOLCMexYcltoUEyVo9spJ27dzF4+UkpuiXi2Eq8w8SQvzdZRvC77AhkGxVkYFIRJSSiGnzFDIahST1f2wDu3C0ksiczLmk/QeYO094Fw6No0HkIEHuotWrVtPwimHq7+t3YxVFNYC0lE042DbX9VJMY3Ap1XNKrzt+NrqA6cukvsglXSK1ZgX1QVPx//70p8ttW7X+HEIIGDE9hAbburp/EPjEJz45ryKRJsoBgkN9F1J0EtGaNWtYaoXQSuIk5ZNTOZBiyV90gLkYk/DqDdtIJqn6+ECOnKucxMZJUEHa2PY1CsckNqbyzPZt2zjYN5x04CiD9oNs4n3tJCXRACRLDSTCIDkct5SdP5yTlMg5Y7VlJHUTr3+QbkgFJUwOH/JRDMhYxRmpX/E9k+Pog/bUY3DCAUjSPDpprHYyE6euZmbHHBWpwkW5GJkgZ0xOIZHED/kumqvmqdQ9QKsPX09dPf00Rd1UXLGO+gcGaWpihiYmp6hY6KYcFWluruK8t/MuZBSIEJPofI3KuQqV4eGEf+byVMgVnG1rDYQWeFapPDtFQ4O9VCnPUrU6R2u6Z6l7ehe99NIvaWZ2mqV6kICiEOcMB6crFyuTJa+wHS510crhFTQ2NsZECyG+2Eyj1M3SXDw3MTHFlyGo+0FKI3pbd35SqUcxRjJnfWwd+W6enqb5vqVJP5PGNu0dbh8yMUXxQuG8198/QL29LgkEB8Dvxvi56AgsAs1H6WqjrE6S0Yw1DLzGo7ikUTICh5/TgujLmfwdlz9trqPJqZSliTf+DhvTJ3/yk2amsz1rCHQUAkZMO2o4rDHLAYFPferTbH/nUms6SZ8QIagHIb3asWM7k7U1h69hCeTMzLSz6/TUn0LahGRp6YiTprhwM6GP84CfnxmKSaGoxzmEUZSbOyK7IpkUaQ764AKyV5hMQw2JXN2wh4T0VMwK+D12knIEEe+BvIDwgNxAjc+qzMg5itWXUdxTabu0C+BJoH78Foe8gnkB7DYjMs32lorcgExJbFXY60Kq29Pd4xyKiiWOn8pxVFlyDHW4kzoXWbW+8ONCLYnrkv49R7NVFx3T6axhZuFCd/H4QYJczdPUTJV6hw6jDUe/l/KlPnp7gmi653AaHBim0bEJGh+fpO6efioWezhk1BwkyLUap5t0Ekl4eFeoTLPs6Y1KIFktInQUiN3cHOdOGhnqp9F9u6irkKOebkg352htfjf1TLxJL7/8SyoW87R6NUJEFWjlyhE67rgPsE0kzEhATEFAd+7cRXv37KHpiSkmsE693+XGAa5XbB88R2++8SYH4Ae+ExOT3G6YE/DdKLokuCHJQDpbUPNzhIEmP2mS70bEFBJ/rC4QT8x3EPweeNkjNSicnZAaFE6Fc26Ou3BrztYbuIipBPADiY3JJ6+9yAkN5FctYb2eZR3Ga0RFioCJhY8z9hmsT7MxbXKS2OMdhYAR044aDmvMckDg05/+dEwW6167TlLCRK9cZqkU/hwZGeHDDoeaqErlYNIOEKEDNKTmk4MPf2rVf+hg0xJFkcw4Jw0XMcCRI9defLZt28btRFYnSExx2ELliw8OYJHcSPpQd2i7VKWs6pTg6Cp6gEhPtfoy1FYmfEzE3WGP53Xb8D07VkW2qchchO9WrFjBRBkkQkwanMmBk9rCvrOQd9mqNL2XCwAIrM+xXPMjD3eo66MkPpBgwrgU6vVaoZsq+S6aKgzRez/0B7RnJke7p4lqvSNUKHbRxPQMzYCI5ktUZs6pJd/Oy999IM0uu8sEO1yJ05WLU1qsVqmrVqG+AlF+boZKkJ5OTVL3zBtUG/svmpoco2plhlavGqJj3/duGhrsoRXDg2xPCjtnmA+g7Ompadq+fSfVqpCKTvKYI64qiPz4BOKpTjJBBSFD6C/MA7yPkFL5XIlxdHbQLhwShzCj3AKHvnn0Pk38mbARJNqsKrtp/1W9TrLvL04LIGukLuWP7ELj3PauE7EEn1wcWZ2xScJDdXWD6HezjbazSy25eQhi6oY1LkvaKfXK2hEJtLtAKl6qwlrBxvT/efh/Zu+qPWkIdBgCRkw7bECsOQc/Ah//+Medx3QUKkaTPjloIKUCWQNxwiFVt+ebHzZGoxFSzXPqQq0eVH8XQunbpsm//UMX36NNTrLppD6QdkrbkDsd3x922GGxOlgOfbynD2iWRBaLUYYnFx7LDwiOsnTbNDnVvwkp9UmstjuVcFpOKlrhNqN+4AtCylIvZadaP/CdhAusQDzUHR2UdKzuXyJpFvdtqMvZxKAWed2z4LQSqdhrVMkVqVLopnHqp03v30x7Z3I0USlRaXAVUb5A45NTND1bpRxCaFXJmVJEzMT58LsP1PSloosTCmIaBaZi4oNWF5EzvTpHJapQvjxD/V0FKs9MUX9lL/XTKK0cHqS33nyNVgz30eGrhmhudoJWrRxmde+W119jb/+u7h7at3eUtm59m4pFBN6fjcOFwV71tddeo4H+gfgixXFfazUmrAjEXyr1uPi4IMmlLna0goMV4rO2IBRN3QDEaS/0UHoEgHCxkvZzwa+5unmKzGutMteXR7l84TkxrYmfFdMGrC1c8KKIEXLBgiQftsc98OiHhLVUclJWXjtFJqtiChRrM6DBqNacBFaRWbFrBTF97Mc/Ovg3UuvBIYuAEdNDduit40uFwMc+9rFYsudLPIRwiR0fcpXjgIH0CdIoX1rqE1OfyGnJik9Q5bc0YiqkT54RhyY5bNEu8abfs2cP92v9+vVMMkH+QGJgmhByzBKJqUg2fWIaS4w8pw9/XHS/0E6R6DoiEKXOxN8LOXbQYnvWSoXjqA4ND7v0nCqNqXjPO2k2qF5E7r2g/84EQ2XtiiMEwC4XxBRKfNiEupCcIjEtQDKeK1Kt1EcT1EdHHvMhGp0r0GSlQLkuOEH10Nj4FI1PTVG+1E3FLqjUEf/VXQaYJkfOSflclXqKUNlWqcpmGC4ElVjbFnI1GuzrpkJtjmbG97K71czkGNH4bjq8r0QrVwzQf/7yF1SZHaMVA91MTjef8EEu77mfPctEd2BwkGamy7Rnzz6anS2zBz4uPMBwZGQF/fY3v6XBoSEaHxujVTAJQLzaYpEglUZ2KEhZYUfsAvlLyxxnqkcGDa225kWmaap3Tt/ZZDWJElge67rZAEtAYY/L8YQj85JAXbG9d8CSAXa6wAiXOLks8X6Qy9EUm/IgaYUzD4C9sVxusS9I5AR484P8gsQ6UyF3gdLZ2IYGh+jxn/zTUm1vVq4hsOQIGDFdcoitgkMNgT/6oz+KVcVaBYcDB5JSBC4HuUKsTxw4IKf4LaTqFvKlVYm+ZFHIpf4Tf9eOJz451WYCWiKkySwOUNgbgnyiffjzrbfeYoctRBNAGSCuIKZCOqUe/CbEE+WIKl8TAd0GLY0S8qnnjTY7qKtNEYweYZRcMH6o8pHpCr8jEgBCWY2sXMn2lCDXgo8mF/AsZwLKsVsd6fCxEemxEBJWWUdJJOdLTBGgvsZJFMqQbhb7aLTaQ2uPfj+NlotULfTSyGHraN0RR1KllqPtu3bT6MQkzVWqHFLK+YM5m2CYG3OsUlDH8gyr9jkmKqt+JTZqjZCHoK+7SDOTozS6ewetHB6gwd5uKo++Q/2FCn/3zvY3KFeeoJ5ShdYdNkzvP+b/otnpSfqvV1+loeEVTmI6Ok7v7NpDXV2wd4bE1JEwXJre3Pom2+pirCEtB1GC7S3CSkGV/+53v4e9+nfs2EHbt29n/DAnJApDaP3PU0M3sUG4sQ4RWph2hOyB3eNpBDSp+kLkIFjXMERZ2RCLIUpHGs93V4mzt43CabloEiJ5R5KLyJZZSVF57UG7UOqq234rO1Ixi5F57vYIN1/j+LHRhUnW8ciKEXruZz9rAlV71BDoLASMmHbWeFhrlgECJ5xwAh+Ewyytc4elSDdw2OPAhvoez2jbUpA3kQ4KDCK59MmdkCX5XTytOf+2OAhFtpS6TBykWsroCJ0jjqJ+F4LGkp0KnFuc4wYkpvg3fhcJjth6ysEfh2eKOgASI44zTOhU6kWpRxNjIaha0hyH1VEHtvRD3kUdsMXEeyCGbHNanuPA/pCgwoOaA5tzXnMnyRNva+ewIt7S9SQFkF6F4pji/VIpT1PTM5TLl1jSWa7WmETWgFe+QHPVHBV6h6jWfxj1rd5IM/leqhT6aO/EHA0MDbPUdPs7u6kGlT/y20cmGQxblE3KWZXWKD+HrFIIQ5SX4FSOoLJjVpVK+RoVqUzl2QkaHuihob4emhvfRXu2vU4DPXmam9xL5cl36LDhLhrsztEx79lE1bkZ+q//+i2tWLGS8oUuGpuYYi97ODPB3tRZJlRYUvrGli1sbzq6b5RWrlzJcwAOQMj2hRi1x33gODrssMPZBvmZZ57hLmDMMGe0R/mCpV1rXsLZ0vagIgWE3k+S2xZgL5tQYQbXrgVvpkYUcLL5QG3OVte/MLEnPzv7SYg5zFs3j2G3/vwLL7QElb1kCHQCAkZMO2EUrA3LCoFjjjmGiRtU3pwRiR1znO2mxP8Ugorv4EjkQkZNMw4iHdTkE99LelEtwcP3kGTBCQnfg4ChDi0h1ZJYMSXQakC8z7nuWeLjbGOl3Zogow9CajWBlPYKweWwUMrWVSScvhpW7GO1BFiIpk9Mpb34U6SfYkIguPDBnIek2Hm1O9IM29Yqk9WYoDtmGqtB5VndDv67a0xwboIUop65MlMD9mBHGtBqeY69t2cqOeobXkVz3Sup/7CNNFscoNl8P+3YN0czcyCnK2gaUlLEaeVkAC79LBOQmKK4NKclxEKNbFkrsbTUZeWqVstUzMGgoEy1uSka7u9h1f7c5C7at2sLDXTnaGZ0B82Obqe1Iz20erBI7zrqCCrlif7r1d+ytDSfL9HkDBzeXJQGJqaRc9ng0CBteX0LS0Ah7YekHFJ0XLrQWnz/u8cdx98jkP/PfvYznouYc5hHuISFP+LItfDXNHV92m+tbCL+WornOy51CWJdUeuH69MeSRlbxCmmwil46+tIZkZkHsHOXnORDYlIhJ20HcT0f//8+YyV22OGQOchYMS088bEWnSQI/CBD3yAiR2817VnOogYDmo5tMVWEs/i7y40Tz1LlMCgQzexDWJkCylSQ7EL1aRRJJ0+6fMlmygbxBSkUqSbIjlFe4WgiKRUHJrwnqgZ8ZyQO2m/ODtJG0PqcSGUeriFePiSV/ke74Ag4d9w8kCbQYRcPZEsVOzuFLFkFXDQE8dJpLSzkyQI8FNUxqQFEnAO+9VLE1OIBIA0rEWqzM1Qxa/4AAAgAElEQVTRyPAQ9fX00u6xSeoeHKF9c13Ue9hGot4RGq/20TszJarUatTbP0jjkzOsnkfq0DLwFBLswme6RKZs5+o8Zpx8NEpzKlLVapkKtTIVcmV2flox0Et9PSWaGX+Hxna/RUM9OZravZWm975FR67uoyNX9dNwX4EOXz1Cb7/9Nrcbst7JacSaneVwVNMRnsAaxPT117dQX28v7RvdR0esO2KeWQbw/+DxHyTYNf77v/87/erXv2LSz5ETHIAJnxQyxhwsLF/050WWrYJLatILq966cAeSZKnOzDX8jtYQzGs3UrzqeFHqRx1vl9eQpE3li9PCcFF4lYnpL36RBRp7xhDoSASMmHbksFijDmYE3vOe97Aa84j1R3DcTyFlOKzxwYEvpM9lN8pz+KiYmAYOdF9CiTNK7NdEYilkUUuVtG2dts0UIil2pHgXtq9a2qrJZMijXdqEPvnSXflNJJ3Sd21zGyKmMu6Cj5Qj9etQW5DawSQCxBrPIWA8p+xkD/codiznJZcA6E4CGjlGO7LCkqfyvExdLv97XaIamovl2TkmplMzZSp191AFtoTlMn3g/e+nyfFx2rp9FxV6hmjbeJUGDj+KelcdQaO1AdpXHaRZmEjUcjQxPUc9/QM0O1dxwfpj55354aKIZp3pQeSVX+Vc9UJcK5SrzFKJyuydPzLYR72lAu3b9TaNvrON1q0aoPLYDpp8ZwutGSrSuhXd1NdVo00bjuAMT+zelS/SXKVG09NwYKqyxBQYAms4Rm15/XWObgCb6N/5nd+h3r5e2vrmVp7XuBRs2rSRL2G//OUv2cZUzEIkG1h4LSMlZ1hKmEztkp2O0vaLNGKapF7H9/nI+c0vWy6HoTrhMIWRCn2Skg0gXhSSLATLi74UJzzGhudwlHErUNeKkRF65udGTA/mM+RQb7sR00N9Blj/247ABz5wLEuMjjzySCY/sNUD4RNyxeo55QHOgbbZDhUpJp20hb1vIy/tmGiqWIVCGp3zjuuCb58qEk0tJdVqfSkXanyox0HycHjimSQVpyaoeF/KTjx0IyIOkgMiKU5QeFfb1GoCjb7Ib3IQi2c/ypHwVTCB0I5XLuC+a7uTkEXeypFdrQy0HOxOsAVbzfAUEJtY9lCPQmixLSv/Pcee1bAlhfRz994x6soX6cxPf5oq5So98c//ShOzNZouDNCR7zmeZnK9NFrtpnLfCE0gmsFchSjPQZ5olm1vEYjU5U/nBkVqZHZ6YkFZ5JEPx5qouRDOFahKlZkJKlRnaaC7QIM9JeouEE3v3UPvbH2Djjishyb2vE5zk2/T6oEirV81SD2FAp1w/PH0ykv/SbV8jXr6ummmMkOjo+PUle+h0dFRQvB2YLlu7Tp6+T9fZmK6e/ce2rTpKDrqqE20Z/du2jc6SmOjo1Qs5DntKaSt7HTGsW+djSnPN1ZVz6eALuhAGHg9x/yRSZaYQpOQZsXpLiGuRjgkyZpJXv5Yo67Z8208xZYz9KZ7MmFCJWa6SrIvrcfuDZJWtjFeWNeKFSP0zHPPtX1fswINgf2FgBHT/YW01XPIIHDcce9nYrnhyA0u7E5EajSR80mkOJs4aR+xnaKo/iJn7dgJImKh/Afnmw+cgyhfbD216l8f7CKNlDz2IKaSq11LaKWtImUV4pAkmRWSzAQ7CucEaRvKB1mBdFiC5MukEJtSTURFEgyiA6LqMus4L2e0QdrLGZ9ie0DNOJQqWVS5Hlj4p9h2+hPUl0TrfiHN58DAIE1MTbM6HCrutasPo8NXr6K3t75F/+c/f0Mz1RJN5Ido/Xs/ROOVLhqrdlNtYLWTTs6WaQaSUhBOVqfDJjYiViAcEelgKpVATFnNX5mjXHWWuvIVGujKU28xT125Gs2M7qU9b2+lIw7vofHdr9Ps+FYa6c3RupEBWjk4QO8/5n308ksvU6m7RN19XTQ1i4xPk1SgEu3dvdddTKKYtb965RUmpohje9Smo2jDho0cKmrnzp30zu7dnFCAJc+VKk1OOOk1MEUcU+f8FCBeTL7DW4Ligk3tGUle+TGRFDW4MpdxWZoWVuNbirpn3IMgwJzBLMgWMXYJhDuYRUy4ZZicoq5wymHXwlA4LozVMz8zYtrU5LGHOwoBI6YdNRzWmOWAwIc+9EE+MEBWELtQgs9LCB5fAsrSQs6Q5AJnc2YizmFeD0CviRuTtwgo/6zTZNH3ehdbVbwKYii2qVCFw/YVjlOQQAo59MmpT0x9AiqEUZsM4BlIiyGFA0mXUFn4XiSfYqOqpbTiaIXn0G60D/+JzSq+Q1s5E1FEWHGIO0/1OI65QynK8uTzD4epqIfD0jbpi5YIs60wQlPNzTI5Xb9uHfV0lWjvzu20b/dumpme5VBR+b4VtLc6QKuPPo52zeRpvNZD5dIw5UHYanmaKcOu1KnS2fkpGlTxto8HOeeC73MMUyUxZWIKG9PqLBVzZepF6KiSI6czo/to91tbaN3qHhrf44jpqv4CrV85SGtWraRNGzbQS798mQaG+qmrt4vGp8ZoenqGKrPExJQl/LDjhSr/jTfo8MPhdf82Hbn+SFp3xBEc9P3NN9+knbt28nw9Yt062rNnL4eQikBXUtLmiKmTbCZJUxONVhNDQrHqnWPARvJSRRxT06dGERyEuWqpfqLJaiztbnYna5GYBkjwipEV9O/PWrioZkfAnu8cBIyYds5YWEuWCQInnriZpZWHr1lDpRLif87xwaidm5w62eWWF7V+TBxVmCcmmvCWh5d5ZHvKx2t0IDk7UwectvkUKEPe8fKdqMdFYgrVOCSa8ruUp//UQ6SJpK7bfw/PSegp/B1OS3v37o1tbbVDl2639Emr8fV3IjGtE1anvhepMx/1kcQpzrEepR7VJMNJTNOdbcQUI45M0NVFff0DHNN1dmaatm7ZQrNTiBVadFmZugdpvFqifbUBWv++36NtE1XaPUk0US5RqbuP7VLZ6alGNFtxnv3SBphzcJxUF7WfXZ6cRel8YiqZn2pzk0SVaeqiCg31drFnfnVygna++TodvqJAe3b8lmbHtjpV/uoh2rhuLa07/HD65X/8kkZWj1Cpp0SjE6M8T8szVc4CJU5l+HPPnt20ceNRTETXrl1Dq1cfxsR1y5bXWWoK04Zj3/c+euONN2nH9h2MOUcpYFtYXLSaU+Wn+kyl/ZimyZeLXCSpFZLq5kH4RTENEJvj+CKW4tOV4/EKf+TStPDXdqvyV9D/Z8R0mZwmh2Y3jJgemuNuvV5CBP74j09m4oWYj4gDOYcUj1FWl2Qv5eQGxaRP5XMXcuoTUyFu+NNXl8vBKpJU8ZyHah3SS3jzQmoqUleRFopkVZsBaPW+rjPUC7wHKSPU+XAMu+CCC+jf/u3f+D+pSxy3pI0SJUBIrdicyr8h5YXDjXjkcxtA4LQEKZKU+dJmSAJBEly2HFwOnFpWyKq2ydXRCCCZRT9WrVpNq9eso7GpGdq5aw+NTUyzZz7iXoIAs6S72EOz1E3V/sOoe9WRNJnrobGZHM1RL3vgI0h+rtDNDk1wfMJ/mtIwVYnME5z3tYtqmiQxLdAc9eRr1A91fqlAuZlpmt67m7rz4zQ7/jbt3v5rWjPUTUeuHqIVgwP0oeOOo+d//gvq6euhQhfaQrR33z6qzBBnfkJkAvTjnd3vMHFbuXKEdu7YSRs2bqShoUGW7CNu6VtvbWWP/T/+o5Npx/ad9L+ffTYKNYa0pTlOT5pETDPwyAXTqe6Q5xDREs/6ZcOFTdLOe1qToAutf+/e4bxV7n4T01V5xv3s/PFlrPw5gzmYnu0qtEKSiamel9I2IcrQsIRtTI2YLuH2bkXvBwSMmO4HkK2KQwsBEFMEo4d3LHKSI0c2E1Mv5eW8A9KxuyBQLElV6TGFCDrPc5eeMkQOhZj6tqBC1MRjHmp2ED3YpkFiiud1jFEQWPzn16G9k5Ocn1CWZAECkTn77LM5vus//dM/cdYgqUebGYh9rD6UUY4QZPwd7V27dm1sDoB3qkghqYLwg0Rw/nSocXVwf4a6TkzZKzrSzfpOWGiDBIkHPrhsIH7pm9v20I49k1Qr9dPIuo3UNbSKyog1GnnMF4pdVK7laKpWpGqxl6YqBZpijoZc8o6IIhZAuer+k3SkbgKIV35k6cipMZ3EFFmCXKJU9w2cnxC/NFeepu58hQZ7u2iop5tq01M0uWcnddE4zU68Tft2/obWjfTSUWtGqLdYpOOOPZZV+X0DfZQrEjtB4TJVyvXQ3r3OHhiSaEhD3962jR359u3by4H0u7u72LYZ9qW733mH+vp66dSPf4wzR/2vp/9XFNLI2e7W04R6NFQRv2Z2h3njM89m1Pm7aemmK1ecnsJrK1JIRE0QcupWlLR9gS01bGijtbqQmCabIaT3M5mma4Idh4uKImCFTAowT01i2syssmc7DQEjpp02Itaegx6Bj370j5l0wQsd/1WqToomecRDHRTnp9BvWh0fe2rEBMzZSfqEKqSO98sWCSiIKYKmw/4TElNxWBLJqqjSJVi6f1DjOTFTSGo/iDoyYm3cuJGzA8GRRkJlyTvSHpSnSWg95ajLRIX60V6RmMr7TDb5vygNpEhBo7BQPkZCLpxEbz6GWmqKvkGaLLayo6NjNF3uplnqo9LIEVRatZHGqJ/GynmiEtKzVqlURGxXF7DexR+FDSnmQJGzNiGjJQgpbEw5oxNsTIUexaTNqfRdBNMoD5QipvlcjYrgXUxMp6grV6H+rgL1d5dodnQfTe7ZRSv6qlSZ2k67t/2ajlw9QO/euIaGenvpXb/zO/TS/3mJunu7qYJQU10FdkoDMeVkDbk8vfX2W2xT+sabb9IKzONKhWC/2N8/wOYSSEGKFLWV8iyd+d/+G01MTNFTTz1F5TkkWIB9tHN+iwminhzMucNkcSG5rL8Yj+ECR6Y6qZxXjVMtNNxTYoIZhQpjGaYMiGonX+q4yLqTHT8bMcRqribTqWGdC9sZfiVITDFHJPiE95oR06agt4c7EAEjph04KNakgxuBj58K6dEuVuOPrFgR5WJ3sTQhuWvlw4dTQJUfReucR6w0qRKS5ofZEakp/gQxxX8gpoODg/MyT7kz2B3CYsu5QIIUed+H+gVSibJhi4mMWL/61a/YVlFSsvoEWv4NtbkmkiJRFcmpqPLFgQp1Q2LK/YWq3FPpi1M1e2FHDa0/49KQykcTAdjd4j8QYQnsD733XHWA8n1rqDa8jia7D6N9+RGazPXSNCE1apW95REMqpSHSjxyXeJsWHkOC8W2pXM1/hPZnyr/P3tvHizXeV8Hnrv2+vYFOwhwFxetsbVL1GZttizJFkVJVpzEipTImcnU1CypVM1MTU3V1KQy/81MnHEsJS47yVia2GNbkWXRJEGAIilSlChS3EGA2IH38PbXy92nzu/3fd0X/d6DAJqSQLCbBb73um/f5bu3+zv3/M45v5zXh4VwypQqN8r394HpYCnf5U1PEcMrYgQFt5kjoFmq04YTtTHRhMRFnT72BK7bOYW33HYjQge4ZvduvPD8YdQaNSRZBDek1GIVFa8m7DhZbgbrj4+PodPpCkvKOys+zyoAbyrOnjsr3Z5WV1bwmd/8TSRJirvvvlvb7Dps0GqA6SYaUwGL9oAHLhx7DWx2Pcm52cRdz2UvAHCl6/Zin7cN+lEt5stbvB7basFtv8zf+zwNaJZ571FcRGe6BfTcMhmifFz933UPpUKwaVzUkDF9Od+xw/dcOSMwBKZXzrkY7slVMgLv/8D7sLy0JJM3y80EQGSOLLiSGCLTVckCVSlFlzBrGSiRBWRZtK+B64Oozcr0dgKzMVUC2gxYs5O+LU+zdM8SLk0sBKVkBsvb7kVWmVK6Bap2Yrbbt8sNAk2CWTI4O3fuxKlTp+Qft2Ed/oPGKrs+y4xye4OaWB4X10sgTaBkW5Ru6Pw0yJya66tcfmWIupfmyNmznu540yGKYDL0IT3lO+22OOcdv4bUCZE4FaQju6XdaBHWkfhNySltFwE6LOe7oYKbggA1hYsUPlul8rxL5yZlTPkzSTM45lqQ3NRStyfrI888DV93qfsUNpVwlcBPu0A5BKROiio6qOQdeGkL08EabtxRx9zZU3j6yR8haa9Jmf+GfXsxPTGK0Gf72oreKPHacl2st1pw3FCgDpsH+J6HF154AROTEz0w6LmeNI5orbfkBmNufg6rywu4473vwrbZbQJMFxYWEYYVZFkhDSYgchPLnBJLKevIMPqtwOdmkoqLfj2UwOor9TWinzfTq/4CzapKQcqgcbCkv9k+bJ3BuiV5bIyImx/RVrrZIWP6Sl0Bw/X8okZgCEx/USM/3O5VOwK/9EtvkXJoWAkxOzPbMyFRfaYTtbKQNJhwhta4JLYrTXqv2cHhcmUGaRDI2eUGJ0b+XXbNW1Bsl7NmIoJnMoEEpyzjE+wNbs/+fSFY7pfL7QRdNktxWZa+WQYneCSzyfI9mc6ZmRnZRrnkPngxlBlSC04tuLYpAtxXq4VU8N+Pi1JI0XcU9QwsA1pSAj2f7UDZbZ5lduZTukxByFGkEZKogzwr4AZV0ZMmCJG4NRST16LrjyFzQkTyr4KYgJU8qeMpuCfQzGO4RYqA6/RcKXMT6lTYNYomIwI21zeB9v0WpFrCVxuNAtNiU2DKgH5ZvwDTdg+Yzoar+Pi7b8fpkydw8L67MX/2FHZvn8G+XTsReg4qoYux0SZhrRi2yOa32h2JseJGK9WqAFPeSFCOYs+t5/tyA0OpCqsCPJ/LS3N497veIaz4fffeh/PnF+D72l5X8j65zh4wNUYfuf5fHcC0Zzoy144mQm0OTMtVjY3X9MWiri7/63CrvH4Fpo9c/gqH7xiOwBUyAkNgeoWciOFuXD0jcPvrb+21C6UxpFFvyMGRnRQWs9TVSUCdCdO3maTlAPsyEN2MlbHmoTIQtQwjNYM2JN6CR8tUlkvlBI1kIK3mk+skmCyzmly/ZVktsC6fMemIJGHqCrS53wS/BI78d/z48R7gZVyUXbbM+mzFAJVZWY4NgbT0cR8ZkXX3Hfvql7YgykonlJ0j0NNWo+XyrTCQSQ74AeCFyD1XNME5g+spDWA3KbKTXg2xW0Pq1oHqOPKJ/ei4I4hzB93cR+LwvaEwrzRAacv0rARMaQQq4PoO/LCKbpIhilNhPtPcdHySMrWWaY2SUbMGPCncXhYwzReew7tfvwdnTp7AQ987KHmnt7/uBuyYmUStEqAahpiemhQwT5kCr4dON5ICNh/M3yVgXVxaQhgE8HwWtvVmg8CH48+UhZOnTmLu7Em88x1vw86dO3Do4AOYnz8P1/XlOlDz0WUCU3OeLusb4WfImL5SwHTLxk8m4myz472YrEGX32ia4vn53ve/f1nDN1x4OAJX0ggMgemVdDaG+3JVjMAnP/XrwjZxwifgI8AjmLLddCphqIyU7/eiaTjBUKPXA1V04pt/1hU/CD75N9dvlyv/5HrIgNrwejuwZRe8BZtlkEgGjPtJXSX3r+yWt40CBk8St2X1p1zGRj1xguR6+PeRI0d6MgGblWpNTeVjLmtiLVAuM6vcZ9tClcc3GLCvuZ9GJSiaTv3dlvsto2VBPhnDkKC6cKQLk+SJMvPeKST+id2YksJH5FTRdRpwG9OoTe7Guj+DFupI6K4vXKpJDduqLV3plicYdPIEXpEhcApUaz72Xb8Xjhfi0cceJ38Ol8yiyzB7Gr4UaJgKssYSOQSmaoDarJS/FWNaab2EN1wzivb6Kn702CNgb6mZyTGMjzQw2qyjXq1gx3bm7AZYWV4R5jOKY6RZAbKiHFfGnLXaLQGhPBfct8D3MT09jYnJSbkpoCv/0P334LZbbxbn/oMPPoS5uXlpsRr4gfEIXV4p/2V9CbwKgOnFjmvLMn9JVz74/q3kDvzcPfDwEJi+rOto+KYrYgSGwPSKOA3DnbiaRuCuu+7sHY5l+3pFPEOblAGYMqQ0b6gOzwI1+7tdhwWJBBMECuWWo3aDBJn2X1kfOigBsEyqbedJkGjzRi1gFc2jBXclEFwGyHZf+ZMl9nILVk6QBDhnzpwRAxS1pWQ5uWw5yspOsBaA22gqAli7PguK+T4FSfq4ANSKe31j+V4CfGi0MWypbM+aVvhkDnSiGGlRiPxCAXmKPMvB2KfErWMtrSBvbkMwthORN4p1bwyxUxd21IJasStpPwQEVAQwfzSJBZwGboGZ2QnccOO16EQpnnrmeZydX0C9OYYkA2K6oCRPtc+amiMEfK6ZJqcBjSmXdymEVfNTjRrTooMgbcNfOYyx/DzyNBbWlOX72akJOEUqwJQ3TswfDcJAboioYSYg5ThzzOV6KHLEUYxu1JVh5bhIhBS7bplGDGTlyZi+651vk4zTQwcPCWPKSC1x5kvFeyMwlXPXyyG48NO/FXNuz/dW3xX9aKqB9RkWvff+EojdqiWpLlu+/vvrLO/fhirGFkByUJJT/mzb1/Q5HZmy9GQrALp5q1IIo/3Aww9fTV+pw2N5jY3AEJi+xk748HB/9iPwmTt/UzbSi5ERcKdcGDNNyzE5fS2l6vEGAST/JtC0jB/BgQWR9jVuy4KJ8iRmS/F83coDyr/bkrvdZnk7BL9clwWndtnyeuz2bVA/943MGxk1Pvg818Pn+D5qQm0HJfuzbKLqgXhjWrKMqo2OKsdY2eMsA2MbOF6O87HrtEH5sk6JtiwEeBKQxVJWj5EVBYLAE9AGKeHTsVRB5DTQ8caB8WuA5g6s5XVEXhWJ8JDqpmfcUw9YFDl8OvGLFEVGxjRHJfQR+g7ibhsj4xPYs3c/jhw/gbmFZTgEv+z+JOvoZQboCrkedq/ajDGl8516VmFlY9ScDqpFF37WxkjnOBrd04i6bawuL6JIItSrobROJRNMI1YYBvCDwLjnFYxGMdMQdD9ojLLnluPF11niJyjlueaNCLWmq8vn8d73vBPX33AD7vmbe/DSseOoVmrCmGr/+ssFpgrONntcDLRaN/3g+3RN/fX1rzN18m/ZXtS8R8f/wofy8uYUXbACGz1WXr5/TjfTaZeBqV5DFx77VsBUO5ZtHKfx8Qk89OiwJenP/pt+uIWf1QgMgenPamSH633NjsDnP3+XcR2ruUnAHKcQa7s3IFWYPLI35vVyAGJ5cuL7Ce7IZhHckYVkObv8sEanQeOSnegGAeAg4LQAhD8JQLgN7oNlVK2ZqVza5++WnbUldW6PzCjfRyc+wQuD9alZJRjlw267DMLt5GyZ3AsBpxpNyrmq5WO36zFRsQpDLDOtf8hzBBh0ldt9YFcilq45vytrmMsyvkeNKJsakPMMEfnjSOs7kY/vRyecwnJSQeF7KKTUr75trkNYWfKARQ7KQh1qVXO68gsBhI0wRNxqCU84MT2Lk2fOSgg/9a3sBsUYKbU72VakpvsTweem5idPMlDpyveLRIEpuggITNvHUW+fEI0stbKd1pq0TA1cF77HeKx+Qrvr+xrvJM0QKCvQyK3eNWNvfHqZpDq+vFkig9puLePd73w73vSmN+Gv//q7eOqpp9FsjkoWqoKnywOmF/vieHlsah98lkFp2XG/+Tb7xsMy9iyzmfZ9Zeb0Qha1v21b4bDv6V//PPW2SYZcsKVr+GLAefO9JjAdakxfs9PPVXHgQ2B6VZzG4UFcSSMgwLRUsldgqiCUnYguYE1MyZCgVNmlzR8shdM5PzU1JeVwAj7LAlqHu4Cvkuu8zCqWQaAtxdvSvQWgdj1lBqfsjresqd2OZVS5jAWNjMdaWFiQfWQA/o9//GMBpASm5UncAuHy0Zb33e6vBUeDx7jZsurDN2VQgqvSyoUFNVO+gC5GcJExNcH3aa4SCA4f4aHnFMgKD5lTRV6fRT6yB+3qbqxgFCt5Fa7HtqLmxkMiOUtggliTXb4IUrNEQF7geWiGFdSZgZoVSLIcK4yhos6YJXJKMLg3DGi34NT0eKL5iiatrTSmEheFVIBpzYkEmDbWjqDZPY1QTEsZovY6ok4bRUYWN1ODGvW4josgrMiWCDJlmAbGrn++tRuSlVdYA12nvYq3v/Xv4B3vfKcwpj/+8RNoNkcQRbFp93q5wHRrMLYlML2oxlTX13vvJepRbVvTwfamm12z1iAlQFxlyiUZjN4IXAyYMrGh3F71YgB8EAwPfmOM0fw01JheSVPCcF8ucwSGwPQyB2y4+HAEftoIfPaznykxHqa/ttGeWbaQznwWCK3+kcAmTQiMLswotRMUGUh22iEAvPbaa8URbRnIrfZn0PleZnrKoFUA24D21eaIlt9DQML94Gss5dpuT5xweVx029PkRYaU+8jnuc/UvFlgaRnRck5p+Zj1dwPSrVzUAgnT4arfTejCI9ee8spy8UEWyjLIXXGcb3zQVhQJ6MuANEba7aBSqQNuFeuowx3dCYztRMsdxWpuIqHcisRGMWKK2E6jg3Lpbc+Sey794XVbfXc9wWqOZs1H4Vex2k6QFC78oCLMI41SBMNyRYgRy6OqVASrrktZAP/SCCk+xF5FRpIu/ozh+jGaboRq0UaQtFBdPyKlfE9iq1IJ6fdo/icwNT3WSdYaLllancp1kOu+W/ZXzn/eTzrg81mm55tyAMafra0v4dZbbsKvf/KT+M5ffQdPPPEkfD8QULoVY3qxHFML8n7a5+yC1y8RbA6u82IA0ObiDrry7eelHBtll+Fz/GwkSSxnv1arChsfx1Gv3a/edCmDrzeqZJY3j84qg9VLGQ8uP3TlX8pIDZe5kkdgCEyv5LMz3LdX5QhY85MtR5cPwrKLF/Si50QvIsUBNtVoLbkeslnnzp0ToHX99ddL+0i7jp8GTAeBp2VM7fsGJ2e732W2kstal34ZtNp1WXkBgSvTCGy+KPfbBuqXj72sVR00kHCi7rHHA11+COY5oW8KMg3gskkEltG1jPCm76Gpi25zJ6QHx7sAACAASURBVIefpWivrsH1KnAqYwJG85GdwPhurLsNrGUBUofu+wCJAEe9tVAkpxmkdPsI89ob3P6+VvwCzaqHCAHWuhniwhNgSkbVSWNIFycCW+E4ydayiT2Pl6Ynfc1CSQWlyrJ5To6wSFDJ1lDN26gVHVRbL6ERnYHPvFgBvQpMyeAKcC7zsgJQdT/5mgQbGMAt7LmRo8g5M8CU+0z2VHXFK9i3f690f7rvvgN47LEfivlJ5QFc6+W68i+/fF2+xi/nS+NvC0z7Gk/dZ557W1mo1eqYnp6Sv2kYm5+bE6BOYF++MePnnozpZo9LAab2Zs4yu2RMD37vwcsZhuGywxG4okZgCEyvqNMx3JmrYQRUY6rmmnIJXSZ+4/QVraOAhhwpA87pABcn80bG1Or5CEzJQrK1J0v5lg3cyhyxWe6oLdOXHftlgGrXVQaOVr9qO0n1GUlXWFu+TjDKf3TSW8MTpQdclgyONTtx++WYKG7bHke5e5QwbYYxvZSyJtfDCZ/DV47IshrYrdbBvvUxTU9s5YkCrdVV+c2vTaLlTyBp7gDG92DdbWI1Cw0w9ZEjRuHQIGXYL3Hkc4cZWG8kGdKKU45Q/j8Suhiv+WinzD710MlcxLJsIaDUKwgKpaCvbCgITF3m/WsZfwMwVW1rwBQAcrjJCipZCw03RnX9KGqdU5sCU5uTSoGJbp26WJMBS3AvEldlSS1jSkafuaabAdMoWsf4+Ai++He/iB88+phERtHIdzFgKkByC1f+lcKY2s5PmzGmZeNR+XPI4+ZnvN1qSztXyllYRTh9+oywpzKOBuD3pQJqMny5D92+a0xywPjEBA4ceuDlrm74vuEI/MJHYAhMf+GnYLgDV9sIWGCq5VDlVKzmjOHtykaZ8qjWA+0SWwJTMo+MXSIjecstt8hPy0BuVdq+WIh9WbMp+2gNQqYjU3mitMBUS5S6XZsCoIAwE1BqwSfBKZchkOaDuli+l8tZnd1g+d6W+HvP27GzeseSU3lLkFkCOroeAi5Ft1tN/LkDRGmGPIlR9Rwk3VgySd3qBFr+JJKRXcjH9mDdG+0B08ylbrPNjAU1PYkqVWOeJCQqlTRUZcBFcqgUpNNdQ7Y6jzysoz6xTX4yaN/hDUmRAFkCFGQzIWws9Z8oPCpMwdapG4Apt1U48BhHVcRogK78NippGxWW8rdgTC3hLMBUOjAZVathfGV3pXxvwFKuYEpYvk0Y0zTtiNzgS1/6Ep5++hkcOHC/5Jjy5msrxlSHZ3Pn/ZUCTPWTaysZff12uYRfBqUEh3ESgznFvEOKulFPTlJunWuvSUoF9LPrIE2169vGx6Wyx/3leCN46KFhXNTVNq+8lo5nCExfS2d7eKw/lxH44he/0JvIVSNoOKqS21lAo3lNCsLUOZJtKQXr2zK5LUWzpSf/vf71rxeQUDYdbTqlbZGD02PCBrSlXMfFSuxl85ONoiJQVdOMdn4iAJXQ9pUVYXW53OTkZC/iygJbHptlTrldC37l+Lke07p1s+NSYKpMZRlUk4G70PLUf7fV9g6ujxCSrOXa8qLEOs1MTSFOXSRuE2vuGOLGThQT16DljWExcSUiygtrQNaVOCiNipIO96IN5T5VAg2nd7IMge/Cdx1kSYyGG2E8TDC/FmF8x17Mr8dop4XERaFIRGfKHABhMBnVxVI4XPipo8C0UI5TpBbMCDU5pnnUllJ+0+1qKR9d1NaPomIYUwJarlebBoiQVG+MDDBlmZlKEmHT+axh8HvucKMx5cFlaao3F3Tquxqt1Y3WEUVtfPkrX8GLh1/EvffeJwA9DCtmFZdnfrJgbwuY1s9pKi0gUtgtdJoXl39szVQ6WwLn/oYHZSiWrVc5jLlO5SLt719Zz60AXeO7NntwHb0bhIEFtqqUDM1PP5ev+eFGfoYjMASmP8PBHa76tTkCd33usz33vQWB5XI1S/epYR7VBKLxPGFY7QFTW3K37yPoIwM5Pz8vsTwX003aUd9q4rJgbsMEWQKmGw1JCh7L+2X3wTKzNmqKwJQpArb0z17rNnu1zPRaGYAFxBZos7tQPBCHVT4mYZlKznF7HFRnitN8k4cN7R9kWwvHRVI4WF08DzfLsG1mBknqInUbWPfH0a1uQ9zcgW44gfWigrjwkbPdJrvMqy9ILUkG2PGvIklQDTwELPUnHRRJFxXfhROvYX3hONYjYMdNr0erYEZqICYoiYNyVF2qOKYPTN2MoFQZUwtStLCvy1jGtJKqxnSy6ghj6q8eQ+ARGPPE0tSk0VXSUcAU0m1p2QJTvk6AV4jm2RitKEmRJhAKTPlPdJFifmL2aQudbgtf+cqXcfTIS6IzJUhnjqmiyFcQmG4VOsobhFccmBpEuekV1Wcoy5+VQYmMXm8XpgJs9rnbqurxcoDpsPPTa3PeuZqOeghMr6azOTyWK2IEep2fNKNGA8zJjprIIjKCBKcW5CkSoZu8H7BvwaOd9LgsHe6nTp3CW97yFgF60oXH9Kff7MAvFZjabZV/bjWQFigrI1TKumSqAJk0w4RSV8cHJ1xmr1q21Tr4Lchl2Z/GKa7Ltlcl4MmSRLSV+jANCkoyA2sKKQPNnFFLWwBTstG94yvJAzLHRZQ7WF2Yh5cl2DY1I73rM6+Bjj+BTnUaneoM4soEIreBGB7ijDmnBF19n7yeZc0MZdi9k3YQ5BFqXiq/d9eXBaCSlZ1vZ9h5/e1oOw1EjoJdTROgltTKP1xlRQUAc73aktTqMqV9quSsOqi4BfwsgtNZEFZ292QDwcphZPPPS1yUAtNEwv4FlEqJvh9KxcYCIkkwqQIiQZHrUTXQWcoSfi4GHp4X0ZrSdOW5CDy/BEy/gmPHjuH+Awd7ncw4UlsB05dTyt/ympabhIuxn5sb5raShchVJ2/ZSm5g0jbsFdpLgvB6gf39z7dev/bmyHzcL8gr3eq4ytWNwc/kxRjTB4al/CtiLhjuxMsbgSEwfXnjNnzXcAS2HIHf/ntfRBInUsrmIzSGIOXBHAWlNDtIT3ZmHKoKUZ35/YedlGzZfmlpSSb+22+/vQfmONltNbleDJjarZTfewFQ3qLMb7WgVnNo5QZcX1laQMbUAtNGo3EBMOV2pMtQFPXC/G2LUgGuBLg0iRljlI19svts9aK9fTfO/ZxE6hbAVIxoCk0vMKTljo/MDbF8fg5uGmP79DSyzEHhN8WV3w6mkNRnEFXG0XFqiAUM0uBCMMksUIV43K4LMpIJ3KyNIO8A0QqStfNAtIpqUKAa1FFkARY6wPbrb8NyVkXk1FAETS37Wme/YRkZCcUYp4JlfgN67f6rOUo1pgH3KOvC6y5hPMxxzewonIVnEZ19GgGNMQRs1LCKs5/Hr3mtlhPVLNc+MOUfvRsiAaYs39Ogl13ImAob6yFJO8qYfvnLOHHiJA4ePITMXMtbAlPtCnvZj4sB061kHJe9kR7Y/CnAtJQbrEB2swPSFAkL8uUaLGfemm1t9Rm+mCv/YsD00IMPvdzDHr5vOAK/8BEYAtNf+CkY7sDVNgJ/7x/8fenUtLy0hKnpKWX8TPccTkACvsSdzxJuP5y9DBa1vK8gih2KuAauk8B0ZmZGuioxK5GARmw+JfOS1YkOTlzlyc+anwafK5ciN5S9SwakHjgsRVyxLMxkAZbol5aXhWFj/NDoaFP3kaYpAi3Roqr2MokiNOo1CaTnhN1aXxOwx05IGjmkzzvs5S6h9WQKbeajCTNn3Ce7MDGinm1AjeGpd12ZGB+bG2uZXilNC2NZx/raqmR8Nht1CZxnuH7q1+HUxlFUxpD6I4jdGpKcpX8XOVt5egyb59llqTtFkXbhZBE6q4uI1peRttdQ8xyMVENkcRfdKIPj15HXp1Hffi2WijraXgNFdQxpzuxWa5LzkZO1pTOLGlOa8yV8X/Ndybzz/CWtFvyKDy+L4OddeMk6ml6OXdNjCBafRnr2x2rCotM/I7jlGGp7U46hJhho+DvHJE0J3pkpZeIQ9OIUQKqvaxnfpk1UGMwvz7MrWQdf/epXcfz4Cdxzz70CZJllWsgxEAWrhtKWtm2KlIDJEp7TwrfeQph3yjnXRbi0ffbSvzUuxoratWwG8vR9mzGm/Xxce6MgN2yeNXwxEkrZW2vCKwPMPttvgG+pQcOGoypJVhT3mrEwY7YZFh7GRV36tTFc8socgSEwvTLPy3CvXsUj8MlPfxqdThvtNsPaQ4yNjYs2cG1t3bjT+20/eZiJmezLWYa96bBgCTARdpHO9+XlFYyMNMEOS2QZRSpgAKxlPAVwZZmU0bkMf9pOS9ZkVO4aVQZqZRNSGexyP62BqGxOUbsMARPbe+aYnp6RjNWV1TWst1pIki62zU5htDmKLE1MfBEZ4wSB66Die9i5bRsCn/3pGbOzDj/wkeWUBShwd8i+Cag1GMYYd6QUbCrFElZuEg42lD/ZiYlmKtMK1kIcTU1gyDld9mpOydipic96HtKCINRD7laRezWk7AIFXxjTDrNnnQLcbWaEioYzi1FkMSrsKU8oGSfIEyaect8crDtVzGcBTq9lCGeuQSuYwGLsouNWEaW5ZJpKB7CkgO9XADdAtxujOVKTHvbUw1LuwXERFpnxUlkMN+0IMKV0oOrmGK2FCBafgbv4nHF9U3LBMScYLcSQxd8JdglUKZngzU+SZPD8KjMAejc7BKEEo3ZMOeS8dii7qFWrIlGJ43XEcRu/+9XfxfHjx3H33fcIMA2DiklFECpbGdpeAkUJefa47N6tWQ+rSgB9L3CLYonLf1yMdeTNVF8xYgGwAsqLs5j9NqK9zwXBKQ1pRlbA8yQ3U1IRMdFbPcK0/7ddfrMjs/eCFoDKHl4ASjcC5yEwvfxrZPiOK2sEhsD0yjofw725CkbgPe+7Q5ik5sgIom7X5HS6mJ6ZxtrqqgBUTlb1Rt30Eyc7yO4vViNnwobMBMQJMopjAQM0mwiT6LqoVitIE8NiGXOKBZCWNWVMDZel6Yj/yqV4glauk0CS+8POTRbEDoJSvm5ZMwtyRU/KDj+MT3Id7Ni5C3d+9i4Bw+fm5vDd796Nxx57BLOzU5iamECn1ZKJmrpH6h2ZlVmvVLBj24zp6a5scr0SSC4nQ+WFaXYc+AxzJ4JS+7X67yWLyUzULkPyA7gSOl+a9I1WME5YytYStR0/RRAxvLwtbnXpkuQoiBNTEDWkbEsKHyl8FE4FBUPvnUAzU0U7zF3o60shIfmKHbJE45U8aodzYNFr4tn1As8cn8fY7hvgT+3GYidHhymqrLaza5AYikKkCY/PQ7XeQKuzDi+gfADC5pIlj6IuGtUQTp7AL2KESAWUViSMP0U89zyK5eNyvSgjqsCUxxwE3B/tAGW7G9GMFydk8j2EQSjvs+e7YOvWUlqCXI/CdNdBo1rUXROd6eUAU8fkpm72cS+zgHITZM1DopDd2uC21VfHRYGpcc732c0L2/pu/XVk0zY4tsr6EkTT9GU/e/wslV369jO1QR99ka5V/X0vma164HRzRncITK+CSeQ1fghDYPoavwCGh//Kj8BnP/c5HD9+DAsLi7jxxhsE7FEfShMQwR9ZT05S7CfP1wgaWP7WbjCGzzNtC3vOaANaGcHDEn6324Xn+6LxE2OKMVNZYGozQwkSrSO+7Ey3WaRcjlpYAlTuE/ev3NfeTtiWQeLyti2pvGaaAtDE9P73fwDvueN9WF5ewo4du/CDxx7D17/2b4RVDANfwBSZS58lZIlQoiEnRaNWQ54mkv/ImKUijVBDhDzuCltH04+wpTIGNiqqb95RcOrCN5mfPI5ybqlleKUjE0Eux81nuTxHnMaI8kgMQb7HiCM2OSBATrS0LQDKkxag7FnPf2J6Eh2slVEYM1HBEjkkJqndjdHpRLK8H1ZkXW0vwLIbYL6VYvu1t6AysRNtluzdUI4zibpor60iiVOEYQ2OX0E3SZAWCSanJ7G6ui5AvFKpIokjNOtVYZwrPuAVBKhkoUlpJkBnGUHW1hguYetMkL+IS3m90KWfgwoKHiGvDQJTalbrtTqqlarKSJivaXJM5Rox4fBcXhhTOOhGqy+LMZU8T/MQJtBU9aWzl7CMphOaio2NPlhsX5f1ob0YMBWwaJCwVsrtTWGfPd24MQWl/SQGdkXzTI6vMsrWlCilfKvfNW6+zYx7lwKqL2BL5az2O4GV3z8Eppd1eQwXvgJHYAhMr8CTMtylV/cIsJQfhgGeffZZAYUMmOc/TsTU5bXbLZn0q7WasEGMuREtpTXmlCKkWBLlssq86GSoJWdlsXo6PDOh2knRtka0DKllEcuAjc9ZNpUxVPy3e/du2VcLYi2oUwA9CAiMaatg6dnHxz/+q3jbO94pGaYEzS8cfhH/359+EwvzZ7X0LPO+9MWUaZV5n2kSC+vI3wl0up0O2qvL2DM1KqXxLI5FI1kJCMAIwjMkKUG0IU+NlIAjERJ09srFpdKpSUWwZdvymKQsvVabql4U1os/9XcFYZosQNaTgFR8RNLgyTRIIAgRNpFZoFS5OkiyAnEGrHcTROZ3L6xI1mervYL1xMHUrmsxMrMHy+tdVGoNAZNRu4WjL76AZqOJD374I9h33Y343kMPY37hHH7tE7+Kc/Pz0lGIubBzc+fw1E+eBLIU9SqZ4kx0rHTfUyJBKC2mJ8VzxvUvHn9z/WiCggXX1Dy32m0Bpjz/0pnMXI95qoBeGNQkEZc+r48wCOTvJG6h213HV3/3qzh18rRoTNkfPvA1bUHGjRrT3s2Wg8zJkTps3+n32GUSz7xxcT1fdjmhYY0YlXc2JqrMZ+vWEqC9tG+KizjrS9B48FcyoBd7lHeDFQ+b/KDsN29q7Lv1WtkQCWWkvLrUFvtYWkbZ4z54polNPtel9/J1dn4atiS9tCtjuNSVOQJDYHplnpfhXr2KR+Czn7tLJuTDhw8LYNuzZ4+JzwFGRkZlUufEZSd7O2ldaJDQAHmd4EyepBhNqANUk0XPwS5B/VrCtm55AlOysPZhdaRWD8flWY4lC8Z/dNGT1d23b5+Yq+xydts2QL98WqxFhbsXhCHe9/7344473ifAtFKt4plnn8Of/advYPH8uV6uq8yrMg9Tn0k9noJAAlOCErLBaaeN2WYV440aQpads1j0lJLjabWSZIrFY666S9cP4YIgNjaGk37EFDenQHuT7En2omf3JAILARe6bzQHSU4nZQoqjhQJAfM9BQwEDlIypMJWK4AVKazjopPkaMUZzpxfQjsDulmBsN4Udph5qWcX1zG5fS927bsRi0urCIMqkm4L3dYazp09jX379+N3/8v/Ch/8yMfw0COP4uDBe/COd7wNExMTsu3ZmVnMzZ/DH/yb38eRw4dRCXwZCbKbBKMVnneXJrEyI2nAqcFAZGjJWtvuZARGK2tryF0X22ZnTSB8LufNBuqLdlkMUH1gSoY7z7uIoha++o+/ipOnTuGev7kXnU5XxsTnvojxSa9PxVAOMjdD6qocgs596nBFqkvTEG9eeG24PjIavngTwHPjuAip2b1ILNSmXxsD0o5L/Wq5lFQLu0wvxaDXhnbjVv62iQIbt2UaShiDlOF6MT4xjvsf+N6lHuZwueEIXHEjMASmV9wpGe7Qq30E/v6Xfkcc+SdPnhSQxN72dNQzr7MP8BRMWj0jJ904jnqgSnRq4qJW8wTRmzJWaa9sKFiJVm6jnVS8p8YnC1ItIO1PnPq6ZUIJImmq4oP7SFMVy/kEqwS2VgZQNjzZ82OBKRlDgtx3vuvd+MhHP4ZOuw3HdfHoDx7Dd779l3AZVVRietRbr8fD4xOXuQF/PKYQGUbzLnbNTmJ8rCk60DyNBJiS0RRBpuuBGCZNOTYePD+E41JDqdtSJslGIPVTCziOlgeTsj7Z2DTu5cALo9szl6iPn4kA4rOyXisHaOexAFO5cbAsKvfQ8ZA5PpZaXTx95CgSl+1N6wgbI8KMrq62cPTEOUkD2LH7WsRxKix6EXexMHcOSRph2/YdeNf73o+3vusOnF9exvzpY1hfX8HePXvkXLNhQbPRwJ/+6Z/iheef6zVoyEzElrCQJChNybtnODLAkGNOsEnQLUDQjNPK2iqcwMPs7KwAVl6bHI+UXazM9Uf2lM8rYxoijSl5aKPTXcOXfudLOHb8OA4dfMCA9UI0yBaY9j/XvPZzeAHlCyoVCF1fDGJpnAnzLF2teP1VK6AdLWF1gDcKGaUdl8KA/u2/RbYyP212g9MHnQq1ezeZJf3opQDdi+31IDDVmGQjbekZxBwBpvcdPPS3H4DhGoYj8AsagSEw/QUN/HCzV+8IfP63voBuN8L8/JyAzxtuuEEc+gR5LPF3I2oaC8k3tYyUNRSRYeJz1qxk2xqSea1WawIK+JptYyggz5Qc++YKZfUILu16rQnDMqr8m68xsJ/L7t27twdECVQXFxflb+pgLZgutxA1SFNyNvkQVs31RGf6tre/Dc899zzuufc+zJ09Bd/R/u8q5yPzRSc4gSnZUrKUKhMgGOLvdSfHRLKCHZMjGGlUpY88/wVirFd9JEvDjkMAVhHWVPC5a3Wn2klLesAzsUBEfjpzW52ehacEu75Yqfh+R53vIry0DJ8EKCkoNbFVBKMsRbP8bTWXAk4NMKU8YLUb4/FnX0BlfAIjUzPw6w0ZS5rfXjx2Gi+dOIdtO/eh2RgRcNeshoja69i+YzvOL6+gkxW4/e/8MkbGxlFFIi1TyTCPj4/JDQwlDy+9dEzOH28M+JAGDsw3lXHMNWbKsoXSLlXHQfTMSarjnsqOy2vLaytwK/6FwJTSBMopaOaSHFM1UanrXkv5npdJKf+LX/wiXjx8BA8++JCUtYXdZxqCYUytkUm6RhUxKk4XzVoDtbAKL2eMGBW5HpqjY1hvd3Di7FmkvDGrhMKcMnlKQ/QvD5jqfd3Fy/KbfRttDUxLELukSdVnjQvfjLuteuh92db7cCn7NwhM+3pr+XT1KgLs/HTfoQeu3i/Y4ZFd9SMwBKZX/SkeHuDPewT+wZd+R4AWGVOWyK+77jqZoBkdRdaUXZE4ydNkxMmGRiYyjgQKDKMnCCWQZeSUZfio2SRLxvfx/XxfrVaT8qaCT9UMEhBY1lTZUjJc/cB0y6Da3tzcP65n//79sh4aodhhiu1P+TzBlO3MNDiOlsm1QkbGRXEdLDlLjuvyCurVCgKt2Ct/R8bSAAVtLoAeW6oudwcVmn2KLnZMjaJZDeAwPB6MXdKQd2Hz3AC5EyDOPfnpV+roRmnPMMMxEO7K9CAXvaABxGXWlGA099RO4zGuibmhYahjmsQIPReNio+zJ44iKDQxgGBWXO4G+FpHvXZicpE5HpbWW3j+6EtoTk6hMT6OxugYJmenMDkzhbA+im99+26cPreMsNKES1bVcQQw/sqvfAiPPvYYVtbW8cGPfBijY2OyH+fn51CvV/G5u+7Etm2z+O5f/xUe+f7DOHDgAOKIOl1XNJ1ybK4H12MJPu4x3krhOcKQisSDmkcBsUYfy3Pf7SCshmrKM5pnvk5gqmY6bQxh2VRea8KqFgzgj3HnnXfiyJEj+MGjj/WuWzWsy5ntnXc+E2QxmkiwZ3oWMyPj8LNCADqX23ndPrSLDAce+T7WoghOQK0q83xzFGGA3JiIBsFc+e8yqBQD2+VhWbmOLBfZu5Z6162CfF6L1E5zTPmZ5VGKfKIcNXWB4/5iwPSiXKm8aDWm+rkr3XTobZ9ZgQMC0wMPDBnTn/f3/nB7r9wIDIHpKzeWwzUNR0BG4Cv/+B8J2FxcXJKJ65prrsHKyqoAPEY80WTCknwQ+DLBEQwSmBIEUIOqwLQl4JSZnhZEWpYzjhN5L13+nLC1NSmzUek296SMquH7qmOVPFCTtCTubLJ/JaaT62X5lj/JlJ45c0b2nwCTIIbrsBO9LekPggLLqhLQlY1TZHRFtmmwgeStyyxLYGQzKtkL3pbKC/hFijG/wLaJEVR9ICxiNCueMJtxN9IycVhHlPtoZz6279mPt7/n/WiOTcH1K7K/Vq5g2VjbEvWCS1Sc3zmSPJFA//MLy4joTM9yTE1NY/v0BPKoBXTX8Off+CMsnzuOiptJiL4mfRIcUMtJQKIGH0ZMUTm5uLqGM/PzGJ2YQKVex9TMDOoT4xiZncH45Ay+/of/HmfmVjA5sxO5U4HjhVhda+H219+OUydPSCD+7bfdgmqtSsQs5e1aLcRHPvIreP3tt+KHjz2Cv/7Ot3Ho/gNIolhim3wvEJDkuT4CGsniRG6GxKDEVqKMrqKJzgB0kS0Y3SjjtAi0atKlzJc+93Yc+Zq4zI3RRllYU0YuCkyMjYmB7d3vfjdePHwYP/zhD2V7vCkQgGuYanHbW+Yw7qKWp7ht/3WYrY+gaHXUWEVIOFbHulfg4A9/gNz1UanWEdCMVbjoso2CGOlK65KV9qLnezKOfoclzVHd7KHX8eavUT7Q749lbqDIrme5JEiwMQRv7KpkdHlTFidwadS6fHL2ot+cW7GpZZd+eQXMTT7wwMHht/FwBF61IzAEpq/aUzfc8St1BL76T/6JGFHmz58XgHft/muF/eRkzlgljSIi46YxTwSlzCkVtrCiLKoak5RF5QSv3XeUw2FHHQJcriuKlM0iAKYMQPrMSwA6wYSWay0w5XiJM71nQlHHOR/UlXJ9ZEtZHuY+0ARFIGOBKQGnzWa0z1k9q9WilmOrhMFVrswE29C1brMXlVlSLk2BqRhgigIBUjS8DLtnJ1EPXeTdNVScDKGj5hsps/t1ZF4Vq1GBye178KGPfgLh6BS6BC9dss1dGStl9bT8b2UE3Kg1LTEhgKxukuY4v7iE3Xv3YW5+XoDVDfv3Sh96dlT65h9/Dctnj2Gs6iOkozyhA14BWi7h8QSoPE7Vma60Ozh5bg710VHUR0Yxs20bqmNjGJmeRrU+gj/84/8Hi8stzGzfI6wpo6GOWVA4zAAAIABJREFUvHQM3aiLa67Zi0ajJk0HajWG7xeSgcvroVLxsGvndsRRB8deOorDLzwrOk2W1cUFb8vnnofY6EB5rASbEjEmchKVkFjAYzWjAlxd5uSquU7zT/UaFblAqQtRj5EUYDoqy1KywhsbVgrkWpN2ptrO6sJgeF4XBfbs3omPv/+DuG7nLmStjlwrXuij6wHH58/hm9/6S6y2OgiCiuTTUn4ANgcoAT9bHeexBEFoukOpbqQvRaXJS6/zwQdv5DYDfjyf/EyohljHgFpbNokgKA08Hy8efgErK8vy2aTeVrS7bLywhQb2YtKASynlWymGrl+v7c3UAQSm939vyJheqfPDcL9++ggMgelPH6PhEsMRuKwR+PI/+kdSpj937iyOHD2K2267DfUa2ZU1ARqSocmMSGGx1NVNIKTAT93UfK3sJBfjk2GtWNaXyTEIDNNKsOr1gKk1PjGyh+vTCaxf/pNJO1M21XaAYkQQ/15eXsbZs2dlf/icZUxFA2om3DKDaiOkuJxdprysZUxN0qcaW8g6SXyOAabMNaXuUNjVQnor1dwE1+3diUbVR2d5HkXUQtVnTyI+XLQps62MoJW5GJ/ZiY9/8jNAcxLt3Bf9JXW8tnzPUjSTDMje0XkvliYyhWSU8xwVpgFkOeYXlpAW2olrcnIcO2YmJbS+7qb4k3/3+zh/4gWMhsxLZf5qrHDbAlPDmjK2KikctJMMJ87NI2w0URsZw/TsNozNzGBq5w4sr6zjm//pz7Cy2kG1MYZqfRTVehMnT52Rbd96+20YGWmgUq2gVq1J4gC1lWzjykYA7H9EYLq8tIBjLx1B1OnKsZIxZZmdZiruB1lgnl/GS/3ar/4qbn7d61BvNBBHzFeVlFBlsk2ag1b7baC9aWYvCQWq2ZXx2uSTwHsb5rqyYQQfrADw5kkaQpBB3OTB60FyEpIUcauNQBjhmkSnrXc7qI+NYrXTQbM5iihKkSc5qpUKkqyLgvb9XiyYykQUqBldcOk1eSVXVnvT/RDAvflrWjrXGzmbJMHUA5r77r3nXhy49x6JOGMeL8ecpjyOkR/20zDKa7aflc22tiFKyixUTurQg+6/uxwTVV4ngenBB4ca08v60h4ufEWNwBCYXlGnY7gzV8MIsJTPsv358+cxNzeP2267Vdi6dfaBp+kpVC2gRu1oD3RlZYzLW4xLBK0auG8zEaXtJ9uXGpMQWTDLYtqJjWyXjYnqv6YZqL2yZUHdoHaB0uiqArt27RIgQeMTWVOCi+npadlXvk9BBlNCB7VtF7ZvLMdScb3sZMT/xILE1pfGyc4ZVluOsjOSox2P+DczW4sENS/FtskRVDwg66xKJ6gqQaXRSiYI4VZHsNLNMTK9A7/26TvhNmeltG+PybK4ZJ/tmFi3vpSzTamZ5e84zQUotbqRlM/r9Zr0e6r7BcYC4D9+7V9h7uizGAld6bJU5DQEZYY1tcwpdbQeUngSEXX09BmsRRm6rIJTgxiEqI+NyXGfOn1OAKlIACS438Xy6hoao6PYuXsXmiNNTM/OCAuYJKpp9dhlQHrcCy+LleVFvPDCc4gIBMl0ujz2TMrwdMOz+QH1yASmv/3bv42bbr4ZrXZLb3As8DESC1ueL9ehFQMZJGS0kgrVLkRIBG28NglgtYOZ/uxdMzYlymZusgeA/HPQqFUltorNFyg/YZMDvp/HwAQDAj6XJjcaqHhzFWTIBZianFqr4TRtQPX6LH2LGGCdc4Plp0vHtdnzCkQF1co/SWXgDZTjoLW6hsd/+CPJkT157Bjq1ao0JCCjLSB+K8bUGPGMDNVICEy2xSWYsyyratlnXrebgVNqTO//3hCYXg1zyWv1GIbA9LV65ofH/TMbgS99+R+iVqtjaWkRCwsLuOmmmwSAsuzOyZdgj4wSAacCTbKXWoLn7wSAViPKnWQJ1oJMjdPUCcm2auQyWuZnBxrfuOs1p1QNUVrOlwAhTo6mvSQZKjKjBC8M1ufvfM/p06dle3zOajP5Gve7bKzqOb4vYK80S1UZUe26LiQfXdXM2hS3PKN/VEZQ0MyUsfu8IwBFYuyzBI0gw0SzinrFkx7wNB4FBGSmk07mVpF6VQmrJ2P6wY99AtWJPWjFnpTDCbzJvtmGA1aSoGNRSjKQBgdAxJIzdZq1mjDPQeih4uXw8wgztQDf+PrvYf7oc2h4OarIkEmIkeouuQJNASAwJZubo5MDJ+aXsNiOkTg+4oKgnIsabaTnY2RkTLNYGZPEfUhSNMdGRY86PjWFsYlxwUZ5akvqibZO9YA4amN5cQEnTxyXtrfSUctk2xKgauyVK3rmyakpfOG3voAbb75ZEx2YPmAgjY3U6llnxEFfitcq/W6BkQX3PQ2nbQ9rl90kIsmmI9hrhtFQbu4gyVNkboHUIdvIRhOAX7iougG8wkXUYVQVu5eR1U5RhIUBpqZcb0Cy/Vxs9qG2JjUlVkuwuo8Q9W0bpAo8ELLERpdNqQHPYxzj8HPP48TxYzh6+DBOHjuOcZrUBPDz/G5OwdrPhf1MihnNmBO1NezGR/laHXx1KwA8LOX/zL7ahyv+OY3AEJj+nAZ6uJnXzgj8w698GfV6XZzt1Nu97pZbxJxiGSQ7wVuGVCOTnJ4ukhpAmyFpnyeI5fO9bjzGtCJu5VTZT4IvGlUIAmp1dpXql2mtPtVO0pyEaZ5aW1uTCZUGLRo5+Dc1pnzwuZ6L3/ROL4NRxZuluCgD+OyEKVpF0ZlqWZhl/JTdanpdlmhK0Q5F0vZeDFA5vCJFtYgwSWDK0rkA0wQBOzKZ7lGpEyJxKoidCiojk/jgR38NzW3XoZ2HwgiSjbbMIMdGtak2gly1tgSTDOf3/Qo6bAmqyB7smVqpBKj6BcI8wmzdxze+9ns4f/Q5NF0C0xSJkypAEjSaCTiVXx0XUeaglQEnzq9gNc6RBTV0JYCfDm6NXSI4b9Qb2t5U5AMZ0rzA5OwsZnfuxOjkpJbdk0Ti5wm0k4SaY+pAgW57DYsL53Hu7Bk5Ns9hmb+fS8pRZweldqcjAPdzn/88bnrdzVJqtka03k/z0RQmzrrTLFG6Cfun57ev4WRp3UIx1UH2eTy9Pmxsl4I/jr3PG5ckQTtP4DWrSEMHS6vLiKMuam6IyVoTTb+GpMvKgQuXEVdMqc15Q1DaRmlbW5XK9Zrvdy2z1+cF8LG3HntcBMCmlavJh2VcGGsGvKYff+xHOHbkRcxOT+Oe794t2l6eT34WtwKMbLTRarWxuroicXJCAIsunJ9bjeQafAyB6Wtn3hgeaX8EhsB0eDUMR+AVHoH/7p/998JYnThxXEDevn37jWmJrnmG1rvSspOTDo0TNm/Uajc5WYm+1AA9aib5u+RGkmGlQcj3BeAI+JN2pcp0KejRYH4yoTQ0Md+SkULWTMUJvLW2Lpo+MqQs9e7cuVOMKwTTbE1K4wezTe0ka/NQy6V6CwQGHfv2b8uYikaP7KjD4rc2RCfgJtMnMUk8BmN8IkglBKkXMcZqAUICsbQjpfyKp/mnjEOKCx9REcCtjSH3qvjAR34VY/tvwUruX5ByYCd21R8KLVbSVDI834GfB0gITHwPOc0wvotqLUSNiQACTD1882v/CuePPIcRAlMnQ0SGz1GNah+YFhIVxVJ+O3dxemkd65mLxKdJKxWDFUEmgSTHjrpjmoN4g0KjEtuZTm/bhu17dmN0agr15oj0r6e+kmNFYOp7DnzfQae1ioXzc1haXBBAT3AjDngCYOnVznK6AtORsVF89q67BJjqDUKu+JMSEpukZLSlXmayvcxnogyyeoDOso72JwGcdEjoO/V7DKxhuEWOogsoMGV+bBZjHQm6AXD43HE88qMfYHFhEdtGJnDj7n24cc+1GK2PwPVCkUIkeSFMqjZjMOdSf8hjS2A6WPY377H5tr2cW706NNfVIYvLq1VlAzbHVhj9vMCzTz2DRx9+CG+47TacPXkaDz34oOhNtwKl3OT4+IQxPjL5Qdl8Si94E2plMkNg+gp/GQ9X96ocgSEwfVWetuFOX8kjcNcXPi8TDYEhgR+jmKwJhUCVz/FvLqMRUlWZ1AgiaHoikGTJtQwECDAJsqgB5U8yssqS+jIhUxPK8j8BMUv/bC9K1pAGJvbO5rJcp5S0AdG7SkJAkoqmklq+9dY6lhaXRH6g7u1QzEJjo9RFkkVUxpYPC/hUIqAB+71JWcBHLtsMXF+0o6T5rM5UWn+S9rNMFkug7AJlyvl0vQdpG1MjNTQrvsRFUdcZECSYUP4YAdqZi3BkGt3cxfs+/HGMXXcbFhLbQUuD+znOScp+7mSkCGqtuUePhOXioAg0npzAlCVVFwgqPioEpsgwQ2D6b/815l/8Ccb9ApUiRkxyUdGQtiqlbMAwpu0U6OQe5lY7IKSm5GClE0mp3kopuBeNWr1nwmKwP/+NTU5hevt2jE0TmDaR5QWSKBVDVxS14bsOAt/F+uoSzs+dEwOUmLpMLJi0++SOsO+8r80cGs0GPnPnZ3HLrbdKEwECQ4FbBpxagCqyCzXRX3DtWcDZI0975XBbFu8zpFrmLzd410+qMql9fbJLWUaeIvGBOHDw9LEX8PCjj2B1bRVpK8Ls2CTedMvt2LNjF0ZHx+BXqiJe8VJHQGL/JqMPUPvtVe23Q7lsP2CYMiD5gvK+ZU2l8xSQkBEnS686AZGZsJSfJwlOHTuOb/3Fn+P6fftww3XX4f/9xjflJpOfR9vwYPA7Sj4jGuyqMhfKSkSz288Z3gBMSw00Bl/b0vxEjekwx/RKniKG+/ZTRmAITIeXyHAEXuER+Kf/zX9tZmMIgORjbl4NRexDTpaEpTtOSmtrq5JxylDzbdu2ycTca5pJNovAxAJKx8GJEyck23Tnjh0yCSow7OeM2rIlJ1x2CrJOfk5iZOcIeiXrlMJFAxSUuTEh/TQheZqvKrpWT//mwlnCYqp1aWuZU6JrjOHDdqQSoMocSzJyaY6Mwemc6Blfxe0Hnkz8oa+dg9KoKwxvNQhFY4g0wkTTx1SzhkboCWtZpcaULJuYfDy0C0/0pfXJbegUHt77oY9i9sa3YCXVTEmy0vzJmC6G/feihAzTJgDR7DexZS0MUKuyAUIg+0oYQ7LPd4FmmOMv/uPXceyJBzFdy9F0Y2S5wBRJNyAIJwvJUjwZUzK4q1GGc8stEECnXgXrdJaTMc7pqGeL1VwMSpRn+EEooAscg2YTE9MzGJ+eQq3RkOdarY44v1OauCgzCDysLi7gzKkTWFtd6SUvsHTP8WUKAwdYpCImXuw3fvMzeP0b36CJD7LPopA1D5VaOJItS01lv5zduzliU4MtetRrFJPNdb3Q/NMvm/fBKp+TGxuX+t5cNL2dJMLps2extLoi54vX7tTEJGYmJ9Gs1rWFrUmSMOnyF8oHSrKSQWZXz+agk78Pqns+qBLg5qtJlmnWMI+dn0G9Z0HCJhRnTuO7f/VtGat3vPWt+P7DD+GlI0dRazRFnrHZo19hUDDdA+wvsyvUMMf0Ff7iHq7uihmBITC9Yk7FcEeulhH43X/6XwjgCMJAXcUuuztFwpCq+1hLuQw/J0u6urIiHZ9mZmYFmBJ48UHASDCr8TvSjxNHjx4VxzKNSZYx7Wcg9rsqSdtHj2H7Cjoto8n1aISPpgBoRqV29BG2je5vMrG+glMbkE5QG4orXzWDvXxLY9hSI0e/I5I1VXlwMdJoaDQV9aM0ZxnwR0Cr7udMNHpkwljWrwYOss4yJhoh6oGLMO0izFOEEoJE4OMg82vIwwbSoI6VbirAdPr6NyPyRzTsPE2EMeQY8zhWVlY2v7wKB2FYE+MVs0kpl5Cis6NJBgSmDT/FDx/4Lo48/gCihROYrHIvzA3BFsB0PSlwbqWFLjtT+VV0qMwwNwQry6sCTOuNpuTWkkQTKxuPvdnEJM1P0zMIaxVhTLudWEPyowghganvYnlhHmdOncTqyrLoFNneVnJs6YwSls3Vdqw8h56PT37q0xJDpbpbR0CptdBp0ChlEtwLCgo2YUwvCkz7IfWDGmQ76INg0V6z1NCq3d0VIKjxVdpdSm9CXGEp1SEvvPaGG7ENTOKA1EBBaRkIljNOzT1kmQWWUj41wXqDI+73LIVPMF0UiFotLMzN4W+++x1kcYR3vuPteOLxx/HC8y9I5qpeGxsftrmFZTrLZf9LyTEdXOMQmF4tM8bwODZc28XFRDHD8RqOwHAELnsE/sf/5X8WIKn6Qe0kRGMRS/jXXnctom4kYJOlchuwTyMSw7lZshUHMh3ycSSZk2RYuT7pbX/6lLBJM7OzElFDYNMDhaarky2zs6TP90lyqGGbtPsONajKqFHfJoYYAxKtPlX0r6ZTkI0AojbSxizZiCsLUDXCyjHmK81lPXXqtMRA7dqxU7ZBxpTAtFarSK4ol5EpnGxjFIs7n8C0Frhwk3WM16nzdBBmXVSKFBU6+WmQcj0kXgXtwkcXIfzGGN77Kx+DO7EXcTgu0oNGo25arGrQPsdeH2Xwzr9pGCKIZ6/2VHS41WoNJ8+cwVNPPYWo08ZYBZis5PBa53Dy2R+imrf7mspNgGmUu+gWPs6vddEtPKRuKMCUrU5pmFpdXpW+8ASmZHKjmIYeBaa1kRHMbN8hJijmYUYEpHEu10G33RKgXA08rC0v4uzpk1heWhJWT5IeGDBvujkRpNrOTgSmv/7JT+GWW28RLSv/LkxKgrGTmfxSlq0N+LdayxLI29pcpOMqp3IgLqmceTs41YikgNcswajRSEsDCGbvmhQJ0ZNmvBFiekMu+z7IcG4Ffvvb64lSN0gULtg/PQA9Dv5n8CUzWlnKDyhHyVKsLa9g7vRpHLr/PsSdNu54z3vw/HPP4idPPAmHiQjmxnLDZFvqoDaYT7oVMN2QY1pa6RCYXvZX8/ANr5IRGDKmr5ITNdzNV88I/Lf//J8JeOQky1BwthklSKTjneV6glKWK238Esv6dPRSP0rwSdaLfcu5HJlMAlMxMbmugCW+zi47nHgD0Z7S2W1c5hKoT/2aJyBLAW3W065yv4QdlTxRLccLMDXsmtWpSu6nEFnK3pKBZAma79foJRs/pe9XIMFwdXa40qioM2fPIu50MTU5pQH3zFithAgrBFAs98diZKE+k6CUirvQZ0wT4CctjFZ9VNwcXtxGkDO5VDWmBO4RAkROiKI6Ar8xjt3X3oBzUQVxMCpGrv379wvGIENN0G+BtsgPhNnVYye75TihdPQhKGutr2Pvvn144cUj+Is//wucPX0KXtrCL916La6bruPkcz9EJWuZeHgyadSWKoOcSnncxXpcIHFDLHdTdHMfMXy0U7rhHZFGcEyzVOPDCCTJrjNGiyCRwHT77t1igvJY4o4itFoRsjhFmkQIPAeh52Dp/BxOnzyBTrul7UgNa8qxsQ0VyH4TvHDcP/Xp35CAfeptmW9qi9vKQaoJSnowmBD9ngnokoGpfj4HNaa9iKkBoCtgVLpl5aLNFMaWHc56bXSVgbc3THqzRXOXYU2NHvRSzFmGbu3tn91PgdOl/NAyqyvjwZsV6V6VakcyykOSGIvz81icm8dzzzyFo4dfwPvvuANxt4v7DxxAuxMhDHmzuPHRlzUoAO5pcUvtVAffVVLJblhhWfJTfnHYkvTVM1cM93TzERgC0+GVMRyBV3gE/vn/9D9ICZJsGNksAgNbHrV5iz32yXTeITCUnvdSSvewtr4m4JXGKL5G9pTlfnZlOnnipGSjUr8aVqsCMmwGKg/FAlOCTHHrizNaC4i2TzpYNjUgTZlT+09d/XzwGNTtryCB67CMqcZ3ZjJpl9uQ2tB+gmF2viKYnZyYEF0sQTSBKQfDaly59jxNBHDUKH/wPRRJF00vQyOgYz4RYBoSmEqwPM0/ocQxObUxMRcFzXG8+e3vxtlOgLZTx44dO3DttdcJa8r95nlYXFzoddeyp1v9OA6q1YYwyCz7q2Oe+kKOeSxA2U/bqOUtHP3xg3jk3v+MSrrOlkVaDKccwoB7AlRqTBMBooyMInPqISqYIuCCvdf5HzMI5HwbMxS1plLOp6ltdAzbdu3E1OysMKgEpt1OJt2GGKVFYMp/ywtzeOnFF0XaQPMaj4XlfLJ1jIqijlcAleuIdORzn/8Crr3uOvlbWqcaHa2R3KqmtidQ2BxUbeXKLy+9GWMqQHAAmBKGW5OQFOeNs96meVpXP99rE6wESBZqXtuoI90oP+gB5VLkVf99ulcajB9rbJPkBydot1pojDTQ6rbkMyLJETQqFQXmzp5Be20NreVlnD51AocO3IePfeTDqAQhHjh0CGvr7S0Z0/J1Z9Mh7HNbM6YlI9nAaZH3mAHT92s1gMD0vkP3v8LfasPVDUfg5zcCQ2D68xvr4ZZeIyPwv/7Lf9Hv1U3DhGF7RGfJQG3p8KSlbzGqGKbJhuizpM/YHLKU1VpNwF273UKj2cT5+fNipLr1llsFqOaOtp68gF0ygJLlaxsoT+ZHuCbTv16BKcGB7o99v+0yJcCU7nlbYpVQfp2kbfmTrKMNCKdkwc6SNsuR8VOc9MdHx0RHKMYcAequBuybsjMYnJ7lCFwPlcBH1WODnw7qXgE3i+FGLSnlVxmVxBB+L8A6sWxYx2riYHRmBz7y67+BfGQn4kATBGz3Idv9ieBZ82J5w6CxXdTaEhCurK0Lg0y3O4EJs03hBmi3O6J/DbIuxrxUgOn37/kWakUHjkPzGEu8Wo4WUGqAKUv5dOUzNSCCj8QJBJgKo5rTmU17jAbgcz+ZYUotKbM6RycmMLtjB8ampkR32elGaK3HIv+QjFeHnbIKMT+xHSl1v81mQxMG2JLUfMZ47tJMUxh443HX5z6PfWSRBd0RmEpsvE1dugRgqtpPe62Wf75sYGrkI5Jfa8CpMOhWD2pAaTlvlcH8WwHTwX26AISWnPzl5Rhjxuua1++RI0fwxBNPSrXitttvxVt++c3C5stnI03RWlvFU08+idbKCiZHR7G0eB733fM3+JUPfACjI008/NBDWF5eUznFJo9BUHwpGlPL7G+2PmXG9ZUhMH2NTC6vkcMcAtPXyIkeHubPbwT+z3/9ezKZaUxRYhhF5aTspMhJnkCJAEK5qkLL/4Y5bXfoTPaFNWVJn6V8ggxqTOfOncOtt90mwJRwkKDGPoREMewJga5qSom7tHwtwJTsqYl3Eo1pCZj2mqEzG7OXj2oc7Hx/aRgtO2YBqj02tlPVaKt1kTCwCxaBqWgHKQUIPDFAUTfJKKlaJRSjC6lKtqRshD6ytQVpB+oJMG2jUiSo8P0yCbtoMTaoPoaVuEBtfBof/9RnUN1+I7LqRK/LloJm7a7FB1kxmyOr7JIyTuudFpaXl0QP26jXUanW0WpHwpjWaCrKupgIcxz50ffwwHf+DLWizU702h7UtMIUBpAsssN2pM6mwFTbcFK2oF27CCz4G13yXcokwhATM7PYvmsXRicnhCnsRglWVzpIIsoetBmBhwwri+dx/NhRYXrZdUhACiUCYmKjeY3gPEUYhMKAE5juveYaNbqRAd8UmPKdvQLxBR+YMhMqgKoUbD9YKt8McG1kTNV8ZdlSaof5u0RBmdadwuqS7LdtU+X1iwNTu9MXlviNdHSDKQrodLsYaTaxtLyMb33rW7j33ntF/vLOd70Dv/V3P484iWR/yJgmUVeA6cK5c2hUq8iSSAxQ1JhOjo3j4YcfxvLy6pbAdNCVfynA9FK/tYbA9FJHarjcq2EEhsD01XCWhvv4qhqB//trfyDsEkuoZA/phNZSuGo1LRAUkMjgdxMALiHprivZkyzdEniS9WQeKkEidYRnTp+WEHyW8lm61ZKspU2UnbUAWPR6A8CUAyl96Q1Law1QljFNTGleQILpJmVBSdmt3QcAAkd7phcuS4bX6mRXV1aFmSTbS/aXIIMMI5M06TQncBqp1yWKh6H/1OpRY9p0MjRDh2FLcOMWwpzBSyzlq/mJjGnQnJIA+9r4DD7+yc/Am9yDtaKijQdoPjNMchCGcoNgJQ1i1HJcMY4FoY8o7vRCzgnyHS8QxpRAOaQmNGlhPMjw3KP3495vfRPVvNMzbREo8j8xmIny1EHqBOhkrjKmRSCRUXHhIRGjGfNeNb1I9JPam1XK+kGlKqYnmp/qo6MiEeh0Y9Etcv/lhiKnFjbD2tIijr10VDSPbJDA46W+NE3tDQ/jlVKRJ1hguueaPaI3pkRAzU/cB7127G3T5lyfaiKtxGOwjM7bqjIgLJuO+hpTo6vsmYtsgJPt+KWgtC950SxR0cIacMptEJhqAKs668tZnr1tmep3bz9sNdwuX3ofr1Nm3FaqVaytruLZ554Trfcb3/RG1BpVyQYm+K9XK+LAf+LxH+HMyZOo+J5oTu/+znfw7ne+AxNj43joew9ieWVNbr42e7wcYHqp5qchMH1VTRHDnf0pIzAEpsNLZDgCr/AI/MG/+7dlXlHLtXRXJ0kvC9KajXrtFQtIXiWBJYGslJ4JdLIM3W5H4qaYsXn+/IK0Ob3++utFQ+kxDsm4fW0ZXst7CnrLE7gNIOezgaNRUixhCuPJWCkTLWXNS6InFdZUwa646G0wuNmmBbRECWTjCHwEquY5VtfWpBRaq1W1hF6poFJlJyqWT1MTgM92mo4wpzQS0QFN973X6aDmFah4GRCtohkWKJKWlOEJpp1wlL2gsBa5aE7uxEd/7Tcwtvd6dL2KGnl8X0G71riFxUriFJWggjSmfIG2Jxfd1hoaFZbZGVpaReFXkAizCfjIpBVqHW1U03W89NSj+Itv/BHqHtumVpGnBIoxCidF4aZIi1R0pJnri+mpmwWIigpSUAdcQZxn6MRtpe/4j/FMpgsWw/WbY+OY3rYDI+MTCGsNiayK0wTnl+fQautYhoEnprG1lRWsLi1jeXlZ8j6rlZqATEdi4GkSyqTkz/ND9vTOuz6Lffuu3GVhAAAgAElEQVQNY8qxlg7w7IbFRgf8XZxPygSXgGb5o7GVxpQMMNl9gjwF29SA5sI2smMV2XE1Nhlds0gSyF6z9S6BtNPTedpGEHY9App5DJ4nVYOozZQFvb5lOzZJite7/K0MtMajKUuueanmutyENZUMV1sOL+mxeWPD57OUmcMczxx5GuFHP3gEC3PnMDE6hgP33ou3/dIvo9lo4tD9D6gWWKogGx+SxVoy34nC2Uhj7HEK+KbkRBpQmJu4kka2vNayK38ITF/hL/Hh6n6hIzAEpr/Q4R9u/Gocga//0R/2GCaZMCSsXvNEL4zPsc54hQLUEXJCttFLXJY6R052ZFHJ5DB2amlxETfedKOUyAm+UmocDSvL92ibUm3BqWBCe5VbxovMFC0y+h7+6wNT/i3TvkO3unX4KzC1+98zahgWzW5DGgfEcW+ddOjTQEVgStDL/arWa6gacKqdbzT1UVqSilOeYLCA22lJ608fCbLOEpoBgWnbtGLN4QQNAaarsYv62DZ88KOfwOxNb0bHa4Csr+O5Eo3EuCUykhqdxBxKoFFrSMm62+4gDAhwUsRphsINkLsBYjYFYI4mgamTiKa06XRx+vkf48//5I8RFgz8T+DmeqOh/C9AO1TiuD3GlHKDduoiyrkmBcrS5cfAKfkpwIS42cPo+BgmZ7ahPjqOoFKTdTJKikY4yh4IRGh86nRaWDp/XqKiGLA/NjqKepXAVBlYlqIdMr5OoDcAvos777oT+/Zdg5Tg0AC4VwaYOgLQpcCuobSyfV5/CjgjkbRYE5HttMRoK98P5Zpi1q8Fvbz5abVb8pxqhXMxAPZa4ibaGELVrgStpuGDlZ5Iq18CZP1sWRGmNVptBq6tKdBE9JpkAb0p5E1ZkTPDlOCbG4zxg+8/jHOnT2JyfAIH7zuAt//yWzHSGMHB+w9ifb1lbuQ2frPx82F1uhZU2pxgm0jAY+vpws3ntlzyvwCYlkCtweryY2h+uhpnldfWMQ2B6WvrfA+P9ucwAmRMpTzPsrC0wNQJVIPs+0HfUiI3y3G3pJVkqec3J2ZqNJltyol1cWEBi0vaMvTmm29GvV4T4CX6RtPlx7rmtTf8hR18dHv90ilZUmE8ZZuW7bTtEZWR0t70Vh5Q3veyC5ogQM0xLDkzNJ2gl0wvdbO1akUneUZBVasSF6UsLLtTuVLClZaP1piVxsjWltEMHNQIBqJVNIICaWdNXfs8Dq+O1AmxFjuoNKdwxwc/ip+cjfDw0ydwfmFBtuMFvuwLj3F6egbXXXudSAXWV1Zw6sQJYYk//OEP4pfe9iZ0E/aqZ+yWK2YkgnimALAVaqXoYCwscO7os/jzb/wxEK2jni8xsEo89mnBPu7MK60idStSum9ndOUD7awA+TZRuRqwbyLixXBlZRAcm/HJSWzbsUsYUy+oSAtT3pgsnlsQ6peSBAJ9mnDOn5+TcP1OZ12bADRqaDaqwqhSqpEVbKYayHkgcU5gunff3r7GdDPGVBg87e614VHSlA6Cu9CryI0XzylZfYJIjSrTaDHJkGVXKdMWl8dNAPfww4/I9c3YND5EOuK60nSC77E3Rjt37sBNN92MWq0mNy/mzsnc5JmWntQHN5qyHwzqp6FJYLIp29sjGtx37WZVYkx7kVea2MBjImPqOcpAF1mMxx55GPNnTgtTffCAAlPe7Nx/4H60W+2eYXBwDAdbj2qDCwXaTFawpkjLospNqskm3uxri8atfopB/5wNgenP4Ut+uImf6QgMgenPdHiHK38tjsDvf50aUy1BDpbqrJ7UtgO14JR/E5j245a0pEpAy0laS+Y5xqlle+ghAVy7du2C47Msa+ZqKcf2sxmVnTWddEolTOmJ3mNMzQROk5B0BSJAsNEzxghjmBkxalmzj8k91S33WV7LmpI57TGm1YowXGTSGBclpfw8E9BKUELsKeH6lAlwn5Mu3K4ypgESFJ01NAIAMRlOjUEqvKoA0/UYCBpjeNcdH8Lzix5++OJ5rK23UKs3hIWkgYlyhFq1hhuvv07ao442G1hcOI9zZ8/gfR94L/bftF8APrEMh4mpCATK9dBHSBd81hHG9vSR5/DN//BHiNaX0fTaCD1mk1YQZyHivIbUrSPzGojcKlpZgVaSopXG6OYpCHvJ2LqOL5pFAmz+VNVFLgzh+MSEdH2qNUY4WIiTTG5KuqtrkmNKba1tvtBqr6PdWsfZsyfhuzmqIRMLuI0EVea/+jW4DoEp3wd85rN34pp9e5UxFU3pJqX8iwLTklte0V5f35l7EuF18sRxbUoQRfB8F0tLS/1Cu0MpSCzXwI033oipqSn8+EePS2tdGvmok7WfFQLabqcrEWkPHHoATzz5JN7yljdj967dWDg/rzdzJjJKQvol3lblETt27cb0zIyUw3kepZRPGYeVmAyU8pVV1c+MtX3ZzxMlAcKYMt3AoTGP1+lGYMpSPq+vA/ceEKCtLXw3PkRbbTJvuT2OBa9/fuapy7Y3rn2trK1ybHKjYLTWwlJb8G2ObQhMX4uzztV1zENgenWdz+HRXAEj8H/83v8ljB3ZE2aNMlxe+qObMrl0YxIjlJb2bRkvjhIxsfB5C0aFbaUJptMVjR3L+QSmNEaxNFura1anjYKyJX27TjsRWqez4CA4wlQS9NIcw22pftSTiZUsF7WcZHBYFuc6lP0iqDL6N8sCGz0sj415oQSbLN2urq5hbW1VgCZL97JO6mHN8XD9lZA5rwEcyglSAlMFa0hj+HEbI6GDgsakzipqTo4a53thmHIUXgUIalhuJ/CqDdzxoY9i8vq3ouNPCtMYVmqI2QaUbn8ylXBRCQMBwNUwwOrKEsLAxdHjRxDlMfZfd60AGAJ+7jO7dvnclW5HSvZj9SpWFs7hT/7Dv5duP3HcFfc+3JpoSNuRj/XYg1Mdx1I7QYdMKQ82cOXmIXdU15pSwJpT15ui2agjjhRsCzByXYn+InGuIfiOGHNCJ0NKiQRvJ1xeO8pmh6GPkWYNlaDAWDPASMNDlrSxsjyPdH0FlYLSigj1RhWf+PVP4ObX3YxO1FHdLRMBHKZAsFStGaoqO9Gbk42PfhvPQdYx6iQYH5vEM888gyee+DG2bZsR499jj/0ATz31E7mWGs26XL+89m+55Ra86Y1vwBM/ehy3334b3v72t8t1x45bNAfywc8AQdvBg4dw6OBB7L92v7Th/Tpv+lBgbX1dqghsz8vj4eet0RjBpz79KbzhjW+UBgY0C+ptk96gXc6Di4uWmddjQS49RRp3MdKoSsenlw4/j6nxSfzoscfwjre+TfTKP3j0B9JEQ9oHbz6EfRBsxttKe/j52+pRBqrlG4KexnQTYHrggYOXc7jDZYcjcEWNwBCYXlGnY7gzV8MIsPNTvVYXY4qWUlX3JyDV6D/JLLIrEYGf5CjmuRgo6BQns0RgR1BBsMSJXYFIRRz6Tz75JGrVKnbs3CHrZbmXAG90dEQAASc5bovbtg9tHWrD8GkKYZi4Mko0KonkgMDMho3TrGK0q1a7SKCgDJ8pIJr2k+IvkuUpKaAkIJH1cP007EhoPXLZ/wqNUKJ/1ZgqLd+rzlR7ozvwCASiNUw0KvAJ4lqrCLJYyuoEpszuLLwQCTysxRncSg1veMsvYWzvrahO7YHnVwGXbvscjldBktHE5ctxUv4wPjaC5557BqdOnsDTzz2FoBbg/e9/n2yf4IiAfXV5RZgoHgcd13zv6ZMn8dhjj6FWa6Cd+UgKGs8CRAzSpws/drC41sXhl05idGIKlTpTFWKst1uSKcqoKjKjPMY0jlCrhgJ6xsdGsbq6gnqjITcxZ+fmhcEdGR1DWAlQr3horbfQ7sSIksIcT6A3AUkHyBi+38XsVB3X7J5BNSjQnnsJWD+PhCA/8PGxj38Ut95+q3bcIuAiq+f6PWBKEKzsm7UTbQJNN2MbCfoyB416U3rFP/Twg9i+fZtc58eOHZNr+aGHHpRrYe/e3RJ9Rsb0TW98PQ4//6z8/p73vEc+I9KWl53PXE/Ye17/hw49IAB3x/YdmJ6Zxn/+9l8KyGXCw+TklFxTJ06exOkzZwRgf/JTbL16m6yHpX/NsWWk2uV+s2g+MHFpnvFmhc0UYlQCF/fe/dd46fAL2Lt7D554/HExPxEkPvzgw3LjyG1u9RBQb7Tf0q3NZLmKcawsoTBgs1xx6b13C3OaQeEYGx/DfYeGwPRyz/hw+StnBIbA9Mo5F8M9uUpG4H/73/+lsKMEl3Nz53D27DllfHbt1g5IPsuLZIU05J7/keHh5M0cTf5NsMlJXV6XEHbN4tSyXyQgkDmhLFmS5ePERjDK9zBHlIaRlZVlYTEtU8X3a26pGrHI4vLBkif3haCX4FNjqrrCpEq8kDjHOcGb/TWTq2X5NLSezmtlfzX/VKOvqINcX1tDWK0IYI6SWHSI9UZd51GW9GnYIksZE1RHcLMEQdbGrpkJjNWqCNIINWSoOEQYqZb7XQ9J4SBzA6xHCQo/QNerwWuOY35xBaPjM3jXez+E0YlZfOvbd+OJnzwtzBnble7ZuwtHjhyWsaLbfW1tRaOrKhXMTs8gihK86Y1vxi233o577j2AQw88hCQp8IY3vgWz27ZjabWFNmpYiwt4HN9GHdt37cbE9CxOn5vDequrTG3uIk0yZDYFwNPYrJnpSQGlSwtzePaZp+X3VmsNI6MjwoAvLi2j3ekq4ycGoAytdowkY1xBFVkRgB4gPlhergYZ0mgVcfs8GhVgdnoEU0GEptvSRIeog3e/59245dZb/n/23itMjvu+FjxV1VXVuacnR8wAGOQMEBQzmMSr4Gt/175yuP52X/y+j/uy+3K967CSZcmWbF2Ll7IsS1S0KEqkJCowJzCAETnNDCaHzrmqu/c7v3/VTGMIUKQuJYFktwRiMNPTXf2v6q5T53cCTJuPqct26wHLMwopl75cc6z63N8NMCVfGMDExAR++egvsGFkREbzvLAhW/7UU0+JLjoUsrG8vIxt27fh0P59+MlDD0rLEvcJzX087niMtBr5eHHHY3LXrl3o7evF9773HYRjYXzy935PLv6oRyVIferpZzA9PYNPfOKT2Dw+Lhc9Xd3d8l4TLedVgOlqqsRbXq7qaOUFG6tgA2wdo/624eKnD/8IM5MT2L1zJ958/Q0c2n9A3FjUmBJ4+6UU6x/yaiYmdT8/AsvTcXtZrqoUwssiXieh8B9v1YzoPU5HRwKPPtlufvqAnE4+lC+jDUw/lLu9/aJ/kyvwmc/9vbTHUA+6srKM558/igMHDwjrI2H5QXtVW8aec47vCT5Vz7lqH/JzN/34KIITnqRUDqpy0jOKx2dd1MBSGUEEwFJX58VT+UYQAY3srBeXOl32dRVP5dJkU5K6U56MyVz5AEEF9qv7k51V1aUEqGs5pzxxElSv1aJSK6uML/U6K5oaYtzhttItT62qaoqCjKrFOc4JNxnWZh1BunnKGfQkIuDwn4yp3XAQMQn2FAurmxYqTh0wGcMEVOpNNJhXqht448QZNPUgbrrtHvT0j+Dnv3wKr75xHOFoDMVyWWWoujV093RhYX5WRumUEpCtpiGKXed33vVRHDh4PZ574SU89exLWFjOYOv2vTh0+COouk1kaxqapg07bCFbyKK3n0D4FmE9F+YXEA5GUS7VMHluCufPXkQxVxTzVzgWwfDQALo6O/D6qy/j4Qd/gEg4KJIKXiBIrJEAfVvuz/rQfKGGWEcPOjr7oJsRlCpMedDkooNK0UatgKDpQq8zBzaDaMjAQALoj6vYplKlhOuuO4TRsVFJkrKDIZhWUHJTDYMVsZ7c4ddkTE3dRrOh4eLEBL7xjW8II0gNLDXGvb298tp4MUKQyQs1Rp3defuteOKxX8r4nwCTFwnxWAzFUmnNgc9+esvElvEt2L1ntwThf+3rX5OLmltuvdVjZgMy1v/Zz36OpeVl/MVf/AX27tsvF1kc76sLqrW81ncKFuVd5CUmMFg/YDTFZObWynjoBw9gbvoSrjt4EMdffwP79+5Fw23gFz//hbxvrsaYro3k5ZLMkxeo96s/0l+VSawCUz/2zTMbtjZjtegT1GP7laRtYPqb/HxvP/ZvfgXawPQ3v8btZ/iQrQAZU46ryUiSuXzppZeEFeIfGeV74JAmCRmPe8YQAg3/Jpmgkn2qTFCKhfGcDi39SwRUfue9n47jA0meJH2Nqd+C5JEu3jheaRj5cHyexcVFYV39IHCybWSbVKwTEI4wkkhlRCrg2hCwSv2pjO1bQLF6HUwloCbVUC5pL+OSBJCvBpDvrQb0K9CrNRwENQdhrQm74UIvF6Azw1Rn5BTJqToafvxT3YDGP4xmClgoGzZeePM05rJlNMJJxvOjVqeb2kE0HIQjr4k99XWUKw7C0QjVhCrAHhqCti2ASg8AZtiGQ50nQ/uNGHoHd2LLtuswMLQFIyO9GBnuw8hgF04cP4W5uWls374Flmni/MQEjp84jXMXLqFQYcYpHfKGSBYiYQtdyQQ6ExEUsyt45slfoukS+CgHOLWf3OPMVWW2KWOf6tSuahYGh8dQqtYRDCfgNjR5DVx/MnkNGsbgwKkUBESN9WroDJeEieY+271rJ7ZuGRdQTzZXD5gCTg2L0goWCqjsTW6HKsTyWLrLANRasP0asKLhntmqdUzPzOBb3/02iuWilANkczl0JjskJcAyDGRXUijnC7jxhhuw97oDeOiJn+HsGyeRDEVRyuRkhfh+qaAON6DBNZoIRsMYGh7E9q1bsXlsI6YvzqPu8CKOEwKO6gPC7PPCiqz97t27EY/HZaROUEyAyikFX/eVbn4j1RV/yBxYYehVagQrYRmq/9X77sX8zDSO3HILJi+el4sMZpr+7Gc/UwUHXs2wD0Qv+/tKwHJdUUDrtrxdwL7/Pl2/7TQ/tTWmH7KTzgfs5baB6Qdsh7Zfzu9+Bf7m7z6NoB1crSI9cfIkuru60dfXKxpGNfZWIzrqDtVYXwWC+99fC+Wvyc/UyFGxJmvjcl20j75mzY/58dkTn5VUCQFqhK+anRpiGOHzqy5u5fznuDUWi4oRhc9HtolaVJ9RVdvmaUy9bfErUAmG/cQBv/5UoKnIAHTRQwq4lspJusf5vGq+ugZMVY4pganVqCKsNxFs1mFUizCcsrjgdYPVnwTBKgFV94CpTo2naaNoWDj6+ilMp0tohjsk7L7e1GDRgFYpQ2u4YpIZGRnD0MiYXCSsLC+IPnLm0ozaNwZD2mtokkml9s+IIBjrx8jGA+gZ2AK3EUQun0IyGcPgYD8K+Qxr7bFhZEiA0GOPPyFAlPrWhmaKJrSh0blOwWIVqNcQC9sIGg2cevNVAdxgOD9lGA5NTpoas3sGJTRteaz+wVFE4p2YW0xLTBX3K48fAlPqHwOaC6eSl8rS8UELvTEaahqi8d2zaye2bdsKja5wSa4KADSzBWwZ6xumKdpOg8B0NZN0DZz67iGVQ+o58j1DUYD5r5Sb1B2cOHkCpSqZ/Ibkpwozz2YlPj75XdfF4MCgRFexCpZgtV6pgUvgOfhQ5zpZATQMgNW81OPGQhF0d3ahgYAAaVXSoPJ7efOnAP5onn+T+Sdg5T7+dYApjwOunS69sw0x6bF166v3/U8szs3i5htuwNLiPJLxGGLRCB79xS/huI3VStL1wHT1k+kK4PSqY/63Aa1qP7z1xlF+W2P6uz8PtLfg11+BNjD99deu/ZvtFbjiCnz2Hz4vTBZZRYK6qakpYUZHNoyIIYMGGD9n1D+h8gTrg07lBKYrWGk/V0PwvV77VW0ZjULiOFeOajFVezmM/IJAx7/5Oao80RIKBixbcZqsEK3VkM1mRXbQ1dWtTFmOMuv4bKjSuyog6YNncdh7rnw+DtkrbrtktbJIiYYjDs75M3a5w9PKElxrLGTi90RoKgBbVYi6Ah7ZTx8hMG040FuAKT07ZEzpKKc7XYCpq0ETYBpEUbdx9I2TmE4XhTGt65awj2QCm64DU9fETf+RG25CoqMbP/3pj5GMh1DIF7G0sKQaocjwEr5ZAdQNHSXHgB7swsathzA4shNV10KukJP0AWJt6ih7e7vk36+99io6u7pRKFVRb2gI2BEFUMVJz8LSMoxGDdGgKVFYp954BcFAE0ErIOH5AdMQoxaZt3ypjEKpgt7+YQRDcURjndCsEC7NLqLeNBCORFEsliQuygo0EQ/bTFWFFdDQF60irKUFiNZdRzGmW7d4FwS8YGAVakAAsGFZYOC9aIM9tpT7ca3etsWR70OhFnAqZiWHNbAE47rQ4TW3BumZlYxdVzHrBtu3amiSaeex0jRkn1RLJdgBSj0a0o5FYFr3dJXEhGYDsJsGAkwRCJqoeVWzfqKFbxBS8hRXHVfcBqcG13Flu1Rm7Ftvb8eYEqRTOiNENn+V78daFV/9yr2SY3rLTTdBxvw6wxcMPP3UU3AlUkGxz+uBaSv4bGVCVd7w1WMDrvYz/wJ0/atqa0zbJ6b3+wq0gen7fQ+2t/+aW4HPf/ELHsPZlODsmZkZZDNZMUBRJ0cto2J81lqWFOjj2FWZodZYUAUeVSSU1+DknZj5OwSlEoLv6UBVpqhiV3lS9U96rSdC0X+algBXNZZ3hSUla0oQkUqlBED7jTs0Uyl3MzMw1WifzCLBhTj3GWruOqv5jTLml5xS9tWrsPowHdIEMK4jEgV/Owld1kb7MjOFTta0VkREa8LiKL9SgF4rCbMYCGjQjGbLKD+wCkwLRgAlw8QLb57FrDfKr8GQUX44GEQhl5WRcrXm4vD1N2Js81Y8/NAP0dMRQjadxfzcIsyAjVg8Lm52gfAc7TcCKNct9Axtx8DQVjh1G4Uas1QNGftzTfr6+2S0vLC4JG5uaATploBTNknxcU2TwfNpaG4VibAtrVbHX3kRmluB1qgJoCTTrnSRTVVvSmbbDMIKRaHprEs1RG+azuYRjSeE0ZPKzKaDeMiEobmwAxqGk0DCUqN87tPdO3dgfHyzxGWxEYuSAd2wRKsrjKmwkGR1KQ1YO55ajTXrY6L8cb6w4R4YpXSDoJTAliN0VYlqCFbzjzUy9cw9ZRWWW3NgeoC4qTXB/AYHTbhycaZBb2iw+Keuw2hoKDUd1D0trESkKQSoWqL4fvLi17hNfi5vnccQEe67BKYat8d1VO4sCysadTiVEr5y75exMDuDu+64HXYggGI+C6dWxdHnj4qZ7FcBU/+9uPqe/DVH+eo9/9YXlUi0NabX3EmhvUHvagXawPRdLVf7zu0V+NUrwBxTf0TOEzOBHhnJzeObJbuTbmvJ7/Q0ozyZE7RJy4znmOfv80ajkB9av2aQUCBWwK0Yhi7v3FZb6JuV1AhfKhl9Vka6uMnKKQ0rgQuNKQTMjC26cOGCOKSHhoaFTeXP+RwEFhztS9C+F+ZP1zOBB0emAk5qiiUmsGWmo8BpSRbw9KhkykAGVZ1UxUxVJ5Pox1Ap532YLGDDgclQ9loRAbcCQyNAVl4duvLR1KG51JhypK+hzGB208ILx89haqWAmh1HramjwmQBriX1li41mjFs37kHO3btwfe++y0M9sWxvLiCbDoP22T9JYF2DToD9sNhlF0NjhZEZ99m9PRtRFOPIFVU+amMgXLqLgYGB+XvpVRKtJtcX9Gy0pHfUEAsYLDCNC+5qLGQhaDWwMvPPQm9XkU0ZIsOVvXCE9QyZ5T0pYGq1KUGkEh2I2BH4TYNNLSAAEyCf5POsXpNNKb1Wgm2aWDrcAS9saa8Zl6AbBwbxV4aiCIRhCIRuMJqK8ZU2FOJJVMXGz7b5zPjrY5xlSal1MQKqPLYg9fe1JQEhlKp6B2TvpRDMZmUddhBZYIr1RyAa8JNr1Zkn5sc3+tAlXFhdlA0tE7VRcSKwHA11CuOJAzUeeHiBeJLKL2w9YbIRXicU07B1xKV+C1qoCkzuQpj+jbNSmyr4rFJtlXnc2hAtVzCv/7PL4vG9OP33INkIibJEwtzszj+5nFh8f1yqqt9UqwBUw8sv81ovzUuav3j8QLG01V4+m41Neno6MAvHn/sV39Qte/RXoFrdAXawPQa3THtzXr/rsAXvvTPsvEqO7SOdJrANIexsTFx5YfCIdG/0SijxpGGMrFwDO41NVEHKuyijPJVg5QwT6y35EjRc8FzLKpimjwNp8eY8nd4cpZmHNaV+tWLXl4pu+B5Hz4vwWgum5MTOs9sBJl8Po6oCShoiFIZpxUf84rrn8CYQIYAxs9rlQpVVpEGAshksrLNBAd1hw1EKhWAoJTNRwSywu7SZe8FzIvRq+nCcCrCllpuDaZTRsBlZI8DjSBMbyowRWBaV3+oMS2iDi0awWtnJzGxnEfnyBZYsQ68fvI0qmXWo3oFAQEb23bsxoGDH8H99/8benvDSC2nsLSwgmS8E8V8AZ3JJMa3bcb5iQuYXlhCKNqJWt3GxvE90Iwo8q6BcKIbZTZLBQzs2rtXvn7p5WOIxxMileA4XkbcOnNomd3Kms6aSBVMabVy8fpLL0hWK7WLQalq1VFmjJfO+lauu2KZyZxGEqwqjQgwlXxWAdwaTKMpjCnH+ahXEbYD2DKSQDLCi5E6qpUyNgwPY//+fejt7kY4GhXQR3AqIfsSSUQjnq3KFyQgXukrRWvsMal+1qavdVYAlQC3AcsOCGAt5PKolsoC5rifRQMtFyfUNXPfKX2qQ8MdjYCMSAsEECKz66iLoAqPVTuIcqOJco1pCVFBuBK7Rdc73zO8Qmk2lVymzjXW5YKPx9/S4qIA1e7ubnmfGZQG1NdkLa2fLFePi1Ldvf5FkwRqNeoolwr413u/jKX5Wdx5++0Y37QRpUJO8kxPnTgp+01Y07e5vVfA1GdMVXmGunzg+5Y5pr984vH37wdoe8s/9CvQBqYf+kOgvQDv9QqQMeUJguCSJ06ypfzDzu9QKCxxURxtU8PJEyNZSSybgVYAACAASURBVIIP5jEKeKLhxjvpMmScJx0ZmzcYOu54I3eO1RlhQ6BH0wrBhdK2iblJmDeCIX6HrJb6uf/Y5WrV+3dAGpqYuTo7MwOOAfkr1JmSuZPtCioWkYyWWI48IM1HZm0kt18AkmnK15WqaqliRiWZODJcHNnK83vMMIGpMMAE3V7qABkvkT6yRYqgtO7IH8WYlmVMrQsoZRWox5iK+YlaU455q9DCNk5OzKGoBfGxT/1v2L7vIP7jwYfxjfu/IUDLYn6nbkom6c233Yl7v/JljIx1Y3ZqBqmlNCJWCIVcDnfdfgR/9mefwsuvvITvP/hDlKp014exaXwXKo6BdEWHZkdRdR2EojHs3LsP+WIRx155VRzvKvrLgEaakDpJAXsuGgSnIldwkYgEcf7USTEuCeAS4E4G00CThqKmivQK2QExrdkc5wfYNBVAwApJUL4Yy3QCUxdBD6BGQxbGhmJIRCinULrO3p5u7Ny+Hf39vTAtW4BuwLQRsENihNIEfFrQxaQVUEH8AkwVG+lHIPngx49S4h2dZlWMTpQJFDNZVIslGGwL03SEKIUolQRE8kKGTLRoqW1GewE2G7YqVZTmF7A8OysXELHubvRs2IBmNIoc30MBW8xk1MQWs1l0JBJygZdJZxCJRgR8MjqN28hM34WFBTm2ent61EUVj5mmF/y67s3+dhpTsqy8aJLqWIJw15Gx/X33fhnppUXcdMNHxACVz6bx8EM/wvzsnBizfFf+b5oxXYufWpMp8H3YkexoA9P3+kO9/Xi/1RVoA9Pf6nK3n+zDsAJfuvfLqywiGZwcgV82h56eHukIpymDukwCVHZs8+YbpWiSYu4jgY3Sb7pysiVDSrCp7seRMA1EOkkdD3h6geCrkVKQkH4FSr3gezGgEBCSXVKSAolG0nUUCkXJMWXUDkPQ2XOeTHbItsm2NBoSkE62luwmx/7UEFYrVWGpBCR70T0+KywygEZDufzrBEkqeF+xadQgmgqwiBGK7VgEdJrE8rBOU0CpU4VRKUJ3CXZqAkyJUdYYU3+Ur8PRqqjpDTE+zWYrcOwORLt6cXZiSgAet48FBsupLEZGN+G22+/GP9/7T+gfSaKQzaNWdASY1quKdRwbGyLswtTMLGIdnYjEupHNVbG4UkTD7kDTjECnyU10oDYqlDpYQRnlcn25bwm0CMqvP3wddu/ZiWwuhddfewVvvHoMQUNDPp1CPBIWneXBQ9ehu6cfzzz3As5NTiEYigmQb9SKEj1GENnUbdQ1E5YdBVlvgjwypoZWR8jSJAg+EQ1jeCCMsFUT6QXTCNguxbiooaFBxBMdyqSjB0RfKn8HTGFMhYVe1WmqiyT/375hz9c6r+qXzQYMS0e96iCfTqPCWs56E6am4ZUXX8LpkyflmN2ydStGRkbA9q+AZSLeEUdCM5C6MIlzL76M3PwCbMas6Ro6hoeQ2DiGYsBE0TDRtIMIxTtQd8gsU6+rLup4Y8wac1L9CcXs7Kx8rTJUbUly4J8r3eQxrmI8YkIE3z8iO+F70akhn0njvnv/BfnUCg4dPID/dPfdWF6cx9f+7asyFSDY/22N8ldzi1elAGuj/HbA/ofhTPPBfY1tYPrB3bftV/Y7WoF/u/9rwiBKNJPrYnFpSTJCyeBwTEpwp5goldtIxocgJpfJyQmVYfSsHBVDR0PVfFInKA02Eq6vxvsS88Qxr/d1K7PF+5Gl5QmcN477y+WKaD8JaEV/52WqEiSn0imkVlKiT2NsFMEkQSpvBJg88fP3CAoIVOWETX2jZ3DJZLOoSHg9RKKwCgN0rBqkBABIxSNP8o6wx2KCYm0rwXJAufrJThnMMuV4ul5GoJKXcb7F9h22lqsyeTW8FEc/q0odlNkMJUH+Oiqc3FpRZGsNXJxfRs0MItHbj9mlFEJWGL2dvRgdGMaDP/gRYsku1MjyWgEEUEcus4zORBhutYCejiiS8TA4qWakE1uACPgLeidqVgeaVgiZWhML+Soc3UakoxtNGp+aQIjsZ6WCjlAI1+/fj7vuuRVnJ47jmWeexZsnTkrFqGWHYAWZDws5Bpj9uby0pNq2ZPwPVGoEPIqFlRs1j550gwUGBERkoOPxKBKJuDxOT0xDZ0SVGaRSaWzavBk9PX0Y3zyORLJTmGxhSj0mnX/ze5QliGbZM7jx93kMkimVEb8SA3saT7U53CuUcOrUd6aWUUqnYGlN6PUaHvyP/8D582eFgR8cHsLQyAgGR4bRNTiAYEdSgGluagbnXzqGzMwsIqYJhzb3SATx0VEEe/tQpmPftBGMxxGNhCVSTOQt/B+PF69Ygsc8j1UWHNCMNzw87B3DZPmv4BLymtCujEvV76yO8jUgErSlRvX+f/8aSvmcGMr+y+//Pk4efwPfuv9+eW9I9e2v+Nx5q4nM261+xe+qjnctfP9qD6kyhqlrXYtfSyY78dhT7ean39HHf/tp34MVaAPT92AR2w/RXoHWFfjSl78kAJBaTTKcNBZdvHABW7ZsEXayyrYjjtrFGa0LkFA94XUBhAQdoRBbeZSZg8CR7KliO5WRhBWOdNFLa5SAOzW+J2il5o7/5n0FCLuuis+pqd50hskrqUFdtpMnSoJYgsTevj5hSzn+Jaj15QiMjVIaTaWf40mb7C5fDx+fj+UztMJS6QQ07GRnjSb1gwqkixGLwNwbQ8saqJL21RxX4pKmUwGH1gJMyzkEagUECMgErOlq3C3uKdZEOtDqDkoELGynYnRUlSxeBG4wKsBxJptHrtZAgLFLoRgG+waxOD2HiYuTEpcUsi2sLM0jErSwMDOJ8bFhhAJANGggahuwA00xGXHbuK0lPQKXLUxOA0u5CrKVBsoNHdW6gVA0IfpPvl4Z4Fcq2L51HH/+v/85zk6cw6OPP44LFydVFik1ntCF/aThjMyoVLgyn5R4jxcmkrDAYHxNwuqVTEMTIx0TDgjkqQdmDShZ+Xg8BlurItAsy9qWK1Xs3bcPPd296O3tRzQW89qe6CTzm4XIuFNH4beH+XFR7JknCFQxYf4I3zcf8d8BUyUJcP8U0imUs2nYBIyM+mrWMTl5EXNzcyjVqjCDNgaGBtE9NIRmKIRQvSl/akspLExNoZhNQw+FUKjXsVguw4glEOnuk1SCulyWMJlBXdD5TWRk6Ple4Pc40l9JpeQYHd2wQSYUcvFzlbiot9OYqvXnszIxF3KMnD19Et/8+r+jVi5hy6ZN+NQf/SEe+uEP8MqxlxEk40zpisfkvuVTsSViyy+jWEvf8pI4Vssm1L9lna8CqkUSIRcYXpqHh7B5HLQ1pu1z0vt5BdrA9P2899rbfk2uwGf+/jOi0yMoJevIEfmxV17BoUOHRB/HExed+gSuZCipgyuXymo8Li7iQIsLniNW1Qi11rikKkl55mL3vLqphp9VVpVmk0ZD6h4FCLLC1NOV0jXNbSAIIhgi4KDOlCCjp7tHtosnPRXI70guqTBO3ozSDzWX1ioan6h/tG15TL5ubr+fLiBWZqYNEJSyxUpj2L1qvFJjVBKAdOZ7mtlAALaMn/OwG1VYThFGKSsh+yahCYFcQ0eTxhrBiHU0G6w9dVBhXJBuotkMoMJvGUE4Zhj5ZgDPvH4cS8UKNm/fg2SiC5vGxvHcY09JzE+yJ4lNYyM4e+okujvimDh3Ct3xMDrCFox6DVHLQNgyxLBEoEXAUqPkkUwnQ59cHQ3NQtXVkSvV0DAsWOGIOPoN28L88iK6errwyd//Q7z86nGcvzBB7YLoRPOFMjTDxPiWrTJ65nGQTqWEcWX+qITuU2fMNRIHuWLGVLGCkkGoZAOuwxqbrkvnlcesA7jzzrswOjqGjmSnaEzpHldwy09D4L8ZxUWdq2LCuR/J0vKCSI4Hrz1pNXfTC3h3xFynsj6LmTRKuYxEVskFAxoSHyVGPkG31M8CjYCJphlEs1xFxAggxgumcgmlQh6VZhNF10WuWoNuhhCKJOT6I5/LI5/LSNatsLpSFKBeg+/M59+8uOPxyKY1vr8k3/dqOaZvkyHKuCj+nhifmk05Lk+fPIFvfv1rKBdy2LltG/7kU5/CF/7hc8hlMnIR8HaMqW9SutxJ7xULqEuzy+PdvCq3K0VC8TXzPaYYbwVMBcjqGsiYtpufrslTQ3uj3uEKtIHpO1yo9t3aK/BOV+Azf/e3cqKgy52ggX8zZJ8ny/7+/lU9qT/S4/cJEMmasRmKLKaATpqKNEYNcYxLZsQf2/nsKMGlIw5lAYMuazbLqJQrAiipa+3v7xPmlbICjtoJOghCeT8CVQLESDTqRe2wBtWV75N54/hYgu+9EWndVaytkhbQiKSpaCNvSip6RA+oEpRL/JDFukvf/KPG+ApQkQlSTVCEFpcVDTQcBHSypRUY1QK0UhpGpQCLWlQCU4IqYW55Ql5jTBk6RRayXqchJwBXt1HWbOTqBh5/5XVUEMDQpq2IhuPYsWUn3nzldSwuzKJvsBP79uzCudMnMdTXjaWZS8gszqM/GYPuVhDSgZgE4jdgNBuwLAN1q4Fqg6avAAxC5hrgEHkZFhyNP7eEEUxVyig1GxjdOo6bbrwdTzz6PCamphGKRGGYQaQyWYRCUezasxf9fQOoVasCTNmWVCzmUSzkBeBRekHAxQ56ywzIPl5ZXoJtqWNDzG8eSOHfNZF4NGUfWLaNT3zyk9i8aRzRWBy1mou6OOqVVECBGlagygIrQEoA6eXpktWXggRh7tbKHGT8L8BWsddcfRqBCrkMTJESs6GLDVAGXGaAkvW3VaNVzeVlhQmLjDvNUYyLCjCRoIJ0qYAaUyNgwDJsdEQSiJphNN0Gik4RtbqKJOON+k+fyeX3fBaVxyL1xDzGVJ7v1eKi3m7wrtIspCegwRIDA6dOvIlv3/8NFLMZHNy/D7/3iU/g03/71/JzjvLJlF8xXNRL6VAgWv7r/X/t+X1wuarhvVq1k/dBxAsVX//rfzZx3yc7k+3mp3f6Yd2+3zW5Am1gek3ulvZGvZ9X4L//5f8tIJDjdgJOjhg5buS4nOyojNCDQYQjEW/8zmgnCzOz8yjLKF8XppWjWv4eH4ff4+Mkk0kBk8JaSq2oIQBSGpi8kStjmmZmptHX1yfLyO9zNE+NKaOcqEcLhmyJboqEI6ujQD6XnNzpKKeD2nHEFEXGjt/r6uxCNBqTRAHRt1arq87tbDYj42ZqCcUpHjDB7xVKReimMmnx+wTd1KASABOcqpOxGkn6RhuyoKGgjmTIQNxowM0uwagVETLIztZhGKzRNOX5lJGKjukKKk5DwuiLxaq41xt6ENVAEEslB0++ehwudaY9A4iFEziw5yBef/kVLC7OomcggcOHDuDCuTPoSSaQXpjF9IVz2LJhCIG6AxtNWGggFrIRtky4tQrqIQ0lp4wwq2crLpoOtbh1hCNxNK0gFgoluKEwKqYBxzIxsnUr9u7cj1eeO4bZuUVUag4isQSmZ+cxunEzduzcJRpQglJGLrnSWlRDsZCTkbhBzaZhoFDIY252RvZbRzIhGZoEs9TI+seEMIS6CS1gy7FCYPrxj38CmzdvQaKjQxhTEq5SfSqjYF4gEFYCpq2YbOqgudYqEUJFkbU2LckIXHGsUm1K+QhH7KnUskQqOQ5H66awrATJwsSK/heS96o1NBiNACxKOSTSjHIVglcXLuUqIk9pQncBu2EgpBPEBuAGDRQdVZnrHy+S7KC6cVfZU59FVZ8jarrwq26rTLB3R+p3JYqNF05gO5eJF557Fg/8x3eh1V0c3L8f+/fuwb/9631StcppgQwVWrajtdhizUWvtsm/MOWmKTZcsaat2976++u3378o5OOo3GQy6U3Zx88cfe5Xvdz2z9srcM2uQBuYXrO7pr1h79cV+Md//Dt1omw2PUBKU1MdkUgU0WhEAIQal5qruksCrarDFibV1qTieVQ4uhieaBhim5I465WBisAhFo3DMumWV5pG+T1NE2BMJpaOfgJL3pff58lTC9AsobSoShtaFEaM+lP+juhIpeNetT2RHSUAYR6nMhytnQilRtTLXPVPvHxdfBwyfFPTl1CqlCQXlCfNcCSMzmSnnOxVtqcPTFU2pV9RWinnEdbrsOtllBan0ShkYBM/1b0MU43by/QCepIYt1RFpaFBt0JIpwuosdzIikCPdmC57OLZ195AtupieNMW0Zhu3bgFMxencObsKfSP9uL66w7i5PE3MdzXi/TSPCbPnsKWDcOwmg0EDSAeZLc9dZNqlF9s1NDQmwhbNkqFovTAU2YQjMRRcpsoQUcgkUQ9FEFJ09E/thHD/YM49txRiXky7TBC4ShOnD6LZFcPdu/Zi4GBQaRWVlDM50ViQP0oGVMG59eqZWHQa5UKjh07JsDv+usPyzpy7M41FxkFmXWN0oIAmprqsOc+uu3IEQwODiMcjiASjakgeG6zp/FVwfBsm1KB9erYUCNz/9gQ85NU5fLYUfIQpYFUWmhuRy6XRk2Ao4tQJChxYpJfKgYdFWXG49cKWALowXE0pSKeMQ68IJIGKAXQAlxHaX7SZI2rloGaF7Av1bEtxj9fYvJWc9GvB0z5GghMReRARtQycfS5Z8TQxXiug/v2Y9+e3W8Bpq3ygsuAqWfSugw0e3IIlTCwjkV9m0aoy4H35cYuyheefv7Z9+vHZ3u72ytA6cxVsjLai9NegfYK/For8JlP/z+KNaRjvc64pLKwUvFY3DMUKe2f71CXalECBLq4/WB+ajI9EwUZIQUwlWmKt2KxKDrVTRvHkYglVjWhqq3HzzOtC6OpclKVAUqyRE0DZpAjeHVC42MRdNCERcBBJpTPIyDVG90ThATNoLQZienCKwPgY5MlJRtLYELgISarAA1cIUxOT0lcFt3gHLvyNZMtdhgi7+liCXSlWtXbbv6b4+pAvSIa0+LiNGqZZQSpTaw3kM0VUHXqYmyJhEMol/LCKnJUP7OURm/PAP7gv/yxdMo/9vxLqNshvHTiFBazeYyMbUYsFEV/Vy+aVQenz5xGIGZj184dmJuZxshAH1KL85ifnkRXLIKIZWCgqxOJSAjFXAYFJh2wJMDUYUuofB2LCwuyHSGOjk0L1aaOeiCIhhUBgjGUGjpGNm9DIpnAm2++hprjSri9ZUcwNT2LoZFRbNu2XeQTKyspkVpwfTjOLxSyaNSrLU504OhzzyOXz+LIkdsE6nA9xYgmelMFLDkmZ7MTv/SB6dDgiLD0HPGrqCnFlqoYKDVibhKI+YUN3vFiWl5LGS9sKM+gBtqrxSXoJPtNqQiTG1LpFZQqRThOBcEgLxxUvSp5R16YMF6MxxBzT2HqaNbqwobaBLeuC5ePpzfhajR9KbDG9Fz+oZClrpuo8SLLG+MrN7qKdPI50fcKmIq+lFQ/F6ZRF43p888+jR8+8H1uOg7u2yfA9KtfuU9SJnzG9GrA9DKj02pzlrfuHgOt6NI15vTtPoD80b+UsHlNWLz4JDB98tmnf63PrvYvtVfgWliBNjC9FvZCexs+UCvwd//fXwqrJCdMCZLniZ/jRhW3JODTM/tIOD6ZKGrhxHDExidVE8qvxeQhJCVbbgguVf0jx/uLC4sYHRlDKKgkAT7w9EeSUgO5GkFDMKnGsWxOamhkbRmmbkogvtInKoe96Pc0NcKV5+W/aaxosked9/P0hl5NKYEPx/IEtL4hw2d0llaWUHWrGBwYlDIAal+lRlOarlQzENurFPNGSlQBDakQpTO/WUVleQal5XlhTAN6AOlMHrPzi+js6kZPd1JakzoTURQaBubSOczOLqDZNJDNV5BheHtTh2taKLkN6AyXL9cElMasMGpko4MBiVpquA66OhJi3qEDv1GroFEtI2KbYuYJmoY4s01dQ3csgqBlIJ/PYmZ2Gn0DvUj2dKHKdATdkvB9p2khEOpAta5jfPseaEETb5w9IU58AtOAFcSlmXls2LBRzE/d3T1YSa0gn8vBqVTh1CooFHKoN1QjEo8ZGtOmJicRDofEdc41DwVtFdHl6SjJmho6DXNq/1HycKswpkPCmFIHKZFbhHotwJQA0vV0i9x/PujzJRcqGYIyDzXaV9pW7kvm0QIEsCupJeTyGVkXJgecPHFSZCTRSAzDgyPo6eqV+1f1OgpaBZVcEVZTR0gLoCFZsyaazEQ1NDRNTcoZmPvLKlCnUsOZExdQLdVgB4NiFiOY91vU5H10GeBbhaq/1ihfZQATlPIYdUVjSmD6ox88IJKOA/v3Yd/uXQJMKbswWUMrVa9rkoJWxnQNMHvo099Wf5Tfsu2t4NS/gFz/ISmNbh7aFUmFR5wSmD5z9PkP1Gdq+8V8uFagDUw/XPu7/Wp/Cyvw93/3VyqGR3RvHpvhMRoKaF6ev0gmSXFDarTtO9oFbIrhSd38iCeCAYKQXC4n8U5iY/HYRkoBpN5UKkQ9x75shnoUdZLz9GjeedsHGWp0r4xVCtCumazUeNc3kLQaYHxDDAP9S/IcZNX8BIFKpYpUKoPR0VFhZrlNZFJtS4WkE3Bx6yQzcnUsqwtLGKhXEWxUUV6eQ2llAbbUkGpIZ4pYWsnAMG1s27oFTrWMTaMbkK+U8OqbJ4R5ZjZptQ6Mbt6KWLIbxWoV5y9OYGrqEsrFgjQt1WsO3AZQ11SQvKrgdBC2LYQJ9gIGero6kIhFpQs9n8sKa8ZsS+o7wyEb58+dQbWYx9bxMUlcIFTQzCAKTgPBjh407AgKDnDopltRqTo4d/686EsZxN7UA+LQ37J1G0bHNsq+vDQ5Ke56SjEK+Zw488mgdnQksLQ4D9etYWVlSQLzI5GwsIi82FGtWYzeMoTBFOknNbl1CAi+7Y67MDA4gmAoAssKimHJP7J8+QQxVYMmKq/pSdK4vLgy/0JLjHaeXMQ/RmhKkn3ecLGSXUGOLC8zZ00d0zOXcPr0GRndHzpwCN3JbkmDsEI2qvWKHJeRUBjTU9M4feo0unt6MDg0pN4/hiH6WB9s8mLm8Z8/Lhc4PGYJtFk7yu1gRJYQm5dFNa3pOP33x1vZ1Kt/IPDCkIx0o+7ApClMb+KJx3+Jnzz0QyRjERw+dBDbxrfg/q9/XSK+bK5BXbHD/jYrn9PleaStF4v+9vjbvX775LPiKrZ8xSivfTbI+xsaEskOPP1ce5T/W/iobz/Fb2gF2sD0N7Sw7Yf98K7AZz/7V6sg8LIKR/bc0yFMrso3a1CvKSAQ0l9O0KlMHQpECjvpmYTIjokRKWCKFpUj5NFNY6v3XQWu3qh1DYj6j+Uxpl60jH8S5O/xOf1mn9aTu5xEPe1b64lwvQKI/5aGJw9MS2OVjKJLmJ2Zw9DwsAr2j0XFPEWWleNXBUZVzI3S0nINeDKuQ3dKMJ0SCgvTKK8swSZg0k1k82XMzC/DCoZxYN9e5DJplS+qaUhnszAsG3v2H0ShUhMAa9oh1FxXjFyMY6pUiijmcmIYYlQT00YZ1SUYok6dri7jem5YsiOBocEBAYqzs9NSr0kgWKyV0dfbg0sXz2F5YQ7joyPo6+kWdrlJRhAGoj0DQDiGnNPA7oPXo1AoY2piSkbRGtu0YAhYJjAd27gRvb19mJyYEGBKTSnBDkfEqm5TFyaSxqJsNoXh4UEBrTTIEfSpqldVg6rkFsw95RgfApZuu+NuDAxtkAQAFhCIWYb7SnUeiAxADEosdmDagseKqz52VR3rS0vkuGwxG1ENLXW0BM2ZFPKlHJoBIGAH8C/3/gvOnT0ncpPD1x3GQN8AGo5qPRsY7kc0EsXc/Dx+8uOf4PiJE9iwYQMOHjyE7q4eYU/JjDKXkyCcgPvf//VrWJxfkKnBgQMHMDY2pkopTFNG2DQIUoLiv2fUe2Ct3OndAVOCTOqpHRndG1oDjz/2czzy44cw0NuFXTt2SJbp9779HaRXUojFonAdpb/2gen6sbw/fpeLPg+wXum91PrpeVXG1GdLV4Gran5KJDrw1HPPfHg/gNuv/H2/Am1g+r7fhe0XcK2twOc//7drTIZ/ZvS+w7HmWlqM52r22nRMk3WWKp6JbA1v4oj2R+qO0pjyJJzN5nD+3Dns2bdHHPT+mNUf5xMU8gTtg1N/VK74TcXi+CdQn8FV4fm+sWnNxexLAOiu9k+460/w/Def02dpxSgDyHZevDDpAVNWmdoCNsSZzxB6OrSpxxUW2MuNFJBaVcDULaO0NItKegVh6ihhYCWdx6W5RWH/brvtNuSzGWETHVaJhtmelMfhj9wIMxjCSy+/gjffPI49e/fi8OHDCIeCmJy4KGwkgWkqnRXdoorm0iV1gFpJJiikM1kxr3EfkM0k6CErzPsGrAA2bBjG+TOnMHXhLMaGBzDQ2yuxSHUafQI24n1D0CIJFOvA1r37kU5lMTs9K4H5VEm6dQ2TU5cEmG4a3yJj6YvnzwtTrRz5edGZSuJC3RVgWirmUSkXMbZxAzJsWDItJYtgqoFO/SdH+JJvJGPoelMTcEpgOjg8imAwAiNAV74yrdGRRJApffCGLrWqhpdhKiYqOvRdR4AqwaAqJfJYf5kCMOnJlYsMAtNUNoVCuSAaXCto4jvf+44wodw+jvG7u7oxMjyCzq5O9Pb3SNf90uIyXnzhRZw9d062JdGRRH//gPxh+gCTKBKJhGhUJy9M4MzpMzItYHIFx/hMvuDfXV0EsFHZT0rC4OWdtrCO7xaYKt0u48to0Krj0V8+gl888mNsGh3B2MgIdm7fjkd+8lNcOHdOmF8VL9uSDnAlp73voG8Z3a859i+Pj1IfDVdurRLpS8uPfJ0pXfntHNNr7azQ3p53swJtYPpuVqt93/YKvIMV+Pxn//qq9xJWsEX36Y/qBJxZQdVs5IVnK1e0F6BOZlEMU8pZny8UMDk5KcBUgIyYTyxV66lpKJVLYmbyb+tZGQaGq4gZBTIkFsczwfjjfKVbVe55aXJaF7nTejIlg7vaAuXFVhGkLi+tYGJik5YtOAAAIABJREFUSioxadLxGWF7NZaIDCmZUI6dVVKAKrpxYbgV2E01yq+klyVaKGBYyBermKKOVA+IAYij9fTKEuKhMCJ2CK+/+QaGh0fksahn5BicYGV4eAj5bBZnzpxGlYY0AudCAQ5oPGNDFnXBQDSeQEcyiWKpjNm5BWTzeZTKVTEtUcfIE/+uvXsQiQRx7IWjmJk8j9HBfvR0JinEBcUJdcNGuLMHeiSBmmFh+94DWF5OCTAlW8rxulMHpmfnsHXbdoxt3CTB6BfOnxVNI6OKitw2uvNrrG+1MTc/I6+17tbQ2ZmQ6CiCS2obxWxnWFLz6lfGclsU9tRx5M67MUjGNBxT3xONqWyuCqonL64BJco/PDbU37/r2XvRnHqgiscPj0cyoDReZXJpFAlMDQ2mRRZXw9mz5+QYIuPJv/v7B2GQ4jaUXpqgtyRxajkB4Soj10AslhDJhw++uJ1urY5ahVODgDD0fH7mdvJ9w4uG1lpef2TuX6z5F1Wtf7/d21lMWtJ66wowbTZqePQXj+DxX/4cu3dsRSwcxu6dO/HyCy/i9VdfU8BdrifXRvnrtaJXY0xlrWU6oW7r369X2k5qxFtB6xowTeDRJ9uVpO/go7p9l2t0BdrA9BrdMe3Nev+uwOc+/f+ua3G5QoZi67d4TqLjGGQUqf9TtaM+QORKKL0gw91NqRSlS581pzt27YBlW3KSNuUkzy55VflJJsk/yfn6zdUxvTBhyt2s7uP3r5OtbEhMlQ9alXueQaQqK5LjYz4OgSd1oxy15vN50Y5yDMzt40ibIKNYLOPsmXPYsGEUnZ1JYRuZ5crROIP95TROI41njOLv6gQ1zD6tFRHWXOTmLqGwvIAQDT4wkCtWcGFyBlrAwp/86R9LWxCZxCB0FNJpnDp1Chs2jAgrKxFKOh30FsZGR8XoNXHxojChXONULgvNCgpIZ2sPMz4Dlg09YCJfLGNpJSWj8CBNQ/UGCsWShNPfdscdCIWDeP7pJ3HpwllsHB5AZ0cc1WoZmrQa2Qgle6CFY3AMCzv2HUQ6lcHMpRk0yFAGLCyns8hkchIVNbxhVC4QUivLKBU9QEodrOuIKYgMaKHIfFNmljKL1hXTE9u0JKtUShhYEat0phzjS3MR+5+aGm69/S4MDo1KzirNTyKf8ECpGNvkPxrsaET0zopR9801akTsfdszEqmLGQlTYisSt4UXCOkVlMsF2V7KCagxZa4u48qSyS7RhZLVdBiS7zVTEWA5NRZA8BhmJq8yARoBUxhh0Ux7Gmqa38ic0hBFWQbZXMuyhYlfTXW4ykeHD1T94/1X5dHIz2kG42upOwjZAfzg+9/FsZeOYt/unXBrVezfvQenT53CC88/L/vAleKAqzCcniRHtqOFNf1Vn3StLK/PoEqKBcH9FdhUjvLbjOmvWtX2z6/lFWgD02t577S37X25Ap/9279cDdD2WUkV8N0SibTulbE5hwygnJgZiO9wbK60fMwv5UmSoDMUDq3G85w+fQrjW8ble9SfrmeLCADVudU3M61VHpKFUyyn0rEq8OvnQqoEAV+z6udWEviyAIAaS4LShcUFAXi7du4SgEo2kSdOPi5/zhNqNpvH6dNnsWP7dnR1d0tOJ7eLrF4oFFQA3Iv74XMSpBD41pwqLDiIaHUsTZ5FavYSwpJooIApGVMGu//xn/4JKqUiXKeCi8dPIjU3h3K5hAMH9iPEmlTKD6StycKmTZtEJzkxcUnG/QT3mXxeQKgj2taAfM3aTGakFspVLC2nxKxEY1GJBQVVB8FwGEfuuUfG0MeOPofpifMY7E4iErJQq5QRCNpo0oDV3Qcj2oGqFsCOfQeQSatRPqEOwe9KOifbsXP3HgFs3J6VZQbUF0XrSrZUCgvYR8/2LuaD1h1UqyW4dQdB2xJWlaww/wggpamJ2x9QrnkmAJAxve3OuzE8MoZIJC5aZi+t7DLGlDC0zuNQjFMqG1UuiCRo30t1IBT1HfkEwYYhWaXK8FZDJrUia0B/FK9jjh9/Q9IjLDuITZs2o6evT/Jw3WYd1XpVZa7KNICP77VNqfAw+ZkP8nxQyQsuaqyFwfdaycTo5Wmxr/aB0QruWgHq233AECBL4xqheqMmOubvfPt+nDn5Jvbt3iHRYXt378bUxCSefPxxhIMhqU5VmRJvvfm61yuB0qvpSP1tbWVQV8f7nrly/TOR0X/ymXZc1Pvy5NHeaFmBNjBtHwjtFXiPV+Czf/PfV2OaJNKFjSzec1yN1RGbBasgvWpRxirxxLyaGenpLyWax3PZnzx1EpvHN6Mj2bHKksqb2mNRrvY3N4ZtQQSFfhi+vwR+SDlzSFUVqQr8p46Vo3E/lkq+p7PpJyWgj8/V+jN/tM/6y7Nnz2PLli0S78NmIwJc3qR1SLnDFDCW6CKlc60zoN1oIhZoYu7cSSzPTCEWConjPlMo49L8EmoN4L/+1z8SlrLuVLA4OYHC8rKwsfupvSVIrtXkNfJkzTrOas3FSiaHYrmKTK6AlVRKoroI6iSHVNdRpWveslGp0QGfFrMSY4By+TwqlZo8zkd//w9gBTnKf1ZaohJhCyGTUgOOqHXU9QA6B4YQTPag0tSxbfc+YQ7nZmZljG/aQaSzBaSzOWzfvgO9/QPCei8vLQkjSqkFdaYE2WQNpXO+VhEmsu4yZ9YVFji1Qp2pAqYc5dMwROBGxClRRwSmMHDkro9ihMCUQLnmXBWY1ohYdQLhgDSKcdf4CQs8luWY8jSb/vEV70jIxZFTYU3qIirFgoA4ilJ++OAPcPLkKYSjUVx//UewYWyjSg8wdYTjEdk3PNapy+Tr5EWYIm8ZdeVlel5Gba7l9PKY8Y+5qwE7dVwrc+F6kLc2EbjyB4DrNiRPF001yq9WivjWN/4dSwuz2L5lMxbnZrF/717k0hk8/KOHEIvF3jrKbxnL++ZCNc5XY/u33+7Lt9kHp2vyH4n+f8vGU7ry+NNPvcefau2Ha6/Ab28F2sD0t7fW7Wf6kKzAP37mr+QkqBgdFbnkVxD6jU7rl4KMqUMmjfWiDRWM79d0Cojz4ozU5aSKkHnjjTfQ09uNnr7e1Q57/2TLv/0RKEElwQpZN3l+1olWKjLKZyi+r9cj+8ntJeChpIBjUgbnc/spISBbKu1AjmJb44mEtBORAeWtWCqKhIDPTZClQLiOc+cuYOPYRgwNDYqpiN8n6OXfShdrigRAWqm8LFUynYFmDSE4mDt/CiuzU4hTmqCbSOWKmJpbRNVt4L/9+Z/JyLhaKWH23FnkFubF1HT94esEmJLJ5fP0M8MzFke2UMbJM+dxYWoapYojzCBzVAuFAuLxBPoH+sWcZZo2ypUylpZXBJzTaE1dr6qZjeKu3/sDGLaN1146KqN8E3UEUEckHJRueAc6ekZGEe8ZQLmhYfOO3ZIKsDA7J5IAAt9UJi/mq/GtW9GR7BSWOZvJiP6VCIesKfeBFB84VVRrFdgmWW0XhWJOGEkajzjeVrWhZDiZK2qpOT2ZvlVgejeGhzciEr06YyppERKKr3TKviREjjdfU+qZ4yRnVwB7HQHGa/EYqNclIcGtVmAZbGpq4iv3/U9Mz8wgGAxh6/YdGBoZEQ1vOBZBrIu1u7bs+1pVHVM8FhlnJVprL9teRa756QAt5rzWYPm3AXlXAqT+995u/E95AY97anqDlo5iPotvffPfUS0VMNjXjempKVx/6JA0V33z/vvREU94+lIV+9aqJ+Xa8r3Xytb62aNiILss5uryT4dWtte/8BQJxaqT8fL78yLsiTYw/ZCcbT6YL7MNTD+Y+7X9qn6HK/C5T/+lnNirbO+RmlBVIcoTPPVwKh5Jnbx857CMJ6VrW7ml+fsS4cSTmTd35claRvZi1HFx9Ojz6OruQiIRF1DFutNSqSwsG80+wkIahrBSvjFKgCv/RyDsqEgnggoynz5Y5O+IUSkQUNmjDM4XvaFiz6glVS03BKBl9PX1y+8T3PFcSeaoUCyI5MAOhnDh/AW5z759+0SLSke1//o4zicFTCDLG/WyMvIkrHRK0Co5pKYvoLgyL7mimh5AoeJgZiEFp6nh45/4hAA5RizlLl1E6tKkVG6OjW9Gg/pKPpZhIp0rYm5pGTAsdPUOIBLrwJkz5zA1NSWO7pHhYYke4tq99tpr4t4Ph8LifOfWsLaVAJ3h97GOBK47cicSXd04/tqrOH/qJJrVqgCWWCQCk3pHO4jBjZsQ7+nFcqGAPQcPid52eWFJ8mDJDC+vpLCSSmPT+Li0glH7mS/kZR/LPheyr4lIKCiaX46VmaPKOtKZ6WkBTZRViHFJNIuqntQmsGPkllwYaGKyuv3ue2SUb9M53lS6UP6O3yPPgbUweAJKveawVcOdYu4oS+GxQTZdAJ3nOOf2ElDalin62Fq1JF/z4oL7cmFhAel0RvSX1I0S2IdiYZgRUx1Lponjx49jYmICw8PDUs3KxyMLLPKQVW0mUHeacKrqcX1d6a9iPlvH4DK98NhTtbxX0H+rqz8FhpmS4dYQDhooFzL4xte+ioDeQDQUxCUC08MfkWzd7373u2I8M1mY4ZkF/XrhVlbUNyjJc/v7bZ2psPWjy2dH14CuZ5CSDxHFXq+/MU/3sWfajOnv8BTQfur/xRVoA9P/xQVs/3p7BdavwBc//zfyLT+CiCCkWCoJuCMwlZOe9NHTaEQPN+RETGZO3NU8KZtKR6cAQV3119NFnsvJzwhcXnjxBTkvjYyMyOMQ3DIyh4+jxvAKMPA5CVTl9ziCp0SA1ZnVilRgEtiSzaNZis/FiB4/aoqM2Pz8goBTx+VY3JIcUn8MyfB33j+TzXrFABwTN0U/KuC8osbhvmOfo3NuA4EegQdrRQlk/bQBbidNSFXHRaNSgOmWgHIaQepNg3Ro68gWqphdTKFUq+PI7XdI3ifd6nY5h0C1hMVUCtt27YERDCNTruDc1DRqDU2C72HYmJicFqaSLns+H6fvIplo1mUsfucdt0uA/avHjolekgBwcWFOtK8M2Y/GY+jdOA6DTCZBJIF7uYL5mRlk0mnEEx2wYzFs2DyOYEcH5laWceORIyiXKjh1/JSYvmjcoTSA29Db34dEPCGAlRcClSpjwVTjF290+xMg89aZ7JCLhjNnz6BcLIrOlNtMTSlvKgLMT1tQzU4NzcA9H/8kNo9vQzgaR5mVs3IceKYm4hvBZxJm6oEy9TO/ucjHQQqwKUAnCROSR8soKW6DIVWp5XIRts2wecZIURvrgkULjkOWXDG6hqlBtwmQG7hw8SIeeOABAaY7tu/AoUMH0dXVLRcpzDnlhZMfP2ZQeVxTpr1WCYls/VVilfxRfisQ9QHp5YH8l0FCid+iphcNByFLR7mQxje//lWEbBNa08Xk5CXcesttoFzlgQceFLmCzve46Hw1lWnrSV7U+241/+AtgFj97K239S79Vsb1ap+8ZEwfe/rJ9gdzewXetyvQBqbv213X3vBrdQX+r//z/xBNpphEAgFxHDMOR2JtdJpFXKXX9HrlZWwvoe6sB+UJnF3zAS+jMSpjWgLbYrEgo3aCUOrx5OTKeCLXxYkTJwTgbd++Hel0WljJlZVlARlk2pRZRI3hyZgmO7uEreLoeITVluLqNwUwcWTf19crzyFje9fFyZMnBbiRkfPjg5gtSaDM18FMSbKvzJzkfXijprJadRAJxwQAcvvIrklRgMPvh0UfSxAs4/I6Q+HZ+tRAOp1FUGsgrDtwsgtAtYBIkCNqA6lcCXOLaRTKDu64804BzWRMnfQycktzUgu6becuBEIRnDh/AZodwsYtO/CDh36ClUweumHJuJjsK1+zrqusTgJP6jqZ6fmf7rkb3V1dePKJx4T9i8diuHjhPErFoqz7wOYtIg1YXljApQsX0dfZiaH+fmQyaRn/G3YQw5s2IxCJ4OLMNO7+2MflwuH46ycEtM/OzaNULIlOlUCCLC/3D41EvKCh8UaOH11DB1uNxADXlG2JRiKYn59XLKrO8HvqMhWQ5X7mnwwlAawCjcYQDMfwsU/+Z4yMbRJtq+gSJSKM91UGO9mnTV4wKVmFPzr332M85lSMk9/65fVGUYNKht/zKWUyKZTKBZGD8CKHDL6aCjCTV627r4E1TAjzPjMzgyefehIL8wsC2gcGBtCZTMrxwsQHHlvSzEWZiRkWhrJVbykXb9Jrr8D5leCdT4yuH4u/PWNqSE2tjjpsE8hnlvD973wTiVhYJAsTFydwzz0fk/H9t779HcTiCejcRspDRPKwVhPs14fyglIZIsmIew1wnlTiasB0/Tb7APtq294GptfqmaG9Xe90BdrA9J2uVPt+7RV4hyvwhb//a2GLCD4JTLOZHNKZjLjSOXLnCZ6aUgK/td5x5YinZlAMIJ4j39fXyZhd0wRMEtRJgammo1xRNaAEe2StCChyuewqS6oYFqVzJcgkc0WgQM0f/826yM2bN3mgg2ytISNsAkYfLHJE/8qrryAej6C7pwuJOE1ENdEYkjFl/zqf3zdl+S1OImPQybDGBCzzPgQaZLoIrKinJeAjCCeDR86I98nl8ogEI4iaGiK6i1JqFk4+hZBFDaqJbLGCuaUM8qUaPvaxjwtYo0klpDVRzmVw8sxpJHv7YAQjmJpfwKEbb8bx0+fx88eeBAwT9YaSCsTjSdhBEzWnJJpOgtNoJCxu+Fg0gk98/OPClJI5JVO5srwkwIwj8O37DgjrPHnhAi6eO49qqSga2M2bNmFuYRH5cgWDo6OIJjsxMTODuz/2MQSDYZw/d0GZfOp1ceQvLC4hYJnCRAv48mK8JIVBnPEBJGIReV5ebNDY1dWVlG3gvmK9Ko8Z7mP+29cV++Ntju0ZF3X3xz6BzeNbBUwr85MCSLywoelMaVSVVMJnRf2YMP+xfAZ1jbVT8gHDCkA3GemkQYBpqQDLVnWzly5dwuzsnIy5N45tRiQSE4ApwfX1GoKsfrUsxRQLq1oTuQePY9aM8nhfMw1xi6inVcw/19AfdfsylHcLTK/+liYtrAkTb2hNWEYdmdQCfvjA99CZiGJ+dgaTk1P46EfvwcDAML74xX+SiwuD+8VrIZXSCy/qirIWro+6ifhCvhJwuUZHv8NPGHU3XshdSYjQBqbvahnbd74GV6ANTK/BndLepPf3CnzpHz+tGnM4XjctAYLTM7PCznV19YiRRhz3pqof9W8yVvRiECXU3ouDIcPJGCWORQlaaVriSY5/i/NazBOKgVU3ddojcFQnbvWw/De3hcCArmueOLOZrIBQAh2/VYqMKZnBeIK5nDVhY3fu3IFkMo5sNiOvS7JHGWFE2QC3yXEFOPExaCAioCADVirRLJRYlSNI1qmmCSsrGaN0ZTuOmKgUe6mjUq6inC8hYuqIBeqoZRbQKGfRdBnVFEWuVMXUzKIwpjfddLOMtgksq/kM4Dp4/sUXcfAjN6Dk1hGKJzG2ZTv++d6vSEVpKJpAzW3CcZsCzgMBGs6aAszI8nFUT4aZus6bbrgBw0MDeOD7/yEjcwJWGsQoiTh8w83CRk6cP48Xjx6FzqB508DQ0JDoNFfSGXQPDCIUi2N+eQW333WXgLKZ6Vl1YdJsolgs4dyFCwhHIiqqSpp81AiYelOuL8f0XV0dsn28QGB2KXWlS8tLAijp3ufzcvsIbgWw8FigHjRgyJiZa3bTrUcwMLwBJpliMeH4+kqP1ZPjRJnVfKe3YuT8vnnFrIoucrUgQh1rLtlBFUwGx+WFT0197dTwD//wDyIFGRgcwo033IzBgSGRY0TDIfR2d8rxQkDN7eWx6TeHKVOeOh5WARyzCerU0aocXYJRv1CCv9f6Xrr8E0QB6LXHWdOWKp1nQ45DXzPL94lEV4lnsQEroMHU68hnlvHt+7+G3p5OXJq4KID7lptvxa5de/CFL/6TrFvEttHwkix8XTefl+H/Poj261xXa14l9UJ9DijoKrEb3r5UF5VXkikoULv2fve/FmDa1pi+v08iH/KtbwPTD/kB0H757/0K3Pc/PidsqdKYcpRu4uLEhDCd4+PjcvJX4HQt11RYKYktUqaVy05EHqMi7UjCfKqMUIlWkiiqVrDgAwn1ulbNE57RgqBFutT9Pm8vckdlSTYEFBFg8jnYPc6T3aXpS9ixY6e4wX3zE+9Plov/5h+OXfk7BA0En9w+grhCoSSgIGgHV9dDIoK4NjrD+plNqkAxtbB8jQTD1VIVZqMGs14SYMpRfo3RSXYI2VIVkzMLcJsGbrrxJhn1cuSamptBLrWCdC6HLTt2IVUooui4uPG2O/C5L34JFafBAnfJ9bRDEWF684UcLJOmtICAYzKPND4R6F138ABGR0fw/e99TxhZGnsEDBkB3HDTLQiGwliYm8Vzzz7DEiM0mnV0dnVh48ZNmFtcQiyRFBPUUiqN226/HdFYArMzcwhyfRpNMT6xH54AxrZDwq6TShRTGhk2tnyRMe2IKSlGvS7MLf9mhiy1voSK3FYCVkpBuO5+rBeBGgsBIrEErr/xZvQPjaCp6Spgf/WwV4BS1dT6GtO3dsu3mnB8sKoAKtDgL9NsJVICFeyv/tbwk5/+BIsLS3JcdXX2oK+3X/SjZN07YlF57VxTAjfeCNJ5fPA1Spe810ym8ngZI0am2FwFmf77hI/x6wBTH9z6oNXXVvOigdIDakxZsDQ9cRalfBpPPv5zjA4P4cK507h0aQZ33Xm3MNH/9tWvSRZu0AhIOoGvAyfg5gWXTBS8m7/NSj+uLiZ9AN5aQeqXF/AC0gehq91Q61nWltYoSmzawPS9/1xvP+JvbwXawPS3t9btZ/qQrACBKSkP6U0XTWgDFycn5ES7fdt2cUUTHPCk64/y/ZPVakahmCHUid+vBVU99qp+VNhR7z5rrJbHnvioQz2Ed1uL2RGNm1dHym0SEwv72Bn9Q+NRTY1TeYIjEzU/NyeAi85xjtn5PYJO3o/sHbeDOk85wXopAvwZN57byhtPzmz2Idsqxi5NFz0tmcBVdpkndWGXyrjt1tthNKpw8yuiMXWLGVK+MoKnkensxUuo1TXccsttYt6qVSooLi0gNT8Lw7LQ0dML3Q7j1RMnccsdd+GV46fw+olTaGoBaIaFTLYgIDoSYdSVeu1kJ8PhoNSW9nR34c47jgjI+MUvfiZue8oWclnKJCzcfOsRhCNRLMzP4dlnnpYKTrYRMQt18/g4pqZnkezqRjzZhXyxhLs+eo8A4eeff1ESCLg+NIal0mkEQyqeisCUUVNkwnl8EJgQmHYk46ssOJMJaFrjY1CjS2BKnSn/SOuTd1FDUEuQx1IA0w7h8A03YXBkA6o0ILU4731Xvs/UyUXLFbIxlTfHH0VffvFDWYoCVjyWKBNQ7V1kQiW0qt5APl9EqVSBZdqIRuNKq+yF9vOCwI8lIzDkseIDxcsu3hjCz5xfL7VCQLh/fJmUDqw1mV3+UXN1xpTH4srKCh555BGRHbCE4ciRI+ju7lFmLQC2qeHRn/8YTqWAi+dOYWigF6dPnsDc3DxuvPEm7N93EMdeeRUzM3NYWViQY4YXZ3xP8b3C3N7LWE8fRLaAydb3v1rpNdZUAKrH7Pp1xpL16ksD1lWZtkf5H5ITzQf4ZbaB6Qd457Zf2u9mBb78z59VfeUSTl4XBnBiclJAx6aNmwWgsuaSJ3uO5y8b43nZjP6JWcaLYu7wWVHVkuN/T5lRrvw6W3MT18ayKpScuZF+XA1ZWAVMGyqiStdFE8qv2dRE4xa1sa8ce036zFUvO1uGVFOTH9TvgwSeZIWBFVaXMgRVXSkmGAIpAUYKsLQ6q8UZL9FMFezeuw+bRwYQ1hyUU7NIz6uAfeJxjvBPnZuACwN33nmX6FarzGDNppBfXEC2WETf4BD0YBjnpi6hUgf+8E//G1449hqeee4FFMjGWtTYqpxKFSKvIoh4ru/t6cGNN3wE4aCNYy+9gPTKCuKxKJaXlwSckh2+6ZZbhTGdmprEE088Lo/jNhzJQN2ydRsuTk6hp29A/uTyBdx65HaEQhE8/PBPxIVO4E+gyrD+cISuc1W9KTm2khWrZBgB00AsHpXKT6YPTE5cFDkFdaoCBLnd6iDxjEnK/MQyg23btwngpbTgwOEbJNy+WlNMJMGkukm1g/clTUWtEUQeXPUugJTjf+1Cp/Wokyx/ryFT01W4P3+NgJPgjK+HjU9kvOnKp9mPz015wtzcHObm5+T1dnd1ixyCEV48Fgg2aczL5wsoFIuSZEBgyjQHmqSknx40hdmrIPWt74arA1Me49PT07jvK/eJmYnA9FOf+hS2bt2GasWBGdDF/PT4o4/ANpp46YVn0Z1McOYhUo6enj6MjW1C3W2gu7cXLz77HJ558kklu/CYcSWtaCgW1ZtQtJq3/O1dBaeCTNfW/vLrS8WZrhqf1oFS/iqB6aNPPfG7+fBrP2t7Bd6DFWgD0/dgEdsP0V6B1hW478tfWK3aJBNHV/7M7IwAOZ74iFgFuHknGLJbBKcSISUjy4b8W8buZM682Ki1thg1ahWHL4VwHJ16UTRrY1aOB728Sm/k2prhqDIW1woA/JihQr6oAvyhobunW/JJqUMls/fmm6cEYFAbSmCh2FyagejK5mtSXJuSvXkVlhItpEbHfn6rhKd7mkRpSuLXcuI20ORYt1jA9q1bcMuN14kBKj1/CfOXLsImA9fUUCzXcPzsRdQaOm657Q709A1iOZWCXc4CxYwA6d7+fmFOK66LS3MLWMrk8Pt/9CdoGCaeef5lTEzPIZVRIJs96FyrwYFBXHfoILZv3Yrz587ijVdfRS6TRUTYLxfLi4teLFcAh264UULyz5w9jVMnTwg7yAajREcCo2MbcXFiCn0Dg+jpH0C+WJba0a7uHjz00I9x/sIFL0zeEn0vGTXTUqN4YdeExVZF9hL3FbKRTHbIuPvkieNIp1YQDkWUs7vZgOEB6lX3LoTSAAAgAElEQVQhJSDu9t1796C7uxvlSg033HwLhoY3oCYXBwpBvpUZ9d3ua1c6Vxo7X/ZuJ47V6cznZQJgMjeX7C1bt6o1LHkZprF4XNZDiiJE06n0sCHLxvzsHF568UUBczt27cKGTRvFUNX0WFjKPoq5gtSvXpqbw+LysjSJbd26VS6MePjwokdyWz0xqSfVXoPR/vev8DdB/9LSshzHBI9MlqARi0YwMtFOpYSJ86cBt4IfPfBdRMNBmAFDamQTHUkkO7vlfdHT14/l+Tk88uOH5YKOKQ/MNOV7mMfH+tH8Kszn/ltDp/IeWpXyXOWqUz1WQ2K+/PebvKeaBKYJ/LwNTNsnpffxCrSB6ft457U3/dpcgX/64t/LiU16tiWrtI7lZUY3QQLElbZMMUr8WkLwGVUkI0qlJVRMkOqd9x9DuaM9MChYjuNeGfB7hhS1Hv74k+P2t4AIDwwL6PWAL3V7vuaUI2JWMTKuiDFSNEEtLi7i5ZePYXklI/pYf1zsu/Bl+Os5rFY1cP7JVSFoAUF8bdQ4+oQQv9R5Zm24wkCZBLuug2opj/7uJI7cfAOiQQv51DIKmRUBkARqHHOfOjeJiZlFbNy2G1ogiHS+hD0jnYjr1N8qLWYkHJJMUAIcOxKVcX64oxs79h1CZ/8IMoWSsFrRkIVELIZcNofXX3sdZ8+cFlBlk7102WzPTXSRkhYoGns0pIpFOLyA0HVs3bJZ9LXnz5/D6NiYmKqmZ+cxODyC/qFhlB0XA0PDGNu0GQ/84EGcPXPW0wcDHZ1J2ffskidbqlhjD+R7BjMrEkI0FoNbq+Hs6dNYXFgQCYVcjBCceBcC/JqrK2y2GcC2nTtE08xw+9uOHBEDksPXQ2MPgekqOG0BqeL4ucLNY+2v+DMTknFr0IjV1BBk5JRbx9LcAv7HP39JSgvGt2zBwesPI57sgBYwEI8lEONIX9Nx4rU38fAPf4TllWXsObAf2/btRjARgxkOIhaNIhIKw9YDYvT67g8fxMT0NPbs2Y2tW7bCsm1hT9XFHSOsvKIA7yDzL5T8woL10UvC9ktFLitgWYahJgaUWrD+lhdOwuM7FUxPnMP3v/1NNNyatItt37FTwGg4GoMVDIum+NWXjuLJx36BaDgCt+aAcDTAtAMvdcK/GOU7Qphrj632c4rXj/Tf7hNOV6EK6mLWA6X8mqbFR556/Nr8cGxvVXsF3sEKtIHpO1ik9l3aK/BuVuDeL38RVWFclB2eJ435uXlpQ9qzZ6+MJmkGoc7ONz9Q7yjgTWcLEkGtISdbGqbEfe213/jxUQrcklH1PNEtU1afZFkLR/dG/54EQG2RSgBQ7malXVWGppKKDdJ0aeBhPBGB6VNPPY18oSwd5irnUrGq/s0/Ma4fUXIJxM3tgyA/a1K+L4NNAaVs2NGbBNoN6Az5D1rYt2snBno6UeaIPr0MnQDWi2uqayYuzS1hcHQzXnnjJCan5/Cfbz+MXZsGsDA/K6AymYgL+OZaR2JxxJLdKFbrOH7mAjLFmrj0+VpofmKjEw0qbCVicoKYtaqORH1xXxK4E7hwi8uVKrLMe6XZK2BgdJQAvoCFhXns3r1bIqBW0lkMbxjF0OgYltMZdHZ3Y9fuvXjo4Z/g7NmzXj2lJmNXpjOwIYssItlorhWn5lw36k4JTCml4Nj+zOnTmJ+bhcUaV66hV4Kp0AljmDRhLZ1mA0Mjwzh8+LBICW648UYMj4zK46pVf++AqQuylYBJxpIpAKxIhY6VhUU8+cSTSGfSArp7WCTQmZQ/nclOJJNdCAdsXDh7Fi8+dxTZXBaxziTi3Z0IdsTU/To7EWPhA+UfTeD5Y8cwuzAvxjwym9Sk8m8ypywp4P4kIy/HqHd8tpqM1gNTLpsfR+VHTkllLvc3Na0M8g/oCBrA68dexCMPPYhyMS+NZ9u2bRdmPt7RiVAkhkSyCz99+EG88sJRDA0OStVtrVKFRV1szRENs5jFPLOiD05lP65esLXKJzxV71VYUx+YtoJSfk1t+E//f/beO8iuM78SOy/HzhnoRgfkSEQiB4JRwwmc0YxGYSRZ1kqyViXt2us/XHaVXeUtb3nLVV5XSVqv5PVKW6vVSGuNZoYzJBgBAiAAAiSI3I3OOeeX83Od893b6AFBiRzNaBheVzWb6H793n3fvbfvued3woVzH+dPVumxpRX4RK1ACZh+onZHaWM+Cyvwb//43wjE8OJoV44yt5P6zJMnTugCTLBDtofjOD6GTuO85UDmSJMMSiBId7s9kjfsqsZ8NjizQteNG9piJFecvoaJJTPLC679abSfysExLCdBUN5sAzWXNB75fH7p+JhnStaVI+Rr197FcoRjfiYH/OiF3zZprb5AGsLKcmqbjV4Jdrf1c2Q2UcyDpUX8KfJZeFwOhPx+eF1urFvThPXr1iIdW0R0YQaOfFb98RyNwulV7/3jR45jaGwKb1+5hn072rB9w1r0dd9HWTCAxvoaMZ38JND2+kPwh8pRdHnhZsbp2CQmp6fh8TIlgbrOHFweL/zBkEazsXgKsXgS6XRO/faAS/uMmuGZpSVEYlEVB8iBjiJqa2sQLgvLrZ1IZwRMGWo/ODKKQCiExw8exutvnEVfX5+1b8huVQhUGcbUAFOuFV9NkVys+gwGUFFVyUww9PX2yIzGmxU51pVn67CYM7YwOQVMC04HyisrcPz4CURjMTx+8JAkBqZalvD/JwdMCw5Go2Xhc3tAS5OzUITf7UWBkVdOp44f6kPTLATwuOEPBuHyeAQcg14/XAUIuJGNjiXjiGZTgNeDYHkYAX9ArKrExXS4BwNKXbArbDmG52Nk4LPkI6YwwAA8I5mx592rYqKskb5tSlqdOmDrt92+APLZLLy8eXEWcOPaFZz5wfeQzSQVHbZp8xbU1tajorpGcpLWjg503b6JMz/8PiYnJlEeCuv33Q4X3Fbihp5bCQ6mGtUIesxNiH3OPPz1UVFR+h1bH/MQa8pR/pnzZz8Lf0pL7+FzugIlYPo53fGlt/3TW4E//ZM/MmN2BuAnEwJ9ZB1peDlx4oRcwGTnGDrOESP1eYxKsm0oNLnwAkZdHi9KNri1o6QYXK6xuGQADl3QVQ3pMu1OBKT85GsYnSmNwjRgGNeyzbbajK7JkDQZpzSrmGinrDJKuc1ku96//r5hTMWm2oypYd8exZw+GEkWjQ7O0sDaX81VmEaunIApPznG93lcGqun4ylUhgLYvWMrCukYIvMz8DvJYBU1Gs0VgKVoEgcOH0PB6cGZ196E35VCmd+Bmclx7H1sp+QAqRjD+n0aq1ZWVgNON+YWlpErOhBLpFTPKXGk0yX9JX/u84f0/IvLMSxF43Lyp9I5xMmCO9wyPRVdTgxbffXUnzKQv6GxXvs5nkgiWyhiXWs7WtdvQO/AgPSoh48ex+uvvylgSlaa+ygQDGkETWBKtzxZNeWMEuDRZOZxw+P3KRWBwGxgoB8T42NiTMmWrwamNBxxjM/1cXpc8AYDOHb0mDS3Bw8dRlt7hylncJhRfsHWJbNJyWblrPiih88O2yj3qLPG7XMJfBKEUjPqyJvoMTKGBNqqJGU7F4rw+LxwULJBZpfHPG8GCoDL0ommshnkXQ7SlIrOModJEe6iw+g1CchdTlNgodB6U+FrH9e2jMXWXdrAdDV7av/MBoCKvVqVOaDvU3vscJmqW7ayOQq4fvUyvvv/fVvHKsH/hk2bBEy9gaBY03VtHVjf2oxzb7yKP/sPf6a1IFta4HZypK/UCTPC16f1/x8XmK7E9K8e5a9oa8mYVuLM+Td/en/gSs9cWoGf8gqUgOlPeYFLT//5W4H/+9/+X5Yb2dRvUi+6vLys3E+6fQkkeXGhEYQjQT6GTnWOiMl2kE3lz6id40WTOlP23hOMsjfcAE6nzCJszqG+0YBVE7pv11LSyKH2JQFV50qwO/+fj7c/yABSPmCyR1Nibzk6ZmXm2Pi4XOrvXL2KhYWIwNPq0HNj1DAg+VEf9rjZHuWvNty4PTSGZDTKdxOE5DnudKGKesp0BrlkQjpTVyGD2YkRhH1u5DJpoWFfsAwLyzG0b9iKmoYmvHHuApz5BNzFNJKxCA7seQyVIT/yqTi8LgakO02NK9ulsnmkMjmZghLpNFK5rNhqjW5d7HH3IVtwIJHOysFfdHrA4CD+HnNBK6trkCkUEInF5ObnPmxqaNCAnOkLBFxkWNeua0Xb+o3oGxwSQ3j4yDG8+tob6O/v1w0EXfnaNx7jVicYUnsTjUFWwYKAnMeNuro6AfzR0REMDQ7IWENTEJk4EyPKyCiWHjgNcCcn6nLh4KGDglxHjx1Da1sHUsrW/clqTI3m2Ox9bqNUxDaLt/q4sIoeRPQxlYGtU2yOIgFuhcUzEzVHgtRp8lH5fHpMwTCEOea5Wq9l8nvtFzMFAI/6MHmrZoMe/vphbKSAO98JG9fowPe5BUxf/Nv/gkI2g7KyEBqb1ki3GwyXKxeXzOn6dc3IpRL4j3/+5xgaHDRMb74oIMv9Y7OkktBYGcQGmFra69UxUXZV6YewqXxuW2O6+n3zb8jLb5WA6efvyvPZecclYPrZ2Zeld/IJWYF//b//rysRShyTM9+S7naCkLJwmQLQeeUOhUKKxcmkM5hfWMDScgRr1qzB3Py8wB9jiXipJdvJph+OjekEtkPJx8fH9L3KynK9HgGrySQ3Jipq79iZzosvQSp/TiDL12V1JEEsNXoEKmR27czVWCyOsrJyyQmGh4cVy3NeETgpq6GIjJ652EvJZzUCfQgqWDE/2R3ttnefofYEpqx8pPGJJii/x6Vu+DSjgRZmcezQ42qAmpscRVmAkUA0gzmRyBQwNbuIto1bsXvfQbx29jyWpsYRcAGRxTns3bkda+qq4HXk4Srm4XVB753sWiabRyQeV5YpWVBfMCggqWxZamjdXjCLn+A1mkghnSsKlJL1pPYwEAqjyN77ri695fq6WlRXV2J+fg4TkxOqpqTJqKW1He0bN6FvYFAGLHuUPzQ8JM2qskvZ7sRaTp9fYFSMp2KFzLquBqZ07U9OjKGvp1fvQ2NixRlZoFTufJNpmsnnkM7nsG/fPkkzTj/5lEb5NIPx5uLjm58sg80jdrKkHXY+/+r7k4dw4uofEZTmHAW4yZZajKl8cA4gy3sUZ3EFmOoxBLxFB3Jiej/eif7jAlNGugku5rMoC3jRefsGXn3p+5gYG0VtdZWiviqqqlFeWSWNKfNifW6gvWUtLrx1Hjffv6F943MbfaxYZFtjuoo5FaC3GdtHgNAPZJzaALwETD/egVB69KdmBUrA9FOzq0ob+mlZgf/xf/gXSCRZQUiGxHTUExQyn5E1hmQr+W8CQDKhZhzpQTAcVrwPR34Ekhy7soVJekIHgVVApg+apwhEmTXKnMvGxkYBXepBKRMYHBzS61ZX14jNM/pSY25iGH11TbUAkALJHQ5p9PjcvACSJWXrUGVllR7f1dWlpp6e7h7EE2Ry3WJ3HgamH75vaLIyoe0PA1OCKgJTjkZpMHEWC/B53aguDyOTiGJkoA/7d+9CVTiAhdkp1FWb1iOCvv7hcfQMjaNtw1Z8/Re/hTfeuohLb7wBP8FyPoMnTx7DlvUtyp7Mp2J6/rq6GkU6zS8uygTE8X00znF+VgYwpiI4PV54qVmEE9FEUpFSqUxWI/6WdW0Il5eL0YxncpiYnkEg4FO26fTkpFqk2EJF9pVs7JrmdejYtBkDQ8MCpvsfP6RRPnMzjenN5MCqkpSazKIZxbvY4GRpdN1eL5xew5hS8zszPaV4KrnPWVbA6C6bLRXDZuBfOpdFMpPG3j179fxPPkVg2iGNKd+39sfHceX/HSefgaUGWdng02ZFVzOSq9m9PIEpeNMAuAsOfdXWE5iigKz1YE0WWNhlj/tXMaZGI21t2ErF6gc39McFpmJMKZEpFhDwOHDz3Xdw8/pV9Pf26Oappq4OlVXUFVfAHwqLaefN1I6tm/DutWu4evkdBGlqcziQTqYMY2o56GVAW51Buqp2dPWa2fIdLe9DoLXEmH5argil7fy4K1ACph93xUqPL63A37MCf/b//olyPwkg6SomMGCuobzw+QLmF+YFVgn4OK6nO18mJ5dLmk47E5TglUDM7qW3HfvTU1N6LNm2RCIucEIgzAswZQCpdArt7W0CMmwJoiudesR0hs9XUCd8TXW1npcxVgTIzGM01YmmkYjbU1lVJbDLx126dFlmIKfTACF+2FE3AqofMsq32SADgkycu7nIUipI45VhTDnCpyvfT2BaWY5ULIL+7k7se2wnmmqrMTs5IWBKvSJZzZGpOdzq7EGwqh6/+d/8PnoGhvH6919EamlRI/zf+NY30dpUi8WZcfhcBbGoWzZv1MV9bGJCbGg6m8PcwiIKBWaQ5nUjQI7MISOaA5lcAclsXnrRJDWq1TViTQlgo6m0MfG4nLjf2an4oMoKglaP9s3CcgS1DU3SmA6PjStSaN+BAzhz5jUFyhNR8b3w8WTeOManlIAsNcf+NsDjDYubGtPqamlv52ZncO/eXY2IefPBJihqLzXGtyJh6c5P53IyYO3bv18M+YknTqGtrV2doXpu6ictNEnO9UF2vs1nPwilN93u9hjcys/U6NmYilayTu1jYmWub+/9FdxqdNF6r3nJDRinxE85zAVMi+A8wbIsGckLHyM9ZRGmFsLSNj+kdf6RY3DV8WhAoEmhMFpTHndGA275/wTYqcc2GlCTI0wGm6+p/qpcBpcvnMfEyBCGBvolPWnv6EBtXb10wty/Hp9P+2f7ti249PbbOPv6Gwh4/XDzWOc5IgPdKlkB5Qy2xEBRcebE0BlipV7Yem6TxmErZS00zpuMRyhoaHo7Uxrll65Tn+IVKAHTT/HOK236J3MF/vqv/nIlTJugIBQOaVzPC151VZVAKcEiAR1BH40c/F4oHNSYn4BTeZa6aJmYIl7A2C5EDShBphqTnCYjkVWfdpYoR/ccd9MhnkhQA5lX7SZ/Pjk5geWlJcXqNNbV6+IfTyRw4/2bkg3EkwmMjIxqtF9ZXS3W1DZSvfjii8hkGOZv55D+qIv4w/cEL6Y0klgXYTtqimPnIrWlReWT0uviQF7h7PV1NcrevH/3Dvbv2oGdWzZhpL8PlaGgtLBujw/Dk7O42dULb0UNfv6XfhXLySze+OGLiM3PoszvwuE9O7F+TS3S0XnUlPmRSUQQDDD702mB0gKyeY7oc1ojpRcUGJvlECglZKJlJZHNI10A0oUiGptbUF3fICmAQYFAPBbB9avXUCzksaaxQUw4wSvZ1rVtbahpbMLtzi60b9iAjZu2qPlpZmZWxjdKN3hDUF1Tq+OBLCvNZWp/srJMaYxiY1QwGEB9bY32353bN9V0FeAxwBB+RUQZfSnHxRzx09yVyRdx8PAhhMvDOH7qBJrXtSCjpigedy5kyAQXacrxoMixNWOSiiZeizmpPAapY+axaTJWXYbJZ/SRajZZZcuwfLcFbA1KWjHHqQHsQV4vf0Z9Nd87XfUmLs2GmeYIsvXLZp+YmzJ+GPNeAW6viVgTeLTSIYSP1aaWs5rULGnBqoOSLHaecV8E/w63vrItSq/hYm5pCn4/WWsatRLw+b26sWTsmMfpUrLDKy+dQWRxCZlkEhNjY2hra0NdfR38Qb+yQ3muDE9MYuuOnei5fx+vnzmj3wV138UCPMxi5a2ZmrceOmOYKLAqSm0FkK5iglduAOz800fLuqVTL2lMP5nXhtJWfbQVKAHTj7ZOpUeVVuAjr8CZl34gLaYd0cSLOUEDzS7KSnSZyCU7X9G4gh9YbHmhJ5tDQGDnnNrtULZDnxcpXVTpVLaCwe0++kQyrtcLh0NWjJRhgpKpJOZmZxW3tLaxSQAkm8/hypV3MMfw+GwGFRVVaGhoUBC+gHGR4ek5/ODFH6hjnttl818rxNiHmE74OIOtCfQsfnUFmNIMz9E1R9IZeEhQFXMCpuypn52dQeftWzi4dw+OHtiHvq578NoucqcbIwSmnT3Iuv144Zu/Apc/jDPf/Vssz0zC7ypiz7aN2N7RDGRiCHkhOYCiplQsQMbOaEipucxYwNREa9GrYoBpHi4k6CgvAMlcHm0bN6GhaS2WojG9H653ZHERVy5dQtDnVZ4pTW4cxaeyOYFSXyiEd2/cxKmnnsLa5ha8+OJLmJ6aUag7e+zLyivQ3LJOwI7GKpNly3YkmrHI4rkQCPjFelZVVCimqKvzrmpSg34/aGBXqD7zO8n4EZgyIqtI81YKjz9+AC2tLXj84ONY27LWBMfr2MrLpMXfzqRpkGObF1nUgph1NSk5HIrHUoSVVfZAoEhQaVfJ6jEEyNrZhpm062hNIYTTArNpfeUxTROaGEzrd34k+9ZiBik9ISOsfF9FqpkbNta+2g1mNlCjNIaPZ1kC9y/Bsn1OmXxek9NLIOzz+pHPmm20zyUja2FxAnXGNCJS31vUcS9FgaKq8vjb73wH87NzaG9rw/2uLpRVVKCxiQH7IdTW16mOdmpmDlu27hD47Lx9G4loDMloFP3dPTpPPwyYGv2piXCTedFuR1sFPh8GpqvTMFb/cSIwfencGx/571XpgaUV+KStQAmYftL2SGl7PvUr8IMXv4dQkP3nNNpk9X7kjmecDi+eFvtjs5H8N7WPBKwColaYPseNzLEkHlPGJo0yBLmsv8xmkUwkre+xZ53RNuZi63LzdfwmgJ+xOqxE9Ljg06g+jVg0ppzQkbFR9Pb1iZF95+o1lJWX4eDBQzLvMGifWkqCHTYivXX+PGGkNf5cCawx40erROBRO86YsczE0YyQHzBqHOGTeCQwJXPKUT6/Ry3ozPQMuu/dwY5NG3H6+FGMDfSjmKWj3MT4jM3M43ZXH5YyBTz/1W+gumEtXv/Bi1iangCyCWxqXYMDOzYj5GEbUUY5lGQVZRwrOhFPpqUtJSBMsh1qFWNK0Mr3Sm5xOZFCivWgHh9aN2xAdW094tT4Wq1Py0sLuPL2JY3UO9rbVvS8mUIR5TW1gMeDK+++h2/9+q8jEAzj+997SQ1HBFyM5CIgZIc9ASqBKmUC3CYCxyzHzU5jXKsoL9MxRckDs0xHh4cRppSAQF+1pFYWJoGYxbovLS/hscd2YH1HmwAttbCZLNMdXIjG4qhvaJJhJxKNwx8Iy2gVrgir6tPIOtIyx7FpqqvrPqanp3VM8xjlccyIKL6Gm8y/PSS3SgEI9lQ/ajUrUcpC1pXHLc8DgjgCMf6cx6ydJ0pQxp8F/DSDOVTwQJkDUwh4/LBhSuDTAnKmIMJU99rSEq4XTYX85P7mvxnjxSxhsrXstQ+HwgL7PKdqaGQKBTExNoK+3m7k81nEEzG917q6WsWnEShOTEzo/Nu+fTviiTgSqTQa1jTBHw5iXWurWryWluJIJjKILi8hxsrbQhFloSDu3ryF6NLyI4Gp5Apkq1k/7HDodflvgne9L2vcX2JMP/WXhtIb+IgrUAKmH3GhSg8rrcBHXYGXX/q+Lqy8oDC/kRdpeW1WNTgpU5QkqRWMLwaUjIkVGWTYO+Y0ujTC5795Uddz0NySTiufsiwUkjOfH6aTm9FDHgFKxkiR/VIHuNejliJq6cjccNx7r7MTw8Mj+h5Z04bGRuzZs0esHXWndXX1YvaoQ7158ybiCVPHuWLCWGV6WWFvVplRbGZVmr5HMKYcbxozfhoe+ruKBO9F1NXUCET03e9C25pGnDp6GIvTUyjovRRRdLoxNb+M2939mI2m8OyXv4rGlg6cffmHWJwaRzq2hLbGGhzZuwO15X44c0mE/W4UcgSCLjjdPhMXlc4KCBJg2MDUZkypLMwWnZhbjiDjcKKith7NBJCVVRrVx6m9JfNdLOL6u+8isrSI6spKoyMu0nyUR7CiAnmHCxffeQe//bu/i2yuiJdfehWRCIP5ye4VBT7plq+vb1SmKo1nZP9siQGzPAn+qV8N+H0CUAP9/Rjo7UE4FFJlpoOZuXZdLfMxeYOSTSGVjOOrL3wZj+/bg6tXLuHmjffMzUkmi7KKSrzwta9j687dmF+KKaN2cXkJA0P9qKmt0fGr1ilr/4+Pj0u/zNG1dNOBIPr6+3RcpGJxhcjzGCMYpEGvsqJC2mpGJvG9zsxMIyAgzTIBr56DU4Cp6WkBXo7N+XNKXRoaGsXa83hnKgRPFEpNeLwvLBpmnzdTlL2QPbVZUf4/wSZ/l2P2+rp6gVyPx4W7d+/gxg1KVip0DNNkuGZNE9Y0rUFdba1qRi9dPI8b711DZXm5dNjRVEIymKrKKkQjUUzPzOh83LBxg0xw0XgC4coKzC0toqyqEjV1taitbgIKTgR8XpUNDPUPiFV/5+1L0tJ+GGPKs5pSBD6C62gDVXtions6W9ttTVjsicbDf5dKAfsf9S916XGf1BUoAdNP6p4pbdendgX++q/+ky6YBBgcqfPiThOLYUOMG54/M41Npm6UoDSVyoBNNnys3dDEC7k9+ifjxN8hA8rn4Gv4vUYLSGBFhoVjUqeLeaaUAeQFaqnrM9uTE1hg2HwmlcL7N27gzt270nNSu8nXJkAiQCWTR4DKrnI2Vb1//QYI1si22R8rNaRWi5QJ+TfmKIIKBfjzUiwDOi+8ZACNE11jS6v1SSP8VaP8hvo61Vi+c/EiWhrr8cTRw4jOzyG+tKjRMt3P0wsR3LjXg9l4WoxpRV0T3vjBi0guzcODHKqCbuze3IH1zfXIJSMIep3w+zwCRhzV5woOgVOCUo7zFeNjjfLJmJJVTTAuKpWBOxDSSH9sekad6Fu370D7hvWKAKurqcZAXy+67t5DY2O9xYYX4fB4ESgv13O8ffUqfuef/lOk0nm8+sqb0m1KZ8lwf4dTI36G8VNSkCQba0VXcZTMGxqyoozWIjDl/qCu9b1r19SQxeNJnVqipTlyNuH2hUKOjQX46peexyxRsdUAACAASURBVOkTx3DjvXdw5ocvIuAla5kTcD755DM4+eSzGJ+dx/T8kraHsVdkVQluTfyYMeso6qysTLuexxMBZW9Pj3JbqaEMqVKVzG45mtas0c0SR/43btzAunXrsLS4KGBZK7OfB/UN9TrmCHgjy8tiYKuqqwUWmaFLYDwzO4ubN25oO5jfS+DGNjROF2yZiw3WbOaUa8vHnjx5UmkVfP3I8iKmJsd1I9C8bp3MZqwTZZzavTt3kIjFMTM5gamxUXgcRZQpPizLFH14/X5s3LhR+3p6egaZdFa/v669HdFEAnkHEKqo0OM2bN6Eqqo6lIUrpUMt0oAWieHK22+j884dNWOpEMGgzJVEAcWCuSztrKWftRP/f6S84uEs1g+Yz8y+KlWSfmovHaUNt1agBExLh0JpBX7CK/Af//xPV9qVePUhcOTF2B6DmkpQoyXjh0aaZLlsbZyYU/6ex+SM2lIARQm5xcAS4PHaxqgnun150WbOJdkoApNUOqkoqrKysKVdo4Ekp+cj8zUzNYXz5y9oJEmTUzAURjQWFWhZt65VMTgEKtxGxlJdv34dcHjgZM6nrRO1u8h5saWJi0CKZherflGSBDKcVpMOt1FAi45nxUOmEfB7peYkOCVrxegoakwZe/XO2xfRVFOlUX4+mUA6HhNjxbijybllXLt1D8vpPL74899E0e3H+1cuo5CMIhNbgreYwc4NrdjctgaOXBIhn9sAU8olitSYGmDKUgOyk48CptmiA5FkWuanUFU1JmZmUVPfoOD1zVu3mCiwdBrdnZ1yY7c0m4xZOvwNY1qJSDKJy9fexe/+/u9jaSmG1199S1pfsoh8HEPwq6qqZYxiFBdBMllUspoyJ9Hc5KHBLa68VDKeoUAAr736ikoDCExN+BMPJANMTTwXv+bxpZ97Bk+fOo6um9fx2ss/RMBjtKTLsTgOHDmOfUdO4P7gKEamZiQf2L1ru7SrzM01NzRFJOJx7VPbZMfjmEwpiwIIQMPBEIr5vNhJtoXV1tWKibx9+7Zuata1rNPxwbQIGo4IWDs62jE+MWHKJZwu3RRx7ciQ8jH8kKnKGtUTROpmxgmTLmFJKQjq7OYzmaPcbrS0tODgwYNiYnncRiNLyGUMI1vf2IT1Gzdhx86dej93bt3CxOgoZiYmkE8m4RcLTsY6DWfYD4/Pj40bNmJxYRGzs7MoFqkBdsscGCwrx9wi2VIa2Grw+KFDyBDQ84YnFkXA48Xc9IzMcdPj4wKfvFfTTcQqYMq1oY7XliTwBtPWmkq3a7VxPVwOYP/9sP+G2PpeRpa99vb5n/BftdLTlVbgH28FSsD0H2+tS6/0OVmBP/rD/8NoMe1KRYFTxjsRFJiOcxuY8vpkLr5s6vEoR5SsGVlHXvTJENqsqsbQBH1i0HzSkVIrR2DKixIv6HxNsqUmiJ4YzikgyvE+X5c6w7t37qK3u1ssFYEREwNouIlEo9pGxliRWSVQoq6RLBTH/i43tXakNs142VwQ9d+VcSrBMAEqQQa30ZBDToEhMl3UZlJjKPbYCQR8HuQySeRpOnEU4HU5UVlRhoWFRbz3zmVUh0M4cmCfgOnS3KyADzNGF2MpDIxNyfz07Je/hkzRjQq/B/XMQI0voZiKwptPwV1IAdk4nPmMgCkzYsmGElzajClB4KOAKUMIIokUIukMDh07gYnZOdVP8nc773dhYWFe7ni2LpG15Li9dd065Z4S+FXV1+v337t1C7/3z/4A4+MzOPvGRVO+wLXh7/FGw+3Ftu07pEG12VKO9ZXcQI2p141UMiEtJLNfKd945/IlGaD8Pq9em7c4CuSyQQxo3sngC08/geeeOIHBrrs4+8rL8IutBpbiCew9dBRHn3wWM5EEeoZG0T8wgKaqKmzdslktZWQJyT4SEDHGjP8meGIeL9Mcbt+6pRslAlfqZnk8cf/U1ddjx44dkoAQGJJFDZeFddPD98PkiOPHT8goNjY2ahVGGDMUc3vt3F+CNZ4D/kBARj5uB6cBiVRCmk+CWT6WFb7UclP/yRvAk6dOoXltM1577TWVHizOzyGTSsLpdmHr9u04ePQYyisqZWBiWUEqHkM6EkEukYC7kIeP56rbhcV8WgB0/fr1GBkawdTktCYKoaCRFVTXNaCnr195sK3t7diybRvKqqsQKAtjcW5O+6mn8z6uX30HOcpFeI4/gjFddSKtxG/ZN39/FzBdce5bf1f5N4BrRGD6yoVzn5O/tqW3+VlcgRIw/Szu1dJ7+pmuwL/5P//ViimJFxiyhqS0yPbxwmnGo6adyYwiCew4ES1ovMkRPM0xdiQPmTMC0vKyshVDFX+PwJTfUw2kFTFF4EBQSgBgRvleMUoEpnxdsp99PT0yYojB0oU/iKGhYbVPcWzJrm268m3gSVBC80i+qFL5FVCqgHAyogQMTodVq5oUUCEzy9GvpAga37uRtmKyyFpyLZhh6vO4BEydjIpi3FE+K4c5gdHlCxdQUx7G8888haDHjeH+Pmlip2fnkMwB8UwB7nAFTj/zPODxo8LvRbnPjYAbCHkciMyOY3lmAgF3EV5n0QKmLjGmJqc0j4RMUIYZ5Cif5U9kUwl+mWHKUfxyIomv/9Ivo394FHOLS6itbwA73d9777rG+OXhMLKppJjqI0cOK07K4XZjbVs7RiYn8fpb5/F7f/AHGBubwvlzb+t12PqksgK3R/t9y9atGhETuuSYn5pOr0SHFbg1DkhTSnDN/vWx0RH0dt+3gKlJOBAwlcuMrUkmheG50yfxhdMnMdrbhfOvvQK/k0ykF2m+5q492H34OJION6YWoipTyMWjYmY5ao9GY8rJ5Q0RASePucHBQZmeDhw4oKKAW7dvKcczFo8LcOeyWQHJ7du2ob6hAWfPntXjOV4me0+g2dfXj1MnT0qPe+fOXf2MNz/Ly0sar9vHO8sheHxRWsL4Kt5k8ZhdWl7WjVAwENBXfo/SA4LaY8eOYuu2bXjrrbfEQs7PL2B5cV4qZ0oMTpw6hbqGRnR2dWn/EdSTRU5HY4gvLsBTLMLvdiutYimfRv2aJmzdvBV9vf0Y6B9AKBjC2uZ1qK2th8PlRjyZQiKVUuxXx4b18JeF4An4MT46KmB66/oN3L7xPsKBoKLdPghMzfkv0GpNGpS7KhOblTRr3eDamlLb5KWbPlt7uupOsbyiAi+XXPk/02tA6cX/YStQAqb/sPUr/XZpBT6wAv/6X/0vApD8kK6SY0m5643DWmBUAfMWaONonrFP1BZaLn4+jgyQyWw0jCQ/bPaUF3h2pdOkIdZMsUIB/ZuMFAEcw/VDoTA2bFgvlozsF5//9q2b6L3fKZBAQFHf0KjQ99GxMWzavEWMKZlauaAzWYHE5WgUBScd7UaL+cApbBhR+/3ZoJvMJAFKRRnBlFtja+JzusEZ2k/tKy/I2WwaXjebceJytkeXF2HgrwuXLlyEx+XA6VMn0Fhfh4XZWYGchflFFBhD5A0IYDZTn5nNo7bMB3c+jejSApKxCIqUBtBf7ygiHPCr/YlgheuvwoF0VmP8RIpOb3aXs43I6EuZYcrIJ+lMkynsffwg1qxtwb2u+3D7fPCVVWBgcAi5VEo5ojRWxSIRmX/IdAbC5Whatw5d/QPoHhjAf/3bv42erm68d+Wa1oFh7Gqacnng8vqwtqUVdfUNgpcM9mfYPt+rcm3dLo3++TUcCMDv9SAej+LOrZvSMdKRL9ZWGIfjfA7yC4hGl3H6+GF85dknMT3YiwuvnxEwJWPtdHmxtn0Dtu87BFe4EolsEYMjIxgd7RNbz2OlsqpS4I/jdqY08Canu7sb7994H4cPHZbB6P79++jtHxRraB+7fDx1pTt37kRfbx9i8ZhuWnijRGPU+PiEft7S3Iw7d+5gZnZG437KB3gMkw3ljQxvqHiq0ChFkMZ1ZR8pb3wImCmB4Fc+fyGfQ3NLC5599hkZnXp7e8UccvxODfWWLVvxxBMndcNE3emtWzeQTiWwbu1aOCidiMURWVxAIZuFz+WRxCXjAqpqarBlyxYMDg3r/GD+KOtjOzZulGmN2gLW0HK7a2prVTlstovH6QKuXLmMWCSqdAFWwyrizTIQGhc+NFnQscBJxCp5j7npo23w0R8Gi37wpwT6Z958s/SXubQCn9oVKAHTT+2uK234J3UF/uf/6b/XBZDAj0BSJFahoAutOs7zeaOLY2i+xyMQwIuWxtRWlJRqSi1waoft28HiND/x96jZ9DMOx+0WO8aLf1MT60kh/R9rLGVccbp00SdoYtPU8uIiBvp7kUmnMTA4KPPN7Owcpqan8NhjuzXmVEyV04lEglpVMq5+pPM0aVlB+XaEjcXymDQBt7bLmLQcei+MfyIDSuAija22zqH14Vg6mUyA6ZkEjT6PE7PTk+i5343yUDleOXNGoOv0EycVLk/DFt8L61EJ3jZv3ab4JoK7gcFhLE0OIxOZl3aVYLQs6EdtRTkqQtThMsSf22eieAj4KHFIkxVN55BVvimZRgNKM7kiMoUCYqmMHhOurMKe/QcwOz+PvoFBuHxBhBmrFYvqeemMb6yvV6zR1Mws5peW9Ts9Q8Nw+rx4/stfwZXLV3Dv9l3JJsgyci1ZRcoa1Jq6BjSuWWvYTDnOiwKEPEaYPUp2nOtKFo4GJpqb7nfewzJZPsaI8eaGzBvfhxWdFIvZwPQ0pgZ6cP61Mwi4HDpe+J7aNm7Btr0HEcs5UHD74XC7MDY6gLm5WY3ZCewIIHkckzWntpOs4YWLF1BdVY1jx46JFb9x+w56evrEvptmI96IubBp4yZpLycmxjEyMqJjfP36Dj03P7Zt24a+vj7V9HJUTyAnSYrPJ10ngTGfi+swMNCvG7dkPCUDGAEeASuff36e2s8inn/+eb3Wq6++Iuafz3PlyhVppp966mmWXqGnp0fs/9DgAMrCQbS1tKhyNJtKIbKwqEiyoC8gkJ3zOFDB16iuRmfXfRm+vH5Ka5js4MHBQ4dlprp957bO4baODlWPzs8tSFvLmLX+/j6xrLyJVAawgvSNpUk3cVblFo89SV4s/bYYfDtn7eEwfusP348AU9sYBYCM6atnz35S/zyWtqu0An/vCpSA6d+7RKUHlFbg463Av/jnvyt2yQamZLrIIPJiQ2aSF3N+Emja2jjG75D9IYo1OlIzSjdOdyMBsFlJxkARhMr5zgu53yedKEf49fUNivQhKJwYn9BIlmCJ7meyOCZaJy8GhyYUjj83bNwk/eC7776L1vYOOcbT2Yyid9ghzwt8a1sb8g5T1bmaLTXbSkaPDnFj8jLZkQSALrGgZD05olbF4wpLTCDL3wUK2YyqSAN+D/p7uvHHf/iHqCyrwNsXLyIY8OPE8WOKJ2IVK4Gpik2dbuWeE5QSWPf09MKZWkbYlRd76Szk4HM7EfZ7EQ544SoW1eJDdllB7bmcUhDEimaLyLC2lRd3l1utScl0TuPuSCKJ8spq1ZKWV9Vg+46duNfZhZmFZQTDYaSTCeWGgsYyr9dkf/oDqiT1BoNiWzdu3Yb6pia8+eZZDA4OSaYRLjexRS6PV9piXzCMda1tKK+skvEpWzDud0kzaGzTDYgHQZqEPG4B+YH+PoyPjqhdiGtMwMNtoRGJUuBEIoonjh0SYzpJYPrqyyofIGOXyuSxcfsu7DpwBEvpHHIOL3zMSfU6MDw8hKnJKYErxjLxBocRUjzGaGjqH+iXFpqRS0eOHoHPH8Ttu/c0oucx2dy8Vqwnf//48eN6rrv37gqY1tfXo76+TnrTxoYGSUt6+3rVaGZ/EATTnU9wScafYHNocEjHUzBgACx/zlE/j7nKygo8/czTkhlcvnSJ7iK0t7eLLaUzf8/uPbrxIuilnODNN9/E0GA/WluaxZjSREYpxuzEJKILi8plTWVScAX9WLOuRc1t/f2DWIpExKzzBoHHMkHp7t17VK/KCDCe22Nj44jH4noc8STPN+ag2iN3O0ifBkb+TeA+5nnI9yX61EpBkBGKBi/mwlpmwQ/8FdLgxZRzmLxgkxbMG8tX3yppTD/eX+3Soz9JK1ACpp+kvVHals/ECvz6t74hcEYWRfpKjeqp+TSjerqDqZkz4ChlGnYIPAmKFLPkFNAjuBNzo0pS4zjmY/l7Mi6RYXEUFa3D11M4uY+mqIDRolquaoJOskQ2i2mFOKFBFZoZTM/MqiZzaGgQOx/bjXBZmcamzDHlz7kNa9Y2o6yqVo1Cdr+3bcQiYDD6wYAlVTDjfYJUVTpSO2oKwGX6Icgy25JFWTiERCwiYFVbXYHhwX787u/8DhwFiJ0j+3Po0EFlU1JLy9cYGx3HtXffE9vLcfKzzz6Lrq5u5JenURP0wE/g5nKCxZ5eF+AlS+iARuB+xnFxnXN5rT0rRxN55o6a2lcCXYLCeDKjnFMwuosJCm7KGBwCj+xF7xsawdzCIsrLwwj4fKiqqkR02eh2y8rKwURKxU45HNi8bTsGh0dw8e1LiMbjYkVZYqB2I2pt4YTb68eGTZvR2Ngk7SsZYYJcsqUEKAL7XgJTv8w5oaAfoyPD6O/tNaN8y/xkprt8H9C4/4ljB/GVZ09jsr8b51972WhMXW69t7ZNW7H74DGkHB4BUwJzt9skQjAQf3R0TLIQbgePR+4D6lDpyLePbbKqjx8+In3sxYsX5V6nWahpTRPu3r2rY6C1tVUB/dFIBMFQEFs2b8Hi0hJa15lCAh7PPEZ588TjlkCc5RG8qeJrMqFBE4Z8Ecl4wtT05rJ6LLfr+S9+QTddly9dxnJkCZHIMp544gkxstz+RDyJ2uoabNi4HpcvX8bLL78koEg2n6CUsVtkoeNLy0gnEgiyqrRYRNYN1DU2SLrCMb4kLFxrt0c5tv5gCPsPPI6t27YqfP/K1XcwOz2rmyhTqVpAeXmZQLxuWlImJYPufO1XK8VC0XDWeH+lzcqK/dJZ8yHNajZjakd62W1XjNt67ULJlf+ZuJh8Tt9ECZh+Tnd86W3/9FZg66ZWgVGCRF7A+Um9JUeo/J4Z0ZlsSH7woks9aIqVlAW76cVUTNpg1I7HEcvGetNQSCPNPJ3u2axeQ1WmMPpAtURZYJXPT3BJYwlBDpt8mBlJQMCxKtkeuozJkLKByNRiOqSrI3hraW4RYC2vrjN1nQ/XJ1pAmiCB708yBDdf3wefxy3TB6UBNPuQIiXradqr6JT3Ip9NSYtaVVGGuZkp/Fe/9mvIZzIYHh7VePj06SelHySYqaysVsxV5717AvMMP3/66adx984d5JZmsLY6jKqKcuTTSfisVqnyYECMKZlGAmUT20Vgmkac0T75IvKWHpitUnyPsXgKqWweXn8ADqcHuaKpKiVTRqe20xvA+7duYXRsRO+VrPXS4gL27tuHTZs3C1hm80U0rW2Gx+vH2bfewp279/R8XAcftZROVmyysdUpMNzesV4aX5pqqHulCYjHRZ66UUohXG4FtzPPlA1Q6URc65BLp5DLZFSgwBseHlus1szlUtizYzN+5esvYLynC2+ffRVuSho8Xr2fppYO7D16QqN8d7BcgJi/Yyo/TUwUszsJGk19Z0G5t2Q0KQshK8r/b2hag737D+j4uXXrto41SkampibFWjK+ieCK7ChvLAgsPW5OFILYvHkzpqamDZtfLGj8TSaUuub16zegpqZaGlF+ECAz85SgMpmMY21zM44fOyZm9oc//IH2K6cOO3Zsx6lTpyRnoamqvbUNj+18DHPzs/jOd76jG55gwIdCPot8NoN4JILa8gr4KHGIx5UNzPOk6HXBHwpq/XkzRA3wzPwcfAH/SvYtiwooIcjksrj09ttaL+5Xnoe6IbWApbThJOTtKDUeTxYoN+c21dCr9KJ2m9rfUUm6qk/NMlTqrkTmxVcuvPXT+wNXeubSCvyUV6AETH/KC1x6+s/fCvzGr33TZJNa9ZC2blQ5jJbBgQwKmU2ajDTyYy1pKvkjzOpKEL/TobxSA/oMY0lQRiDAUR4BBJk66tUIGHiBZnMSx5n8f17k+Vr8Gf/fBJTnxGARELDJiK/FDwbOk9FsbGpS+xPZv/KycrmUiy6f2D17ZMiLr5zEiq/iiNxtmpVWAVM/0wWkO2Xwv524adaBSQFsLlKeqc+DcNCH+dkZ/G//8l+qUYnAgrWZJ584jdr6RgwNj+q9U2M6PDSkkXVTQz2OHj6M96+/B282iebaSlRXEpim4EYehWxaGtNMMiGQTL0f10LvNZFANJlE3IrrUogX2VQabBIZrQWcbn5T43bqQWmycnu9mE8kkWRUUSyC2fk5uL1s1cpj9949AjCUQFBq0LKuDRMTU3jz3FuKWCJj7HJ5FMhOgEqTE8Ewsy9D5RXYv/8AqmpqsRyNi3VmtqwajqysWK5nKOCDjykLuSz6+/owOT6GAPNTM8wENcdKNpdELp/Cnu1b8a2vv4Cx3nu4dPZ1uAvUJfuUt9nY3IY9R04KmDq8ASQzGTVxEYRK6+h0aixNzSmd8Dy+FhYXxEL29/VbkWBesa800O3dt1evzf02OTWlGw9iLcpVqqur0NTUpN/hscmiBjKgW7du1Q3C6Oio9gmPT+4XHtusRiWw1Y1bJq04NJqxxsfGUFtbI40rixguXjgv0EwWkq781tZ12oZr167hmWeewf69+1EeKsPZc2/iu9/9W51HzIOlwKQ8GERkYQHt69Yhk0hgYngYNZXVSHEtwwGUVVboRqq7t1c3Scz2dVHfTUY7k9GN1i9885v6WU9vD+7euad1UpJBliUXPGOM3lpaZEWtEaQaQ6P521AUC7tSWGGN81f/5XyYNTVZyDxgTRLD6rKLEjD9/F1zPmvvuARMP2t7tPR+fuYr8KUvPKkLE1lSXkg5zrQ1o/b/rzQ+FUy/PUFWPpPShZn/5miYo3ReuDT+12jfMhVZ4eL6d7FgmFhmOmbY/c6RP13bMelYCUb5Qa0ex9gci9JhTX0kL6BiU/MFLC0tC0iQMa2uqUV1bY2AKRkuMl3v37gJtz+sC7FqSRWab0QB6vomolk1jjSRUKZDnZ+88JJtpNfjAUA3rUZuRwGZdFKGJY71L154SyUCQ8MjWLOmGVW19QKEi8tRPQe3NRGLie3avKEDj+3aiSuXL6HK40ZzTRVqqiqQjEdQyKSQSyVQHgrIYEU2kf3yxh1dkLErnkoiQeZM7ne3ACjzTeOxFKLxpEbtfn9IrCdfm332fMxSLotEzgTgzy/OC7BlCzl86YUvyygWjycRDJUp9/LK5au4du1dhENllnGG+8swpzYwJXxh4sHWbduxfsNGMag0MSVYLJDJaLzNdaPJiTpTv98rU9n05AT6e3oEtAqKayJz6kGhmEW+QMZ0C371G1/FeG8XLp19TcDUNj81trRj39FTiBccKLoDiCWS8DBcVp30WQXQS+6QTGjsTAaXofUEmDyOaGgiMKRqle+jo70DO3ft1Hh9bHRMjn2ymbwRkMGPDLrfp9E2I8rYKU9jEuUAk5MT0mIuLS/p+ORNFY9vmpXMOWMixNY0NSGfy2DXrp26SaF8YH5uVhrYp596SkC+r69XiQDvv/++HPWHDxzEwuw8zrx6Btffv46GunoxzmSec5k0dm3fjtjCIgZ6e+XQZ3ZbKBxGqpiHN+iXwWpwYFDSDZdVUMCUCeolWE7x1Z//mrTaPN8vnL8gPSvPf94wklWmcY1DEq4hceRKa68dt6Z2L6Z4GMOTHcG2MqK3mtUe/J4BoqvNT6ujpCoqK3GmxJj+zK8DpQ348VegBEx//LUr/WZpBR65Al//6hfENhEA0CihpiZFRBlzg20SWm1wIvNJ8MSLNlkiuniN6aRWWlNzkTJuZ5pn+FWQkI7ibFYMUzAY0LiXwIA/IhOj/6dcIE19G4PBExgdHUfT2rUCzWRsyeIRgPCDbnE1NjkcGvHz3xzl3rx5CymSqg7DiD4c7m2DTeMqNqyqYYuc0tTxOXnRpftYRA9fg6FG+RxCAY9AJoEpW3qYDcrQ9LHxcbS2diCZyWEpEtcY3E1QuERTTgaxaASP7diuz6tXL2NNVSUaqypQFgwoMsqRz8LjBBrralFdXiYHO4PWCZIIlmi4WYpGkMylxWZK6eek/o+mtDzKy6vg9QUwNTsv9jQULtf4meaSnN+HC9fe0Xq2b+igYBG3793B+o0bZJBat64NLqcH9+514fKlK1hejoitZSyBGeVTf+ySqYqMKVeKpqeaunrs2bsPVTV1ivLiPo7GY+YGgrpKFi9wnO8jE81xfgL3uzoRXV6S/lQaZe0mHhcJ7N2xFb/6jRcw3nsfl86RMc0KoKfSOdQ3t2LvkZOI5orIOTxYjiXExtq1udI3s1YzkRAo5T67/t57iMZicteTmSN7OjQyKsaXdaFcWxqOGhsaxXJytE/NJ48JHn987Ug0goryKjidXoFSGqLu3LktELdmzRoVTLS0NItFZdwUX7e5pRlzs7OKGfvCz/2cgOq5t85hcGBAjyVQpeaY7O7evXvkpCdo/cY3voGG2nrcuXELly6/rfdCSUs2k1JcVFV5uUxQ/fe7MT81jWrKQLI5Aeh4LiPt8caNGzAzO4fO+91iRsmYM2eW5017R4cC/am7PXToEEZGRvHWufOYGB/XOvCDcVHUlnItyW4+SHky57R8gUpU5elsqoVtk5T5sYmXs1lTA0JNC5b9UQKmpYvRZ2kFSsD0s7Q3S+/lE7ECX3nh51aYRDnqXQSorBI1cTG8OFPvaMCcYT/Y0lMomnE6jUpkjXhh40XUBoImJ5Lh7CZ8XxrVLOAsWlFNHFFqTOkVINbI2rqIycmuMSJzMnPq+Q6HAigLBVaC7Tna5IWQUTh5hxuL0TiycMkIdPtuJwp56l7ZYOXSWJ6OYX5Y11arMODBLjDsD5/TAFSLW9VXyReKtAgRnNLwxfGnA9HoEqYmJ5CIxBWOTvDD5MdonBpEo8vjunFsTfd9MdlAZQAAIABJREFUe+s6bNywHtNTk/iFb3xdRqR5rt9yBNXlYVSFwyj3+1FZFsLM5DiW52fh8bgUT8S1SaaT0pfS7BUnO5jOKFc0VF6Jytp6eAMBNT453F41Ok1OzyiHtbIsgKGhAXznez9EXUMdmta2oKVtvSovm9Y0i0EdHRlFZ+c9jdrJKHucbjgLJpmAjCkd+UwAoHaVLGwkFke4vBK7du9F49pm7Tr12ifSYrNZk2kYcZrcjESCpPXQQL/AfHV5uRqgqDdljG4qEcXB3TvxS1/9ImZH+3H53OsopBMaKaeyWTQ0t2L/sVOIZIsqLGAUlsoOnGb0HI1EZWoioCIDWlNbJ30mpQmhUFDB+NSSunx+gTRqgNn2xBsyrsNavQcHpmdmMDk1qXOCbH4kFl3pdCdLyqaprq5O9PX2Ktu0o6MDXq8b9+7exfj4mG7kCF7JlrLAgC1TTJCgC183bzU1YvXpiufxzzpSAlzqX48ePaqYMUaQUU+9uDivCCfm5pJxPnHsKHrud2F6YhwhJkpQL+31ymmf5s1ZPI7mlnXwhyvw/s3bWFxeBnWlPF54I7hv316dbz099/Hsc8+itaUd//k/fRv373fJBEWWVDW1bKbi1MA+YwhQrRG8Lft5dF6pyQzmGbOiQbVPOOsm7+E/emRMXz5fcuV/Ii4GpY34sVagBEx/rGUr/VJpBT58BV740nMr1x+b6aDpgRdCgi/q8Mj8qG7S0mRSnxiNR9RvzwsqAaTdD84Lk8wmVlao2EYykvkCcikGrLs1LuSFUrpVr2G9OP43YepMBqCD3zCdOerxaHTJpJBMxOBzO1AWCmqsSbBEM04yk5djndmlZNJ6+gbh9ZeZtiKXa6VW1DSSWpdUK59RjKsFiG0jjQGjq2QA+jUGjJNZJctHnZ0NTCeRTaaVB0mTVyZfFDAlyKFul5IEVnTms1lsXN+ujFO+32/90i/AyRzPbAapWAyLM7NIRiNY21CHHEP9uQ4OE+qfTidNrJTbjfKKKkxMT2N2fkGyBqeHwNwpg5DbH1TffTyZ1og/XF6ODRs3YteubUgk4/ijP/53uHe/G4lUFvVNa3H85CmVCZAJ5D67dvUd3Lt7R4ajQq4gcEo23esPSrPK1+AonJIBAlTqNenO37Fjp0xoXOtkPIlMNietJvNLyZSZzFhGbFGXO417t28jl06rYYgsusORRzoZw/6d2/ALX/kCliZHcO3iOeSTUQFHAtOmde3Ytu8gRmYWUHD5ZMhyIGcF2CfU/ER9Mdec0WO8SWBeKcGnTHxWWgBjtELl5QKI/B6ZTrLaHNfv3LlL+5CtYswr5WFBoxB/znOArP1ju3bpOakTrqyowPbt22X6IqNJ2QANTGT0jx45IonKW+ffwsDAgOKqeI7QFEXgR0aWH83NzTJccRtZn9p59y7ef+86ZmdnkMmk9FjelO15bCfqampw4dxZxJYW0dzYCAdH9IW8buxSDmB6bl762a07H8O58xcxv7SkRAWy2/UNdXju2Wfx13/1lzomT548ge1bd2JqcgYvvvgDJOIx3YDxRpIa8tUjfIJSc+qY/9FN3CP+pKxMJqxcU7vAQsyrfb499HtMsiiN8ktXqE/zCpSA6ad575W2/RO5AqePHDTbxRpSualNZBRBIl30Yky9bv2bF0ACBROonVPgvIL4+Xi5jBPS2PEi/IBsYUi3AZzpRFKQjxdGXuQ5zvUyq9PpVBQTGTXqOAmGDE8J0Eoj0OWCDDSUFfJxDN53uFyoqq6F1x9GPJ2DOxBWAP2Vd99HBh7ARROTDXIfXFglS/gAMOUFNy/W1MgOrEVZYYsMMC0SmDoMYxoRYzrJXlA1PFGvyaxRAgEiMjLJYh+l4Yth29ZNGsVyzLtr63oE3A6xpjMT40hGowh6PGisrZErn9Yrgg7GVIl51H4xmlKaWdQc63bDxTgrtxfZYhEefwBLsRimZufEaPqDQTStWSv2kkDu7UtXcL+3D95AEJu37sCXvvIC0umcJBIjI8P4wQ9elJO8oqJcI132rBOdeXx+3QQwfovvi/pSl8cnnSfZxl2P7ZE8Q+3qBYcYOrLqxh3PDS1ov4ZCASUY9N6/j/GREe1/Hk8uZxGZZBybO1rw7IkjWJwcQdfNd+FzMl7MvA6BKUf505G44qJUguBkteeywODCwqJuckiME0hWVVbjxo2bknhw28QCkl0sQkwzo50IBCvKaZYrqBlraXEZ7R3taCDAjMbkZifjPDwyrOOcwPfA/n06xt94/XUdw7t27VBjEo9hbiuNeF/76lfFkL762it6XY7qCT4J/rkmBKcEr3we/j/BKeOiCN5ef/U1dN29J0BvzIN51NVUY8e2LRjs68PYyDAqQkGE2HbGdAOXS+anos8nYEqj2qnTT6Ozuxd3Ojt1TPLmY9Omjdj12E78P3/y77B792OSE9RU1SEYCOOVV17B5MSEjnm+D8laVsc+WdWxK+D0QyKh7IxSnTkWsrXPY+XnPuJDzU8XS3FRn8iLQ2mjPtIKlIDpR1qm0oNKK/DRV+DEnp0P5ts0/ojpZEwSGUOO4t1m5JpnAaYJPGd8EQ0tqiy0sk9Xv6JdSWqimozWVHFQ+n2IEeWImnFIZKLUBqT4KNOhbof2E8zQwJRjzigf43aJRWQWpuQFNOEwwsjpQdHlhcsfRiyRwc1791EMVqKwAkytMb7F9JiYUhPybl9sDYCy+rwFsGxgWtQYk0CcAEujfDZECZgua5TvKjJeaEkjYuoXyTcpP5LmsGxOIJaGsea1jVjf3obRkRFsbG1AVdiHmspKLM3PIRmJopDJwM92LWut+Foci+fzdJ5zn9A05FBqgMNlTDw5dc07xSqHKysVuk9QmkxnTGwT61TdLkkAhkfHcYdrAxcaW1rURkXwRZZsaGgI3fc74fN4Ua5CBSPD4B5h8gEZU6ENanJBxhQC4ARCjI2iAUiaXMZVqZIzuwJOyZzy2KHpiRmcc9NT6O7sEotMcIdiToz47m2b8NSxg5gd6cf9W9cF3LmfKUuoaWzG7sPHkMg7UfTQ/JRANhOXHpmgcW5ufqVuljdI4XA53rnyjkxxZIQJMAkE4fJoxF3f0CDASoBIlrGSbGYqg7v37un/29vXC1DSMHW/u0cgkZrqbVu3or29Da+//ppkL2wv6+/vVasWwe6XvvhF3dMwPH96ekrrwH0nUGxFnvG44L8pQeAY/7nnnpPjn/roi+cvoLurS0vNiYTH68aObVt13N+5eRPJeAxr6ut0jOSSKeXgprNZZFxOLMfiilI7cfppsdwvvvSSbhj9gRD279+LaDSCrs57qv0tryjH5o1bEQqE8dprr8m4FVKmsEeFFrzZNOcGx/hGJ7rCkkpz/cGPFZb1oRB9nVt/xyj/lRIw/eh/sEuP/MStQAmYfuJ2SWmDPu0r8NSBvdYFiCNVspEcoRtWUkYoYThzGSIoNR+sDrUvTdSCGhBnfxXgkwHCNh6Z3yLryZB9gl658xki7/OYdiCPywKupoVGr888UYIj6t0KeTjYLOWk25uh9G6BI3bFOzymgjRXdCOTB4YnZxBz+ZF1WLE2hhBe2R5j5HpwoeX2mjpWU5PJZHICU1NOY12Ui3kBTLqsCbTcHidYozkxPoagN4DFhSWN2pNWLSj/n6CHbnUCeILMtY0N2LJ5E0aGh7ChrRF11WHlpjKPcmFqGkvz81jb2IjKsrBpaCoyoier5+HF3ef1wwmvGDACRGXBMuqH6NztRkV1jUDK9Oys0YWy3crrRSyZVHUogcuN23dNmD6cSKayRnNr5bUaVtasBRMOgkGTkuDxMTaKrnzD1BJ4UnvK7eBYl8xjx/oNaoJKZphj6qQaV8HylCLwpoYrztgoF3XDySRGBwdl8OJrct/Eo8vYsalDjOnc2AAGuu7Ao62EwHdVfRPW79iNjNOLLDxiTHPZhH6Xa8PSBY3kVa3LXF4/rl9/X+H3BNgEeYpFIkaybsD4fW4jzWIEp7U1tcrMnZmdlTSAgJsj98GhQWV+Ml2hrrYWx44fRVdnJ3p7enVukBVNJeP45V/+ZbGiFy5cUOh/Jst817QAKI9lu+LXNmpxnffv34+TJ0/qMQTOZ994E/du34HP7xUbTKazo70V927fUjwZJR1kTANMucjlVwohyJhS4pHNFbDv4CGsaW7Fd198UbW6TIvYuHE9bt2+hcjSEqqqKpSh+vwXvox1za343ve+h+GhYcv4yFPNPvjNeWuP8u2/dcqqfcQHzYzM/LXNhCplsHKEbQmNfVNoA90SY/ppv4KUtr8ETEvHQGkFfsIr8NSB3RYwNYYjM+U2sUkEh+JGNPY2bKcuVBq5PxjXPQClBqCaxxjzkvk03yeolD6T7UYM9Wc+qpeg1GnVgTrNyJrA2HpdMoBFakVpRuHrWsCWAIdbpORFVwBZuDXipcZzaHwacW8IGcbaiPIx7KhxChtNKeOjjO5N0MYkCShk0WQtmv81yQQGvRUEnqkxJTDle1iOLGq06nG4Fba+tmUdGpvWKtuzeV2rWLqXXnoJfb09MqmEg35s27pFkUHrO5qxdk293mc+k1X3+fLCAhrq6pCMxxEOhhCiczwQQFl5GYLhILxuLzwOL3LU02azYsfI/i0sLaHodCIYDikmaDkaRV19vfSRc3MLCIfCinEicLlztwtOj09rRybSzZB7e5/ZAJ77iE1YTBZwu00JAkEccywVVcWIJ2N2Isii85v6ypbWNsAdgMPt0fpSgkDgx/Ui4OfXoI/RUU4M9/djZmpK7n+G7ROYbmlvwZG9u7A0NYqJwV4gmxSQJagOVdeiY9su5NwBFN0+aYuXF2d1vHIbI8tRxOIJMZHcXxzrC5gmU9Iyk1UlECwQUBMwMc7KS9a/gGgsjsqqarMPqflsbcXy0rLc7a1trWI1e3t70dPdjdqaGhw6fEjA8+b7N5CTEbCAp598UpmkVy5fwTilGczc9Zh8UNXxWnWdfF1b4kDJC7NLqT0dHh5WgP/k+ATud3bi1q2bYkt/7rnnMDkxhhvX39W6OdnQFAoImCKbkxacQJHAdGZ+HsuRGNZv2oI9+x/HVaUSxLF12zYBxlfOnNEx1da6Dr19PfjS81/B5k1b8frrr+PO7dvaF4p7C/jl9rc/HgamH6YxlQSIzWmWW1/tUzIUFvV8WgMG+uvcLQqMk81+7fLbP+G/aqWnK63AP94KlIDpP95al17pc7ICTz5uA1MypgbACZAKlBpAuuKSt/z7GmUTmBoIuqIn++D/m5/ZANUAXRFqyqDkGJK986wBZZ866ysJ/nixNYE0HNM7NaYXACHTKtBsJ5K6UCi6UHT7kWepp8snI1T/6ARi3gCyylu0tkEtNobBVQD8ClC1zBwSbRI4m+c2bKmlkBNINSxpURmdObjcTkQiixgdHpZJaHpqBqGyMpMtms6oApIXXmZGZlgokM8pYH/D+g40NtSjcW0DHG6Hais55l+cncf48DCqKyrQUF+vnMxivoDFpQXMzs8qjomGpGyCo/2CRvmsi62sqlQVKjWk7I+PRKNynJdxfJ1KahRdFSrT2k1MzeBO530B/aKDWmGnUg9s4G6UE2a9lGTg9qhaNBwuE/PK6kqCUy4OQQdZYX6l+YdAsLa+AaHqBoFdaYcJUsTZmUQHxUaxUGFiHP3d3ZJyBAN+ZNNp5XEe2rsLh/fsxER/F4a678GVz+hYpMkqXFOHTTv3oOgPI+/0oeAAgj6a24weeGpyWrmlhgen3jOgKlhWaxJYm5QIqH6VB6DWrrJSkWWsXmXG5+TklMxTqUwGGzds1GPY9FRXX6fUif7ePtWcPv3MU0oZeOfyFb0/ZtPu27sHFy9cUFg+M2cJzAkCyRbzte2EBrtBiewoQ/f37NmD9957Tzmm3/zmN7G2aY2mAVPTk5hnGYLbhfNvncXY8JBqankcMU4s7PfDkSMw5c1ZEcliUfpiHnv1Tc04duIUOru7MTo+jkOHjuB+d5eANfXiu3buwO3bt/CtX/41NDas0WufO3tWznwCeO03sqb2jehDc/tH86X2sWNu/FY+CU4JQnNkv2mQs85BK6KNx+lrly5+Tv7alt7mZ3EFSsD0s7hXS+/pZ7oCpw8+ZujBAsGDuWgIoOj6zUuJYTkNC2qyX4zK0AJxlk7Tzi00QNRwq6tZSX6fIIbjadWXOp1qN/J7qR11qk2JX/mpPnWxsnSAkwl1SwLAbSIwdTn4GBqqyNy5BEhzRepM/TJBdQ+OIEJDEEvYrcpS6Vat92czpHbd6gp4tQC5AaQSFBigyvF1IStdaSGfkUOfbFY8HlGzTyGT0yif4I3VnnSs2807XAeayNLJpML09+/bo3/D58HRkyfQ1NiIxbl5UDThcTKuy4Vv/8V/lqmKIKaiskoXczKP/HkumbEqU7kHiooKIphihmxbR7tar+jYl1M7Rbd4CkGXEyGfH1Mzc7jf06ss0lzRKZlEko1RNnhXJ7sF+mka402D2yunOt+bafeya2gJREwGrMxOzBHNF1Hb3AZvMKTfYUwUgRXBIzNgI8tLAqCx5SXElpdRWVYuoERwTpf+0QN78OzJIxjuvovOG9fg4ppTY1wsoqapGTsPHIYzWC52nJWk+WxSGlxuB41mS4tLAvBsZyIwvXr1mhhTjtdpMpL2ma1FlEEwQzfg1zGRzeetuCgI1JOJdru9aG1tRbi8DDPTM2hobEBVZSXOv3UejY312LFjB65cuqxz59ixIzKNXb70tiQQHOFTF0xmdPWNmd2exHOFZqfHH39csVBkLBm79pu/+Zuora5BPMqIqgJisSjq6+uQy6Zx8fw5OfbZuLYamJJRViUpA/gpl3F7dc7s3LMXS5Eo5hcWJbM4d+5NMfgN9XWorq6UdvyJU08iFklo3734/e/L8GVXD0tX+iHAlIOER33YGaarc0rtTGM+n/3z1b9LxvTlUsD+z/QaUHrxf9gKlIDpP2z9Sr9dWoEPrMDpAzv0PTGIlvtn5f+t0a75tzXit4CobY5aMQxZ436bcbRZMvN7fAUaY0yvvc3KUnNK1sxmSsmg+jxMBDDgV25/azRIho+B+eD3CFoJjuWOJ7AoouDyI+3gpwfv3elB0sGRL/WG1hYpccD03hscbkL17Ygog6QLKDryJrPRMj/Za8HHMRDe7SajaOQI6UxKwNTn9Mj8RNwdS6SkYeQYnEH4BD5kBWlaaV3XrCzKivIwXnrlZRw5dhR79xqNr3SIiuNyafy/sDCvKC5e2G2DGWOcuO78SrDKn9kAi3FD/DcBGMEO247IbtJ1TskER9Nr16zV7cT169cxPT2LxsYmgRXDaFOmkFc4vWpdCeKo/fV6pbMkS2vHidnxX3y8uQkpKh6KbBu/SoPMSlcCesv8w3G7neBAJlLRYE6nYpsoVZhfmMeB3Ttx4uB+LE6O4ua1Kyikk1o7srqhiirsPXQUeY8PTl8Q6SwBMlMUOBLOKTyf4JQ6UAJCZnJylE+DEvcbx+3Gde4QIxoIlSMQLsf07BIcHi+On3wCd+7ekZmKuaHOYkF6zk0b16Ntw0ZMR2NobGhQosLoyDD27dmjPFYywJs3bkBX1z1Mjo0ZVzsb0HjzwUArC8hT+0r2nJpKSgOYX0qJwblz59Dd0y1GkRpValyZtpBOJWVWWrumyUhIshnMTk3ixrtXMTY4CL/bBb/LI3kLz4lgdQ0WI2TLI4inMjh45IgkJdQDT83MiiFtbl6D9R3tMt/RoV/MFnDrxk188fnncfHi27h165bOCea+Sh9KiQBPW+sc4lie62jA6wOJjs2O8ly097sdFcXnE7tu/Q2xI6fMja4DzDF98c03S3+ZSyvwqV2BEjD91O660oZ/Ulfg9IHtBpOtqujUqNxmQq2f2aPvFS5RYlQDOC2vk6VDtbWchmk1z2uP5W1gahhZggSypj4xpS6N9flvAVOyo3Y6AMeB6oF3K0NTxigBU14kefEvouAOIO3w6fO9uz1IImhc+TI6mfdjYrB4UTV1igKmVnKA3okjp09r+mwxpmZb+A7oIjdtpgXlmBL8zExP0Z2D2dl5PSaRoubQAFMymmROo8vLaKyvw3/33/4zHDl0EO9eu4q//d53Ud/UKGaU+kU6tW3TSEvLOoTLwho1a6RvgVOCRDJdBA38SoOPwuU5vl9cECAl0OQnWTC+X46xGcXFsPnm5hb86rd+VfWc3/6rv1YoPYE6R/R28xaBKYEvKyydTAdwOlFeXrbCphOMmu3kJ4Gpoc/EmgqY0hxm0hr4afrVWUVrZAFMKSCo5nuprKiUcSqdyyqu6rknT+HU4QNYmBjF1bfPIxVdNqP+fB7B8irsPXwEeZcX8ATUcqTaTEsqEo/FDTBOpfQ1Ho1pRM7jlq+pmy8nXf5etUGxOtblCyJTcKC6tgG/9wf/HH/zN38jQxY1wOMjQ8x8QNDvxZ7HD8JdXimAy4grht5zf1KCsDA7i9rqKoyPjYgRpoWPulNl8KqO17SPEZhzv7B+9ODBx8WsdnZ24urVq2K2efPwheefV4Yq2e6ammpJCLxeFxbn57AwN4f66ipUlYXx3jtXcPv6dYR9flSWl+nxy5kM5peiOheY+1rXuAY7du2Sce3ylXfEXG/dukWufLKwe3bvxoVzb2F4YFiNUwT3fP88plbG+bY+22pPs41MD0yNBpzarCjX1y7YsDODNSXh34FVWag2OLWB6fdef/2T+uextF2lFfh7V6AETP/eJSo9oLQCH28Fnti/zYznLYPSAwBqnmclat7SZFrDbcOiPGSOMsNvG9SuBqxmHk4ntcb7lgyAIM9mS32MtfHy0zi3iSdpirEbqDh+toEpf49ZnwQOAqYEru4g0k4/Mg4frt/rRbzokzbVBk58L2qB4hOLMSWTY0ww9oWyiDy95HBYrnyzLgaK83nokOdr2+YnMkrzc3NwFmAC2UHNZl5pAT5fAClqS4tQLSfjhLZu2oCTJ46jqrICL71yRiN5RgSR4WO7E8EyGU+ygPwgwBNTaWcIiL1yCjiQiSRAIMAzgNWUIKwAATrjC6z6zEgPmUol4fcF8PVvfENVnWffPIeDhw6hu7tb43qOsAkeuRZ04HPM7/Z5dQRw3Eo2jK8n447SCwxTaZgz077En6XYTpXPraytGWcbQMhtJEtos6QEzzQcEZjG4lH84tdewME9OxGZmcSNq5eRTcRkmiJjGq6sxr7Dx5BzeQCPX3muDyQmDtWt8rVy6azkC8tLS2pcEkBU9akBTVy3QCCE2fkltG/aAm8wjL0HDuHUk0/hL/7iLyU5WF6cR193F5zM6o3HsHPvXmzbf0B61XAohMGBft1AVVVUYHZqStt4984tVa76vT4lERDwc9+RAWVaAD9objp9+jRqqqvR09uLV199Vdm/ZKQJTl944SvSCLPHvrKqQo/j8ba0uIC7t2/p/GhvXou++90Y6L6PgNuNXDoj6UHRH0A0ydf1qKGL9bFHjx+XcezO3Xvo6GjD1NQURoYH8Vu/9U8wOjqC82+eQyqeFGv/5JNP4dvf/ktMTE7qZoj70OBSc0PHm4kVbbGygW1jo7nxk6FQ5+2PzvlNqAVPOHMc2+ec/VeKDPJ3Xn314/3RKj26tAKfoBUoAdNP0M4obcpnYwVO7SMwtUb5loPegNEHF5jVbKnBo3YIvl2mbWlSbd3pimbR1qGatSoYesvoVy2t6YrpyWJMefE1znyHsk5/BJg6PYbJE2NagIMRTk4Rlih6gsg4A6uAqRcF548CU5vFExjVWNIe59ttUPYo3zI/Wetgh4RzdMztyVNnyuj/QkF95wG3H8PDIyvh88SSzPck+0iwRCDKfvhMOomvvfAVGWW+9+KLyBeLK81ZZKr4QWaLIIUXcOojaSwi2CTw43iY2k37Ak/ARZBIFpjvRQCQLV12lBTzTdNpJOJR1NZU67bh2WeewZ07d3Dr9h184QvPo7enBw2Njei81yWdo9ITXCaGik58gkkCJ4Jku5SAOMMGojp2pDWlAz+vGk1qOvk7ikcq5AV42U3PtSC7y7E7wTXTAghMXF4PliNL+I1f+UXs3LQeS1PjGuXnUgmNtNVOVVOL/UeOo8BEAbdPwFRMnLl7EhvJETrZUWpWKWWgZIHyCK2T3OGMQioiEAwhlkyjpmENGtauw3PPf0nHEMfqBINz09MYGuhBdHlRDWNVdXU49MQTyjFlzuv8/CzmZ2exgwkLs7OIRZbR23Nfx0aIGtNMWgC8vLJS75lRVqwupQO/o71dWakvv/yyGqSqq6vEXJNx/ta3viUn/8TEBLrv38e27VsV4L+0MI+L59/C/Mw0ogsLcORzYk69vPnIshHMg7TThWQ2h1g8pVQEli2cfOIJFQfMMHjf58Hk+DhOnjyOjo52vPrKK5hjZW0sqVSAr3/95wVcf/jDH2qduM/MNIRsr6n2NSOSovarkX+QFV8NRB9MSwwgfXDzxwgqPtLWKBsJa1HGvb85c+az8ce09C4+lytQAqafy91eetM/zRX4ADC1taSWacge3RvW0HbqG9e2uXBZhiibPV3BqqtMU6sc9jRUGdDLoKeiHPnm04z1aYIiw0i2lD/na9J0ZDOmDJO3gSlBLQnQTK4Apz+MjMOPZNGD9zv7EMk5BWAI0ozZyaziagbVxEM9aIRSgD7j8cmYWs1PpoPKXHyVX6oYJBO2T8AzPTWF8mAYY2PjCpx3ur1wUHbgdFpOcIckCblsRnrA3/onv4k1TY3403//7xWEzzB7ghKyiBxN86I/MzuDurp6fY/aUYIchrfX1tWqpYnfY9sRGUECMo7wecEn+0Yg+v+z995Bcp33teDpHCfnhEEORCKIRDCIYKZkmZIsi5aebcn2e7afLdvv/bG7teV69v6xf3plWyVVSfaWvJYtWRJJkRQp5kyACRkUchhgMIPBDCZ3zr11zne/7gYISiarYINEj4QazkxPz73fvd333PM7gYC1snZTAAAgAElEQVTHgFQCc+5+SRFAHJ1vv/NO6Rl/8IMf4o47tkuDSh0iA/b37d2n/YxEGpDieDkU1nNwlG9KEwwwsWN8NQQpM9RsE7edNxNGWjCrz9wuy7iRZeV/E6wx3N6ajygaJpP+1S8/hJWLF+DiuTPY+/ZOxGfYZU/JiAfhphZsu+NOuEN05fvECJZZeeow2olkQqCUADSXyQpkHdi/X0wtdaPS4zKMPpuTaa7s8aGptRNbb/0UOnt6cW50TAUBZD/5J4eHTuHMqZPIZVLwhUO4/3OfV/A8TWyMjHr3nbew8cYbMTM9pYrVZCKmaQEZ02g0jHAkrBxYMtEcy9988zYZpkZHR/DMM88q0J7je+43AT3XmWYoAlEC5J1v7tANzV133qn9PLBvDxYPDGB26qIqSf3MnuV6Ut9bKKK1fwE6evowMjqGoeERdPb04N77P40D7x3ExMUpyQvIylNPeuDAPrzxxusqhgj5QzqHbrvtVoX8/+QnP1Epgb3hUD0wGVMnas3qh23ShjU62scrkovaVGlLq8DUxk9ZxtT+jMD0sTpjejXf4uvPfZVXoA5Mr/IC15/++luBjwxML9GY2vG8oynVMla1ZQpoIoBl97oDLNWRTmbG45IT33z2IOT3K3ifAIcXQzKixq/kETg1GtOyRvleN00VZWWXEpjK/AQ/DhwbcoCp3wGmxuxkDVzaOgep1poxuI1kQj8sMI0GIxrly/gjUGo65gnKCNzkpKIes1zEn/z3P0ZHexu+8w//KPe8TQsg+OTHggULsHHTRv0uR8cEdzTNEHgRZa5euwabt2yRhODJp55SUQF/t6GBffcRRRxRQ3pmaAiTk1MIR0LKj6VrvK2tHZ/61KewdOlS/PP/932EQmHlj3Ib+FgyqUZW0KjYIY6FCTjJatrIMIJTgl/+DplRsm0EpNxOxhuZUP0cMuyEz+Ur+thqQxjlCjkEggEE/AExsv6Q6bL/9D134rbNG5CYmsALTz+JdGxONZ8M8ycwvWX7XZcAU47drcaRjnK54fNGezp5cRKHfvELbVs2ndF+SfPKStJMDr5gGN19C7B2wyZ4AyHkRQi7cfHiuHSbrlIeY6PnMDk+hnQhj23bt+tc4s1IX08PdrzxOlYuX4Z0IoFd776DfJZSiQB4u9bRYSp55+bn1VV/++236x9vIJ566ins2rVLx8xqilV32tiAm27aiIDfi/n5WZw/P4o9e3ajra1Fr4dVy5ehORrF+eGzSMdjGuMHWIBRLiOZzmDNlm3YsHkLLk5O4+fPPodwQxO+9Fu/hdfe2IEL4+O6Sbr33nvkyv/GN/5GbGYkEIbf41O1MJuwPve5z2HXu+/iwIGDjuTGMTw6GlkVXogdt9+vZgPX3vTVGp/MdKIsNrv2hsZqjxkXVdeYXn/XnU/SHteB6SfpaNb35ZpYgY8KTMWUKPfzCgH8lwNTAT7OfBmu7bAvZRZ3GsbUX8uaygBl2qDIlFJDKmBKUEpwetko30WOk/k1/ggyrgAKnhB+cXIYs9kSyl7H/MSRvTPqrjCmNRWLFXCq7aRR48MxpmF/EOPjF40Dm+52xk25WdvJUH4G4ucEuhOxOfze174qoProY08oe3R6ega/+zu/g4ceeghvvvWWaizHzo+JEWUofigYlMaTAI672dTSoqihk6dOKrqos6tT7CMBg41E4hiW2kaOlDs6OrB50wYcPLAfT/zsZ/jUp+7ArbfcghMnTuEHP/gB1q9fj0gkinyugMOHD2NyahJ+XwA5Vql6fQgGLTAlCWzC0S3rZcf5hjllzSxvPEyVJnWPBFwc4UrX65iU5NpW3alPY37KEAJhRixl0dfRinvvuA1LervxyvNPY35qQgUDbo+3Akw9YTKmpvOeNyU2IWBufk7aUoJhAlMF1TO3k38nbzSvAqn5IpLpLBpb29De1YeVa9ZjLp5EIBQx5rVEQoUPZLe9rjImLozi9PCwgCmfKxGPY/GihXjzjTeweOFCZNMp7HrnbYSCfhmjaHQjyMzmyFzP4LO//lncd+99inR6/vnn8O4770qOQYkGX0PcLuqMyY5v3rwJszPTeO/gfjQ2NQjgppJJ3HTjOmSSCZw9fQq5VBJ+mowY3ZXLCZzyNZF2+bBq3Xrcedc9mI0l8N7hw6qc3bVnr6QDa9asxq233oJHH3lYYfpNzY3SRkdDlIa4MDc3i1/7tc8qf/bFF1509MqlSm6tNXBZM5dN17DMqbnZs29pVYmMNUYRmFrzlAXk3HcC0/oo/5q4FNQ34iOuQB2YfsSFq/9afQU+aAU+CjC17IgBpeaZKy1Rv3SUT+BiNKK8ihFY+NxsgTKMKYGoNKeMkCJrKm2bw5hWzE9GCECNKdjA5GYtqQNM4UfRF8GRoRFMJnNy5SsLtWaUT02cvYBW2VJn1O+Eln5YYBrw+OTKJ/jgtlBjSjDFrwnWGLDPkXl8bkaj/Ew6hTd2vo0lS5dhxYqV2L59O5KpJF55+RUFuBNAMQOUwfZ055Op45g+nkwgmc1g4cKF+ppjYWpTyVDyMy/01Kdy/MoLPp3+q1auxGc+fa/MMy+++JK0nwS2y5evwLPPPqfnIXNKow4ZxpGRUTnG1YLgcjuMaaM5xko4cEwvlDQUqSstCGAacxHH0nl9zbG6yTY143XF3kuTaECq6kFzOdWFMis0FAkhMTOJxf09uPvWm3Hy8HuYn7qoc4LSiGhLK7ZtvwvecIOAKZlP3rQQ5PLvzMzOqG0pl83p3CIw5bhc2khHQkD2N9rYjKnZecRTGTS0tOMLX/oyLk7NYnhkFPOxmLaVRrx8LqWWKr/HhcmZaaxYt1Y3AGSeVyxfhldffgmd7e06d9lhTx0vb6aYNUtNJtnblatuwFe/+lXtI8fze/fuweTkpG4EuO6qIVWNbQZLlizBmtWrMXzuDN47sE+aXhqt+vp6cMOqFWJi333rTeTTSTSFw0Ahj0I6o0YxllBkPAFki2VsvfkWbNq6DTPzMaUZvPTKq2rEuv/++3D27BAe/slP0NPdpRsBVxEIKnrMI/3s0mVLcef27XjuuecVV2YBZNXYZAxwev0rOcPUF9fKY6zc4xJTYdk0P1XeN5wKYP4eb7q+/9Of1t+g6yvwsV2BOjD92B66+oZfqytw5wZjfqpoxmr+WyaYmguP1VpqNK+gT+u8t/WeZpRvMwv1vJZF0fMYA4VpljL6VGaRsrvGNj5RU8iInCow9cLrJntq8kvZ8o4yW2RMtSPbh+Cl0cmHTMkNTyCCk8NjOB8voujjGNtcSBWmf7nG9ErjfEdJaY+XCQY3F2KCFu47wRfBB//+2OgYPC6fXOC8GCv2SQkAbrmbZRoqlzTmJSj7s69/HeNjYzh6+iSC0ahG65978EGxpRzBMxeV9ZR8DoIsAjuyhox9ohaUrPPmzZs1diewYdsRY6VolNLfDAYVME/mlVFMf/3Xf41oOIRHHnlY23vk8GG5vteuWYsVK1firbfeBKOWyPayuejcyIjAKw1HDLbn3+Xz10ohTHuP48Z2dIQKeacOlc1aJQNYTVd8TtWlVptI8GzWpSRWsamxSXpIPv/M+BjCHmCwux0RL1nBvJFBMPaqsRm3bL8HgYZmlLysRy0g6HEJ9PPvUNNqIqNMfijjsUZHRwV8mDErsO8PwOs3jn5mfja1daKjuw8llxfRhmbpgmm2am1uRDoRw9TEBTnhWfW6duNG5XtSQtHa0oITx4/JwR8JhTBxYQwT42NqelLiA81JLU346le/puIDjsfpwOcon0CZTLhJSqDEoIju7i7pO1tbW3F66BQujI+pWGB2ZgYzU5O6AYuGghjs60NDOIgEzWPpFCLBgIomeFZmvT6k80XFk23aeguWLFshqQhd9tTUtrW24Kc/fURmraZG5tJSL81yC7+0t2SweaNxzz33aDtffuUVvY55TlN2YMsUCKgJtBULpQIO82HSHHgjyUYx+/5QfdfL8QZF0hzn5sRx6FMO8m+PPnatvj3Wt6u+Ar9yBerA9FcuUf0B9RX4cCtwlwNMDWgzzU+Vbntq2C5hROzPCNaqxYT28qS4KGlIq05dm63P568wbgS0bjOKJcDkZ+pFyYARmFJnJwOUMk29cMOM9TnSdwvoFeFy8zk4LoeYIm8wgmzRJb3gyMQ0Tk9nlG1qHcRq3XEia2y26RV1ppUaVrOOiraqANiSCVB3cjrJ1J07N4KgP6JxLJMG+gcGZGhiCLtAKZ+vXBLAozP7059+QH3qO955C/FUEtu2bcNXvvIVPPfccwJSdJNz/E5Dihg1n0/7wA+v14d16zdg06bNAjqnTp3S98kERqIRrT3BDrdrPjYvcHj3XXfJ0MPnIWjdsWMHLly4gN/+7d8WwOXf5ePJmO3btxdnzpxxGqyKAmrhcMQAU4JyxwJfO761oMQyZNxnqyUkICWbS7Ao85H2g599lZpOjqt7+hdIG5uJz6FAE1E+rTrS5kjQgF1mqbZ14I57H4A/2owC28CKebiLWSfWqCxnezyeEBPJv0/N78jIiNhJRlKZoHg3vL6g5BbT8zEMLl6GbbdvR9nlE2NKw1c0HEZfdxempyZw6vgRZFMc8wex6eatOh68Aenv68XJkyfElpIljs3NCcAS1PKmgj//9V//LFYsX2HqPl99FcPnhiVbYIwU11uvEw+BcBbr16/D4iVLtJ3nRs9h6MxQ1fzHGyPWmmbS6O3qQFtTIzKJpBhahevzxoDZqYEg0rk8vD6/9isQjqqqtL29E3PzMRw7ekRMPWPLKBcgiG5qbFYBgUCpwyqvW78OK1euxN/93d8JyNOgpu3luRAK6YaF62RHJfa480aV7WA0dFlHfuWdiOUW/Bty6bMwwqZ6ANGGBvzgRw9/uDet+qPrK3ANrUAdmF5DB6O+KZ+MFbjzxlUGgDmu26rb1moK7X5aUGqbnIx5yUDQajOUsgzlSKlM+W0OvxiWSlyUAKkBp0ZrakazqiX1G2c+R6NuNRJBGk2ZnWSaIjPHOs6ytIZFl0fANF/2oLG1HbF0Hu8cPoOixzjFuQFkgyxr+lGAqXHwm6YpgiWr6SQwzeXI/uXE3rVzvOvzKpqHukE6wvn1X/2v/yXzybPPPIt//v4/Y3TsvMLPH3jgAfzlX/6lQOT+/fvxne98R7FN/JpgtrOz03S6M7OSkTtuL1qaWxQpRGATCUcEmMjo0iRlay/TqbTc/T3dPYqn+tJv/qb0gwxR5z8ytYMLBvX44eGz2Ld/v5zsjHIiQ0YAwsgobgPbeQxDbo6tAH0lx7LCmQmQkCG1YFURVw5ryiQAaVE9jB8yUUQE1N1d3Yg0Non5DrjKCFL4mEkiPT+DsN8j9pGa3ZbOLmy/7zNwByPIcHxfKCCbnJPmk2A8FovrbxeZ0KBAeLd0rkwiYE0pj7+0tEXIGMRRtz8UxeobNyIYbsDE5Iy0mJRQ9Pd26wYonYyp/IHHvrO7U2N4an8HB/pxYP8+6W8bIhHEY/MCpvkcj7UPmzbehGVLl2BmZhavvPKKALLJmWUzEk1xBGgmo5YxWsw3vTgxIYZ79PwoYvGYXgPGMEejX4ntDigX8ogEAkjFYojNzWrS4Cbg5s1LYzOa2tsRiyV0oxaONsp4xaKH4XPndM4ODPQpVYDbqfQB5tYyiUAxoyUdD24npSUM/ueND/eRP7eRYbFEgvZARzNczTOtvKbMwa++OTrvB2RTdeNKLTKLG1gFmzf1un/7zW9/Mt5M63txXa5AHZhel4e9vtNXcwXuWL+yAkwNYyqUWrmIGE2hswXO9/mV2+VUVNaAUtM6asf65ncqo/wKY2qrTau6VF5glV3KUH2ypqzCFFPIHFOvxoNWh8rHEtQoJ5/5nS434pm8RvnhxjY0d3Th5JlzODE6pZYgI2c15is103D0edkI/xJn/gcxpgLbhjWkucbGHo2MnofL7RMwYgA/n1tB7vmcmFPqHvl7999/P5YtW4qh06dx8MBBdHZ348677sLnP/8FLFm8WCP0l19+CTt37hTT1tLaIhbz9NBpxT+RaSI4DUdM7zsZKK4NQYwNQTfpV2XFQZFB5ch86dIleOD++7F8+TI1TD315JN47vnnBWj7+/vFrLJmc9fu3Q5zVnJACIG/YXqbmqrAtMqaOjckzrlhTS7cNntzYwP+TSGA0ZzyfKrV0La0NCMQiQqYhr1uNIf9cGVTmBk/r1E+dcasR21p78JdD/waEDDAlP8bOXtSEU5cGzr9lWTAwPlUStIGAnyadcjYEphybJwruiQL4A0NgWm0qQ35EsS0M4qLNxKsxo3PTSMVn5epKRIOYtPmjZJNcHcXLBjAmzt2aCTOn5ONbIxGDCBdtkyM6fiFMfzoxz/GueFzTiyWS8CZMopMOqNt4XnChATKEHgTQ53pCy+9gFK5qKpTgUeXS9tDgFzIZKR7ZZB/IZtRfW+J61osY/CG1Wjv6hY7mi2UBL5pXktns2L1yWQWC3nl2TJZgOypbkbLpnhA8U1O7ujmTZtVE/vYTx/T9xgfRS0sm7uiTU1wB/zmNVQTwcYbI3tDUnMrWzkXmEucTaUldeH7DFMZCIK5Dt/4+29dzbe4+nPXV+CqrkAdmF7V5a0/+fW4AnfcuKpy8ag1OVjgZdnU2vGtIUSNy1agiCNK5ZOaa5VN/rRZhvZ3VQfq5J2asb/Rm+qfvmb3u6kntU1GBKfhUFgjfp8qRU0uJxm8PIk7thYl0mhs6wT8YZwfn8To+CRKgYi0g5WrZw2zW8PnOIfcqUylG98Z31cvrmaUrwuvom84njdglwDr9NAZZHIERGaszAu5YYwNu0oAyG1IxGOKZlqyeIlqSOOJpIAhm4C++MUvKu/yjdffkNv++LHj+nuKm3K5lUFK8MA4qkDQRDyxb33swph0qQSoXC8CP7JeAodqgWIVqBd//Ed/hC1bNgvgcox/6NAhsaPsRj996pRijcg62kgnAWvG+5QhtpY6UBN9xaggsxZWb2zWyUldAD05phnK+bYpBqAJymmM0udSWbmdNog/EI3CQ0axmENPaxNKqTji0xcFTINBP9KZLNp7+nDDjZsQbm5DRlJbN2Jz00jEYmLiBbyUQ2qOoOQM8zEnxmpWjCQNaf5QWGNuRowRmPpCUbR19qC5rV37S9ab+Q/5TApz0xcVsN/R3orlK5aJ+WSdJ0EWtbmtzc3o6enC+Nh55LMZPHD/fVi9ejXOnhnCCy88j0O/OGRqUBkjJVOUV/vNNeS6LFy0UNppSji+9rXf043D8y8+DzcNX46EhH9LCQEczBfyiAaDyjBlPFW5WEDA64PH78dsNg+vY1rrGRhEZ3evcnU5jyAbbooGchjo79M+Mn+VRQO1+b48NtxGZuY++OCD+OEPfygwblMY+PM0kwCiEcliuJU8x3mTxPcLm00qxtq+FzhGpyCzY2mWs61g0iEXlff640fqGtPr8drzSdnnOjD9pBzJ+n5cMytw67rlTpWgMbOI9eTIkaNjMlwV13018kf5o16jtTQwwNGP8sout73RqlaAqfNz6ussUOSl6xJgqjYomqEYO+QRoOLPCUxpOrEA1kRImZEoR5a+UASJbAHpogsTMzHMJdLqQC+6vGJTP8yHJYFs1aXhBN8PTG0FJ0HGqVNDatsxjJMBrdIyOiN/g9FKYvbY+kN2lADH4wtg6fLlAk5f/q0vy/zy+BOPK+SebCdBJMfxZKkIPO34vKe3B5/+zGeUd3r40GG89PJLApsEwJY55cXfmn3IeJLB+/znHlRHPIEs/ybje55++mmcOn1aEoDKsZdu0oybuR7MKaWBqBaY2rHtldZWwLOm5tWwpnn9Pj/43/wn9jccltPdH4nCyzEyCujvaBVjSod+IZ2UvIOygs6+AaxYeyMa2rowm0xhLhZHKc/KV47oI9LCaptlxipLWsEILJNUkMOFC2Pa77LLrX8sZejo6UdDS5vC9mfn4og2cD/zYuc95YIY02wmheamJixfsULr3NPdrTisnTveQHtrK7q7OmXUu2HFMkUyHTlyBC++8AKGz1Kr66tKXZw6Xt3EORKJJUsWS5LR3NKCzz34Oel9Dx85BF+ATD+Vo5Dhj7dXJiytZLJLWdOaSeszmVU2PxX8QYCfiyX09A+id2ABUumM2sUOHHhPzDNZ0p6ebrGslB+QfRfD75Qx8MaHjDFd+rxZ4rnCkT6ZXp5bvEEiMC0yz7VYqBxTvdYdhMtzo/b8MNIeN1zU4+j9wRgJzftDWcD0u//vP32Yl2n9sfUVuKZWoA5Mr6nDUd+YT8IK3Lx6iUZrBI2W5RBgJMPDXErtZNUQpa/IbHpNgLxxnRtdGS80Bkw6v1cBKAZMWie/np//c7vEPpn4KANw6UYmGOWF1OhejRaVzBnD1vl9saWFApKZHApwI5EroeDyYy6VA3wBuHwB6U+dwsrLDlO1Bery4/dRgWk8znE9l8DoKLndymeV4YOj9byCzXt7+8QsEzQxFH3djRz9LsUXfuM3BAh27NyJE8eP45133pHWkxd4MpaMc+IFnDo/LUYZGolKC5rPqYudwMCYeyh9MLWmHBnz+xzfPvSl39RIluPt5pZmOb737tuHN3e+iQxZQg+73Q14ZA6qqWstvx+YyrzywYDfmJ8MONR9jthBAxBt0gCBHRk3rgVvgDzBIDz+AFz5DLpaGhByleAt5RH0MpKqILAVamjCgmWrsHjlGkRb25AliMqktP/MLuU+0JWfzRp21hi60ibMnyN6PkYu+KzyYItlN8gsRppbpTulxpSjb5nveP55KOvMIj43q/N5+arVulno7+tDJpPC66++hrbWZixfthRrVt+ApYsX4uiRI3j88cdxYew8ujo7BcB4DBifJQkJDXjFglztW7ZuwezMrLJjv/zlL2PlqpX47ne+i/n4PMLhkG6IeKh5K8e2MR8TLFBWhmm5UECBAJJpFhz5M+2CIJN5pukMuvsGMLh4qUoScoWC6mdDgYAYUwLrfC4jAxSbvayshbpPvobJtnPNKP3YtGkTXnrpJVWqmu3meUHZQ8B57VcNkNxHqyM29aXm2AuYktGWrth8CLwyD5epD6Ewvv3df/wkvJXW9+E6XYE6ML1OD3x9t6/eCmwlMHWaXSwQNODTLWNJrf6yuhUELU4EECNnfGxq8gloECSY8HAzztaVjON+1RpWs5gISI0EwDCnhMX8H8f1NH7wOU2ge5kJSXocQWkwYNqIfP4AGBqVK7uRKbqQLXswPhODOxhGJl/UqLdqv6pdPwO4rvTxUYDp6VNDmJuJaf/I+PICzQ+yaNxdgiTmRg4OLhBYmpqcUmj+2ps24qbNW+XAX3/jekU10RFPwM31IHghUCSQ5KiXbB971BnObo8J26D4nASsXEs+nt+zIfb8Pp+f1ZbsZN+yeTN++thjcvxv2bwFf/P//A1mpqcFmPz+gGKwOMLn+nLtyEC+jzH9FcCUNw221ceAE9OZbsL4KQ8omU57gitloJYEqDwBP4qZpGKigiiioymK3o42nWeMO4pnskjmy2ho60RDWzvyxRIS83PKL+Xa8Pzr7OjS/pKJbYg2CvTSrFQqlhWhlUolUS7ldJPEHFNvMAx4/Kb5SeZ/jqMLyFPD6yohEvSjmMsqFWDpitWYnJrCwsFBgeXXXnsVDdEIbly3DqtWLtco/+WXXhRjGo2EdfwJ8AhqVYWayWrduZ6DCwfREG2QlIJmq69//c/Eov/Lv3xf6QReP5MoDDClxpRZvwz7B+OpWP/q9Shcn01iBHxkTBPk5V0eZZb2LliIlTesEdNMcLp7zx5NIHiDNLhgQOanifEL8AdDWiMZEjV+ZwavOTZMmWBaxNDQEI4dO1apvCUzzXNUpilHjsPjbMf9tr7UsqgWmKoet9K4Zm53+bd4rL7zj9+7em9w9Weur8BVXoE6ML3KC1x/+utvBe6/bYupCSVAdJgwO35T53WNUciADOOiJ4vDC7yG3WTDnBxDPg+vWCbTkOYlT6VrOxTyiyEVl2mBqUxPbrF0hqnlmJ6A1aNt4hicvfR8Hj6Gn02Gplujem8giLI3gPGpGby9ew9C0UaBFl6kObJ9/0cNMLXtT1WhnQmWdxz49rP2Vxf2gkb0BFmWoTxzdhhTs3F9H+yFLxcQoUkk6BNQJUgZHByUDo+j1TPnzqGpuQXNnT1I0LRVLsmVPXJuRK5vMlbcfwIYfibwshd+rYvXjUWLFsn9b9znLszNzmN2bla/M3b+gnIoaV6xjmtWraZSaWzberOqR2nU4vYfPnRIGZ/sUTcNW0auQSDJJSkUyba2qUWKbCPXwLJg1UCwS1fYglJjjnFocMcnQ+CrKCkHmBLgSINKRpFlCqU8Qh4X3LkMultb0NXWIkaU7LcvHMFUPAlPKCqHPmORFg0uEEuXyaQF0JPJlIxP3FeaiQhSzQ2RW4wz5Q4Mluc+kIVNptO4MH4Rk1PTSDrGHLKVERq+GhtUisBoMg7VWzu7BNa49tQZv/7aawiFAli6eImC8KcmJ3B+dETgm9pZ6qBLhSIaIlGtKY8J/2PRooUY6B9QAgONa2vXrlX71u7du3Hi+AmVDRjgxxscE8tGjSlrZaOhADqam1VL6kUZIb9P7CmB6dpbbkcim0M6m1PKQSgcRZ5rXS7LgEU2nzd53C8ZkTJpiQMYuVabUmF1ogT7GzZsEEgdGjotYG/PextfZtM4dAOifF8Dak2hgpNp7LwP8PXMdeex5w0PQSkNaWT9/+5bdVf+9Xfl+eTscR2YfnKOZX1PrpEV2L5lgwNMzQjdAkqN35xQeH5PneZ+v/6RfQkHQ2I2GTnDkSUvPPwZwarNKrSxPdbV72V2qcL5DYtaa7bheLeao+qE9KuliWNhAidmmZpcU0fVqoYlGj/g8WJkbAwvvPwKguEwcgqi9/9KYPq+HFMlCpA5crbRAagEmGS9ZC5yPltgevbcCCbmYmr88TD4P5dG0FVCe7YZj40AACAASURBVFMU3e1tWDDQbwDm3DzcgSBGL4wLTLuCUWSKZYGYW2+9VYwTx7p0UBMc8UMsKWURLjq687jttlsFIDna7+rqVB+9GZ+W1WdPh/ehQ4fxo3/7sYABcyrJYCVSKTFjt996u/YvGjGg9eyZM0oCSCbjyGXT1ZsAyijcHmSzBbR3tKOttQ2pNIPVfZUblUvNT9WT2YKXWp2p2DMQlJiYJAKYPBuiBExLKCiXFgL1IWpcs1l0t7Wgo6VFf5MRRcGGRoxMTqG5qxsdvf04fXoIv//Vr2LRwoXaJq4VP8gSK7XAMRpRH8mv7Y2TDFJKBjDjZjL8vDngTQ9BLSUtZE5tEDzXeGpmBsdOncbs7AwWLRzU/cqbb+5UesSG9Tdi2dKlaGhgjqyRscioxhB9jxdzM7P6b/s9HmejiQ1rm9vbOwTryIzrRo4RToAzheDXFL1wZF5EYn4WPpSw8/XXkEskEJLeoIhgpAEbt9+DgtuDDCcWlLmk0mKCBc69XpRKTEQwTWsqQMjnUC7zxsZrjH02vUJgtqR1IWhsbGpUti5lEtQasxTBTEMMGK1MVJybVv6uvTkxbWAmr5Wxb85dj+PoN7/LQoCv/f4fXCPvhvXNqK/Ah1+BOjD98GtW/436CvzSFfi//+r/NKN8XhTVUe8zLltGyFjdosN6Gq+wGc9bRz4vUnaMZ6QAhlW1bJ4FJTJMOT33ZoMYsu1knjpGCOPet3FV5ucCpuW8M/anIcoZ0bP6s+ySm9vl9eLsyAie/PnT+poVjYzu/1Wj/A8DTHlxJRtkgSn3gPs4TKZzbl4SBBRyMu40hwNY3N+H3s52xQllsnmkMzn4WGmZTGHzzbcg0NiCpo5ujXIJvo4fP67RLllPVobS3b57z24xqTSlMIj+D//wD3Hx4rjyMRmO39zcJP3fhQvjCmdftny5JADf/ta35fCOMJLI5UFrR7sqSm/ecjMWLBhUfenRw0eRiCcwOTmBQ794D8PDZ5DPMzjdJB5wfE3J6RWB6ZWVEM6xN3mxWtva1i9nrG9zVq0hisxZrkD3eBHlfA5BJjTkMuhpb0dXW6sBQW632MCc242G9k6MTU7Lcb9m5Urcd999ilkSC1oo6ObIAtPa89KacghKJR9wyhYIksns8sbDng+V32OjUi6Li1PTOHT0OKZnptDf34egP6AyAoLsG9etx+obbkA0GpEUgoCfgJXnHuORwsGg5BGMhCKzyyxV3kSY8gSvviYo5ZpTTkEAqAmGY/JTCYXLZPeW8lkQtr6143UU02mxpgzeD0UacNfnfxNln1/aW7Km8ywbyObVJtXa1oZMOol8nrpUGgyNdrtUouPQarnNoEBTEqYmBPyYm51TcgTXYGJ8QpmrZE5pgrISDXsD4txr6hzQ+ikf1TDm9jV7yWnjfMGb39/92u/V36XrK/CxXYE6MP3YHrr6hl+rK/DwT35gJq4a4VqPvRP6VAM0DXNp2BBedExIuhP5ROBqDTGVzFAzZq5tgfK5Oa433zexUZcOhC2wFWx1/jZ7bYplo7v08CKqWTO31aVxrIch/B4vhoaH8TA7t2UAYnB41Zhx6dpXR/kfBpgSJIsx9fuUVmC1c3QuT0xOIRz0y0UedJWxfOECDPZ2SxOYY3c9JQiBIILRRpwYOoPm9g4sXrUW2+64SywngdQbO3bg5IkT+vrI0SNihwlgCBQItjraO7Bs+VKMj4/h9OnTaO/oQHtbu1g+jucJfOjUb25uxc4dO8W+SttLE1sgoJuPaDiCT3/617B06TI898xzWLVyFSLRMJ782eN4+62diMfnFTxLPa8Y09yHZ0yt/OMSYGqPp1N0YI0yllnLFXNKNChm0/AzbiuXRW9HB3o62o3RjSDH40WOmbX5As5PTKKlrR3pRFKaT7Znbdy4UceEYJHrSRbZJgko3KxogvfFHpJRp37TkSbwa/6M227BGZ/LyDeKuDg9jf3vHRIwpXmI+bSsdk1nUuq3X7t6DZqaGhwG2DDYNLMxwoovLjKj1JeSHW9sbNLpSBaVYJbtWDEG9DMGSlmjzrYorqugW0EqLPjP7y6jkE3j5eeeQzYZB1+BnnIZbZ1d2HLPA8gzbYByEp9fzOnE5LRyU8kqJ1MJgVO2kCl1QsYksru+yutRINNhTLnvNNix4MHv80vGIJbbiTAzhRM1QWGVhLBqVJhz/1ltiTI6EXO/4nwWMP3dr12rb4/17aqvwK9cgTow/ZVLVH9AfQU+3Ar85OEfV1hOXS8qSaROrAsvY5YBE3lFPappYzIA0oDISne61WcqjP9SN7+HF0JbeypkWoWmZA0v+bDB7cqiMno1+j/0beIHZ3RIEMqGopOnT+MnjzyqKzjZr1I+p7pGC7UvwcC1F1HneczOmGYqe+E222M0tbxgG9e6cZNbreXY+fPKsWTwecjvRmdTI7pbm9EQ9BsdrsuFVCanMoCWji6MXJjAfCKF2WwRv/Nf/wi/+zu/i3QmjX/9l3+VTvTOO+/E4489LgaV7KlyLx0QwBrO2dkpxRVxJayTnjcJBDq6YfD5tdUEpGRMKX1IcAzP5ymW8Kd/8nXcd9/9eP7Z5zE4uBBPPPE4nn325+p6p0wgw3xMShLcXjUukTHlduSyOY1klbygBq8rn2fUENrwdaszrNxoqKPAjIq5ltbFnS1k9XzFbAqeQh7eQh59nazfbNI+JlJp+MNhTMzHcJFGp2BEcVsBn0+moq1btmD9jTdKAsGmJ95EVGOrjAGNrnIxdwTHMr85rL7NnXBTIhFyHks9ptlB3owQ4B0+dkzHh9FRXA+ahy5enMDqVTdg4003KdIszXWm2YmxTSxhcLuVn0p9LtMVpD11GEXuF4+tzXg1ryFz06XJvdOIxqU2rCkVoUXd/LzywvPIJhMCpq5iEW1d3bj1gc8iTVkEUyE8Xga9YnoupgQI5t66XDxvXUglEgiHAjJ4uTw8V4zpqQI0ndc6X0ME0yxp4LrwmE9QbuBowC8Hpnol15wT9muz5ibyS/vI145TD8zPBKZf+cpvf7g3rfqj6ytwDa1AHZheQwejvimfjBX4lx8YxtQaXsyV0QBKo5ejecRcuPi4Sk4hNWPOxdQ4eonrHDZUeM4YL6qjPtaO+i/RkdrRvYxQTsTM5avKaB+GOaqvnsCUTA+/6RiW5Cp2uzB05qyAKRlWbVepoPE6/75lzrh9BE6VKivL3jjbq3gpC0ydDbE5phxnWmezBYS6WI9fwMToMCIBH5qjEXS3NCHocSHgdql3nWHmiXRWRQCZYgmz8SQ7JDFfcOHTn/9NLF++XP3qL7/8ssBTY1OTHNtkq6hD5GeCTpqAeIzcnmpcEx/PeCCO5nmsqEPlhZ56XAIjjvEJktI50xQ1dXEK/+2//SG6u3pUjUozUDgcxDtvv4VYbFZtWulMUn+TgIaMGk1WBFV6Po9znH9JPiy3yRwqZ5TvMONW0mEZScu+S3eqO44SUrE5NAb8aPT70NHcpMxO7nOWmtQyMBVPYCadhtsf0gia52Vneyc2bd4kFpPnW2tLiwAgmUILTk0dpmFTDUvuxBg5oEmsvgsCuRxh87gSTDJei+N3AuOJqWmx0wS/nR0dSCYTOH36lMb4K5YvR5m1sE7uLt34/JsT4+OaMpAZJVNqpwrUZlu/nTS3zhSC+mzVVNQAU37hUgloSTmmhXQKr774PIqZDHy8USwxj7UXW+95QI1YBKQlnsMeL2bnY5I8kF3ncebxZWEACyxUTcr6KxhzIqU81NfKLOY49HnDFI1EnZQGiDUNhoIVGYRz3+a8zh15hJNTWjsZ4eNoYBOL7aRW8Oc8n0LBEH79sw9+Mt5M63txXa5AHZhel4e9vtNXcwW+/68/rD69Qy/Wsje8eOjC7gRlm68ZMWPc8XakbT8bjFc1RVw6LndSUR02qnZ0/4HZmMSgAqZOvamAKf9Z6UEZZbcLY2MX8OOHfyJHcyDoFytDhojApwJMXU6bEkHw+0BplR+9UsA+gRYBjKKwnBgoMknJ2Bymxs7B7yoLjNJN3hKNwF0qICzA6MFsLKFs1dlESuC0UHZhaHwWTV190izS/UzTE135dG9z28lwkkUmADKtOmUEg8yRpIwAcvJv2bJFx4K/e+TwEXXCt7S0KgiezxMKhgV6FNju9uDC+Qvo7enF+vUbsHfPXoE57tfoyDCKjjOf42rGKlGrymPczdF1U6PYMzX9OPmypmHp/R+/DJjq3HAMM2KgncxThrXzPqecz6ItGkHE40Y0ENDX3D+OpwlMJ2NxzKQITINweXxYNLgIXd1d6OrqruicGcWlAPtIRICaRiObz2uYbga9G7q/yvqZrxSzVTams8mLF5FMmZsDpjscPzWElAL/3ejr6dXYfv+BfVjQP4Bbtm2T+Ynje64bmdPx8Qk0NTWa6CrGeTnZsmrjcuLVlFBQActOVS+hqRrIOBYwpidV4ZaLYkwzyThef+kluFgEQL6zxED9AWy8815T1coOerLWLrdKCAiu2eQUCgeRTiVMO1uRUW98XfAGlEpVM5Go/VBGbiGvmxfKDHjcecxMpahLYJZrIbZVN6EmyYHrW4kCo2TCudFlrSxf42zB0s0TNczO977w4Beu5ltc/bnrK3BVV6AOTK/q8taf/Hpcge997/tmtx1mS2yJE4BNNlKmKDKnNv7JYVFzDH68DGBaAKCnc8b0lkXlz3ghqjpi/n2rrTB0pxXKgFMLTE3DFC+E3M6JyQn8249+pNihvv4+NS3RVMIRNHu5CVAJWsl6OlI3B4lW6zR/WY4pL8zJREJZqmQRCV7IquXSSfS0ROHnhT6TRlM4iJZIGIVMWiCAPfOpbA55uJGHB+l8EVQOHjw1gjNjk+pW/6u//muBml27dmHvvr1aItaEEsQwMosGHQKhDTetx/obV2N4+KxuCghqCW4IPs6fP4/GhkasumG1gt737N2LdCojDSMZZ7rRQ4Eg5uZi2LRxM84MncFNG25CsVTAyRPHcPrUCTVuhcIMoyfD6pfGlMCDI2eeFwRUuXzORHt9QMj+LwOmV2JNCXYy+SyijREEqKUsFhB2QYxpjp3wzFblaePzIZ7LI1ksIcCMUl8A4VAEAb8BOgSgNOfwazHajKByuxX51NbeLnBF6YBtVLLtQ5XkCDH+LrGCiu3KZPWclDKQhdyz/yAmJy8KdC5ftkwGoB073kB3ZxduuWUb2lpb9Pzz83M6N5hHaiO/Ll8r/h1qiCvudacVSjFrcMOraYTD7DKxgKwpDVDFvG6EdrzystqgaITiKH9g4SIs27gV6UJJIJ4GKJfXp+PHVAGO8oMhv9jf2alJ6aQV4+bmM9hItUuhKW8WeHPD84qv/3Vr18lI9cyzz+gmha59MqqpZEoAnq8Fnms8T410whQt2PcWSllI2RKQ8nyifrqzqwsLBgbwzb/95r/vzaD+qPoKXIMrUAem1+BBqW/Sx3sFfvijh80YXlmmlzOgRhOm8b2TdWpAKy+c1XYXuwJWd1lx5EsS4BidXC45zSsXq4pp2zBv9rLo9AU5oJGh4QDb1+0YXyySMwd1DPxiaxhp86Mf/0jbOzAwIEBD1otjcAJTggbr2jYA2TKu1c8GC1h4LW6vojGlZjOdSilUvaerC/H5mJqACqkE2oJeNCi3tACfu4yg3wOUCgpiV0mAWL8ySm6/jDz+YBju5i54G9vlxO7t68fwyIhA0emhMwK+U5OTAogEwqlkUtvxxS9+AR2d7RgdHRH4Wrx4sRi6melZnDh5UuBg86YtAgXPPPMMTpw4qTE/o4I48m9ra0d3T5/Gyvy799xzjwmEj4Zx9Mhh7N+7WwxvJpOEPxBUzic/CGz4j+CeYf+UNRin9fs/uLbW+GRd2UZr7JwLzrpb9zc/y5gVjQCFLOIzkxrn97S3IptKiDlmrSaD8GOZHBL5IgKRRri9Abh9jCfzCjAzS9SwzF4EFWXmF6Cy5xvH+21trQiH/PD7yPYR2pGxdPSuxaLWPx6La/3IEre2tEoSQB3o7j37MTpyTmCsr7cPixYN4tVXX1Xm6R2f+pSAKmtPuZ88fsxRtdWrXCX+HTsmtxMF/tzcfJiphDNYlz6Y2bPSmVIbqsTRMgIoY/rCeeze+abG+oyS4uthYNFiLF6/BUm9vspaL95YMM0hnkhqWxoaoohEQmoWa2RaAw1uHp901TrTrYveuank9jD0/91d72JmegY3b7sZd915F5586knl4PJGTbXB3G5Hd2xMlDYPuZqLzP2VFlxpGWWB2fHxCxgePifG+Mh7hz7eb6L1rb+uV6AOTK/rw1/f+auxAg8/9oRAockbNLo9CyYrOjGHTTIZnwZEslRUw1Bjsa1q5tTsY2o5a8GIYVB5Ia1GShlwaH6/Cm6rX2tEyLG58y2jgzXh3eb/JcVbEShxxPjoo49oDB3liJpaRycWqAKQnG2qND9VxvmOfpYSvZJLoKCikWR8EgP2ycLl8kCpCPXykBVi4H6piK6gB16Wo7KhykMAQh1oWV4q6TKZveryqvqSTHMhX0Im0oplN23Ff/nt38Ho2Dheee11BENh5XNSc0oQzUB05k6yGnPp0iW49957BQwJiMlS0ZVPZi6bySFO/eXMrHIrm5tbsGfPXpwZGhI77CdjWmQuZRTNbW3S+9287RYF0k+zmtLvR2x+Dm/v3IlwMCB3PrWWRYWmF/Rzfm2c7gUBPoKnK32Ysq/L4qKc86cSsu5EElmAxuflfwd9LuSS82hrDKOlMcJOUOlmmbrg9gcwPZ/CbCKDYLQJ/nCDnPq2tYxAlMwp/3H7uM1cG35twZJamDwcpXukFY1GG8SkkkkkKKWGlI8nm8fMTr4mDMh24dCBQzhx8oTqSPm3Nm/ahB07d+gx69ev0+8RXFM+oPOWI3tHAqM10cie54cxD8r8paIGA0wrf0uvRQ+Kbp6MJBnLYkf95TIaPW5cGBrC4f37VSvKJjCm7/cvXoqVm25Higy3pgjm9ZRIxKUx7enpFnNPYL5r125TNexyIZPPaYphddhkSXUDKLOSuZkxN5sMmChKOkIm/82330I4FFIGqc3RtZMWOvj558meWqDK9wOuubTqfD63S5OMs8PDMoft273rary11Z+zvgL/IStQB6b/Ictc/yPX0wo89rOfV8PuHcZUY07HZVsZ8FkHfcU57HCbta52MUPmgms+LnXlm1YlB9BWHlFdbWsIqYJCatdMq6nVrzFWyNQhmos/L/TUfZJ9+tmTT2jMSJ0hmSQTf2NyNY05y8BqAzaqI3z738ICBKbO/xxFpHFwWxTNuBx5dcpq9mG/e1sA8KudihFDNHlRg2ec1YogIrvs9ulfscSLfgkjiQLW3bod//1P/hQvvfIqdu3Zi4EFCwXROdKn25+6z5amRuQyaXR3dQp8z87TpERgYwAiY5C4O9ST2pgkjqBzOf7cIyOV21VENpNBJpOT9pBZr3/253+BQ4yUkoPfjWw6hWefeRqZVAqhgA+FUkGmKTJn0hgqiYHsZo17/AovFOkmPwCYcnytY2IZOucGg+CIID/kc6OQSaAp7EckyFYjU+lJGYI3EFb17Hwqh2S2iFgyjcbWVpO9Gwgo0sg2kZFBJYNJVpSAmnpJdrIzM9bvJ3AzY2aakFhWwLWMxWJiXglKya5ym7hm/PB7Azg/Mobjx44ikYxLLrB5y2ZlmZKRZ6YsWWeyiDTzEMzTrObz+PR6MKN8k/fLv0lG12g1q7FoFszqpqnsQonnj060Mrzlkm6A/IUCYhMTOHviBErFPLw+N4quMnoGF6G5fxniaVO4wNefZYu5HQsXLhRLTs3ryy+/Ugn8VwaVIy0Vc8zj60S8cV35PJQ0kIWenp7BsuXLBE7/6Z//Seca146fycpLP+rza9/4pMw75XOR0ecaWG0tbxz5O3wcZQ8Xxi5g9ztvX09vufV9/YStQB2YfsIOaH13/vNX4LEnn9a1Se0sTuONjXG63N5Sa48oydFrPi41ONW0wdTsHh9Npk6/ZbWpzn/reWsyU2uf0whCDQtk6hINy2TNM2QVyXTxZ888+7SAKdkyNaMqe7W6PTYFwDB1lY2v8LVVYGpipgxANuCAbn4v5QwEE8xPZcA/WdN0Ah1hF3yuouKhmK1OYMprPselhMSqhiS09QRUCpArFJENtWDV5lsFIJ974QXMzMUQikTFdlIfSVDEWB/mThbzOYQCAWSyGRTLBvQTTHEcz+1iFA8BgM/L1AMDvpXLWTJsF0qmZSmZysjjHW1sxJce+i3Mzs3hzJkz6Oxo15rtefddDJ8ZUtC+i+eDMwon4LAsW0UveWXvk9EWfgAwrf3d6s2HiW/ijUWINvNCBs2RAMIBr5IVyEQm0xl4/CH4w40oeSkxyGN8ahrpfF7nLEEYwZOYXLKoTsoDASlBNQGnigw06nejsZF5oo1O3BZH+QSS5OXLJp6rXK60RWnM7vJgfmYeIyPnxEISeG7atBHnx87jwtgYNty0QWxpIpkQOOPfM3FYVtPM88EtzSr3h/tKdtsAaR5Lc16bWzn68l0o8UdUhNCRX8jDXSwgQpZzdhZjZ8+KSQ2GAsiVC2jq7IavsVv6ZX5YEMjTV/rQdeu0TTRivfjiiw6YDCBbyEl3zcdZI5puSdUOVYbPT/MdUyHykrEsGFyABz/3IA4cPCAZA89vY8pj8H7GVAb7/JLskMEnYKUulX87kUhoIsPXJ28kuQ6sjo3HYti/Z/d//hthfQvqK/ARV6AOTD/iwtV/rb4CH7QC72NMxZraR9dC0WqTj8Fq1exDM8qvgj0LVB3YWgGBNDGpbMZmR1b/ULXa8DKgay7Uxi0tYCq2y7CmzPXkUxgXcB4vvfSimC/F9sh5byJs7PZYI5bVHV4KqMmWkqSyjGmNDlWZkoCXYI8jSgIOhf0zezOJ1kARfneRHiN4XWWNzsmeGjBdRsnFCB8P3IEIcoUS5uIpzBS9aO1fLKNKPJkSi5ovlmRk4gdBS0tTk0a2ZDBnp6dFOOfIIno8YvYGBwfFGPJ3YvNxjeYJJAiyTH2sAa5eN5njIjI0w+TySGUyaO/o1JrOzc+pnYiAu1jICwgziJ0Ly3sPSiUI8MyI3oyda01ul59Xlh2zrHbtsRZjXQmWNQoOG0NGMw1H+aVsEhG/GyG/RzpKspdZaiddXuRKbuTggS8YhdsXUHFAKp3WMTc6XJjxvZNoQLaXoIrbRCBK7WdPbw8am4xLnmBJNzU1gfvcX54nBJIEsrpJKpaQTWUwMnoOsfl5jbM5vufWs/Oe+k2CLa4PDU9NjUYKwAxb3jDw3OSx4JifAHlqalppC2Z8b6YMAvMltdfD6/aaJAovdaBEjQWUs1m0hYJIzc5idOi0Cdxn+oQXCLe0YWwmi7KbwNCr1xeBMSUKHOHfsf0OB/S68Oyzzwp4kvUlkKYOlcfASgusrIdpDnydBJmOUC5Lw832sM9+9jMYWDCAf/jHf5DJi0w094HHgdFkPN9YfEGtbjgcQXdXt0b+sYSpjOXfoZmPN42UCvC1uqfOmNYvUB/jFagD04/xwatv+rW5Ao8/+XSlNrA6wnegR02rpBl322+YFiYLSCuB6o4ezY7LrYbQAkBqFhVBeoWlqIz/L2uGcbHPm9SRRvBGY2qYU44eqakjiPOox/ydd96Rk1hMlFhVM8bntldMGdK5mYYfa7Sy7CnH8y6m88gFZT+qjCmBhovGqWIJvPzzeYuZJFrCRQQ9ZbXw+Fw0P3nhd5qECoUSSgQabj/cwQiyBQNUZ4oeuCMt6OrpxdiFcczMx8R8Wl0eR55eyhQ4Wg+yHnIGPT2d2LBxAxLxuNzxNLVwdMzczHQ6K8BDkNbR0YmJiQnMzs5pnE/mkSDF4/XD6w8ohL2ltQ2xeFygjNpDYsbz585h/MJ5NDc2qLQgmy+a6KVwuMakY5jYD0pXMCCnanIz2mID0q0pziZA2LF+qVgWuxgJ+YB8GmGfC02RoAxk/H0yzIFQFA1tnfAEoyiBNbQ0RZnRMzXGrM+km55AW4DKaVIii0dAumjRQvT09gpsxpMJAS0CU97UkNHj4xnrxK/ljtcEwTRFsfM+l8liaOg0YvGY9KhLFi9GZ1cH3nxzp9Zn+fJl+rsEpATyAr0Msw8bljQSjaCttVX6Yd482NcE11KxSy6X2ERP2TR0FcpF5Ep015t2p1I2o7SCYiqJ+akpBPw01GXhJrPsD+HkyIwMYVYTam9OVq5ciZtvvlnf5zlBxtTqcGnk4uuD200Wl7IEfuimzgGRXC+CTZ4rXKMbVq/CF7/0G/jZE0/gF4cOCYQTaPJGicwpgTjXkY+lSerUyVPGLEUW2YnH4uO5zjT3MSf1vf37rs03x/pW1Vfg37ECdWD671ik+kPqK/BhVuDRJ55yXPlOc4ttRXKARA08qzytybw3+YcG3Vm96eUmppqsUTJDFe2meapaZvVyFtPqPlk9WiyakeeVgKnVmZL92b3rXVVzGlbP2Sa1P1Vpump26vvH+b8MmBbzeXhVNkCgAAFTgrpCNoHmUAFBmp7KZfhdQNhHMGMYVYLNQtkDX7gBWXiQKZaxZMVKeJu7gVAjAsEwdr71tsbVjc0tmJubE4CgwUnTXOajshWrXMS9992NT22/XcHux44dEyhYtHixjCQjI+dx8uRJMXNf+cpXMDFxEY8++lNMT09plB8KBuDxBkzGZdkFfzAoo8ydd92pPFMWAczPzODnT/1MLC1BLDMxqS0NR6jDNHreqknnymcZRQsfFpjyPoE1r352JRRz6GiOyPzEzE6CRrK8/mAEzR098ITIoELyCMOAm3E1AWQ+l8N8zKQlkNkkWFqyZKm0kWT+KF04dXoIo2Pnkc5kzGhd7n2fgCPNOQSZlj1saGgU0OS5VMjlMDExrqQHxpANLhyUM3/v3n26Gdq4cQNmZqbB3+HPqKedn53FwYMHsW3bLWJ+yZa+/sYbaG9rE5NrzgXgxgAAIABJREFUzU/Wra+xeSoLP1u33GWkC1nV8Qa8bgSYXOBxy5mfjsfh93v0M/jcSBXKOHN+Fl5/2JEnFAR+29s7sHXrVqxevVrGrf379mvbqYUl00kwyg+uQ5Dnh8crxpVgnlrYSIROfgdYRyJmH4J+dHS16nzga43jeH5etGixfp/6UY71eW5xG5579nkcPXoUHj+33LlBMeJaAV6ub32U/2HeseuPvdZWoA5Mr7UjUt+ej/0KUGPKj8p4ttLYZFjF2hD8aoUoB+wO9LuM/jTT+UvDuh0YaphK66i3rVA2CqqSi+kARoc5JYjKFezzmUByjkzFmhaLyOWzAku8IO7a/a5ilvg12Ub7tyxrWgHCFQnBpeCULqsPYkw9LvOcZEwJYOXMJ2ubSyDqy4gxJVQPuICI3we/cT+Zi7HHj7zLi3QRyBSB9u5erNh4C7oWLsObb72NfQfew+q16zC4cDFOnT4tYDU7M4NkIo5sOok0R67ZDB566ItYvXaVWLfhc8Po7e1TZNTU5LTMKXNz82JM6d7n33744Uewd88etLc1aUyfzRYQCIcRaWjE3HxMwONLD31JRquZ6SkM9PbiFwcP4Nixw0oSKJSMNpLAVH3yTitQVaB7+elPRvzDA1PS6ARpfiL+fBpdrY1oa4oiEZsTu8c8Tm8whGhLJzwBsokeVbwqPeESc5sZwZOxZDID5QzUfhI8HTt2FIcPH4Hb64PHS81pUM58ntM0DBF083fSqbRA2oIFg0o4IOianJhAKOCX8YmSATKz0YYo1q5drepYhukPDPRpW031aERgN+bcZDCrliCa8VPU9J44cdw0QYnZNzdNxqmeRS6ZgafkEhNadBWlKebNiadcRJDO/GAA2UQcbo36Abffi7lkGqfOzYhV7uvrU6A+JQoEl2vXrcOSxUsMWI/FxB7TEEVgaUxiRodLUG7zR6UHZ6WqxyOwzwQI6kZpjiqVC2jvZIxWULFP1KiaFA4Tts8iBzKu/H6xUMKu3buwY8dODhlQJhhVVJsRePB1yZzZuiv/Y38Zua53oA5Mr+vDX9/5q7ECjz7+hPO0hs2wF3o77rbA9JIcSoItJzv7EiOTDda3wK9GQyq4WskPdRzzjqPfjvxrY6cq+k8yk5INGHDKC7UZPxJUlpDLkZ2BLqB79uwS28gAcV5oCTgMGHZVRpZmpF+VIRgm1rC+LgKCIsEVEXl11C9XPn9P+12kUA4+xvIwPimbQEu4gICbA+Yygm4XwgKm5udMIXD7w0jmSih4AgKmmUIZD/3Bn2DbPffjpz99XDq/1rZ27DtwAC+88CLOnx81Zh66yn3U2JrYpvvvv1fAgEBhZnpaWaNknAp56glNSxJZKgIqRiENnR7CqVMn1R5EkNLQ0IRAKCTwwOD1W2+9FbfccguGhobEqJ4dGsLJE8cV4E9gI8a0Mso3DKXVmOp41tyU6OhIhwAwdsgAECOhMIfOYTj1i+Z7Nh2BrDLH+TQ/lbIpAdOu1iYxpvx93pz4wlGEGltR8gSQKxGUeZHNZQSubDMZWcDWtjYBLY6lORqn/pZMJkf9HCHPJ+gKJzArCgySBeRacRMpCSBkWrNmjdbwyNGjGL9wQRmpQfXa58Q2zs3Nim3cuPEmjI2dN4H82QwGBvqlMSVjSBa3tblFDCzBKwFjR2cHzp45q5soPge3nQtRDaMvo5Qr0CWoGKh8Kc8SUjHxbMHyF4toiURQyuWMzprtpV5gbHIGZy/MoLd/Ae69517cvG0bxsfHceLECbHGfX39On+VUuD3C2zzfAoG/TruvDfUzRtj0Shd8Pl1Hpls1TIy6Yz0qNxnfu0L+lViQZB95sxZNW9dvDgpdp1rzLVn+xhzSjnG57aKgXdmKzJbOucSm8p2vf3W1Xhrqz9nfQX+Q1agDkz/Q5a5/keupxX44Q9NJeklzGjNmL0Sll9rVFJ7N+GSzSq9lCWtHdHXjs5RdGKaLFtaYU2rIMVAGANyrAa0RBEAI3TEspgqcTWIFwsCBB53WXFHRw7/Qt31vd3dGOhfgOGzw2KK+DwK1aeZJ2DC9sX+ahRMzSRrFPPwlNim4zBx3ATlmRoEJoZH+sOyAsqbolGkmQM6cR4twQICLhqgOMb3IBogMDXI1jCPHpTcAfgiLYil8nD7grjhlu1wRZvx+OOPi7Xq6+vBLAFPLo/xiQuGjS0WVQ7A5AECT4JLgiMCP4JWbjuBAP+bZhUCLhuUTkaQv0u8USzn9Ttk81QFKWNMBnfdfTd+//d+T7FR/P7u3buln3z66aeRTMbh9brkzG9saoLH7XVyLalB9BqgI8c6kwoI2o2sI58rCORQ/6m7F2JQmxImWp6smyOvcABrMNQAvy+IxOwkPMUcBrs70RoNITE3Y1qmqHP0+OGPNqEcCAnc+wKMBDMGHYJLVqeyhpQmMAIvajyN8YkxXmateDNDCQO/R8DKJifmfGo9shnpHe+8c7vAIsE6AScBHIGprcBluxTPFZ5XmzZvxhSfIzYnrM3jY2562PjViL7eHgydPi1A19/frwaql196CYsWLRKAPXfunNZUzC2BcTaLdCKJHOtfmVDA5wy4dcPDVrEwPAi43IgykopVu9RLe904PzWJ8bl5lFwurF+3Dps2bZbrn6zt4IJB/V2dB2yGymX1N/m38nk2OKV1k8KvCSj5mfvH3ycDzBsksqtkc3mOkfUkW711681inR955BGZ7WTyY0KEkhKYjuDR7/PGyUZV2bQDMrc8z7iGBMIH9u2/nt5y6/v6CVuBOjD9hB3Q+u7856/A9773vfcF4de61a1pyLJS0hgSFNLFdIWJvWmQIvvqaEKdzFF9TXAozafzUXHy11q1L42fqoJTMmcGmLLZhuCUF8FCgXmRLo29jx87IvNOQzQKr8unyBoTARQw4JOAzmfqNNUERdbMiVaS8YtMVaFUAaTWBMXPHE+Wmc/KeBzmX/r9yKTSmJu+iK7mIMLM0C/mEHCX0dYYQdDrlW5SEUmeIHJFN1z+KAplLyam5+Dr6MNEMueMWOcFTshSkuVj7WVzS7PYtnA4qH0gmGB8j9hgj1sAlsCLHzYSS3FfBGEOQ2xd7wxizxdyMqWY+J+cPt+werUOIXWQ1BKSXVu6dCleefVV+L0e5ahy/TkaDgRDiM3HBIR1LtisW3sT4zRyWaDP8S4TFKzxzGhBPYZgdwCpMl7LZUQbm9HY2Iz47BSSM5PobW9GX2ebwBi3lQ1PRbcX7mAURepkCdDCYck4OAqmPpTgkk5wAk4ZihzHO9lhbq/WqVhGvpiXHpXHkw5+AiOCdP4+G8P42LfeekuSEI72WUNL2M3f5WObm9ma5ZdDf8ONGzT2P3r0iIx4/DlNa2RbV65YiX179yiGqZmsZX8/ent68Oabb8mRz8cwVYHyi3Mj59SixGNXyGZkriNbWiBjyqivbBr5ZBItwTDaG5sQ9gdkCCMQzRTzuDAzjalEEstXrcLGjRvRSpf+2Ji2h8crHktoTXi+67zhKJ/lEAraL2uNTWRV9R9jsXjw+Zrh7zBwnx+Uc7i8bqxZsxZ333UPHv3po0jEEwKfZID5meY7nkt8zdNgxeizauYuG6t8OheMXMCL/+uv/uo//42wvgX1FfiIK1AHph9x4eq/Vl+BD1qB7373u5e0NNUyp7xw2JGbNWgYelWVRpcym8443DZIifF0Ru6VOCmblH+FjbEZl5YtNaSpUwqqHFBer8nEGfaTT8ULLIEpmbNcNo2LF8YwNTUp8BsKhAQmuB28INOVbveHIIRAgACDAIZ6OAJC5pPSgS0QQ7bUAVDc/ngirq55ArZsOo1CNgef2ytjSmx2XBpABsQ3h/1oiYbQEPLLLMXt9PpDKHuCYk3d/gjGLk7D19GPlDso4DM+MS4wTxaJVY0EPwQuJlPTZFwSxJG9mp+bE6CgaWfJ0qVYvXqNNH4cF3OsSsAp5rQMsY2s1PR4XRr/kzElW0UAQsMOR96DCxcKONh+d+ZV0ljV3dmp/SQLRkaXf48gS1FcDGsVIWx0xtbZze8Q8EjC4JQamDpbyieY8coxMUGJqQMle0cmrkTtqteHXDKGkBtY1NelUX45lzFgiX/HF0RrTz8a27uRp7TD49GInqCKx5aMsgoAGOPlNAwRqKsStlKHyu0tavsJRm0gP88Ljtr7+npx4OBBMaQmTiop4JnN5JFJ5Z0oJK5HAKdOndLvMNHg2PGjCvQ/PzqKpuZmbNu2DYcPH8J7Bw4okJ7HkHmeS5ctw4H9BxQszzXlOcfjzHQFJirw2JfyeckGguEgfAEvkqkYYtNTyMbjcOfyGOzuRYCSjXRGcVlkTAseN5atXYeu3l6dCzx+TGSgBpnnFCtrecNg0zKsuSub4+uHN2dke00RAc8JHh9uE6cLrFwlS8xzSTcjbgpDOKnI4aabNkoiQc0z0wfs65WsuWFkmXjAitigzjfelfD427IBHhfqcf+P/+1/r79B11fgY7sCdWD6sT109Q2/VlfgW9/6ViVKyV7A7YXdRM+YsPZK3JJBpmKdzIC71qxELaapNq0dxV8xH6pmQaQjtPrTGnOUeYih2MxIuqyQfsXOOKUANPXksimF27s5cmfWJvWlmRzmZ+c00iVLx30gEOIoXGNymjYItPg8Do3HCkm/9stpTrWjfJQ1LlbHOved+ZRkUAtFBY93d7YjnYwpKspTymHqwihSsTkBMYXHl4zONA8vwg0tSGbzmC0HkPaENDImg9ba2iKgQtd0S0uTQAIBs+Kw3AZY8vPiRQvFNnF/6DhffcNqgRBq/BLJJMYvjAsE0PCTTCTFeEUaIvoeWSwCBo5XCej4r6m5CbMzswIijAZijBJHsBdGRtEUjhjgToCopinTmkRg59E/Bu/74SHAVz2owlC1nhb4B/1OTaiHNaY0+5jcTmqCCYgJjiZmZpAtFdEQ9JnYrXwGQTfQ0sAGJpO/6g4EMbB0JVq6+zA1F8fU3LzYOMVTFcwImcfNNECZ3FtTz2lucHReUgNZyiEcCWqt7fnNtaZ7nXFjjEUieGJjlCQShQJSyQwioSaB6KnpKYEp9siT0V64cBBnzg4JfC5YMICenh459ffs3q2vBxcMiEnkOX7DDau1/q+/8Tpamlt0bJmJyo0kK83zPD43K9PUfHxezU+BoBchrxcRnxfubB4+RlmVXZItFN0uhBqi2HjLNhSpC02nMTIyqn+dnZ36NzR0Rgwq7xXIpPPYKePW51dkWCgU0etVdbEwRQdkSPnCkPaVzWKOVliTFBcnCkZDTO2qGPZXGLZvmGndHIASk4J+n+cp959f20xhW4DAx9OA9z//4i+u1bfH+nbVV+BXrkAdmP7KJao/oL4CH24FLDCt/S3LmtoR6JWe0YDSqjbVmFyM2/bSgP3qb2sMWKtntTWnV/id2sxUhvnTAGM1puy3sVIBjnNZ2VkuFeRelq6xWECUnd1k7wRKjLaRfBmZO/F8MnrxwssKR+MsZs2jdKRk3Kz5yXSRCsg6EFngVOmqTlmALxCmVwVBv1vmnZmJC0izIahYVOg9fEGF66fywNR8Av2DS9C2aAXePXQMx44eE+PHcXtfb5+YWcUTOT3qBNK2Fei2W2/BxpvWCXweOXJUWZobN21Se9TpU6cVyzM+MSEAtG7tWjGoHEsnUynJABiRROaTx5WMIYEqAS9jp8hqkVHlCFiMcS6PhmAYXg8QDQUQCfqVnRkKeNHQ2ABfwG8Ajc8PUAfqSAioszVGm0ubxLjOjGtKJQ1gJmjhdhA4n5u4iNMj5zAxOozulibcc/st6GptxsjQKdPZns1rfJ8uAbFsHv5IE9q6uhFPJLTd1NIS/BBImgpMAqwcPB6yc6a3nWCLa+qn271U0I0GDygB6uCCBYp5GjozJPkFv8fAeII03cAUXYxUlWOf27tkyRLJLWgw6u7u0o0FRaidnR3SNR8+ckQ3D6tXrdJz8fyiXnXhwkXYunWLkhcOHjigXNWFg4PSxxIs8iZqhrrWXA4d3Z3o7GpHsZhFJhEHo/4bvH68+vwLOjaRhgbEU2m0dLZj2/Y7EM/lkUhnxLqSBR0YGNTNjomlcpzwYk2rChxKreXPu8KHzGEO03yp8bGIEszonzcja9euFdvL8483NDLIOTcB9v3h8vcDazbkz5l9+j/+/M8/3JtW/dH1FbiGVqAOTK+hg1HflE/GCvz93/99ZUdqL0T8ZmW87iTQX36BufzCZQHtBwFTJ6K/BtDSPHXldaxIClgVxQsodZPG262LKa+nBC35fFaMHoEnQRTbmch5jhw/ikxsXsDTZG8WlQrg87pV8UmwSpBKcGn99xawVoCp1UMa5wtcNf/czqi6TIjKMb0qS+nszyOfTSmD1Bi13Cj5Qjg/OYfW7gGsXLsBOXgRaG7D4PJVGrWOjo5i797daunpH+jH0aOHcWD/fnWRBwKmTpP5nP/lyw9h0cIB6R8PHDioUPe7775HY9XRkfN6DA1MZONWrFylLM+dO3fi+IkTat9ReDxBtzrb/Vi+fLl0rWTtGIN0++23i0VtaW3FicOHcXF0FM2NEXhdJXhKeX0u5tPaNx434h2Z0BgV5CZj6oYrnwHXxjieDPMsts7l1miYjDcNVQR8iVRKvxNqbkVTRyc2rl2NLTeuA7JJvLd3Nw7s2WXc4T4/Is2tODcxhZHJGcAbwMTUDLzMIPX5DCgVi2zSG6gpJvAMBkIaQ3PMHAkzqzMEt9clFpaAkR8cq2/evAXTU1N47fXXda6Y2syssk/5/IUcpSIFsdj819XVIRBGYEqQ3tHephuL06dP49zwsDTAjIYi802QToaaGl5uB1uTOto7lHzA5yZzaVz5RaUDREMhlATG06ojbWyKIOhxIzk7i+xcDG+89DJyqYyOZ6ZQQKgxigVLl6Ko4oCk1pnGKj6X1VEH/NQp22Tf6uvNHL8rf1COodF9DTg1rxS2f5kiCAL+BQMDOk/pwOcNEGUA0pk7x98+u+KknNd6rbSCEoiv/8mffjLeTOt7cV2uQB2YXpeHvb7TV3MFvvGNb7yPGbEXjlrGtLbas3Z7Lnfz82eVFqfLN1xO+CoSrY2isuyK+WwuYvo5/TH00Bi+02EyjQGL5ho6iHOZlMBpWWNkwO8uY+bMKSRnpzSCVq0i2VFWQ3ppYuLjTI+8kkYFMs3XArFkSwlG1XVvuGGyZ9oCjtbFltKRzp/QDBLRJdvNXnM1TpmYKrYTZfJlzGeLuO/Xv4ila2/CiTOjGL4wicn5OBLZLM4MDYlFW7FyhcAadbPUNT711FOK46H8wOpP77/vbixdNKD4nnff3SUQQI0pzSQElGR9jxw9JlC28aabxJzt2LEDh48eFSNIwES+mI8lWGIjkGngyQkgspmII2pqJxnVxISBfDqp5IHY5Di8KCAa8GgdaQQTi80MUq2MYcM9xbxhqB35h7IrzcJKR5rKZhFT/mUeCwYHsWnLVixdcyP8kUa1aO19eydeeebnQD6D3o42nQOMePKGoojniphJphUbFYw2oL2rS5pZShloOmLLlvkwEhNqjG3LEL9H4KrK0iAzTMNaAzrpGa/ENWX/O1lkOe/zBcVHEWBRX5nN0K3OBq2MIso6uzrFXFNDyZpTpipQG0y2VhpmaikZkyRZgUlY4L7wMwFdf3+fgC3zZ3lcaEyTBIUxV8kkZudnEUuw/nQa7mIBXS0tyMcSGDs7jPbmVp2j2UIR4aYGNHW0wx2JIhSJCJTSLc+bFX74fQy2r2hTLjEsGhPhlSlT+xquTdWwsW5U6thECAL03p5exUKROeV68KZEmlZrgHSSSyuv6SpaVXPZn/1pHZhezff4+nNf3RWoA9Oru771Z78OV+Bv//ZvzaXcYUas2UkmF5lUHBNSTcSTfXw1f7T6mFqAefly1taR6u+ZB+thlp2t1bTqx6wkLRm2x0BEkz9EsEPAVioVZNJhvzvZUz6S4+TY8CnEJ8fFRDGrMZ/NIMPQcS81b9SK0rltgKk0pk5DFM0xdpsITisssAONycnZTFPTGs+w96DJgSwWFGSlcP8ykC2VkcwVkSx6MLhiDYLNHQg0tqKjb0Ch+4ePn8B7Bw/itttvw+233YozZ8/Ifb9v316NogmCTMJBWYzb+nVrkM8k1eZ08OB7YsU4VubP+XtMIZiemtE2b9iwQcfv0KFDGB4Z0diVHwQSZAT53AznpyaSj+dntkXROEOjTi4VRyTgRsjngbdcwPzkOOJTEwi6y/AxJopHQlWa5KfdYt6I5b3GqoQyj43DchO4sgY1Te2i1yuTztZt27B67VrJAd47PoTX3nwbB3a9i5FTx9Hb1oLbb96CUi4rUxYZU5cvgLa+AfQsXIKCyyuN6b6D75lkBZdL+2WMOxzll7R/xoSTE0PKMT8BW7ShESka4fJ5SQt407JixUqN5F977XUxtPYGhTFK/DmlDpQfNDREpa2em5vB8mXLMTM7oypchtZTT0r2jx+UTQQDQTREIxrzU9ZAMEqAypsI7hNvHnp7e0H3O3WgZK7VBFXIo8BosFBAzOzw8GmMnRvG0sGF6G5uwb53dyHAVAF23afT6Orrwdbbb5PEIccbIiYS0PXuob6ZMWv2Rs+Yn3Q+2xAMD6OfrgxMTQaveV1XK4DNTRfXzrxmPWKWKUFh+gEzhI1+1GTwmvcSaz6zc4lL3ytCwTpjeh1edj5Ru1wHpp+ow1nfmWthBb75zW9WgGmVyKiCRQsUawGrNStZYGovXu8Dog6Y1QWOEM7vE5ip/agd+1uTlf2e/jaZuJK5qJrnMSUA1rjCC6+5AFeHkoRK4yfew9jQCRlZ6LaOhkMySc0TTMywppNJrHSum5pRBeeXCg7EqgJ14WCaRhyQrgxOkyNvwLw0dRxNExRwcM9tdqSuHHO7Pci53CBkhj+IxvZ2tHR1Y9vdnxFg3bljp8bqjA4iKHz5lZdlQCJLJwMKc0oZ1t7agoYo457iqiAlU+zzBcQ4KaBephNXxZFPRpDPS9avqOihghi/6jIZkNLU1IL/+gd/oEzOF194CefPn5futJRLIjZ1HrHZOQFEVmIyT5P/BOr5j2YvgnuXEVkoL5bbkM8LqDOgn7FGWWaBNjRh+91344bVa9HR1Y3ZuXm8d+gQ9u7bh8PHj2J6bgoLenrRHArjptVrsHLJUrz1+huKgGIlaa5cwkw8gZlEQtKBvMuN9r5+5Xnmsmy1yspIxbIB7hf3nXpTw/obtpSAiYH1ZFdNegRrM1NiGW9cv15g9vDhw9qTRQsXad15LMgo83wjoCRDS8NYf1+/vsfMVBrHaALimN8YeljfGUEw5FPOLn+PY26y7jR8Ub/K52YVbFd3l9haalD1umLKQCIuZz6B/smjRzE6fA7NjY1YsniRpAIEz3z+TDatQoFb77gDGZcHpcr43CBPtxIKagCpeaVXDGGUChgbYTVH2MJUAVM7taj8nL9u0iH4oezSUknaZJ/Xr+gr5sEy81YjfVUDO3pwTSHe/45HYPqnf/jH18JbYX0b6ivwkVagDkw/0rLVf6m+Ah+8At/+9rcv+eGVxuu1bOrlmrNftrbv05o6Y3Ln+ugUE5pnENB0sjEt4OXX6j1i0481VpkHm2iaSgi/Ndx4xGj53MCJ/e9i8vyIHhsJheBnB7jPjKFnp6c0yuc//pzjfgLAEnM7HQZOl3CxyOZiLmOH01ZkWCiHiXKTDTRVqdSwmhG/AQPiDt1elL1+5MDMyTLKZLOCIYzOxDExmxBoIUhqbGwwwKlUxIXxcYfhM452A7J8cuUTUBPgKHjebbrJbc2jqli9PgEPjvW15QQHXpNHaUPUOeLm9+mSz+byuOuuu9Xffvr0kH5fMVX5NC6ODjmxWB4xp+5yCR6mHlCmUCYQNwyxuGzdb7hQ0HMzXD2E5tYWLBhcgBvWrEVf/4DMShOTF1UNSt0rUwQY/eXyUxzswmBvPzqam1EiUBsbw+jwMMrFsgnT93rRMziof9liSWsZTxPkZWQaisUSqsgUEFdGrcnkVAZn3tRrUuPK5iwZzFwuAUgD1ktoaGzEZz7zaaUbMHrr4sSEckzbqR9lVBJQAZfcU4IzakZ5vMgwk32mXIKAjMeH2tV4Yl5mMwJgbot0lyLnWehgIsqI5pcsXSJpATWq8fk56Z55HibmYzh76hTmZ2fR3tL6/7P3ZkGynOeV2Ff70tX7evd9xcVdABBcRRAbCVEipZHJ0dgeakSt4Qc9+cUeP+ndjvCj7bBHE6GJcFizUDGkCBKUSIIAKGLf7r6v3X17766qrr3Kcc73fZnZDWggaAjp4iIL0ei+3VVZmX9m1n/+851zPhnoL1ELTLc7VgRJYfbq8VMPSTebZ/i9tgVlOq/dI25QjABSZAsDeIItjbbvcrX1+zTAQJWAnw3c/5aOCRYIrRbHAQskAG4smlSKo3nGLssJQelGKQ9Y7j/89u/FH9HxCHxsRyAGph/bUxfv+L06AsgxdRAW/R6ARSu1R8Hp3/X89zvGqAa1xTxOLY876NO/a7k6NFsBVNjzTLPKLkNwgVu/9qDEbsYsIEU8h+AsmZTb1y5Lq7Yu+VyWwAMsE3SocPATYEL/lxABY4MsSpRj+4sw+oQRQwEARltGaAxbCLVvEvyoy7vNDkcr1TV1byMTEowqInaoNUS8lUi7lySYanaEoLTYPyh3l1flxvQMtXkoNcMEA1c3uiwhMgrv5To/ZoWaSx9MGgAmWD0AHYAuOKSdQQZLiC8Ntk8yAgrJBexihY5M6GtuBiGAXuwnStwAHDPTiJpao8Z1ZKBfRgb6CEJzMBch6gkh612kEwDQA/yhC5WysWyRic5ZmSLjlRBV9JnPfpraWYwZ5AeQWqBkjX8DiOH9URa/dvuW1DtNKWSyZGYP7dnL91217kVw/K9Wq9LLZKR/eEQSmaxgL9YZa+RARyPNdAGT4LiUK1WmALgsAu+dTKdkvbZOgAf2G0BSCZq/AAAgAElEQVQKDDEAFtpooh3pyZMng37zAIsoUXtAPNhBNHDAa7A9/P7QoUNy/PhxbdzQ6TL7E4a16zeuMQEAz4MRDefN1lUEpyjxE7AyXk2YLtDXV5C1tRW5evmK3Lh2TdKJhBSyOVlfK8uWqUmG9MNABdMVzivuk2KpJOvo6sRrAWa/lJmQ9N7SpgtaqSCTzXa+uIK0mYQ+TFpj//LGFlr213FVcMqMCgJTmMkQ+xUkdDCOKsMOU0E8lNU6sBCiHIegV+9vfMe19z/84R/dqx+P8X7FI/CBIxAD0w8covgJ8Qh8uBFA5yd/bGZLPVvUgahP/A5a/XVRrWn03TdvjxOwlQc3MK/W1x4MCydPdqBxAKvYA39jPBEip6JOYYItlLJ1stXSu8itGzeMXWozxB4ZlCXr9ANQqrLSjiAHFcCVgBcsZzvsfgOwCUaPJXrrHrRBZgCwhok6kyS45HagvTP0gTaqKPOzpN2CxhLtOpOqD2w0ZG5xgewkjC8ANOoIX1cWlAAinMA1U7ItbepoEYiek6nJKdm5cycZK4Cf+fkF6kS1u5MCW2wzV8hLOquaPy2/KuOHbUCXmsvmWM4GSAao7esryt3paeZnplIJKaA1JV4L0xhgSQcaw64kUgl+cQwIfBPSqHUlncxQHoEyNsZ3cLBfJsZGZXx8lKwftgPNL94Huk0oNbBoaeEc5fOybWpSZm7fZncmgJ9ao0kH+lK5zFa4hVJJVspVhuxj3DUOCXmvae1mJMisbVHfWa3WCOBhegJDCoawzfPO0DFeM9CpsjGA6SkxDgCz6OMOxhTX4/T0DPWkWKDg+gOowuWGNABoRRH5pJpgsN9qNMPYZTnu2nnKJTA00iXU1Q5zG96PsotGQ5ZWltjcIQNNMBohLC3J3TvTsrK0JMNDg3wfZNfu2rWDwBoSgUQqLU0sgrB4oTwlo1FcqALYdaWGJAPxPWVPsbDowFlo+6bfFaRClkAtNXXE+lpd/Oi9yFa4ac0npaGrqfcK8lDZRYoxbSqBwZdHROlnBW8Qfsci6A9+7/c/3IdW/Ox4BO6hEYiB6T10MuJduT9G4M/+7M+CiSkKPPGzg8DokTowc9AaDd8nqwKwZuDSJzyf8Gl+sjK4duWBSahnXY0ynOAYaUSNZo/mlNXVZbKD1AoaiMDfCLJ6ysyAXXSjB36HydjBCidjZ2kIYOFDRk6O9vbG31Em5z4C4JiTGy/j5JxKEeAywJ37quV/zNA0TSFyqqAMpRqctc0mnP4AgdqvHe8BKQCkBlnpHxiS+cUFmV+cp4YRD7jBwSKCTVxBdye2k9SxwM/oK14qFaXdqlPT2Fcsya7du+TAgQNSLKAk3aEsAKVofOG1eA22BcACdhdsH8xAABoE4ohwQntLAiVl18DcgsWqrVekv6/AdpNIH0ArVOpw3QSWxrEkpQXWWHpsC4q4q/VyQzotlNDBMEObCSgJQNOVTCopQ4MlKeZzlFbALITviH3K5rOSz2SorWSTgw4c8DUZGh6RynqNZeq1Wk2m5xakWOqXcnWdBiGMDc4fgB32G8fj5huwdGBEG42WmpiGhrSsztMXRpVFr2mMIb60Tac66NW0hJ7xGjOFMUXDAgBRuPXRPhbgFNv0c4bs0nQGgE4XWGT8DaQps6rXIr8AjO3nBFp19rpSXl2TZr1OzSnY6r5CUdYrZalV17mQeeDYUZnaMiUNRJ+l0hwjMKZIO1AdsR1fT8vp5jQkSNac0SQ7S+Ecun48ep/774K/adAB91eZfDdRhWCXrW5hMMzmCPz1vOQ4fmqCeq9JEiaxf/Hbv31/fJjGR/GJHIEYmH4iT3t80B/lCPz5n//5JsbEtGQGLqMANVqW11KkgsvNeacOTKMTPp4fdflHS/GY6MAWOUDUiJ0e45Ju3Lwh2VzenNdZnfQ6ps+zyRegzN/Ly4SYzJ3JjYIA/E4ZHGVa8V7QufE9UX5H/FRTe9zj93ge2EiblwMw4dZmApwNzmNtIYoSNyZydEaC66NeR6clBLwjC7NINg3bZWTQ0qJsmdpCcDc7M0NQBCBMWUImY00AOvLQQydlx46tsry0RD0iMlCRlwkgRgAFpiufZ2zP5OSUHDx4SMrlNbbZvDs3J8W+IjWb6tpOcSxHR8cIdPF+COoHqwh8PTc/K5lsmuYj6HKRrznQP0CAB5YPUV3sFAQgJD3JFQp8bS6jrWABSsGY1utggGvSaQGwon0sgHuXTBlYv8MHD8oUJAylPu5Ts4EmAIi/arCHfC5fYBtasKPVekNu3pmWQrHE9+MYG9uHcwrmGL3acd60NI04K2VF2RIBetvIwskXQgDuAIcE8BEJBc6tM+Zezsb74fpDnBSuaehmsRDJF/JBiRzPUU3vugL5gOHH++uCxlnUoHOamcdgDkR0LxZJcN+Da62uldkNCnrV8toaz/uOHdvl5KkTLOmDUU5mMzTBoYzuMg8ctRr3cD8p4+mOfLaZYGczXeT5Pm6sCBiotRI82Gm83g1lZFI5/qqphjEM+zY1tUWKxRIXFlggkrk3jbjfi/4+kHN861vf+ig/4uJtxyPwkY5ADEw/0uGNN/5JHIG/+Iu/CCZ3Zzyjk1S0bO7lPB+nqFOfLGdEP6p9y5VBjZb6nSXy33kpEP8GOEIZGqwUvqML0dLSihT6SgYudHsEwpsYHJPCBdmJyBQFANIJ0GKmlEhSgGKxOdTjAfzR1d5Tlz6ApgiZRLjftbWlltXZt55ROjbtJ5JSKpQU2LWa0mo3WYolScX9VN1hKplhN56pqa1kIV9GNNKtm4wWgmlnfGKcwAwaTx8jgBgAIJSVATS/9rWvSrtV47icP3+BAPaLX/yiDA0OM1yfrUirNfZxh+7xyJEjcuPmTbl0+YpcuHAx2C6TrdAFKZvjawGQ8VqUzVGepat8qCQ79mxnSbkKBnG9rj3coSHsgEXUqwD7CNYtnUXIfZqaQzCXCvZx7C3rZV+TleUlgtV8PsvSOUDg7t275ZHjx2Xv9m1k1NbWVjVuKZ+V5ZVlyRWK7AmPHNR6oy1nL1ykS390DF2RwGJ3tYTdBdgtkLVFm0ucaLLcZNfVmU+GnS02NyoqVW+p59OBbnQR5hIRvBDnFO1WwX6CBcU2g/gluwixL7hu0E5UrxtUApS1psnO2FFPfAjZW20igWgtbdiQZLOC5YVFuXPrll2faTr4sf2du3bInj17ZWxyQipcLOhJgaSBXdbsGve2rNhVfY6xnEmA5s3ue7PRB+Y/k9cEulDcI+hDFZqpuEkG7rd4bZZKAzI2Ps4EAtyrXOj5yi6yXewfgOk3vvGNT+JHb3zM98kIxMD0PjmR8WHcOyPwve99jzvjQDEKIgEcQsNCmGcYPDec4gL9GiY+ajNN74b5yMvr/rpoWL9P1iiPogzI/umNBsukKM+CHet0MIFlWSaFJhKADMHoCEoHE+OyAmVuNKup26rRwU6dpkMRK2Fiu2DCtBd9kuVrHCdD94k+VKcHUKF6QGgz1bjFqCqHunTgpyTdRdldgUc30ZEEgVqa0Vh1AIauMC5pbbXCSJ0dO3bK1q1bjLntyo9+9COOF/WU9RrLwwqo1awEPej27TvkmWeelsWFWbl06aIsLi3xbyePn6QZBrFH6L6zML/ITlKf/eznZBIh8Hfvyp3pGbYwBSMNVhHHU4NxBxKGrkoW0K60WCgSjNNklk1Kvj8nw4NDbJEJBS4iizLoqQ6NZrNFExge0LBiGxjXRAqMGtIBAI5URgGmzXXD1MnCMIWw+lqdgHjr8LCcOHRQtmxDpirYRpVN1Jt1aYONLPZJJpeTZCYrp8+ck/mFJZqrOh20HdWFj8ZqZVjmBjClAYyMurJ6WEzo+bHfkblk1lXAhlOCwfgv1c3S224LIbKnKGFbu1UCXVt86f2jbT9Ve+osqRp8cPxYYHDhYowsF2ymi/a4MzUGavMIAHy0x82l0gzdX15ckmqlTDYZmlQw4dCvDo2MyMTUlLRwkExlQF6rpjl4S1bei6ZA8QUFj85c+RtAuEdDkek1Z72ZE7F/2FfEczkjreNnJqt0mow/gCm0z1jw0GDXQ6yYLvaii1q8L66Zp59++t75QIz3JB6BDzkCMTD9kAMWPz0egQ8agX/zf/8/aiwC4GB5GyVKNS4ApOjEjElYgRLzINPITHSTUjgRb9SqqcZNWVZO3RovZBM3My+ZSa+miUp1nV8AeGiRCXAKgDQ2Mirr5Yp20kmg/F1lz3JoBTGp4eEZnt5VKjyOEBBxXxiRlApyGH1sXPeKfzvLC0YMYEeBqUbwUAtIB7yabWi4MnOUgxFMxMwQzReC40aJFcfF6KdcnkBibnpWbt28yWD3ixcvstsSmEoFLl0p9ZcI0sFqohMRJvWh4WE6sSFxQHcg6A2PHDwk42NjsrS0LCurKwSiN2/dklOPPEwN4tLKiiwtLMnM9Axd/24qKxYL1Ju6bOL69esyN3dXTpw4IQ8+eJzO82tXr5H5rVTLfB00oVggQCuM8UeJGMBQwZSZWRJpyaYzksll6IBHZ/U2WGRz7i/Oz8vNa1elUi7LYKkk2VRaSn152bt3t+zfs4etQ5ECgMgtMMnTM9McNywH8oWC3Lp9m9vdsgOxUQmWr3FtYHzAnAKYIhAf50tL+BsZci5AIiAJ55naUFzrZnCjJjmy6FLHj2oqg8UVO3w5baxXkupFPaZLKULcTzinKjexv0W02BsXhCLNTp2tSNPJFMEp96UDzemqXL50mWODXrBNmLAUEaPTgeRLA2xEQFlBsSBbtm6luQzZrliAEVRG3l+BKW9QNWqZ5ttBqoPuKGi1VZ+6/E1iiutfnf/K0BKEpjRYX6U+uhDYAIjNYIVtYAHxxOMxMP2gz+n47/fuCMTA9N49N/GefUxH4N/+238TltwjQduYeQDEOOFGJmHq0ZJJggB32KOkCabGW5gCaOqc6c5yBa9ggMhmWo4jWCTmTbJzUUPQaQdf6LKDzEkYXqBpBLuHB1g5xDQh1Fxlh5rbCbCEB1g4sjCZjOZZmplKS8+hYcm1rm5gckDNfTQtLMAOjhFufjU8qYufTmeWb0MGGV1uMNd6vBOYXJh2Sn0lTv6tFrSlymJNTk3JylpZbl67LtevXmPHoNlZxBGlWPLEMeE48Fz8G28MAAmQ8eDxB6VY6pNLFy5Sa5hJpeTBB47J8NCQLC8ts2S+sLQkl65clu07d8r2nTvUrT+3IFcuXyFg1vPStX7yfdqONJFgCRbs5SOPPCInT55iripYVpTeoffE2IDJZF6rlWALfQWW7LloMJBUL6+rsQxxUmCcudBpWc5pj+7yseFhefSRh2X/3r0EWY16VTJpZTZxrr3la71Wk0uXL3NcuUjKpKVcrRCg7ti9R7oJLfHjXBCAtVrsqASTF0C+X5OqNdXrTi8DjWlynbSbltzBrppLxXzaUEGvHYI09/rYNeFaSTfiOSOqCxWN+QIwxDXo+kpfrGmrUnyFf4NTHk0AsG+QfGBxghgyMNR460IuL6PDI0xKoKZzcVGqtbr0D41INpunDAbJBHv27WPSAlltAEZdGvI0Bfpuyy2NGp2C4zPAuVnS4A0u1LyoQFQXO95hSn/n0ghsWxcvKqdw179hU1Yrnnjiyx/TT894t+MRQNCHfwrEoxGPQDwCv5QR+PN/92fKBFmrTU6aAQtpLQkj+kqwiJhgGa8DsxDjevQL/4YZxo0hKF06uAJ4K0CHSL2fsmtwEwPEAdxs27aDEzgeAKcAY9BHsmOOgYihoWEZHByQ9fUacyEBHMGawkjDTM92SzswoS1pNqMlZHM/R0EojjGqdQ1YUusS5EAWhiIHqjgWZ3fV8KEIBccMIAkwjIe690XjiUolAqRCAV2ACnweguZv3r4tvbZ2nkKnIZTXwZpCSwpHPUr3jNyxDlcAINCLfuOb35Abt27I7PS0rK2usay+betWah4BYgB06ij7rqxItpAnY8pWoNWanD1zlsATIAGgF+OLsVMwr+d/YnycEgBkuuL4ZmamCUqR+6ll1wzfC2AWLBsWBDh3+L3GbSUJoLggsIxX6G2ZBY+yvvSkVq1IY31dtk5NydHDh6mjbDZrks+muW2OdzIleWP/3nrrLRq3qvUarxUYxCCPyBdLUhwY1bI3WmT2egT/WiLv8mcYw9CliRIDQ5owqgEggSHF9UPZAmO0VKJBIGWLL043lCIowFaQpYY/P/+81tFwAF2+6OLXfFu8Fq1p8bOz4NgFfb3eA+/3UB9RT0v5nS6vK6QisIXq0jKZUizWyKR2tRvVu6dPy+SWbRwfyCNw/W/fsYOLIC4WASCDd9QFFQGlMcMKHN30GOpsuSi1ey+qBcdzlS3XCDKNkHLXPe+KgEX17GGtuBAWe0AAf8a5eTIGpr+Uz/J4I/80IxAD03+acY/f9T4egf/pf/4fA2bRQ7HVod3kUeO7/owSHVhRaPCSBA5gyuAUxoSILEwwNWDlUE71yRvPQa4jWKwiSrxW8mNYPQAFdJoAOy115iM2CU72ufl5ef3112WlXJG0gTpM1OjGMzw8FETz+L5CE4qSN95XI3ucHVKwAWYVgA8TKIGCg1bLW1QWTdlJlTNoqRaMJyJtlDFsEyy40coZYQBCGmKQq2l6viRjjDBGcMwrY4r2kRMTkwQSMBUdPXJEnv/p8yyfo5QOhu+73/uunD1zhmOI48A2AADBFgNorJVX9djBpsK5DWaXcVmQWah5BuejvF7luAKsZzO5QIYAkIvziW5JaGv52GNfkrXymty8cVNOnTolf/qnf8rz/txzP5Q7d6bl8Se+RHD6+muvszd8sZiXfBYAUPWUzKpMIRM1yzGordc5vtCHAkAC0CGQHSYbalzzOTrNERMF5nRkaIgdrZpN9LZvsqQ80FciI4hzcP3adV2ctFuyuLzEaKrKelWGR8alf2iMwFgXEB0uBDxxwSUVuD71fGm5mbCphxgvtHVtB3FTXlIndIrk5Hp5GosSp0tVtqBf2F9IW5x19UQF7DsBsz2iizi8DvvtC6INJkI65eFi97SLnnRakKR0eM5npqclx2siFxzL9es3ZHF5lfcZfs8FXkIoaUBEFkr7WEgQPHqbUByDH6clBQR0sLHqZIwtHsoXnw5qXeKD12DbOPfuSFRtavilx2n5wyreVXhqpfynnvzKffwJGx/a/T4CMTC9389wfHz/6CPwrW99k+ASbmb2Y+/vp6uaAM/YHky+0DwODgzQMENAhBBv6sjQcxzZiMq0+AQWaNhMX8qYGbaz7EnHyn9qKFKnMILLwSoiSgnvD9bv7LlzyFuSehdB3DqRg6ECEADLCKYUoATlajCjZMtEGUyAJmdyAEjA8DhYBmBwDZ224ATjp0Hg6TT6q9skbkYXBeQhIwRGzg09LNmya5UyTtS3gmUCI8wys1AHmcpkyFgiymkFDvqlZeZ1vvPOu3Lq1Emam/AAQ/jjH/+YAB0AHBM6jhOAGQC1ibapTBAQyaAlab1OhlFL/00abFje1ib2nPwBcuCkRh9zsG0wSgGgHjx4UB599FOWn6pjArYUwfRLy8sEMY998VcIOhBPdefObckbO4rtYH9QbkeaAErIMG+BsUM3LADJJllTsJIAhVbG7XakUatJvVrluO3fu0/27dsj2VxWO2S6rcZ+xn6yBJ1IyMraKtu1AuwOjoxKKp0jY4pjByhDGd9lGlGtpC4W1JCkC5aN7WyVx3O2W//m7KjnvZJwjbCqzpTjHtHd021rUU+vhXQqE1QfaMIz+QcXOZS12OLJGktoMH1EIgM2NwLycK4BkN0ciG2w1Wo2J3du3+F5HRkdkeGRES7s0LEKoBHgFB3FEC3FHvbMsdX71iUKLl3wagauI0ZoWRQbrm9nSHGdOWCNFjGj8XGaL5tWGQEWeBqHobFRxjjjZyzYYmD6j/6xH7/hL3EEYmD6SxzMeFPxCGAEfvi9/6DMi8XlEARY1c1Lks5uBOaPbldyqYwF13u3JTVTgD2jGSUoDZq2ja25NaCdYNS6GjkwdRc/MjZR/ob7/q133mav+UQO5fCiOr8R7URtnupfAbrY7hC/g1kJRo8uHO4a7K0RTx4bpQfGNp7MZFQW2IEpo6NSWTK/AN18vWkJsU9gBRnQbrpBjSKCgQvlawTCa6IA9kfzNAs6tokE8y4xoUOG8Le/eFkuX7wk1XKF+3niBIDpdgbio+c6QNELL/yMQMOzVnXcAHoROYSGnOgwBREjtLtwpKdMd5uiFrMCXS7ORzqtqQM9Ydg80w2YK5kkMIWmFO+HoH+Ay7fffovdo6BNRIckgOMHjh6VEw8el3ptXW7dvMGsyspamSB139697NeOYwFjWUMeLULycxlBWDxK+TS8SUcqlTJjj9LJhDxw+LBs27KFekkAGAAhPSZt306AahFElA7gOAo57hMSBNqQkfQU+ANg4ZrDcVDKwUB3NdywI5cBTQBs/XdYyg7AoRmSooygSz5o8LFrVrcVlr11EaRsMIGYlfQ1u1PPiYM9Z1mxXTyX5W0DpwStTLLQmDXXO0e/u/PfG00Ei0DLaYX+mrm8hTyvQcoKTBOM8cOgOkjXyDVjL625AvfU0iB88UZNNcdMPy/9vtZ7y78sD9Vd/NbxyQ1R2pXNfPw2dt5NCoviX/3Vr8UfxvEIfGxHIAamH9tTF+/4vToCP/vBX2oWJACdlandSavmEHXs4uE5iWRHrZTpbJEGh4f97H2S84kVYDLN9pXaujLQuNnc3AS4Y+kcbGiBLOiZ02dFMnnpJFUjqHpSlNUBshoW92Q6WHNDg4GBexzZmmQ2Iy56j5OCltN7dSv40LB96l4TiDlSzZ0fD0AfwZzpD7FNAFB8AZBmsykpWlySG65wHGCXsc9gYdGhp1Kp0rj1xptvyez0DAHmxPiEPPLIw4yRQvvLrdu2yYsvvCAXLlwge419ZncrfrWkDQYSWZrQ9/VEdkJLODFBEALdKdhKGIRm5+aYLYqSPWz0Q4OD3BY7ElkrSTCjMDohCxUAFNmxKP+/+MKLcubcWVktrzHI/djRo3Jg/34ynavLS/LsXz0rZ86cZkenibFxefyxx+TBYw/SrZ9F84CM6hrRZhQsbaNZYwcoXEvoCDU5NiaHDxygrANRVACWHsUFNp7XoaUdQBpCsEj3uLa0bQGcd0WabW3ywGgqC86PAi9n8BxA6TWJ86zRX+GCRe9O5o+iGxi1j5rLSmYQ7GYXmtG0pTNoTilAG9h7XCcAvH7N+DUPbTEHJaLvDKSllmrhiRBkYC3n1M2DIQOr+8dGAM7aWlIEB4R6VnXKQ9MNthr7hesU48/rO0jDUDaY5iVj1RVsWvMyQ6Aaw+UpBOECL2py8tQN/2xTXbSNg2l3XQ4QcOEWz0WGGddLJifPPPNr9+rHY7xf8Qh84AjEwPQDhyh+QjwCH24EXnz2OzpXbuphjUlRmUhlUKPGDzwdhgyjUAKHupf1gixIi+oJ6BZ0FU1Y1JLnKrL8idgftFPUsjxaK4ItnJubk+GxSelIjuwONa05Bakbuj1tKK0rEaRB+B6G7zpTTMaap+gRPviHRuWA7UWLS9Xu4bVkViOOfpRSAS7deY3vrVZDkgmdkAEa8AAgRcciMqwMYU/wd8jehFzhzbfelvOnz7DVKfrbf+pTnyLrCDCELk23bt5ieR3ACCwmtLNgO8Eq1hs12TI1xS5MFZTj9+2X/fv2E1gD9AJM3pmellqzwZal+HlmepY6VDDOGEMAFQAPfAfLe+zYMfn0pz/NKK5Lly4xB/XajRsEtgcP7CcoBWs6MTZGTeuZd9+V/+v/+D/l9s0bLONv37pNfuu3fkuOP3hcVqoV6SaB4zo0XgGXpdJMEiVjCjA7NTFBR34azCCaD1gbTvwM9hfpDfgOoEj23dk96Fpp5AGohESiGwTJBwsge41LPzwBIizna9wXwWqQSxtWCVim7nWpmWYGJ/YcWlRbdLk+Ffpod/WTwQRrnUlTFoNrTLuIWeiUta8N2EZ0zGpqViseHnMWNRHyIt3kj2JPJ4+yAvOIa8tc/biquchClBQXeSHLiXOgyuhI3JUdvydr+KeGg1GC1yBGKhqmr5IIX7xGJQx6DkKHvrLW1mEtqWV9Hi//pz+jAvLUU898uA+t+NnxCNxDIxAD03voZMS7cn+MwN/+6C+N6bGgcXP7AhS4kQSAIYh/sRI9AIJPMlTteetHOnQ129KjYRTc9iRBxktD8HWCNfaU4eUKMjBhX712nVmm0Ax2sJ0sGNC0MZihyYjFbC97YoK2XFEAjnQupQkBbTcGRVunamxQUNK1GCEA5ISoFMHZMjd/AcAB3AE8b3AoS0/SSbQ5VQ0ro41grCFgUGYV4fAALnC3r66VWSrvtjpSX6+z/H3y5AlqSs+cOSvLy0sExM6WQUsLsI73R5A+XOZoO7q2siyz03fIQu/auZMTPErcCN5frzdZ6t6ydRsZWIz43PycvPH6G2Sc0ZoU2lBoE3X8uizpb9u2XW7evMnjOHPuHB3+u3buIIjcOjkph/btk6H+kly9dEn+9//1f5PV5RUZHRmRxfkFOXz4sDz51JNy4tGHJJ3PEAhBY4pqOxhUnAsYd5C/unP7Dtm9Y4e0G01JQA6BxYKZZVhCBjttCwiWyo3N9PaiviBab9TV5Q6GGyV0ZzcZJaa5vFG2lOY0a7oQRBHY+srvZrDRrgEFyEIXKpemOJhyQKnXj5bHcZ2Rcbf4Ku2slQ2yTgn0TF+J98LPSJ+gnITGIXvYfeSZqtTG2gJPF0KaegAQDJYUP+Ma83Gj1MCSA7BFT0jwygZZUpMl4O84XgeQOGeMy2cqgaVz2P6EHa4Qx6bxbJsf+hkQMY8BPFtEFBhvxaPhgKukISNPPB6bn+6P2eSTeRQxMP1knvf4qD/CEXj1J9/VDjfBhKExNACmKFE6qCSwtPI2Ji0YmBjBFOjtfCctWJ89lCz/03JQVTHaJV4AACAASURBVOcGmKQTGP6nNp6EtDDZpqETBHvaZVA8MhqzfSXJ9sGQpUwmAJ4yT6qhYzZkx6JvlLDkfmkWJDR7HlCjpiRoEFEyddYmbEMJlg+MU8iWwiUOlhKGK07oussGFLQrECb2XDZtfeHrlgiAN1UwBvPOyOiY7Nq1m9E+b739jswtLEiv1ZGF+XlqOxGuv3XrVpqjwBLjWL00jdMCAAng96lHH5VKtSLzc3MyM31HLpw7wx7zhw4d4I5BvwrTUqvTk9VyRYZHxuTAwUPSVywyH/Ts2bPsGoXtATR52gLKumgN+thjj5F1vXDhvMzcnaNhC52GoAUFKM1At1iryeT4mPzn//QdOXv6jEyNj8vI8JBs3bJVjp88IccePSWpvOp00YQBJWR0s6quVykrKK+uyUBfn+zdvUdGh4ZVI0vnvsspAPK1NO8mmyjA9AUQzisVmRZXpmx1CH6cyQvaxyY0a5fPt8QFBa3KqmO7uJ68/O8gSrWjGTK/oaayGzjLtfEDdMbWFcokBTTXmQZaASIWNCoHYb5qOsVGEfg9JSabOk3p4s4XfN6oIpQfgPHGi5QR1sVXVEvtYB6lfbDueD4SHtwcxuSJDuQ1KoXgPWMgFOeCrC/uT9uHQLqDcUxFgHTksymqofXx0/Ng+a8WXhpiU5XnPPXkr36En3DxpuMR+GhHIAamH+34xlv/BI4AgSkAppUCObl4NyPLHtQJVuN2MCnRALSJaQKY1ZaKxhrZWOrvrUsOtKquTzWUp01A0WWqLamMGnXAIF2+fJVl5RRAWr5A1zWc25pt75Ow7hNaLzqQY2kTZXhra+k6OAIZYzvBMPkkqiBFzTBJGK0SqcBxHNUgOoD1jEZngxGDhCOAbpWGF9Pv4f0AtBFvhWMGCzw/P8d9BWuaTSP1s0ewBtYU33UflHXVPFQ0HqixrP/Zz36WJffLV65Ivb7OTkDvvPWGjI4M0TmPUj9yX+/OzRPkl6t1mZzaIsdPnJTF+SXKFbDNl156kTFdCP93U4u2eM0SXIOdRV4sDUX5PB3/6AK1a/t26S8WZHx4RG5cvSI/+eu/lpWFedmza5fs2r5NOq22ZPJZ2X/qQRnftkXGxsfIvIF1rTXqUgNbvLKqYK0nUir2sasXSt8JlM5zGcZy0UBnbTUpg4g2a3AHTrD4QG5umwAWYxZee7o4AhDziCg/l7xsN5TIbZHE7FtlAsPry55Mg53mlLqZKjQBKaAmyKMTXa9FsKnavUxBNp9DzTZc9CrxwJiAVXfWWhlXXXQ54xttceqRYNpJyd6X4wNphuaz8vcA32ZaUgbfupdZcgAYeewbXfGZLCUkrt8NhtgZ0+hgGSNqp+S9n5ZWBbHVYfB33oPGwkYXD3gCxuLLT8ca00/g1HPfHHIMTO+bUxkfyL0yAm/87PshMDV3fq+jPb4BQsmYGqNEPSZL9AkRdurRloaUw9mk5IYhI6/0MM1EgRakPvE7PlAJK9gaNXdgklxdqzDuhqwTYqmC7kLWVQY5lI2WtVgEy6kavyhrBC4WsUIeyxNNCYBr3COfvGGAuqK1NBuGoLtWNUwBcNOUGz2wHRitouYbgl1sx4EKx1EYDg928tr1mzI3e0fu3L7Bff76179mJie0gFWHOXqhA1gBmIJpJVARIeBDc4HFhTmZvXObgO74sWM0jGFbKOffuHVHzl24KKNj4/LQw49Iq9GV1dU1Akzkpaq+FrFbabYABUAC24rkAQAZaEwhu+gfHJRSXx/1nivLy1JER6v+fpm5dUvm7tyRnVsmZevEuAwgJ9MYzP/m29+SdDHP12vGbIsla7B6+UKRTnuAaPwNkVMweJWKeSmCZTWzkUcRAXBGS/IO7lxnmWHyQliu99J6mGEbSj1wvbH1Lq5fu/mczXMGzx32inv1WQTGWJRZud1/7wsTPCeMSMNiRI2C0QYJfu1561/8G89DBBgenn+ryRRaTt9s5qLHCdICy+LFvmJ8cPxMZLCECX1vDfV3FtnHyCsVbtCjjMCimyhf4HWrx0sW18Dpez+rNq1KQwjqaof3vMRL+dGxdUPj00999V75OIz3Ix6BDz0CMTD90EMWvyAegf/yCLz90g/5BHXaW5nafvbynTOKAbMKfSkNKZxmImVxndDd1e4ueDebdAB4bdJXU5ACSkyIYCvB5JH9AiBNwNWelgQifpJJ1dFxItZyOp4DgIPwdZREdfJXYxNd3tA4GpPmk6FP0Fom9TKoglfXx+F4UN6kptWex2KklTrZScoTCczDoWXV8EHTmMMfdoHqY9wRgNfNm7e4z9lMUqZv32Lf+y984QvMkEUTAjjj8TwAG6QLYH/W1lblF7/4hYxPTMiBgwfk5o0bsry0KOVVgMWc7Nm9i69B3FQZ5qxOV27cviP5Qp88/PAj0m72pFpZVyNVQVMNkFcKmUEun5NCvhCAKywMXnrp53Lu/HnZvmuX/MZv/Ibs2rlLTr9zWvNaJSHvvP6alPI5OX74oPRlU7J8d1Z67aZkchkpjA5LaXhYRsdGpa+vRKCN8wpms95oynq9LtX1GluIIkEB4HnLxKgMD/YTkHtbWehosYCAtlad8dBxWjoBytDUESvz6F9c7FhJPhqezwB8Px9gKCPniteEa6BNE+l/xnZZxheR9XotYEPJvjIqTJlLBZN6TXrveDcPMdPWjHHRyCVl172PvIJrZ9xDtjQszyubriYkNR/pe+Map455c0SbRaW5i96ZZx0jfS9VgOqYafZu+H7UmFpHsOi1re+/8Xr3v7vExqsRQV4sF2lWLQkip/SzI9aYxjPUx30EYmD6cT+D8f7fcyNw9pUfc59ocKK73SZX63pE9sY0Yq6pxASEcjEf3sXFJpxgorZuLwS8BmAxwaNkD4Dp2ZOY6BBAj9xNgBiW5qE1NQMHAGat1ZRGs0UgygmcukQ3MKn2Ff8B7IBJdQe/G5V80B3YYIKnps4Aj2aaRg1coVbR2TkaV0zOoEasiInD46U8ONxMXnh+f6lf5uYX5CfPPy9jo6NS7OuTYl9J1qtlaTfqbLc5i9D4VovMKDv3GNsFQAM9KBm5dlt+/w/+gJrN2ZkZMqZzM9MyONgvn/7Up2TPnj3aejOZlJ//4hV55bU3pFJdly8+9pikk+jKlJV33nlHrly9wmMFw4qsWDCW+AWMT1//+tcJeFZWVuTa9evy6htvyANHj8nevfvk6tVrLLtvnZhio4REuynjA30ykE/L7M1rcv7023L54gVpGDPKbl/DCHsfleHRUckVi5IrFAlaEwCgIrJarRCkJntdGRkckO07trNbEUCRA7XAeOQn0VzplGYwH9Uuw0i3Jl2AWLvRoG2mNUAAIOSL9LoMQZR2OdtgzsEiBeca0pUIoKLWlGH4WoZ3dtMXPrweoT82Tauy+ZoEEL0WFVCH4NT3hVWK93lE2WEH49imyz58AebyFZUIKOuv29R9demAA1Pe/zYkXmrXjl0aERfNfVUzk5obeR9RPuBxUtqaeHO5npUWC/P3fdTvKrf40mNP33Ofi/EOxSPw9x2BGJj+fUcqfl48An/PEUApn5NEpMyuP4OhUQZyQ+HOdKd05QetBUMFppYBw/K9AztsEWATmjt2eqrVqGdEeR8TOBzxYEgxUWmuJYxObWZhti3eR0umoXNYJ/teELLPvuVIE8hk6WxHCRnaT8ywzJu00Hz8zQGIdojyHugbS5QeAm6yWE6uKKXiGHxyx/sjoin60B7kSjcVikWynwieH+jvlwsXL/H4yiurUl5bk4sXL9LwdPToUWaXgtV0BkzLtGmyhoh6+tf/y7+WK9euSX19XZYWF+TypfMy0FeUr3z5y7Jv/z5tFVsoysuvviqXrl6XxcVlOXDwIKOPAIrPnDkjzz//M6nXYYbR8QDww/shsuo3f/M35OrVqwQzpYEBWVxekdt37kipNCCVcpURVb/9jW/KyWP75eUXfyFnX39FMr2m3L58Xq6cPyud2roUkN/KqKG09KCFpOxDWe9MsSiTO3ZIspiX0akp/q7aQOeqpOBKw7ECKA8PD8vw0DBTGTxKiVek0+VsWoA8U9UGO5ALQaIyf1GQ6Yx42hZawd8i1yrGBbFeNAOZ255xYXbtQuuLB85R4Lo3thELFY+f8qpBOpsleN0MTPW9saCyvFwzTIXXpCVWRAxNG0GpAWa234UeGe1VFRS63MHlA7ju0a7XTV4OovH+6aRWBXwMPY4Kx0j2FP95lzbTiWMsoFeOSmOC19v9GJUu+M80Y0UkEi6FwPX35BNxXNTf8+M6fto9OAIxML0HT0q8Sx/vEXjzhWcDYKrMo8W92MTMSTbSxYl6U7jjwTK+DzAFkPAyOd39ppnDc5utMOYG7BTCvxH5lEEvemoAFSAinJ6WIpv0GTtkveoJKkXbI2r4vHbygdFIXcrKoIJVBWPKLklgdxAYbhOna/KC3EiL2NGQcmWAfLL12CsvKbP7koEB9kXvtCVX0A5PAXgyQxeOmTrLVlumprbI0PAwW6leuXpVXn/1dfntb/5zOXz4iJw7d5Zl9e9///vy6iuvMhLKAQY1siIEj48/8YRUqlW5OzvNVqT19Yq0mw3Js6SdYEQVHu0Ou61rW9RUWkpFlOrRCCAnMzMzgXTBGWAAQURWXbp0me1Iv/KVZ9jCcu+BAwS6ANOLiyty7cpVGRsdky9/6TFZmp2WK2felluXzsqdyxckm+zKjvExSVXXJYWw+G6PLHcDiwvsVDYrO/bvk4GJcVmsVmV8xzbJlvqkhvODHNt6k9cKgApSBCYmJ9kNy3WUzjgGIAhu/6ZqNKOAzgGfdx1S9jIRgKkcWs9uAlZ+3qjxtJB9bTihCRBYOKHfvLbzVDY3Cny1KqCLGuyfA2SmBgTlcU0NCEGblsN93/33USd+lEHVUn7YbMHPnWtPeX9YEwbXlqreFZm/yOMNO2C5o59JG74g3VS2d8ZUwzNCptdL+a61dsNWyBrrfaDHw5/0u4HvzcccA9OP9/wR7z1Inb+rxhGPTjwC8Qj8g0bg55ZjGpiajCHFXALjCllCYzp90tSJTydKTtBJ9CvPU/wJMEidnYFcLwXiedlsgXpD7UmfYS9vlJaXl1ekv39AAZNnKSYS1D+irL9WXSfAA9OIEjRafboGFNIDZowaiIDLGNrEvoGBoNyYy+dp4sH7Mggdge6mK/U8SzeMOEvpbm6dSJ3ZsnIwHdHWLYstQhtkpFjWBChrdcgWZjI56SaS0tffL3dmZmlISmYy1Jguzy/Ivl17+DNK5yh9Qyv76quvMVIL4BfNBKDTZDRWG/AuwRaf1Dda+06wjYzdsuxPHM96rSYJ5Fzae9HAZICdoMQWF9DSArjDAIVWqK+99qosLS3Lrl075eTxE/L73/49GRoZZQ5ro92RV159RZaXluTogX3y3H/+jvzwO/9eCt2WjOTSku61JdVuS7LRJvCD3jRf0C5c0IvinCG+qp3OyFKtIWvSk9vLK9LEfsIIVK8xcurI0SOUJKBUPjE5wZ+p80TJmosMXbCw7G4Ak4YmA6AYG0VGalzyeCYHlQj7Zz96Wwg50HTg5q56XxBo0H4eCfXvia/y1+K76oKh29QGC1gItdmhyro1cfGTJHuJawv3QbQUTuBpHaRwrnDu8TyVrCjYdekBY7SY+6sldeTrIm+1UW8w3swXeDhG3p8RQKyiUv09qhRYGEbZWGeWVc+qi9Agf9X0uGyeAHmCSRlgoMJ1t4G9dtkADGfUXOMydVlP+FGFCsmTT8aM6T/owzt+0T0xAjEwvSdOQ7wT99MIvPCD/6RxTpjozEgC4IJJFiVLBLcD7Ol8pq0PaUoyqoWGDWQbsk94OBEy4zSiw2ROZVc1b+zfbtE8ZE7rdWu/qfFPeDhTBua0WkdJXsv0ALoAafj7zOyMLCwusg89wusxMWKio9aSZXf0hW+zWxNamDqAgIkIkynAB16HSR79xQGgCAasbInvBObpDLsv+fgwzsiyQNOMfeqwXSfAKmrM2NdmC4XQhKyslqXZ6cpqpSJnL1yUmbk51EKlUVmX/mIfc0MRg7V923YZGBySaqVKB/0oACHNPwhhV6SFjj50SltSAsxIpEUNdGIcEc0EHSv61OP5jPgyUxFBtwXXezcv9I/fjhzVqS1y5uxZdnk6eeqkLNydl/m7d2V+aUn2HzosN27f1hiiTltGSkWZHCpJt7wi89cuya3zZ6S6uCD7d+yQRrmm7veUfqXBVvpiQ9KSyBelNDEpe049JK18XhbqdWk2wZx3ZXR0VCYnJwlE8UCbVwVwyi46S4nzyBJ2U/XEAdPOkH3VCytjiu9pgjZco7iI6811SWZCIIkFABY5ru1lwL6oKc/HC9trVBtcJGDjaP4Akxr2D2OtbWe1falfY7yGO03pCsaMGWcEkp7RSsmJ6V+10USgliVD6Rm9gUOfTShMgmLmP5UPIJYKYFSZXDyirVixWRja/MEqhOnJk8kMDYPsUmV5qOx2ZokNbvTDax28Yt+Sab13ouywLuC0bazf956lqo0KskFzjejnJ/btiTjH9H6aUj5xxxID00/cKY8P+KMegZ/94DvalYkOWQDGHNuNuqkC7BfYKoAezWVMKZuDySnSljFgtsBmtZCbGHaAoeECoIFMjYJOPAegCIDAmSefVPFde5Yjpz4t7a7G8IBlJXA09kz7UaHHuDq2A3aqC0YNPeHT1LHOz81TV4lMUWgXt27bSrYWgfbeRGBldUXK5VVO/gBG6JAEjSM6MvX3l8hCOlhwR7bqTVOSTSX4PtC4ApiCMa2zZ3lPKrU6y5i9VEoGR8ZYfn7n9Lvy7ltvS6NWJ+B9+qmnaV7CBA5mcWRkTH7605/SrIRtUtoAlhTMYlvHDQy39pUHEDNXOFhcGF3A4KHXewY6zwTzSXGccMEDNMB8hjEE4ObPnY6MDo/wUtu3fz87SWFsYHaamZ+XkfEJamTLlbJ0um2pLi3KttFBmSjmZLJUkHy7Ie+88rLcvnJF+nNF1YxmYP5BCT0hKTi50VUrkZJ2Kktgeurxx2Vk1y6pEjwCsOl1VqvVg5I+9pELFfXtqEHN7E64njBeTGtAy1AsdixDlJmZtigKOhsB2GKskhhHgFnonbUtazSkXwFYWI6nOQn8dBdGnYyyuXY/OBD1xZRGh2n6Apn/lAJHspPGPLr5CNcsz6PFgPE5Zj4EMGREFXOD0a2qq4ZBWzjyeuc9ZjFWzmQyZxWNMfS1BPSmZ1V5roLfAAT3wJa6rloBa5i3qtWQIFvVpDXUzIIJNmmASxDcrIZt08BoC8xAjuDylk0faBjPJ5+KA/Y/6s/5ePsf3QjEwPSjG9t4y5/QEXjuL/9fMjdZi0fixAIDi7viEfYOR7yBGQ0R1w46dD5zckUXJmVaPGTcJz8tsWqkD8ryYAADvaYBD7BOZHtsUtMe4K7vy1Az6d1xwoku7P+dQNnUWn5WymUNiR8YYog8wIROogqAgBDABKO8j3/TMNXrEYQBSFGdSSCtD439UfbNgRGbBniv8V5X+qDhROcfdtBKShc90hMp6fQSUmu0pJMQeev0aTlz/qIsLi8TIEPLuYJSdqslv/IrX5B96HdvWaxnz54TfMGlPzQ4TAACWQWkDbligQAZGtMOfpfO0PnP9pc0rEDb2ZTl8irBNM4HZALovIRtgBUGA04tJc4XgA8D1xW8YmwQ5L9l+zbZtmO7FGHYunRZ1ipVWSuDyR2W8cGS5Lptaa8sSnn2tlRmbkt1cVFS7ZbkBIyZ9n/HeGbSScmAUU9i0ZOXei8hqf5BOfHYY7Ll4EFp5awbERc0GpSPRQHMXgRWyD1lhJgyoXiOA0BIJeo1dNtCKTvLc4iHaoe9aYKxeGbyUVBq2k5ztUWvVYyROvoNYPY0lqy2Xud+YZy5QGm3uajCdYSLCwCZiy1WGDRiKpXFwsA6qTmg9pa+Bn5dG+rOemd/6XS3Ej7vqXSGY4C/4zph1y662jXQ3/8ezVTF+XTnPxMqkIjRxr5rGT6PRURagbaW/DUIH8AWebgKTCExCCUseB0YU/+bSysYN2VJHQ5WXc7DhSazkN/7IcvOT0/HOaaf0OnnvjjsGJjeF6cxPoh7aQS+/+//nelII11rjL0BiASQwYSPiYitOZNg3sBchi1BvYTHMrGBuiAb0oPKzWAUZFG225z8MFsh2N1bjuL12A4mREz2qFT3lQbUCIUuNhYOT+aHbml05UkGGajcv2xW2vUWAQJAdViqbQa5j8pcaYlYGTu0ngSI2Xh2HAh7bJGzVlpO1ranbhgD+8TA/jZ0t2nJ5AqSTGdkpVyRd86ekTffOS3r9QYZp7uzd7kvn/nsZ+Xa1atkM0+dPCWnT5+R27enFWygHaaZuhR0ojzcZuA9gFE+m2PP+YMHD9IwtLyywjIzUgLmFxdlZW2VB7Nr9262JIXsAWkIYBHRZQkl7ma9of3SkUyQTNJcBXA/NjUh3/r2t+X4qZOyvLompcFBmZ2ekV63Iwt3bsqN82dlbeaWdFeXZOXWdSkkEvzqNWFO67HzrAPTHMu7YOeS0k5lyJg++vRXZOrgAVl305ABfWcleb6Zfar95KnftZI3ABDjopjQABbe8jfRAQmLKsvM1MUNxhEtQNVpT7ePyVA88smzR12OwrEAQw8znIfyo7e9VQ383ODacp0lxtn3ndprMou6nxtYSvs3rh8sAjxxgXILy/EF24hMW1xfWJxgG7gP8VB9tpv0QgkAtuWmKy+hh/IABetRMEmAy0Yaou9roBosLjNmTU4RdGoLsk7BYqvcwR9+bzobHDUVOkjlmbL7zRU+LjN4Mg7Yv5emhHhfPuQIxMD0Qw5Y/PR4BD5oBJ77zv+nujgrG+JnAAJMut6uEBM0JnnGL3kZOKtMKft+4++Wp4jJCSDT9W4eCs5JUREc34ssiunUaG5hPBQmeu1Gg4kav8TkCTI1LEuGgJRg0do9YmKGvjIwrWRyBBaY+FV+kONxaZxV6NLGfrhrWzumqk7PAWk0TJ/PNRaVZg86uOGax2SN6J2UlqyR/IqNJdMiqYzUWy158913ZXFlTc6cOyd35+dkcGBAZqZn5KGHHpJDhw6xm9Obb70tc3fnyGIF70XmLqPaUH6BHUtzjMB0gjVVtlk1mJqWkBDEebG9ZzZDGYVHGWEMwAA2mg0CEhifgP6xfT0P2ga1NDQgD546KX39A8wh7R8aYrB/r92WUiYlrfKKnHv1F1K+c0sGEh0ZzuelC9CroyeJVM+AaUryGBsA025S2ums9AOYfvnLMnkAwBSKBM+l1Xgs3w8P2w8YOD8vHhOWVFkHmcUI2+dlZS21I+kBzCFOru4brsmwZ7yyj+xElc+HMUgOxIxZxiLJ9aEqG4BmUplXxicx0zOixcQ/rHNSCBDD9qfsiGVAFxFZuD7Bknq0FMag2WxwcRaU0xEHZqytgz/sC36Hbl1Y4CHSSkGndpHCNeotST0z1WUOlCxYbQCaWSxKcK8MDg6wsqF+KywI9NpSYNulRIHXp0kG/F5wVtsXp65L5fXJtq4ezG+KddOEf+WZr33Qx1T893gE7tkRiIHpPXtq4h37uI7Ac9/5i6CMThOTlfBBKoF5JPi04HsAAJiIEPNUqZQ5OcM0hMkQzB4mQhpwjL2hRs50dI60oJPEexBEASSBAW2pScfNFIFGLehGBYZIiTOyUFbiDPpvW53dQaSytQkCsMWlRYIOTPTocKRRTMr6ECwZC6fOew0TDx/KSIUh5drWEiDUuwmBx0wkITUADgEzaHmpkpT1epPtVfN9JfmrH/6AWtnHnnhC3jlzWlr1hly/ek1efvkXsmP7Djl85LDcvHGLDnCAE5UNODw1YQG0vxgHxhr1mP3pjnzX/BEkAFCASaYEQaUUDkb0YBBjpGXatZVVghecYwAclKZxfkqDA5LvK8rC0hJoaanW60wC6CsUZHygJOlmTW6eeVdK0pb+XkcS9ZoM5NFVCpIG5FQZME0lJYcMWewt5A3prJTGJ+WRp5+WqQP7pWJJubCQUZfpgfXcTd1HB0FeNlaQpPIOAG2Wm7mwggFPt6EMqZ6/UHah/w4WF9atCdtAKdqvfXWRK0Ov+aDQ+SYoL6CxznI+8T5egqeu1K5pL8ELjXQbmUW/tjRJCe10O2TLfeHn4NcZTmq3kSYBSU2rFVz7ZE4ttB6vRfUB5w/7DjCL+xAP354z/T4ePLaWjh1kENgfRJbh3i4UioH2m9cNNazaVADgs9FCJcMWA5E0BA3X1/d0jSnfp4MkjIyC00DzqucC9+VXf+2ffVw/PuP9jkcgjouKr4F4BH7ZI/Dz576vAMgme0zC7GXeQMvIrOpPGemjWjaFSmpwwGRF443p0nRC1nglBXjKTuLBDFHRiBufkJ1Z8U5HDOB3BzZABZlAppYG0ToEKzYZomzOkiI0mCyDNtT8gTJ4NqftMJtNspo4JkySA4MD5vr2eBsFojpxuz5StXkEdTbgzESNZEH6WBCIJXXy7Xa8lIxJOCWVKvrW35a+wUG5fvOWvPXuafnM5z9PJm1lYVG6zbacO3eOgGB4ZMSc5tAu5gMjDLbp4JhgyYAXGUJz5DsA87FGuR9CyhTMTwawwOrRmEMzkRpdqKVMJKlXrVXXyaKqVlbo6mdzg26XLVVh5kI5uQBZR60iJw7sk33jo9SX3jzzjmQ7benPZaWXUEsaTUaphGRSCclaKR/nEaX8vvFJ+dTTT8vk/gNS5ZvpIkEvQ1sYuOEpyMTcxEhy4QSWUa8TAlgDtc6Y0pnvfest2qiLSCsswABcDVhC3oBqAMrn0FNG5RpmF1K2FUYtsLTQnVqXKDKKvAeiXZUUDENX6b2piE/dfGTNKwDKcA6wP379OjuOfVMXvhnDMKQmJ6ihEUAqLcW+ItMhPAGD8oZ2m6V4VB+ww5RpWKwU70MbL79PWOng89tqtuK4qDxCmWrd7aArHAAqNZkLJgAAIABJREFUsgZME+5jpadR9akB+DVJEN4D+nJnTHUfNOMVY/CrX/2NX/bHWry9eAT+0UYgZkz/0YY6fqNPygj87NnvbnDx0j0PY1NgZNDJxkGPAjb2MA1KmSEbFyn5KSFk4E5BBSY7ZVLgXG+poSVaEgxgYKSbj7GCPql2jAUDKwiQQGNSEvvsoec6QWrCkoFPxuFY/A+7THmquLq8vVTsRpFo6Tg4Nu6Asnhe1vTvjVbdWDuNkUqls9Jud2VxeVVefuU16kp37d1HrSY6KdXqDZbhM6m0jI9PsHMPyq14/0qlYmVUjJHGA+H3LGsbaNduVl063gHqATYBRNRkphmZ7CUPMJBISTqXozTCA+TJfHU61A4DlDDD1lhAHCbATK6vIP1DAyzl5jI5uX79Bp36hUJODuzZKXkYb5rrkl6vSnX6jkilTI0pMi4BTlHTTwGYppMGTMGYpqWZTElpYkoeefJJGd2zR6pJUS2nNXQI2HDXJhtQVV0l5B7a3YisZk/LzArcdSFE/aO14XQDk/+OhiIL0Y+CV2fro5FPlLSYAY/pBrgv2OjBr2trBmFaY45nLhcs2ADwkSjBFr/GwpOVt9g1GuVQ6vdOagZWMf6MqrKgf3zndWnyF7wHGFScdyyWQrCrCQau9/Qx8UWNp024GVBzUCER0esCYFYXkKbthnaaDKd+EirYxDjj/Kq2Go8oO+rnhhKHyIKCzHbPkndtsef7hbioZ77665+Uj9v4OO/DEYiB6X14UuND+qcdgVd+8qNgB8LgGENhYbSisp822WiR2Vy8keBvZe4s0if4Hurqel0wOKo39Ige1alpOPn7PVgiN2kaJ0cHpsEEb/28rcsOJ7wI2HXm0yds1R2GpXE/Zt0P1SO+30PLuzZJGwh20KFlVjCqEMOC3QUg6cn0zJy8+NLPZbW8zoD9ubl5GZ+YJGCs1xrsbPS1r39dtmzZwtIrNJzvvvuuLC0vk7mkOcninODkJ3jsdKRaLRPsZLNpGtEG+kvBIqFeb0qrqSAcmA4AOZ3Py1q5QtDL7M0C2qSiTN2iWx4AFwfHFrAWAZYpZKU03C/XLl0lM4vzNj4+LoViXhbmZkTaDelLipS6HSm1mpJvNSUD04yxpl7KhxEpS40pmNqkNJIp6Z+ckkeeelKGd++WikkTxFMYPA3CyuKQiYQaTTXxEBDBLETnvTKR0Z7u/nwmNaxXycqVSv0EWd2OJkfgPHvwPI4b44/3Irtn+6ARZBpQD+bYDXPcjl0DCgZ1v/R1ekVRc0xgqmVwBaIRRtGqC8wQZcyThf5v0GIqUHTTEhhtLe1nNMGgrQCdAJdpEgqm8aUmKTD3Oj5+T1A+01BHf0LAoOfMTKWVDgXGmsLhCzQA0uDa6LUkl9P717fpixqOe+QzgFWSQAqD2CtlYNVoqO1QcW6e+eqv/dN+CMbvHo/Af8UIxMD0v2Lw4pfGI/B+I/D683+zgXVyMlGZHfOLqCBO+UwyHijFgVGx37PcZ6BUkYKV8cOWi/p62ILUhKKlPC3bYgKMlnA5jUYyK11t6aCTsJmOEGNiDaw6UAQJpexWqE8EKwddqBtD/H15VI5OKQt4/+sELFVg3nDtojN1xpq1WlrSR7xVq4Ps16bM3l0ghK8323Lx0mW5e3dOZmfvUq84NjZOcOr7ubqywsB9vA+1jOjitL4uu3fvJih86803Zb1aZY7s17/+6+ys9NOf/FiKfXmWoWFYKZcr0mq2pVbT8mwuV5B9Bw/JlWvXaJBB2R4AChFTZCHZ+0fPbaDHRJ5oqy6dZE9WF1fkyMHDPF/Yt2a7KSND/bJ9ckzyvbas3bktrbm7UkQHKTOSsZwPjWkKbGiSzDCAKUr5zVRaBqa2sJQ/vHuXlE27iOspWkL3VQABEJoyQE5iJjsHpgBMqlsM9921mVj8QMKxtLRE8DMyMqLXVE/zQ12KoUAMCRE1AnbEKZGdJvsKRl5ZaJSiAdo1iUEXN85kO4NLeYvpMPkzWVYFlmqw81xRvcYIdI2J1XgrsJihVtZujuCCZI6wSUzI5npDDBgGGYOlzLqanfSO83vMmeioox9sOqoOuGahHceLVFeuIfl4Df7mGlwFyDhPVmXwWLWoXMcyW739r7f3TaVzXCSR2TcpBcYETTB+/Wu/GX84xyPwsR2BGJh+bE9dvOP36gi8/Dc/VEBiYIsTpk26AVNlE48zjSygQrOntmQ7NAembh7SUqVP4Gqi0M5P+gjBp5dHFTi4ptIDaSzDNDqA1tfb9X/OyriRSd3Ith1vj+qh4wCRkbxF36zr6YLDeb8TtrmbFZkoTN6qBQQUgNQATF4b4frVmrzx5lty9sIlWa81GOcEFg+MKrocQbOJY4BZDKAIxhM8nCGDmcVLzh6p1Wk1+bzBgX5ZXFoQdJ7auXMHARVD2BNpKfUPSKVclYWFRQK3sckpmpgAAuD+v33rVsDeDfSjXC8EjwBwqh3uSbPTkmqzJnfvzMrk2IQ0ag1w0jIyOiLtVl2mxobl4PatkqqWZfHKFWkuzEsJwAaMKVSISTCMAKbQmaIhgJqfWumsDG7dJo8+/ZQM7dwpGoYUJDgF+aPYDwBIl2B45yawfRhvsJEwailJh3B6vYadPfWFFWQPYOjyeSRFoJWrgipl7J0d1egvaHsB/mq1de4TTEAoNbPfvWpDjHVVKQS+YDrCa7BN7WbWM/a8I622BevbQgMmJ8Qw+ULMFzoef0X5AIGlgkRWKOweovEL+2/gFvcokytEeN6hhYg2q3CjGO4nsNbMvgVTagtBNrloNrjIcVZadcd6bNTn2sLT79dg0YoqhjHO0WioUD5g97Hf48bYEugacMY5w/73l0rym//sX9yrH4/xfsUj8IEjEAPTDxyi+AnxCHy4EXjph38VlKidEQ2MPwF7qBOyT8xRYtHnrg2A03weGyY2GG6cwcQEH5lwfY8JyNjH3SCnmSSCHbTyPYECWShtMxk4n31ngJepBQwEcqEEwNzEnPjd3OTu/yBq0U0fvh/qxg/1plHRA2EYATUAUBPaQnRq6mlkVKPZYTj99MxduXj5sty4cVMWF5YYeI9xRncpN544S+rgFMeI3zmLBU2osldtWa9W5NbtmzI1NcHe9gi/R+YlcHghX8S6gVpWDPnDj34mGPvy2pqcO3NWlldULgAGrq9QtA5LPYIFgJVsIS+dpMjC7Lzk0lkmMJBZbNQkk+zJ1okx2btlXKaKBVm+dk1aiwtSQLtYBOBjRBLQIEMCIJrqwLSCDBnT4W3b5dEvPy0DO3bIquVrgg1VM5ACI22TqSyqs5TuMLdlDRm4QJPK86NGIbyG14ddZwpqFaqijSvYPAB5vDbapYhGoEhOroJBmO2SGqQfiU0io8o2pMroOgvrXciw7fVandmzeGCctdSvmmhnf4PjtaQJXmdJLA712nYgiX8rS6qvJYMMo5IxvngqwSRb1rq2WwEir3NIUSItSzEe7XaDr3cJAPY9LL8byLcxAZCFDhX7i0WUZ8d6pWPj/RHJlrUKij8P1weqAADz2AdILP7Vv/qjD/ehFT87HoF7aARiYHoPnYx4V+6PEfj5j561A4l0ZjGGQ+NorIi/CZh6P+z3GwUyJ2bqcDCHkiJL7ZEyv8+8nFQxyRtI0dlYy/3qLE6HOZym7WMCACdxAx3GorrGbbNSVOd4BSfYKvefwFT/QhOUBcNvNDz580OgsPGYe5JIq5kLwBSawmyuILV6kyH7S8sr8pPnX5RXXnuNSQHVak2WlpalWMyzjL9//36Cyps3biqASWlsE1hUlPsBPgA40b0JALRarrAd7K1bN+TGjWuyf/8+GRkZJtD1zMlOG7FeLQLTRqMlDz/6qGTzBW4TQfuXL12SSkV7vYNtgzyAoft5vJ+2fu0fGpTS8KC0ag1JdBMM5Kc5CNFQvY4MlQqyOntHdg4NyDDc4MvL0kK4/9oK+8MDrEsCBi2RNDsQQdeZkVYqI0PbtstDj39JCpOTsoqYpkyWWlecU7baZCcjBV1oGIBzCrAJ0BwF6uXqOtlv7HvQACHSsYx6VOaMqj6Y/2aygneFcrCIq6Uni4tLXCiAySaQI9A2kxGkAVbG5/ViDR9gQMK+FopFXkk0nlmZXTWeYZXAEyu4mMK1Hk0UUARqhkEDk+Z0925S2oFMJQZe0qdwxhz0drPq9WxJBWG4gUlWgvIEnmXRXq4dj6RQeB5wIJ8JKhnoxKWSBpjzsHhw1tT3ze8Pr35gXNAS2O+98D5PkK395j//l/fHh2l8FJ/IEYiB6SfytMcH/VGOwEvPff/v3Dw7ML3PXwnlwop9wCSa+vQ9+lF3s5MLtRqrTngGhtESlGVrdKfxyCnVuPEFvbAFYmC4SGpoPKCuM7zOpBIYWHlYSdqQ+dT53wFA6DrWZ4Fls9ghA66udfX3eO9woPe6gh4ydmAWuz25cuWarNeaZM3Onr8kb7z1NoEfgCu0oCyj5jMyPDzCyRmAy/NdAUjdhANTzlq5LBPj43Jg/362DoWh5/btWzILYLhrh5RKfQSd2Aa0nNC6VirrLOej9/xDj35a8sUiQRbe9+L5C7K4uMhxQMcoKB3V/Z2SQgEANCNt6Ur/yIhsGZuQa5evyfmz59kSdWxiTPbv2SVHDuyRN37+gnSXl2QCEoBqVcb7+igv2MiYJiRtnaVgtmmlMzKwZauc+OIXpX/bVqnRBIOuRwpwnOFz8IfjRYmdDRLY+aup+s90mhFWYOAA1FAmp0nJYo+8rA3gpJpRdZC3EFiPY0U+r+WAqhFMm0r0lfr4HaweW47iffH8tEY7UXPJaDBdZFE3zW15NyY1ZLFcHyZEBZfNhkVPxLkeal6xXW1v60spbp/srDZSUG2pLqr8/gRL7mYllwGEUpzgFlCpjC3FCG7R9TWqD7e/B5rvUGkeyG80X9aWc120koVMAFFjbQv1D1laPY+IpGoFjK2y4RpXhmv2v/3vfuej/IiLtx2PwEc6AjEw/UiHN974J3EEXvzhX+kE6Iyo/cPL+g4Qot/VLWV2Ji+Jmztfcx01AN1BIHEsJiLLuNQ5LWxqiImR3aLMAMKYGpYkkfsD9sdYTRcOEnUmGJdDvSjZUtO4GlOUsd6igdbUSop4b8ZMbSjN65lXo4iFvAdROVYCdqD6nosEEgVkRmqcTmlgkKDwZy+8JNX1OoFquVqXOrJhCWp6ZJxarQZZUwIYkyag+040FxIACCAUx7Bn717Zv2+fLC8uSbmyJo1GjSBwYKAkkxMTYaMABPvX6rK0uCwrK2tSqzXkU5/5tKQyGQJiMMWzMzMcOzCmq8srsra6RtYU6QAPPvggwcL88hLzV8eHR+XnL7wkP/vpCzI+MS4PP/KQHDl0QLZMjMjLP/lr6a2uyBDefXVVpvoHZGFxPtCYomEBNKYs5SdRes5KM5mmxvTUlx6T4tSUrGHMkWLQVv0h9KNgcTEu+UJBO3cZW4p9V3Da4vdsLq86UZTvE2iRiw5OCo7YVpQLK+0qhWuEulXmuIamO/yBbD6il6ytKJlbRjEp+MJiAuPHNAk+VwE0ACPzSo1J1XaoFi6fAHsaaQZhum3XXGPL7v4PpTMAmtg3S46w6wLPxXsx9SFw2CtsdZMTrjPs3wYDWSRTVN83ETzHda5B2d/vYwO8zphuvtwJMttNZWTtj5QjWM4vQX4kYQH7y3u0i4xVyDTapgXWzwSwwf/9t771SfzojY/5PhmBGJjeJycyPox7ZwR+/tc/4M5sMB2ZcchZnMCt7RO6wNACE4cCSEI3y3f0I3MWxuNzaHxABqID0ggwxYthzCF4pakqGtZt+MAmTjVqeecfC67CxOgh674DijEDkBywRwY+HJiG2lgFIQEo8DK/6fxoUHHtXiTXtQfwlUUZWvMnUdItV6ry6quvy8pamWwg/oay+runz8j8wgKD+LdunZQd27bK0vISy+uDg4MEizDHaKectIwMD9OlfXd2lgH8e/bsUd1loicry0ty/fo1GRkelPGxMYItBM6DTVteXpU70zOytLRC9vTEIw9JlkYh7d5z/ep1Aj6wfFgQ0NhEJk5LqwA8iJaC8Qds5fSdGbl16zaNTzt37pTJsWE5sm+P5LptGUwnpLe2IpfffktQzF6ZW0CdWnrJrmTSaP2pgAhnNZnJStPMTw9+/lckOTAocwDjth94L4BMNniwbmAAb2Qo4Vg3RzrL6wR9YRg+zh50kM66uoGM7UNpSgKbCrmFhu4rM2vOeItJcubUc0dD/SS0m6rxpIHK0yBcVmL3C6OxsjlGIeHewP7g/Pl95KAU/8YxRP8dMKncuUikmRmgvAFBuJwLWVAHuQFjan9SSY1qdvlejEPDAkHd+G7Y89dFo9VcGuGSBf8M0G1ZxJUx3P75QdBOF7/KFIKw/V5Pssz2tUYXrIyonhyRaP8yBqb3zoQQ78mHHoEYmH7oIYtfEI/Af3kEXvoRgGmos1SGUfMHN2eA0jwBjVsCmj5laMg0umHFjRbG1ETfmUaS6ISpqDEAqpQNWEmRXJADQricgyihaApAaG4C2FIZgJcYNb/TNaX4Hu0TTraL4ELZXQUpXtZ3Hkg1eR4nFXREMhmAjxl4owb2D+Yd9LQHsGy1mWEKfSSYrGazLdX1dXn77Xfl/IULBIW5dEJOPniM7nwAGICn9dq6dqWyXEy65NMpWZhfoB51fHJcytU1BuPfnZ2Wyxcvyo5tW2TblilpN2BM0bLq8sqaLCwuMRUA5/HEpx6GGkKBcy4vN67flPJamceMErpqN/N0++M98/midFtN6cLsAoPKwKCsM+ezT8898ksBxitrkmysy+6pcVmdvyupVksWrt6SHML304gCAjsN+UZPOmDAc1lpZnLSP7VNHvzMFyQzOCzL0LBa+1Q3ImlOKBho7Yrk5h2csbDBAc4AmFa431uB2clzaP36DUrkljyhZqWw7ayDsqiL3UEtmUoL0XWJQXSB44As+j36M7TCGE83YwUA0fSr0bK+/+z74+/nDKhvI7pPvs+sFwDMGiOqSyxl8DFmeK0vCH3Rh9diYQL5RhTY+v2M1/iiwME+vnvLYT8uvVdV9+qvdTaWml57f1zfAKYo+eO7jyMWRt/85jfjj+l4BD62IxAD04/tqYt3/F4dgRefU8Y0ZFuMk7GJPJgoWZrXnuTMPmwBNCjYVPZDQasyLCiLetyNlxcNVEZAq09O/p2MqTGfziYBQrS67dCoZN2kovus2rswiJwKAJMSaLnTypgEGWFHHwURYTtLDTMPu1FFwUJ0O3outcTPRIA0TGKIIFImDu7l+flFMqfFUr9kMzlqaKvrNYbsX7lyRZYX7krGAtEVKFu7V46pdt9xAxk6Lj1w7AHZv3+vtNtNxjDdnZ2RyxcuyPatU3L44AGOf229TtYV5fvVtYqsrK4JDELHTp5g96eFhQVB7NSVK1fl7Jlz1JKCIUW8Fc9rSrtioWScSSZl68SkrFaq0tc/KP2DQ3Lt+nXJ53JycN9eKaCjU68tyWZNGivL0l6vyGA+K0s3bkoRmsgk0HVTktKRXD4ryWxWEFbUyuZlcOt2Ofm5L0puaFRWG23pJkWo1ojIQrxE7QCN58LzMklzq/ZYdbNNMsGai4mSu16XQUZtNIIM55tAbqPUxMGVM4PRv2/Whfq9vBmk+rXr1QdPU/DX+/Ojcg2/zqPPwfMcpAfVCstOjQJpB8H6fg5MNfHCY7RUA6sssV2yQXUEqRHMOo3ksvq++7EEubCWjgAtM65NN+a5jMGjxvA2nhbgC1YfL2zLGzj4ceF1v/M7scb0Xp0f4v364BGIgekHj1H8jHgEPtQIbASm+lJOajZ5cyL0GY1aN9XzaYi3O451kldgo5o7nUC1T7dqOpPKbG2snQf76rpU5lZG9Kk9xNoYeHw/sODaWM8upTHD8h51cg7tW5sZqs0gRBlUe35UamAu/oC5C0r5BuJhPScwVcADTSJ0psixLJZKcuf2tEzPzEj/wKBMTk7JtWvX5Llnvyf1akVOnjzJcvrp06elUq1EYoQsQD0Bzei6PProo/LgsQek22kwi3NxcV4unD0jo8PDcvzYA3TNawZnTZaWV2VxaYXAGGztoaMPyNTWbQzZL/WXZG5+Xv72F7/QaKlCgdIBHDUMNAjgx3E+fPKUPPPUl+Xds+dl285dcvDIUfmP3/lLSabT8mvPfEXa9ZrMXL8imV5Hbl44J4uzMzI5NCC3zp8mYM0lE5JPJyQLc02nzbiqVKEgnWxehrbukFOff0xyw2Oy1mxLGwA9EbaGDc4T3euqyfBrMrxgEjw2N6cF5zIi6XCjHF7jKQwach9tY+qIzZjFoFuRso0AeSHzHgb5RwGcA7soyMTPQVKABeFHr78oGAyZYl/YectVvZ7YgarTCdjXKDBWANmlKczzh6M96QPG1I7CAT5zUNmyViUKvgBwsOtmM5ccAGwyt7VW04QES01woBllnJ099XOCbWLx4MfhY0edcDYrf/zHf/yhPrPiJ8cjcC+NQAxM76WzEe/LfTECLz73bBDmvRmUcsoOskAVrOrkB1OJ1tqjrIizfj7RBShXa+JBKV+3u3H4NOxcy4c0pHgMDQCiddRRzZ+W3bUNoz3sBy/zuhzBWU4FyeH76TEpM+kdamiOoe4O76+AwIHmhnFwkOQMLdSTaZhiFETxdT2RtbWKNFsweiTk9ddfl5mZu7L/wEF54IEHZL1Wk8sXzkomlZBPP/pp7tv3n31Wzpw5w21Q52mgjCxTuyWf++zn5IGjh6VSXpF0MiHLywty7vRpKRUL8uDRo9Lf38/JHwYnREGtrJZlcWmZ3w8fPS4HDx2Rt995WwqlPmm2W3L2/DnqSDEWAAddSB96PalV12Xr1BZ5/EuPMwXg+q07Mn13TvYdOirbd+2Wt959V/r7+iSbSsrFM6dFmjXp1tZlsK8gD+zfIyu3r8rCresyP3NHEs269OezkgXbhnMHt38mJyPbd8nJzz8mmcERAtNOKsHM1CiT6ADJy9DR8rqfPy9DuyHIGXfogaE5DluVqnve9dB+7gNQa9m5iH1SnbNeF87geqncr6Aok+7XusteokamoIQekbhsZhE3M6A+BqqjhalOGUgHhn4tbnwdDHUwjIWVj2AfASJx/1CH3eFN6O/BDmnt96Yh4D1oRowYu/AaDcfXkH4/P5vBuFcn9B4OJRO4r3E8kAK4sQrbxMLo29/+9n3xWRofxCdzBGJg+sk87/FRf4Qj8Pyz3wvjngy9aQcdDd52diOMXdIJHi0aqQM0Q40zN26I8okr2usbRdQNZVEDix4zFbiMATzNxaylfM1FdTY0YHMd8EbK+D4ZKmuLiVrZHWdx3HUfgalBfBTm0VAC4Fk/jmiVHQ3kB95ZiuE+kBogwFxBBIBeZb3OzNJ6oyFvvfW2XL12XQ4dOiInT52SYrEgiW5b+vIo8efIQF+9dlVefPFFmZ2ZlXwhz9/BoQ6QhXE5deqU7NixTRbmZtnbfmVpUa5duSzFfFYOHThAAxTGFu+5urpGxnR+cYnl/IOHj8kDD56QN958U1KZlNSbDYLTpaVFWVxYkGa9Lvl0RsYGh6WyusbA/SNHDsv4xATB5NJaRVqSkiMPnpD+oRG5efumVNbWZPb2TenLZGTr2Ij05bKS6jYkWVmUtbt3ZGl2VjqVsmSlIykDe6lcXlqZnEzs3icnPv+YSN+AVDo9SWTTTD7dXMoPtM+eqKAnIFiQeOJCCCA1H9SNcL5QIjtphjqVNodZtpSimJMcwDQajxZeq1iktDc63iOGQQeLUVCK34ExDRz7lEoYQESyQLMZXEtRHSuTAzKZDSym7wcYcWdasX1nWvV9ce2GgByv0cB96EvV9OagW1UTWtFQ2Ysay6L7ARDpxxPcy5HucFHZgoPkzaA7+rHliwbPPHVADx3uH/7hH36En3DxpuMR+GhHIAamH+34xlv/BI7A8z/wuKhIZyMr5UfLcxs1ebQzByAzOtl49x0fSrKOzkJpxpS9zjovmfgNUT/KhIbbJeiF271noeI2sTub5GyNg2efQKmFpYs67GuOyZ7lR5TcLXjdIae3smRf885G7aE5oN4Tb+VsG+OEem3mauJ3MIXhvWbnFmRxcVmKfX1y+/a0vPLKqzI6Pi6f//wX2IaR2ku0imTvcA2wRy/7V155Rebn5/m20IMODQ7J8PCwHDhwgCHl0JsCmKLz093pO5JNp2R8dERy2ZwFwqPve0Oq1bqsVSo0QI2OT8qRB47J2QvnCFQQkg9wCibt+ANHpbK8IufeeltW5helkM7IyMCgDI8MS6vXkqHxCZldXJaDx07I0Pik7D14WK7fvEm2FQYpaTVlcmRYEijzri7Kyo0LsjZ7RyqLC5JuNSWP7k9shoCk/QzNT2O798rxLzwmvb6SlNtoUKBRSFpmVm2oZ4QCnANgYV+575G4KGW41W2OhQzOIzs3tdDVCecireeFRnfNzdXIIje8afqD65NxHTtAczCo1wZAc9TFH+0CFrKUm4Gp6zMByngMac867TEn1RdRvnCKvt51x55fCiAb7XyFY3KDEhaQaijS4/Kxw7ERNEYYTgbigyXtwl2P6Cz9o99L+Nn3y0Gwv6/f535vb9aj+nYC5jqiGXcgulmXC2AaM6afwInnPjrkGJjeRyczPpR7YwR+9oPvR0qAISgMJx+b7DZSSRoBbgyrAwoFhpuPK+xbL5v0eny+PR3aNQANuNDVkKGh58CJiZT2cPf3c62aMzVRrahOfOq6Dxgi73HvLSattMoDN7ZVQQT+HYIOLf2q6ca1ie89awpMtdSJLkZpZmm++ebbMj0zK19+5lfl6JGjcvHSZWm1O7Jn9x62Ay0vL0mv09KSPVqPZrI8xtm7s/Luu+/KpYuXmCl69IGjcuPGDanXatSMztydkwzifhIJadSqBKYIsG+DgSOrjBOTkkQKgCzB8Wv3QE72y8raimSmyJouAAAgAElEQVQQwk+9b1MatXXZMjYuDx09JtNXr8nVs+cln0hKKVeQTDEjqUJKtuzaLe+cuyhffOorcuCBY3Li4UclX+xjJms2lZIrFy/IzM2bcuHsaaks3JXla+eltjgn0mjIQCZFYJrB+KFMnkxKPZ2VkV175ejnviCdYp+stpXN7LbbatKxPvZINsB5JviyblQeiK8LHXSV0pxSOveN3fegfAAvB1TOFqr+OQzAdxDq1w8ArjOqHkmmbTxhLNKIJNdiYvGBr6ih6f3K8g7S/HVBGd1AmwPMzZKFKHu5GTj6Asy3FQBTT7rwnA27bh0Qu7aWbCcuFKbrK4McZUyjJfjNrKmD0/cuBvXO8LGMgtOgymAfDv4cbAuSgT/6o7gl6b0xG8R78Q8ZgRiY/kNGLX5NPAL/hRH46bPfDRzvrg9TpnRTtmkUcSKWBqV8bz1qJXNvU8p2oVZm98mKE6DrTIOyvIZ0+6TtpUDX9+nkrODKJ2c/FAUwpukM8iRDVz86HAV9xcmUancmj5aCPhGa1rDci3ItIzgDVjcAGtbdJ+SeIgOKIPV2ndtBVBND1jMZuTs7L5evXKURau/evXL37pysrpVlamqLjI6OyPDQgLSbDQI25EpCG+r5lwChly5fkkajKcvLSzIzMysD/f2yvLIq+WLJGN+u9DCxZ8HUao9zgGcALzC/OD5qMGFuQTOCLswzaZa5ERuFjk91ZIh2ezLaPyDjA4PSl87IzStXZH2tLAPD/ZLMJ2Rq63b54V//WB797BfkyPETMjK5RYbGxmRm9q40mnUpryxLstOWxbuzkmrW5eqrfysDqYQMFvOST3SlWa1IKiFSKJWkDWCaysrwzt1y5DOfk3auKGsttBRNCc60mnGQmtCmFhFfyAUFYIyWn9VQBwtYGG3GaxcB+BZd5tFMeA7L6WaiajWRsbmxDM7XtNsM9I8CSRL8vGYBhLV7FGUs2F+ytGqkIqhztj/oyKRaaM31tEYQxhzj+Yj8ijKqWMxo+Twh2ZxGsYEtBkDHexXYNUwj0RQBGlNr+xNNk4je7kFJP7KIdMNgFPxuBqCeI4vfu9bUQXQUfPrvsKjiosB0sf6+ft96RJRvy6seAPd/8id/En9GxyPwsR2BGJh+bE9dvOP36gg8993/aOVzzToESMIDoAhAJtR9qmFIfUMoy6aEjWjIvKiWE658TJjsoNQLe4QHx25RSJsnNvzd3b9RFjTKhEbZqKhOdTM4jTqBo2XZ6Hv+3WyPNwrQ4mfACEdA9vudx1Qmzdaf3j0IZdqBgUHZtm2HLC0ty9zcnKCrE37GuEK2cOjIYRkaGdJe7M0WdaXIlURpH+1CX375ZYLZXC5L5g/7DNCZTGUJlDpd9ClHX3lECwGUAUFpy8oUS7TK9qJFaa3T5DmjVEKSkkll2Ymn3WxJIZuXBvuYd6WvkJcCNKsHD8r+fXtkeWlBVhdX5Mc/+hs5evioNNttubs4L8WhAZqVVsvLcM9IPp2S0VJJWisrklqYl6L0aOxKJgA6e5JKJ0VSaWmn09JM56kx3X/8Ienl+qTS1ggyZ869GxIWN87OabtPYRQWxhgAFtpc6HcJhtoo3fc2AEaqSD3yzCLDcBrzuQIXVAB8DqrcFIWFhe5IKOcIqwEdnjtcb86WOojWcrnqsXGumEXLNDGU2LVs7mV3B87OtvJ4DcC6BMUyMQL5gTLCKk3xB69h5JQmNY+UDbQoawgrC9421RlldmeyaDekauRyaclkVV4Q3S5HIJJj7JIev9eiz/UFAI9ZkJWr4NQ1tHgtxgT6WDyilQ9WCrJZ+d3f/d179eMx3q94BD5wBGJg+oFDFD8hHoEPNwIv/viHBABoSYlYIrBsaFWJkm+z0Qi705BdRIYp7NOIcFIlG7PKTSfqYegau0Rox50JSnlBTI+73kPXrgPTDc+PlP42AEWbSJ1xer+/uT7OJ10How4eou/jP6sL/73jR9hhOZvvN7oIz9dyc5oT86VLl+T8+YsEMo16U8rlMsv7ACmjIyMyMDggjz/xuExMTvD5FfSZHxujs/61116T7373u/wZjmVIHPDgz/WG1Bpqmslm0bUpQ3DaajcISlEOx/4X80UFnm2E52ell04yWxWaQoBWdFZKJ7MyOjIqq0vLks9lJEEg2OQ537plSo4dPSLbtk7J5fMX5fm/+amMj45rf/NkQuZWl2RpbYUShlIhL+1aTUb6ijJWKEipti4F6RKYphJdSaEzlgHTLmQOmYKM7donux84Lp1sQaodsO8pTTUwNtAjxjzgHUANoBT7DZCH7lhZ9rBXQxxbmZIV1QxadbEDKG3KKw2iz8IFiDOFYCoB1hTQhmeZoBMV764CYBqFjB3FRYHFG4Ah9isarYQt/P/svYm3ZeddHfi705vnqerVPKuqJFkSsoxsd2zadDBxDAHWSsAs09CAs6AHcCChSbp7rXT3H9C9ulfTCeBA3DHdhNlABhYrgIMMxmBblkqWaq5Xb56nO0+99v59+9zvXT3JFkS4pDpPq/Smc8/5znfOfWd/+7f3/mWzvlDrJD5knPVETmxPwWPNwAYjEi20QOXCkOw+IqJgSvLuVg7wHPxJ5kIwzsYOeaYqALzi/RkDSXwtMxXeLzJEgY3GTYJFTfdiUO+nWKoTg1f8Xu+9WGeq95GC+HFOODa00ngPxGBXC8U0LuqN/b1Ot37wZiAFpg/eNUlH9Bafgf/w7383efA5y4GHobrBeCldwFKnyvI7S5xem3ePcxdDSq2mm1KUBUmXedT/W/uNweNhrEyseYunW9u6BMGjpvQQF6DTMeJ9xJq3+Ny8+5Mzx8lHcHDHTE/3Jd8r7ics2tDgEEv6a2vr7Fd/7dpLtrS0RIA5NDRsJ06cJCp64qknbHx8jKVqsKVgs27cvGmf+cxnCEphclIOJhhVANPhkWGbmJqyubk529vbYWwU0rU8mjNyXjcdYGdQIEd5G/3qe3v5PcrQPYU+Ahl0f+rJF6hZRdYo9oMAf5iHjkxN2TuffNK217fs33z6d6xSqlj/4AA7QX3j+95rIxMI3L9lywvzVmi37NSRI2Yw9GysW3+mxfzSPIAPNKYYJMAnWNPeAZs8dc5OXH7MqrkeK0PXi+NnQlZpaGuJK4B7Bxmr/X19bPUK0IW5rZTRSKBO0M0OZGxU4H3Ycd7OlHcSJRxouXMdiwVVBpJrHQx5LDeHzmdukPKFE+5vADi54AXMcM0I+KNQeRmO8DssJABiY/e8tKRVSE3My/bQF6v07RULZOECAGcSTbAkBmKBvYMVGEi/pk22aPWGD2RSw2KRbLAaE7Ta1EAzegqpFVnXYh/GmHYDT41P56KSvZhfAF0Hyv4exHixjWQ6+Lmz/h1DIn6GaLSPfvSjb/G/ounwH+YZSIHpw3z103N/U2YAwFSuYDz0oVUUuIvzSGPGEaDUy6+hBMjyvQMLAtEQQxMH3CcPzcBiHQSEzurEhgmxNmJhDjv52KV8YHzhARmX7+PXv1bp0scbYVKUPcO3Cmg/bBzbuzs2PDxCkIBzQOTTi9deom4UoANAEkBne3vHBvoH7IknnrBn3/0smcRSqWx7e7v2xS9+yV588QWbmZkheIITH5IAAJVnn32W7UCf++xz7JC0s7VplUrJmugN36ja8OCADQ70W19vDw1WkAy0M1nr7etnlurK+ro9/a53cYx3bt+1TDtjR2ZmGY21tblJT1q1WrZCDq1mEaTesFq5ZK16wwqWs52NLXvkwiWbmpmxvVKR8U4LK0u2sDRvQ729NlwoWH8+Z8X1NTvS32t91mbAfsFalicwBcuesxYAVN+gjZ88Y7OXrlg122Oldsbq7aY12h62LvYQbC+u3+DggKcNhDaWuOZIMADjWCy5thf3KdhOADqYaTpMa4etjxc/2A77V54mjovXQWLRuWc75XzXRUI24VpX3ZPYZ8LyBjAm9pElbrYIVUB/aN2Z99I9FioAvGhjC9ZUZXmMhfpSnr8DYwA8bI8Fi1qBuuLA49cIdjFGyEIC8GOAvrpgBbAujSoTDvh7sPydjmM6LwHI2BClDFNpQ8GCMv826LyT1ItDNOPSl6Kc79UDj6LCYmtsbMx++Id/+E3525buNJ2Bv44ZSIHpX8csp8d4qGbg3/+um5/UxjHJPESLQ9QwD3yEUnfGne+0OCX6NAekyQc0piy1qpwaXMBdwfraPmY09XCPH5TdrmU9kLtLjNqfjB0xsH0V83ugVaUMW34O3DawuzgHd+UfPnjAV4AJ9JoHEAV4Qq/627duE3ACpOzt7dvx4yfs+LHjtrO7Y+fOnbXHH3+M0VB/9Id/ZCsrK3xYA3xoQQBWEPudmJyw2dlZuzd3z+Ol2k2rV8u2cH/OJkZH7JGLF1h+PzY7a/0Dg2TqSrWqrW9s2fWbN215bY1xUadOnbY//IM/so2NbQPEAlsLcIC5B0ABK9gEY9qAiStrffkea6EzU6VuO1s71Ami7H7licetCWazVbfq/p41SiWbGRmx/kzGyptr1gemtNWwfKtp/bms9RUKTAloEpiCMT1rRy9etUquYCXLWA5lbTjfQ/amM26uMQVYxIczbW0yjChdo40qmhdIPuJRUE0yrHh9D/bZZeBTjR6ZpGAkwVhiMeFh8HH3o1DeZoqES061yBFY1D2qJgyH3Y84DluFJqX/TqA9gHDSrYwtQX2xl8t65q6b1xDt5VIFnJsyeN245+Y9McE8i9B6V6V8H7MDbCxw8HMAV+hrGS0FvUeY97j8Lx1tvB/sQ2wo2FFsg+8BTgWedd/iMz4EVnEeiIXC/vBagvKweMQ2aVzUQ/XIedudbApM33aXND2hr/cM/PZv/UYCTNnrPgqyV7kOY/QHsbdsYumyoGgpmaI6zFDwnRyQARDohZzKw875qwHT+MEprVoMPrv3GbdFjMGpQE4MevW1JwnE4BqAxDsBvd4HHvYATNIOVitVu3nzFpnLSqXGUv7GxiaZImgCjx8/bt/6wW9hHunv//7v261bt2xsbJzgAVpUgCo8wPEwB2jC16dOnWTZtVhG29KMtepVu3/nto2PDNs3PPG49fX0en5nNmPlatWalrVyrWqLy8u2s1+y8xcv2YkTp+wv/uKL1qg32X1qY32T4K9/AMdxh/vgYL/1QHMaWsxavWWZpllvrseOHT/GlqSTR2ZsY2vDlpYX2Io032jacQT816q2s7ZsQ4W89VjLelpNGyoUrBcACyCwt485pkfOP2InrjxuOy2zGqQEPQCart8EIBYwcwORL4HEzOHaowwNZhj4h3pSMIOBsSQoUm5qAkw9Igp7ghYYmaQsMYcSv46jzkiK8FcSgN8fAaOG2zh2sccyEmyVGJx68omURdvzfYSkidDZzBtZhNI3NaxYBDk4FRDUvQcDnee9+k9iRpNSjJx3eeq8zrWryL9F+gMAPUCtyvyNRtVqdQ/tV84qvvYuUs7ESi+KexcgEqV3Z5frSethdaaS4z6ej25HvxaY2C/GhtemjOnX+ymQHv+vMgMpMP2rzF762nQGDpmBTwOYhocc2cfgqkdpkAxIeE3wqScPRcZkMuRH7T5D5qcc7Kj3J4VP7cQD1A/7eDUI7myoB3CHterqIHXIDgV0Yz2pNlMJt/tlrol1ZtThtzO+iY72EHxKWQNzQb3cCoPK1taWPffHz9nc/XmWaovFEg9VKpZtY3PTpqYm7T9773tZegdTCtYJD/3NzU2+HgAVbKbaskK3Ojo2aq9cf9lyhYxl203rzWVtc2XFBnp77NK5czY1MW59fb1WrtVsbXPTdoslK9frtlss2vbuvk1NH7GTp0/bnTv3LJctEACXKxXbWN+wAoAoLz3MMX49waUNDA7Z5PCYNco1q5UqdvrMGVvb2KCZ6vqN61apFO3IxIS1ymUbH+i3M7OzNjrUR5a0vLVp++ur1tNq2xDYMstYw3LW7B+0yTPn7NjlRxkdVc7mrLengCDTRFeZACsuhjI0PYHFJU8fSsfIat3bL9N4hLk7oAGOQvrFdlLqQSAKqUoAmY5VE4AHCQNZfwYcuEYS8+SMcoHXCYw4mE0YrZQSQHNTzsFkiMYlyC+Xi9bX38vmB3gvVasVMro4JznkWVLP57mN95/3ZgM4LsaD+xFGRCxWACold/F8Vf/AMXEsMKgOTAFAw/snzCG+I9MamFOW6+tV5tniQ0BYQBLjpawggFOV3wU68Tu8Rg58xUuRlQ3aUnVBU5OAOGQf7Dv+AeT+6I/+aPq3OZ2Bt+wMpMD0LXvp0oE/qDPwm7/+awkwFZshvaY0dbF+U4/0LMIpxTgl0UohqNR/c8DdTAygh+Uhk6Hyn+/z1YaMmDE9bJvuXWp/hwHT7pJ+8oAPjOmB40ctMF/rGgKgLK+s2L27d92Znc3ayvIK52BsbMJu375N0AoGFH3sMbaZ6Sk7dmyWLOvO7i5zLd2UkydjhZJ+uVK23Z1dGx0bsxPHj9vtO7fMsk2rI96p0bDV+fs21Ndr73j0CoEpwAvcUJvbO7axs2OlWs1qzZYtrqzb4NCIPfLIZVtdW2MZHKzp4MCQ3Z+fp8a13gKbC+YOwfTospSzvVKJ5fzp8Ulr1Zt24sQJAvCt3V3b3NmydhvdnnasUQRAHbeBQt4mxobt+PSkFRpN219dsVy1av0hdswgcxidsP6ZWTt68bLlRsbZ+Qk5rBlDFqvHH5EJD0YezLn6s9N9HmKkcjloM3uSRYMYTV9cefejRC8qyUZghRkswVadzpwCaAo84XpIi5l0LMNirQlw6sYhMfW6XvH38f1GqQPAaMO7V0n7insEzKPuaQE2j5qCxtQBn+QLYi9l6Oq0DBa7jESBcrLmg0yBwBe5vZFwGgAeQFDRTrh+mC6BegfvLmlxhje8j5P2q0Fz3W4n+4D5i5UCXmMj8O6w3i7JwKKCwLxW47Vh4H/WWwWPjY7aRz7ykQf1z2M6rnQGvuoMpMD0q05RukE6A29sBn77tz4dAKY40UDBRDFPBJVxv/JwCOk7489kdILGrHskGWjiAl2lh7L2Hcc7CRh2l++7DU4CqNrHawHOw2ake1s/Vqdkm5yTHyS0dnw13QvGFAzX/MKCLS4ucp6gB0T0Ftg8JBGUSyWyXjhHAFSAEkRywRyF7cTagYUaGBwgywo2CW0/l5eXrK+v3775m7+ZwHZra8du3njZdjbXbGtt2UYHe+3o1LidOnGc7vqevn4rlSq2uLJqaxtbVqrWrNI06+kftLNnz/L4AMdw5J8/f96+/MIL1L8CpAKQghl0I5Gbbng+zSaZv+FBbANgZsxXLRfL/Brb4HzAtvb2FaxZ3LMxsIe7u2Z7ezbQAxtU23pGhq2a77XeyRmbOX3BBsamLdszYKVayVoZOOI7JXcydwinD/dSdym83c5YteKlYI1R91ac7EBQF8rSvK/CPUgWPnSMciDrH3LlO7sat+n1Gn4CZkNmKBzxQITJMYNkxUEdyuJeKtcY8VO64gNzGksC8DuOCykGkf5ZLCnGQ/MTHe4eW4X91uo1RmhxLRh00ZzLYDQEOASox/iZtYsgBDQzwDmGoH5oWQmQQy4xkg8SR3+QU2BsYGRhSJOkh++bKPcVx0eKBO4zJifArNbXx3+4zwBah4aHCLph7kPjgL//sR96Y3+00q3TGXiAZiAFpg/QxUiH8vaYgd/59G87MI3+J1DmD7dDPqThO+RXMcvS/WsYZqjt6wr01sNeQLMb8Haznq8FQOPtvhpIPQyY0siiCmmEQRMQfYjWFPxSqVKxrc0tW1xatFKxRLCJB7NeJyACZgpmI4AZB6xw5O+FUnEoSedzBKSYeGgK19fXaXz6zu/8TuvvH6A2dO7OLdtYW7Z7t65bT6Zls9PjdvHCeUoDcvmClSpVW1nbsNX1DdvdL1szBya1QG0rjg8AMn9/wc5fuMBj3Z+7b/v7GHOJjB3KyNArMtoL/2AoCvOB18JlD3YWTBgYL5nE8D1I22y1YqPZnE3m8jaWz5MxrcEA1qhbvaePGaZnr7zDinWzOkLoIWLNOysJgARwRA0iI6w6XZUI4tQm1rJWh/7VYOipJx2SCBTDvaxr7OYjB5lgE9liNtJiKnGh+35P7uUAzgl8ZeajhMMNRZK9MOc1lNj9/eQRVgKcur+Vd4s3HfYBsBfrNLEg8Fi1DlAki6loKJrC6glwZvtVyAs4d35+zrI688k4qrAgxLVkG1fIApid6h2qCJzD8SifALsZtRjlOYTMVdwnmDMspGhqymYIRvF6zjHHh/NuM0EBiy0stHB96eRvt3jfY7upqSn72A/94Nvjj2l6Fg/lDKTA9KG87OlJv5kz8Onf/C1/jgdk+lrA8vUAZ1yzB7iLjUwHxt5V3Y8ZUJmVDjvX19xf1J3psJL94ZjaoXa8fYcZk7b0oAqB275mSd+77Wzv7BBEOquUt929XcZEff7znzeYofAgPnr0qL3rG99lp06dIpBa31i3pcVFdo1i5yeU8as1PrwBDFDKRxcoBOH/7Q//bRsZHnF2du6era8u2vWXXrB2vWxHJsfs6uVHrA+mFAT2l8q2vrltaxubtr1XtFauxwZHxuzMmTMc38TEBM1YkAngwu/s7JIl3dvdJZOGawhmsQWTUIgPw2eUpQGIMOZ6DTFVg3bhwnm+BmVh5Krm2w3rB/u2s2/9kCQAGAGQDw1ZbmjQSpmcHb902Y6cPm87pbr19g9bI9eyasvzRR1AertRGnGq6FrVafsZZNAM0kU5H7/EXEkD6fpUD6NXOdo1myiN12luI8ALeZtiMgHYlB3K+0FC1OgmErsZs6be4hUu984STtt5vqoDUwE2gDK2raUswUF4cn8HY2ECCCMKX+V8fMY1rsOgFNqR+nhQtvdVVYdJdcYbMpE4UUKLUABFpDPE+b++T9e5aoGopgB+Hfz32C/0qsqRxRwAfKJa4AsAxXFlyNayIQI7TzkLDkMfXgPJyv/4T/7xm/knLt13OgNv6gykwPRNnd505w/jDIgx1cMz/iwGqQNaOzQiY3NCkxx/KKtrUmh1c9hkBlc/fhW7rB2QdEdT+Q5iV6922c2odgNNve61rqfCvmMw4SVfD6Q/dH8IXD+cP2ZmKBjS7a0tup/BUIGJBFBdWl7iOaDMDyCI3EZ0fhodHWUZU45w5m/Sle/6w53tHTKG29vbnOf3ve99BJRgNhfn79nWxqrdvv4VyzSrNjM+YpcuXrA8TEehO1SpUiNzWqrWbX1nn4zpM888Qxa2t9dLq2gCcO/ePZqzwKBhPmC0wvc1OMTZ+hRsHFpeNhhszy5LyPtsNWlaAsjG+RHwjg5bplKy4+Nj1torWma/ZH2IeMrlbGRiwjbLJdtrtW3m3Hk7cf6SlYHZcj1WbTesDtaURqQOKCRgC6XmToBoKFezZAyzFkr5zsQznojtS7WPTocxlcNZzm55e1HMtYfyq0GEs/mdGKaDIf0CvXFEVFJdCEyqFjlkFJHU0PLoJPycsU8hzurA+4zMtDdI4FiCeUv79tB8d84TmKLJQAi0x/kAVPf1+WKGGs/QpQ0/x2sBDH2/ylUNC68Q4o859CYYDmpxDXw/iK9C6+EmF1JkVDlXYIKdDcaY2RaVxq1Oi2LqW2Eay+XdRIWFTmDE/byc0R0aGrKf/Acffxj/9Kbn/DaZgRSYvk0uZHoaD84MxMD01aN6vZikzkM7KcXr4Rcech1Wko8sGmqkg4v1e2KTDgOE8ZhiMNsNUrvH3m1+Omzfr5YMHAzYj/dJFuyQy8bQoUzG9kJJHGBU+Y0sRQegC9ApVkmMmULLBez1sAdIBKgBK3Zvbo5M6fve/z47duy47e7s2fz9u7a9uWYLd2/acH+PTY0O2ZVHLrkTHG1Qa3XbL1Vogtra2be9at3WNrftgx/8IAENzntwcMiWFpfsxWvXKCkYGh4hoHajTt6jhwpZ6lYBDj1OyLWPlXKJusYcy7lgS72EXUDZvVqysZ4eG7SstYsla+4jqdQs29Njdbx+cNhOX33UzjxyxVrZvFVqAKVtazIMITDWQSuJY6HpQ9IClGgugCfoMMH2cUHjQffJNVcr0ra3zgSAcpe7l7GDMDZpq8ndBjNO4voP15ql+tgQFNhChduL6Y91oC458K5n8bh4vwVzVuxiT0BzOGYiBwhlcXVLEhOrFqxiUXGfoTuWs5Ge9+plfJc1HNB8BxmN7mWHiFFaRtCTJtIBMMvoHkbNr7d9Rf6pzkvvcXfrexoAkwwSyUDoTCWXfy7Lsj+ZY+pVB+2nf+ofPTh/ENORpDPwBmcgBaZvcMLSzdMZ+Goz8Lu//TvOdLxKP9npM37YPrq7OmkfelgeVlqXYrWj/ev06ZYeUw7lhHkSEOgqv/OBG0XmvBZQTUBz2ADfx68TOPXxB8bnkBM+rLTrm2XY5x0tRG/dumlroZwPV/7C4gIZIzGKZJUyCov3hzvYJDCn0Enigc0M02qVTJW0eGfPnLUPfehDdvLkSdvbL1JjurayaDdfvma9ubaNDfXbk+943Ab6+whKq/WGFctV29jasZX1TduvIjaqTAOV6//qNjo6ZnP37ttnP/uc7RdLBKoo+aJMjBzNDMw1IXxdrCJd4WBQ2dYUZhtn8gCKwPIiqKG2v2nD+byN5HusP5O3PNqjolydy1qzt9f6piZt5swZG5qYsgq6G2VyHr4fMksxo24ACtFdUV6ncnQJggi61NTBr6lC83VvYNzooKRWpR7/1Ukxi01SZPQCQ5u8FwJzKTCcRFJ1MZqxJIV3RNB4AkAm7G2UFCCwGLOtjJwKcVAxqyrQimvGBgd0yzvgVSnf76OCs66hValXABxwetqBA2XNDbZFBzAC2NCtLV554TW6Dsl8Yi7JAAdmNzpXSljyeZ6DZBhcFPA1YL69HSrmCuwrxg6TH/SnKWP61f5Kp79/kGcgBaYP8tVJx/aWnIF/8zu/mwDTg2DydUryhwLZzukry7FT3gN4qt8AACAASURBVCfss0ZkDokf4DGYPSw2SkCyGzwLxArMaJ/xhYhfcxhYPrjPjsa0+2KyfHtoKR/AFBE4BbKI+ABjio5ON67foKsev19bXbPtnW2WLtFuFCBne2vb1tbX+PBmhE5wfYMt1TwA3Fy6dMk+8IEP2NTklFWrdbs/d8eWF+bs5Re/ZAM9OTtxdNre9c6naX7aK5YIXuuNlhUrVVvb2Lb7K2vIybf3v//9BDT7e/t2dHbW5ucX7Itf+CJ1rPk8jFM5hvQjSzPbaloh4+DEAZvrbJF7icYAALEAqLjWcOh7M4CWtWr7VkCZv5W1gUzeBvI91tPbZ7n+PuufnLDs0JDlR4dpyKo2WzRrIZO0yf7uLqfAOABw2KozyDzwfbJYCSYg/I4gLSqDi+H0Mr0DI46fZKWX+CkbCXONcxIAkyzAS/VKCHC1BV6nEr8Ybu909loLODjgcV2RS+uLE5baYTgyzJm3TlW1QGX+uJsSgCh+r370KstTilCpJs5+r0YoJisslwKzjNfzOME0xoVZYLhJHkeRb/4udX2Oz5XkLQfd/rgHXL0Tcn7D+4LzGCQ5frs4gNViMJbQ4JzwD2a8j//Yf/eW/NuZDjqdAT5z2q+mddKZSWcgnYG/wgwcDkz9oewh3YcXsGMAeRAI+kPsUECoEm14gYCGANlB9tL3oX/x73Q8MV5xSV777Aah8Xh0PD6IA1Psn1/rfAM7+xqufJTz+dBlD3YHHnAjgw0FGP3SF79kr1x/xaYmJ+3ChYuJhhDgae7+HHWe0N/JMY+HO8AHGCWAgwvnL9g73/lO6+3rs1q1bjevf8VWluZt7vYNGxnoscnRIXv80as0P0EbCG1ptd60rZ09u3d/3la29qyVydp73/teGxkZoR52anKaUVEI9V9aXHbDE806cODnLNdqWo4dluqMu/L2qA5+oGVly9K+XjKlrWbDqtA8GjSFDevNZhyU5npsuLffhkZGrTAwYI3egrX7B6wwMmyFwSFrgw2n1hAl4HxSUuY1Jzhse8vQwPQJaPoCBN3HYH5yRlBlehp/QntSudS5v3DTwKjm4LTjxPMyNIBwiGkKemk3CXmrBeozg0TFtZKhc5RSAqKkCYmv0SQB4JWgtO55nwqdJ+MZM5jU6UKH6kAa41EHJrChKI8DqDIuKpvl/tyY5q1LYX6KF2Z6HwiQH2gPHO5j7wTV6TYgMxYAJZjzJGZLEW9BEC2TlU++MmMP6nnxK+WyYsxoLevjdPgrCQTeI//9P/qHf4W/YOlL0xn4+s5ACky/vvOfHv1tOAMCpq8GaQBjeNip3O4nrweLs5ViRfx3AnwEeQkYkCnK/GGuAPUACsWWHgZKBX5j4Bk/fHU5ukFnDE7jcm0MhGPJAPbjx+ro8vwcAoMUTlxh5QnrFuQE6B8vHSCACBz4/f19zCl94YUX7Nq1Fwk6kSOK3SLbEvsGawbd3urqKmOm4FwG2AMUQuQUHujYBwxGAJW5fNbmlxZsaeG+VYv7tnTvrg315O3Y1KQ98Y7HaHKp1iq2W9y3eqvFIPzb9+7a2jaAatuefPJJO3PmLMEP3NB/+qefo9Tg7r05K+7j+Ais97J4PpNDlj/L4ApI9/vBQSASAzBWNQYYQCvTXN76s8h9Co5t5FcO9Fv/4JD19PVZA5FE2APYvELeCgx77yHQLQSnOjNBm85wAhgBfIpxY1k7mGoAh7whQCeiCZdJDK+ur+4N3UPZnoIhtkwgLO5SxNcGUx9MbIhgYkSSq2QPjEP7TbpURd3TNM58JktWWWAZe2G5O4frVE3c/P4zN58lOlmkINRqvAfwj/3lW14OxzjZlapWI+BWXi7BXtB5M0Rf+zsAmjt/xHiOLK8bmXJvveuLK9yb4V0dmFGfZ8DxfOTyfy0ZQ/Je8+Zayd8GziR1q9DuYgHXaz/9k//gbfiXNT2lh2UGUmD6sFzp9Dz/2mbg9YBp56HeAaUqY/oDqQNMVVZVFI00qB32FB123FQjjVwMGroZUYGRbvY13k5fx9t0g9jXKrIIsMalRoBK5WB22764fQhKT4BpaN86c/QI2S0ABDju1Vf8/v379nu/93ssc7/nPe8hKEELUAJABNjX6okT/9atW3bzxk0C0sGBQTKUaFMJAIOOS08//TSNS3Pzc1Yp7lmzVrX5WzdtdLDfLpw+ZU8/9YQVcjkrVyu2sr5mO3v7tr27YwsrK7ZVbFixUreTJ0/b448/Ttd9cb/ILlAAvbdu3rLVtfXQgrNOQDY8NGLD/cPJfZjJhPxZ6hHblCTgM84bIBFu/nNnz9pAoYcRTwA9MC4tLi/Zzu4OGwxg3lpsd4pasbvP8YHz7Cn0un7SVx4ddziimDoQKWglvStRq4VQ/s4iKL5fO/enj9v/EcVZM4BvXFPML0ruiX4U0AuAMoA2B5VgZbk6CQu1jlELCy0t1igECd/zXoFUIbCxkYSWoAzstxuzgtQgLOQwB+xwFYCpxg62lE0MoFMO7D628QxXj4UCiJc0AN/j59B3qtNT9x8VAETIJrgwCzFPGD8WBpIa4Hgee+XaZOp4wW5rPt3NGHJQ/T2i98eB66kMWAL4EAnWbvHa/9RPpq78v7Y/+OmB/pPPQApM/5NPabrDh30GXg+YEiMEoBCDQJpIAkjzUPpOEL+XYUNKfTdTA51fpEPzXXsZHA89fU8I0NX5pvs64fcdPVun5K99xGzrwbH7vmN2V4BGcVGJeCEav3IusX9F6rjMDgXsth09cpRh4WCbXn75ZdvY3GAkEZhTGI1gFoJBCsAVYAqAQtpB4AxkPN6fv2/Xrl3jdphfyAEwL2fPnbWnn36n7SMb9d5da6NvfKNuc7du2tjQoF04e9Ieu3qVD3wYp+bm7zPDFF/vlSq2Varb1l7Rpqen7amnniJDi6ioQh5xRm1bWV213d1dazZcTnDhwgU7cfyUZbNgK3UtHEDRNJMxGp7AmpZKRbr1Z2Zm7NGrj1q90WQ0FkA0ANbe/q5tbm5433eUwgFIQ2tQufkrlTqPXegpEMQLFBEwsRsR2LrQLjOYepiliUD3wGrHCwy/bztuepXhec0R2xRijwj+qtUkA5VdpMI977pMHMN1kt0+u24ZioLtk7D+qJEE73FoZGke8/0BRHppG53CGh7rVCg4QA4Q2J3t/kFzF3NAXQKg1qj4GRYAzApFW1uCTAfz3E/4IpYl8P3AzlXQ83Y6Z2GMAKoEtQTr2SRhwpsJhJmlwSloTIPpjE0GeG7ekUomre4OUUm70wDgoU/++H/7Xz/sf4bT838Lz0AKTN/CFy8d+oM5A68HTKEL8/J250FzkKX08p5yHQUWvSzpWYcqteJ7xEWJMdXDVqV8GZwOK+kLOHZ/fi1gKkDTLRMQeFHv8sTYgzjNED+EMccAWeOJS8YxMMXPNzY37cLFC+zQtLu7Z1/8whcI9ADiwH6OjY8zFgeADEBI44AGEQALekGAMQALlGy/8IUv2MLCArNQse1jjz5mj1y+bIvz961WKlm1XLZapWwL9+7Y+MiQHZmetDOnTydB5ssAnusbVqs3rNZo2Pp+yVY3t+3UqTN25coVBv+DNQXwRU7q/fkFggkE8IOdHRsbt0LPAMv/xJJq+xQWJJirarUcOhEhjL1pg0NDrqndL9rCwiLjsybGR+3IzBTH1aijNWfD2s06P0OXCmkA5QHtnDUbHkaPawJJg7SUKosnzGJoL4qoqhYWM2EVQZ0p9xcc4xHNyvsgtB+NuzMBDOJ6gFkUWOPCgw5z125q4UWzVJANMFc06DRpWgMYJHL1xVLSSSm0+WTcFsLoQ494AE6U6TFfOK66LLGLEr6vVnkPMjE0yBd4DrxHu+OdXD+L8bCjWKNOoAr2Hk0bMB4a2hLWOErCCOkHOEeAWY/M8mNgXqgRRaOCIJmg7KHVtv6BwUTm4gvRzkJV0VpC1/x9iNuS3hVjk8YU5/w//JOfejD/OKajSmfga5iBFJh+DZOUbpLOwBuZAcVFHfYaPOSCZC0pYQoJ+INZ5fwOYwmg5b28/fcCrR7V4yHfKjeK1cRDSqahmInqZqUEGjpg92B70/gcaCBCW8sQap6UIkPAuVzw0iICJED7p/NzMBPiiIJpS2xwAkwCW1epVck0AthhbH/2Z59ne0+E6aPEDYMTwvHBKsJNTQAKRrHg8TrqU67zg+5ycXHBlpaWbWlpkYD3scces73tHSvt7lpxd9d2drZseXHeysV9O3P6pB07NhtAhAedV6o129tHe9SKFRtNmqDQgvTEiZNsn0pA1nBdLT4w1umpGTJ5BEqIeioMuBYzgA9X3MLA4ww3GFAAS7DAR2ZmbGNr28rNtt25N2c7O9s2MY59TlpPPmtNLHLa0CU3rNmoeUg/+8Wb5TI9ZGcx51roYN9iEMkqSlsaACGwMuKsaJJST/imm4zAypH5A2AK4xeg4/eR6QigTW55gkokDgTjWqjRe495aJCDC50ANVQGdI8m0o/IaAUGmF2aQqk9ZukJPJm96k0MtFih/Y6NHjqxU2JhpXnGNt6ytLPwA8BDCV7gnPdSSCFQBQDvS8g0yATrjR3oWXXD8nF15o3biXVNgvFdN9vR33beebg3+H4G+K5gMeKGL5c4BFNb4IFxnQYHB+x//qf/0xv5k5Vum87AAzUDKTB9oC5HOpi3wwy8XsC+wCIf6hKPhvK7M5wCpJ3Su/RjMj/5g81ZHdenOQPLB2BXt5zXm08xVGIwXysVQPsA2BCYkes6ZmOpzwugBL8HY4loHw8bD6xSOHH8jPmQPugDoADnBGc6QAhah5ZKJXv+y89TPwqm9PHHH7Pr16+TCT127Bg/y3Xt0gElMWE+3fktphcPdLCmeNBjfGvLy1YvlQn6trY2bXN9jW7n4ydmbfboEUYv1Wtwb9eZZ4qyOoBPsVKzze1t5qAeOXKELUj39vbZCnV8fMyOHDlqA9C11tC20wP225m8NehBcuQSMEn42vvT052fy/L1kBsAbM8trdjtO3cJqhFfBWA6EKKkUFzPEGRCF+ndowQYg/c93BOh9SW7BgU5QQCDuhcdEL46/UG5pbHpTfdEfP3xMy1cvF2pd4DCNlg4SGahxQIAuRYrrjl1UBgDU4E4ZQConz22w/7FOOI9wLI77qXQnUn3d3hjJGyp3iP4jNfgg2V9mvUcvCbmqiS71KGoFlLO5joTTLMWkgJQckdWbC7PBZIYao0TbDr0zuwwRdNVwRnfTJaNGDoLNzUNcGbd5QMHg9UwV+wkFbJOlX6An9H89I/TgP23w7PkYT2HFJg+rFc+Pe83bQZ+6zd+8zX3nZTXO8g0ibiJ2dIOQJXRJG4vKne7P7jiUmqiQwsPMz1M4wHx4a3ybHgQ6+Ecg1WBDgGFbrDB9oqhFCo9azfzCqYS/+IPsU0eEu4EI00u0p9mzB597DEHZuWyLS8vE0SCKX3ppZcIUtEN6srlK4mGEtE/ynh0lstzQpUhybJsHuxWnmze7t4udaHrK6vWbjTJxoIxzPdA6+eaz1zBmdJ6Hf3l61YpVenox7F6+/u5HxiQBgeGgtHHTWgA09MzMzQzISYKAAQsLl5Xrwv8aBHhGlOARddm1mxgoN8uX75so6Mj9h+fe85GJqYwIrt186ZLHM6ft5npGQJpbxdKui9hsln+xsQG/SrOndIRlN7DAkGlYLa+DGXgTC5j9WYtYUS7JRcCdAeuZZAB6D4TwNN9oIUYXfKBcfVFgi9MNB51b/J4MGSluqbTj+ksLoGged4r9MX4Ca6BwCmbFUSLM41TYzrAzvP+D4vDQxz2AsS8x4MEQe8R+syCtjXcvCFeqwFKNSzCvITP1qTMd+3kjyq2S8AWwDTpgZZUFTrvB71XvTUvZABgrh2Yal5CUCoZ3f6BAfuJn/ixN+3vW7rjdAbe7BlIgembPcPp/h+6GfiNX/v11zznbpYyAX+MfMkqrjF6kL06wzTeObVqkakJrA8ADv6hFO7492A3KPysO0g/BqvdgFSvjzWhCcCJjq1jxeCYjGVoIdrtylcZVmMR+wQwcPHSJbt46SKNO9CWOrvVay+++KL96q/+Kufn6tWrDNYHUKhUK2SdUOaFXEIMqZgvgBcA0Rs3btji4pLt7+8RDA8PDdHpDX0mW4b2gHGNJBJkomHY8XB3sKcAl2AnMV6wXwCd6PLk7SNzViwWCfYmJqbs2PFjDPFH1il+X6t5uZ5Zos6Pk+WURhegeGhokMH9ALY/+3M/bzt7Rfvhj33MVlZW7KVrX7EPf9u32cz0uP3yL/+6bW5ueZnaYP7yjkCYq0K2bZlWg9FZmAtFMB22KKFBBwsMtJkqeN6rFlAOxpxF9cjVWEoSgF0AjQcWP45U+SPsS9dWjKjni9Y6xwpgTw56mZh0b3M8dLS1+A97ju+zhPGMmEUv4fvCTextYryKKgs4dzCXruM2zhnju8rloI1VzFVoSJAkBaiBgQNivEYufspdOI+YL2fZp6YmE0bYZS+IqKqRVW+jm1d4g9BHJUMj2PAovaIz/y2+NyjVCBUULj7QknRgwH7sx/+bh+7vbnrCb58ZSIHp2+dapmfygMzAb/3ar3U6vETlPzy9Es8Lu1t0BowcSsT+qLQt5ic+pY4L2NsishxunQ48eLKBRaG+r16n4SUuWzpwxPPddYeuJXTdnIehe1g3QF8CaP1ApDVj/NHNngl8CPTis5zgSY5kxNTiOApXF/hRT3KWsmdnWSJHORRh+Tgeyvt/+Id/YC+88CJLpaOjo3b10Udtemqa5X6cDMqlkhugTIv8U8RG3b51mxFLGCcYN2kcM8gWzcLN7e72Wq3CuCMwmGCeUMr3+RLO8j7yuSxKxgjL9z7qvBohrQmxRQBAYvKg+ZuenuG/8fFJz5yk/MIXDLgKuAY7u9s2Njpmk5MTNjY2yuvxH//4ObZBRVbq0OAg3fizR4/SwY+vAYIxdJWvcX0BoI3xTK4x1UJD9xZAj1jr7sUC7gN1MeI8KnopMKOKb5J5zwGkZ7F2FkF+v/hHm0yxZCsC4Lg2assqzTLGqfzRA/d96CjFvE51Y1JqhVjPAKB1zPh9JF2ozkcLImlVcXy09MSQYUzCvYVrpIVY98IJmlKwl8rZxTGZDxsSCAjiMQOhzK9FgbcSbSaSA0hKmG/ah/epLyiUXHDg/RQSBnAteCzoWnGsVkeCwAUvNMLZLCsLP/kTaVzUA/I4SIfxl5iBFJj+JSYtfUk6A683A7/5q79yQNuYBO2gE1CEBPjwCjsCFGx4GmXCNHU0ciEvMmwb6/qgS2RZNrQ75OewV7CICYAMpiLXsfmD1dkjBw9gb/TAlprNxxZGCPAD9Cy4IXonfK8wc5UdD2Npu+dMLBe2lXv+5s2bdv3GDXvmXc/Yo48+ShkAStZwugPgbG5tJvmQ0JcOjwxbpVzm+WTbGZbawVaijHrnzh370pe+ZMsrKzw3gDkBjg4LDADhgfPQVzbgbkeHKJioQuyPtVEYB5OKOXI9Ia6W82QBCgVQyhlqe4g950TaxbaR8T1y9Bh1sYNDg3y9QCIaBHhig9nR2aN29eoVAnM4zV986WVbXlpmlmmlWmZcVqvhXYvK5aKNDA8TnOLcMXbGENEABhbPAY+DvmCioUEraCiie1ALEE8+Cn3g5dD3lVLIQw1gN+RutgBMgZLCYim+bWT6CTc2d+Hdi9yZznuZ44RZCfsIMVBqb5roKwP7ivs9ONaTbkmRkUggkGHzQbvswFNh9webVmBBI7mBTIYKqsfCSmYqsqjYD81lbiKTkQ+B+mJcAXYxPmpNQ4QUDVZYWA0OuBY6tG+l1jREWhXLRV47z3511poxUKiINH2Rw85ccPSzu1fb8sg+BfgNsVl4f6ASgOP/r//LP03/SKcz8JadgRSYvmUvXTrwB3UGfvlTnyIb5LpLOJJ7GHqNhxezGVWyO8ArmbVyAeqEoH1tGIPV7nN2T3foIKNcygAmpa/sdlF7dI8bRdxUEXWVijszOWblBz4B6MSgOB6LQG1SQu8yYxHiRpICfC9AIOMSxrK1tWVLS0t2/ORJm5u7Z5/97J9Q/ylzDErhAGTo+PShD33IZmambZ+l8xwf1AiVB1i/cf06y/7YHwAG4n4INAJr2zGmtC1XcJbVgRIYvpo1mii5uy4z5M17eyVXw1o227Z83kGUO9g9i5UlWLyGLTadoc4kHY6gV22Q+UXE1Okzp1wrCHNUPssS7O7eHo1YxeI+dbCImbp5+65df+U6WWGAS5SEsXN0iYIR7MjMtPX39SapANQ/Avbq2kVuc50/5j9mPWO5RrexLdFFBy2mrrVc9BgTsLprOCPXfgBkNKMFMClNq8AVmy8w2N/NR9TDCtDpngmsPefdQ1aDRrqT9esLj/7ECIj9gKEEoOT9G0rqjHoKwfZ8H+TySYJDokEN+aF4/wqs+oLPz1G5p+rkpDkF0JRjns0EotgrMvUB6NL9H8ZAZjSfYwwVZQ6hpAIGF9Pg+uzQdAFZrVws+XtH9xy102THcX/Vuc1P/cOffFD/PKbjSmfgq85ACky/6hSlG6Qz8MZm4Ld/49cJQMCCkamC+xaxSUEL1s2aJsAPGr/ItKSvHTS4jlA/65QqO1SdmFLfHx7w0p92wHByrGaEjnVMBb9HxyFmDd/HjGlcIhbo7I6LUuefbl2tZpOavHyegATyA5aRWy3b3y/a9s4OO/lA54dyNTo+AZBKFnDx4kV7xzveQbCG14jB2tnatpdfecXuz83xGniupVGPR2KN2ZmEuTY0PGwDgyO2sr5jlUqZpfwetpMEa+rMVyJ54Esc8OEqwReVz3sWrccMwWXdQ1YUkT7IO8XPcjlnuDpAImfVSoXl27Nnztip06cISHF5yaQxlqpiq6vLViqV7djx4/bKjVsM2O/JF2xre8u2t7ds9shRe9e7nqFByscMnWwANmQKyYMn5iH1odfcC7SK4e5IM7ycDD2sG9v83HSNO68HoA6ZqXQDBTd70EYqHUHXFUCLcVjQ8QYtJyQbAPJkTIOuVVIBhvnzPILkJCyiBvqhqwwNHXxQiYseKQ6dhVTH4JdUAsBO5vMcB+4lGNegw8YY9/f2yE7jg+wnWtGG7NPwpku03DgGWFKcByPC4I4PX1NSgn0UCtQ8YzuBWlyDWEet+52saW/BF0cCpg0H1NSQqiGB0jhClaO3t5/sOBbBAMVg1PErMOj/+KfTHNM39lc73fpBmoEUmD5IVyMdy9tiBlDKP8gOen4RACnKgXgg44FC1ziNJV7ChA9ZjEmnJI5tOyX0V00Qdh0j3cDpASjggavSPpnOAB5wODxM9cCN9aydbjpRpiP1b26CCWLBA9pF7Dt26MfsVwxoxLbqs5gmMXcAb9CEInapf3CQAHVjfd1W11bZuYll13qDRiK0/XziyScYso/t8fne3bv28ksvMUgf+loE8cdxOwAR+DkkAvgdwOip0+fs5eu3bXFpySrVks3P3bWhwT7r6+shUASIxKIApeByCTE/ZqVy2TLZlo2Nj3K23/nOZ+zkqdN26/Ztm7u/YAIMjWaL8VHIP2VLTpTXGfHjJXUsXM5fOG9Xr1yxZqsRQLqDacgXwBQPDA7R/HTt2kvWW0AXp16Wa5cWl2xiYtze//73GcBaji53ZxDJxpEBzlFPi5+hBzyYvkQLGeWHdiQjHgIvWQiuHQCmJA3YhzvBXYPsumSXK0hOwu2DXpmgvdWyne0dbo9SNj7IEqItaQBqyT0fMkN1fwBoKz2Autcmumj1+ntJ9xxzUn1fkiwkXZIUExZlrJLtTHrL+2JP3ajQ1QvniO/ZwCAE5CtaDOezt7vL64/7DYsq3JdYPKG1KYCu8lXxOyyGsB9vJOCNB1S96MRMhY5ReQfi/tFp90rpSbPJjmOYN0oSWm224JXGFAsYdAvDPgG0YZr7iY//+Nvib2l6Eg/nDKTA9OG87ulZv4kz8Olf/zUv+YXSpDvTUfZ1gEPridM+3gcb/+Wy1nQbMX/lLJVrP2NgGoOI8AxLgGm3npS6ND3kArgVUPXaa3CFR3pRL0GHLEkOx3NB8dFoOPDpBpgEMFHpPtHsUS93EFTHr411qTKa+DmYjY1P2L17c/b8l79s0J1CRwozEkAbHtR4AD/1Dd9g58+fJwBA+f/zf/Y5W11ZCZ10+gkcJBNA+RzX4+jRo/bNH/gA45xeeOEFW1pctntz8xxnsbhnf/a5z1o207LLly/Z6RMnqN2cGJ8gwADA2t7atpXVNdvc3bbtvR3mjH7f932/feAD/4U9/8IL9gd/+BlbWl61kdFx6+sfIHOKNqooyfZCPoHycgPgepjAFLmWj1x6hJpSLFgAeqBvBWiGlhQsLIL8X3rpK1baL1JTe+LEcdvZ3ibL99RTT9rw0ADn36+3m272i/u2vbPNe25qeppAyvWMXgpWL/ZkURLMM7jevijy+xL3gseEhfapwSHutzD0jQCirnV0XaeXmRHKL1NTpVwhU4pSNvYJFhGxR2xGEOtSBcuY3engzMvUSDvw+zWEGSTgFOOPTVpuLHNW1nvSu9ErTq7QYsk1olhUeeQWQCv2JeAK+Q1kIeoshn1CQ4rzwWD6+vrJ9GKxKU2xDIqJHALvm9CUAjppMKk0eGHe8nnP+i3kKR2Rg1/vBZdQ+IJSBkVVF5zJD25Gvv9ySdcr3Ec/9F/9wJv4Fy7ddToDb+4MpMD0zZ3fdO8P4Qz861/6VCeuiGyOs1g0UtSdGVPpmTo4uG6tbYW+Xo+MYhmzE+CdgNgAIAXeCCsRiJ6E8ouB9Z/5Q1ZGlUjjyYddB5jiEiWAN7jyE1tPVMqnAeg1PsSO4ZhekvSe4CqjCgzo5fq5In9ilhUl6Nu379ro6BiBFFpxIrcUoBP96FHqfurJp+zpdz7Nh/H8/Lx97nOfs/XVVQbUs2c6GDnMaT5PQItIHhiOSsUSwd2jV6+ydHv9lVcs00Zs1ADNSHdu37CBtLZG9QAAIABJREFU/l77xnc9bU9/w1PWk8+RqQQIvD83b1sbm7a1vW2Z/j7bKZZsfnHB3vWuZ+3Rx95hq2sbtrq+YV9+4RrB7srqBsHHyOgYQ9dz7YwNAcyE+RkaHmSrTJzD1Uev2MmTJ3iv7O7u2OrqCkHLwOCg/d7v/wdbWVm18bExak/hxr94/oL9rb/1rR5BBD1zrRZc3ejO1bJcIUdwWywVyTBjvvf3vB0rukop05TXPrp/AMYoOzAv6QMMYr4BrtkQgfpIvzcFKr3nu98b0hiTqQ6tQcX+6153jbPLDzrAy41QSUxUCNrH+4EtPLnw8eupfFqXZXieZ3fjB/Wo1/0V34fxPUine5I4kCgBOBZvedvJSsXXMkBpMaZwfYwTwfZsMBAF9YMpBUjH/QcWHAskXFeAYLDx0D5zX3lvj0pAHcA1xkDjVijr6z2lOYIRD4sGHNOlF76owNz+/R/+oYfwL296ym+XGUiB6dvlSqbn8cDMwC998l966Ta4oBNdY3jY0lARlfKl4gRjqge6TgbbOfvqXXQEIJVdSBe5U2B8STejehgwdeDrL5F+VK/zB20IKg/5lTL3KC4qHoeOGRuZaOII8TmK/4mZU30tEKtzxT5Qri+VKja/sEzABmc9GFPp8aA3HR4etuPHj9vlK1fsiXe8g7//zGc+Y709KJ92IrIkL8AcYF+jY6OMk8KYoM0EML1/9x4oPnBqNDM1G1UbHOi1C+dO29XLjzCkPp/NEixurG0SGAFYLO3s2XapbEvLy3b5ylU7cmTW7s8v2e5+ydY2Nu3u3Lwtrawxaqq3r5/XKIue6PmehJEEU4YcVYCLqelJe/e7n6WJBWAccVWQNQCsLCyt2J07d6kdxLgBjubvz3FO3vnM0zbY309QQu2sQhQk8YApKwcdokc/UTaRxFWBTfS4KoFHmIGSpgR+gyTsvwCrG5zcMJcg1MCuJgaoUO7HXOtDiw+wkPiaLWuDrMFbcWp37tQHcMX9L4e7m306nZ1w/mIfE4lJYBjjPwYCvALO8X2fsPZBNhC/DudClhcAEQ0cEgGrNzMAu43zgL7TjWl5GxkeYdMHZaMqBQLXDF3LOAehpa+kB3jPYyERR2yxraqMW+YSCyw+qF1F1SBElAHw0sFPLapnzQ4PDdtHvufvPTB/D9OBpDPwRmcgBaZvdMbS7dMZ+Coz8Ju/8q8TdslLo67nVIcdZ3ccJAAYsI0nyqWMKfJSX8wckVGhycaNIEmpT2aIwHjFD2Btw9K9GCF9xkMfRpnQ0hRf4GHnjmXX9fEjlOEdtHpGaqgCd+z6yVzQsxzFT0knB9e1Mzkai8CsdII0n+zvUxOLB3CxWLI/+dPPMdNzYmKC84EyKALyAQAAKME2zcwcYeYnXucACCyf92XHogAl/omJSZucnGT/8I2NTYb1Hzs2y5SE6zeuW6PWtM21TatWS9aTy9joyKCtryzahbMn7RuefIcNDwJUNmxpccFWV9eC+SpjrWyv1VoZa7RaNjVzxEYmJpg3ul+q2Mb2joE0W1pesYWFJQKGoaFhq1ZqNj4xQWACMIMEgLGxMWoCd3dQ5s1bf28vwSfmnOaucsWufeVlGqF2d3ZtZ2eLLOH09LQdmz1qk1OTNjE2SlaU5eXePoIiSARwHd0JHrm6QxtMAUay6iFaCfdh0qIzOMd17+Ez+8+H7Fu1kXXAi3lHFcB1uWQNmb3ZIkjCWOQWl0kIMobeXgC4UKbXPWeZJDqqc790MlFxPkhNAGjDewXXGCYj3MNgZMXGUvvaxnkD0HlUlDc1cFYWiy8v70cdoEIilt/HFK3wPsJ7mNWOALbxGiyQ/LoOhWYEkEkgfaOHObgw3g0PD3GhAQ0q7mskRHQqE0rD8MUoZSohQsvfH64LFvSnnACLJHYRc00tNK3Jgi8sIOj+7+u1//L7vi/9O53OwFt2BlJg+pa9dOnAH9QZ+J1f/1U+XGU2EbukEh1BIx6UAKahMw2jpYJuD+eFhzr0qDJgeKC2usgEvV/IQNTPGfwe2DCBPzdSBO1q4KTYyygAXIA8sp3BPAMnPB54AqXcT2DO0LLSzTV4SIcxBCCrPuUi0aS1A2MIYKpSv+vm3DiD4wqAA1wKmMIwtLK8YkdnZwlAX7l+neV6ufLxWgAzGKDw+uL+PjWnKNVDlwmQJhkBPuN3uB5wtiNsH/3t8drbt29bpVy1cqlqJeQ/NmrWmzfb3li1K5fO26NXLtlAfw/Bycb6mq1vrBMU4RRa1mPVhlm1XrexqSmbmJ62rb19297bt739kg0Nj7Jb1J9+7s9scWHJLl16xJpguXJZOvfBfgKYQiIAkArB4P7eLrtAYbECtvSb/vNvIvj+d7/3+zwnzDuYW3S2QiYr/kGrOjE+ZufPn6N+Foyu9JQ4Z7WRBRCD8QvXSf3mY9kFGbdmk6BeAfuJmSjcp7xvQx96XkRIVHifhuzUUHrGdcR9gnlTGR6v5QIsSA6gm2ZFQe0+g7YY9yoWQDRIBQDJMr4MTACkPV7aV0IDri/+YXEjlpyvjf45SA3tS4PpSuAcP8c18JJ4jmAe/7AI0hxIfiPdMhY4mDOw99KSi33VvScw7vrlIu9fvA6LLHwNUI2FCSQDnoDgcU84Jkr++LkiqTBGyRWwja6h/gaKjRYT/SM/8iMP6p/HdFzpDHzVGUiB6VedonSDdAbe2Az8yqf+n8T4AZAH3ZgHYfsDVgxkXGZnuT7UypNc0ehhTdYGzmR1T5KbP5g/9JCGplHleIFARUvpLMDT9mSdYWSXqMCE0iiEGBxkIUWmJRlkEsYoYZQ60gECzKj0T8KVZWK4pt0EhWOBPcK5JjrboDfEsZ0txQO8ZtvbO2SQ4MyHxhHMFF6H1wt8wAmNccIYhdJnvQHmFO1BB71MjFaTofSJz9g/TFL4AKAA8EApuVKq2P7ujpVL+1Yt7lqrXrEnH3/Uzp05aT15jN9oNkJUE4BZoafXas2s1VsZ293ft8GRUTt+6pSVqjVb3dy2+wuLNjAwZGdOn7NrL33Fnn/+y3b82Akrlsu2VyxxHzg+2F0AU5z74EA/mdRjs0dsZnqautrJCe8SBSYWjGutUrWdvW2CT5w7wH9Pb4FyAzDHZ86ccec2My7bBFs4Flg2ShgQXQTwwxB4lKARa1Ujkw/pAOYS2+NeZQ4nMj5bTTLUmCcwcXT3B12m2DpmaBoisepWLJWCOQiRSR4FJoCo/RPIGVrMBu1oMAo6wDMeh+yhyvgBGDvz7wutuBKQmKO63qaSk3RrNamTDVrMGIzi5bhHcQ/iPsM84j4C6AVAlMFMcVP4mYBpPO+6v53dddkCgCb2GVcvJIkR+E3kFCEDVYu1+FwxRoxLAFa/02fJD37gB1Lz0xv7q51u/SDNQApMH6SrkY7lbTED/98nf5EPDgAAPHxZagzGEDBEpEZDRqMc+wAD9WaDwICMURSVkyhBY0dSVEzXAw2GFg87D0aUJJj84LQiXSrHlqDOOoHDxANfwNMihiphTOkuhs4uBMmr1WUSQdXJnEw68vCwkCB4eVYtHAVUBBjkNAaThPgd6unqnRIzgD2YXMXmaC41VwzXz+cZoeOlVz9eAtZzOdvc3CQoBXg7d+4cWVMAjsWFRdve2rK9nW3b391mGb+QNXvnk++w47Mzlsu4bg8MJvrS47piLACmLcva5vaO9Q0O2vnLj1jTsra0usZAfERGnT17wZaWlu25P37OZmeP28jYmJUZ++P7zATmjgAO7HGmbZXA0ilaCQawLJshuAIR14kmF7ChjAND7iYc2QUmFKhUjpIywDpK2WQfA0jHPEEvCZCKhZKz+XC2NwhAkyioYNDDXCOXlWaobJaxRXHqgpuSvPTsco2Q5BDyT30x5jIWlp6Z0+pdrjxaKmSZhhD8xKUf2msSyCUdlNpkWKW3BmgUg4kxxSkMWpgkkWlhYYT94RoCtIutB5iTXjXWRIPNFMDHvYl7AK/FfQOJiV6nrFYB4ZhBBRjFaxQvFYPRmNHV2FUViDOBZXrqlviwmhIvIEO5Aouw7/7u735b/C1NT+LhnIEUmD6c1z096zdxBj71C59ISvlgt6Tbk56PDxM9UJLuS641U0lOUgCCztDRSQ5j16Z6eV6gVAxlnM7UB0ZRqMGhsf8fjKUHC6lQ7+OBTg+AmNV317SKdSVb1IDcoBPl4/jaI+f5kA8l/wOlYLRNzLjeT0xV/LXAKdnaUN6HxhQMH8YAQHDt2jX+AzOKkjZaeqIUPzg01GG3IHsAsEd8jzoIifkLml0wYegYBQCHdp940C/Mz5O1bNQqtjh/3zbXVqwnZ3bl4nk7f/a0tVvueAe7urXloBkl2GyhzxqWta2dHRsZH7djp05brdmyar1p12/dtmazbUePHrfifskWFhb5ulyhxzLBPU2DGWUNgb3LgVHP8FhgCwFoXrn+CnWxYxOTjOqaGB+306dP2VTQzALQlkslBuxDQwsQqAUR5o/jDG0/vWuRl96Zh88Ws35stRpNdKOhNzv25wAJhilPccA9QNkJQHVwkEOWoPsZzCojpoIpB9/TvCRdJ0r6iJMKOmHIGhRCr3sNIB3XHvOAhRABGOQfHEtov9sFyFT699u9YxIU+Iud7jqOWHt8j/lW5ybcP/gaLCdAKN6/uqcY7xTC91nlCAsuuePxM7D7mHsAWcgLMAbsC+fMa5I0XPDKAcaG3+ODcwsmPIBuNwO6sUqsrf6OdOQzHtyv9xK+/p7v+Z438S9cuut0Bt7cGUiB6Zs7v+neH8IZ+OQnfs61eBFTJcMCHtIAf2QPWTb1tpbU2kXtEcX4MVeUek48fBwAihF10Jn8z2c6tE7El85QdUqf/usMg/4z6vzkDY2SDxpcwFaFbEfpYbGB+oRjzOrsoxeyH1LSV70TW+UdiByYxOYnPYRj1kjaPgAhhObv7uzw9AASAEzR9x6B+yhNT01NkYUS4MHB0bPd58r7wyfnGxhUfH/hwgV7//vfT40qQG+zUbf5+Tlr1mq2cH+O+tJsu2kXz52xRy5csAw0lI2GlUtl5oLChIQScyuTs56BQZqT+oeGbGJmxgCfcj299vyXX7SBQZTqe+zll1+xnZ1dazcR7ZW1HCK0gqwDDKmDdbrRCFRbzTrlBwAj9+fus0Vpobef4z139pxNTU0QvCJLE2wj2t2iJem5c2c9riiUqD1wtpM5S7AW2oWqXM8FUgjaV6YnXi/WFOOUQU5GNY43ZN16bJN3SnJnOHSlkIj4gkmmqvh64Pogv5QZpw28xllT6Ui1eNF9IeCMa477A3FZOI5+r+uMzyq1swtS6CQGwKdtwIBifJhb6npD2L/YVe1D30PXDCCJfeCaSEKC1+H9qZ9pzNofwCVAKcxOMubhtbhnAXQxTkpoQhQUzlHufwFg71jmcVECq2qji5/ja+hV8SEmFfvF13hffOQjH3kI//Kmp/x2mYEUmL5drmR6Hg/MDHzyEz/rYdlBi8cyIXWm0Fm65oyZkKGTkthPJzFDY9Hos1hU78Ue3O4JJo27xRx8vRgnAQgHslR9spTv37ZZytfXTXahCuxUBExcF+is7mEgE+dC4BnGJzuxgGlcctSx9BljAKOodo7QU4IVhb5UYBUPYYAJlapj0Kl9A7SgdI39MeQ9mF1UesY53L171y5fvmzPPvsss1Fhatre2iAzurq0SMa0vLdrJ4/NMi4KLnkAIRiy4Irfg+a1UrVKo2HTR2eBkKzQ129DY6NWa7YtkyvY8y+8aIUCjEljNj+/QAkATGDQprbI9IVoL6Q1hOglgFQocsvFYmDbm8xcdYmHh7mPjYza4NBAMBV5SD3uIzCtp06etInJCQKWGERpbnjPcZHj1zdh2ILBDvOJucXcQyuKxVMMbJN7JYBSvF73NbZzU5hnaGpbbAOQhGurkrpMPrhfoKmOtZGQGLhxCu10O7lX8YJmf3/3gKlJx8I2YhBlEsKxAATxGfeOtKMYJ7ZlZ6ZCIdFr4nuMH9sBVI6OjvIf9r2xscGFDLaBrhSvExAVg6m5x7FkjgIYBrDFPTg3N+cpAoENxfa4V3HOqhjovsZrsC0+pDXVueJ8xOLGsgr8Xm1Uf/zH085PD8wDIR3IG56BFJi+4SlLX5DOwOvPwL/6Fz/vG8QgM2jlUMbstET0hy8ZpQD62CUmxEfRiRsMGAhad9wK5rFDlEpvJ3lA/BAXi+mv68gHcgGYeskTDnNnGF1u6EDVA9bzoYQLEOFtU2MNYFwyJdsUSr4euB7SAMzjosRaOSjvSASwnfqVwzEP4IiH7e6utxlFzifAghIOANT4MIYcIUTnULOZzdjQ0CBzTGNwJmCGuQQwQC7qE088Yc888wzBx97ujm1vb1izXrX1lWXbXFu1/Z1tO3PiuD125TLbfWLOCWz2SwTLAKftbJYsKVz5AKYTM9NWbbSsCjawabawuGQ7O/t24/oNq1RqNjk5ZQNDQ1aqVJLOS5j5JAip1WRzAJqVoAftKQTA0iYwZeICmxbkCUzJarI1J1Np7ZFHLtmZ06cDYILG1vXAMfBz1hTsHJIXHFgh4B+aT3VkwtwJ2ImBIwgNTL2uHX8Xuiu12+7+x/5jzSf2j4WFwJOYPcwl4pQQr0RGFnrZkNDAeKsA1vA6B7+ererl8vrrGojEKmqc0n0KiAu0Y19y3Qvo4biMI6tWCX4RMyZmU+9TLXY0ryqxy5Ev9lRgUt/jnJmsELpLYf9iSbGtTHqSB4idxfZy5ONn8XHxO2lSBXaVepAC0/Qp9VaegRSYvpWvXjr2B3IGPvULP9/pJhOVyVniVI/6EAnFkicpLDBqPd4WEeU7lfnoAoczuC/JMw8VWLr0WQ6NyrYq3eNYsaY1ZjNZoA1lXYIVqU8VyRPyHdWVxx/KDgRZngV4ZWRU0CeGqyAWLWlP2aknO+iVnjaAYOpZg/EEBpuV1VW63/n6bJbxTgCTKFsjExJ6RGgBUSaFLhGl7bHxMZu/Px/C6B20CojDca4PlI+r1Yo9+cST9l3f9V00MN2/P8f9bWxuEpguzc/Z5uqytetVO3/mlF08d5bGImgbi6WKFcsIUq/Yzu6+jY2P2ujEuG1t71jvwIAdP33aytUaXffZfMEWF5ft1q079qUvPU+pBphIAvRMjmXvHBk+B4HerjZjp06dZFzU7dt3uDRABih0nHgdxg+WEWVv/IOGFGYvlPUHBvrt/LlzZJmp+0x0nc5ui2nT4gDHU+tO/Q6fVQqX5lS6TF03AVXcAyrJd8rYXkpnrFlgrGX60eIAn7GNSu39/QNJigAAljohgS3ENUS7VyUrCJRhzuLFV3xPxayjzkdyAp2ngKHkBQLSKuMLgOq+iQ1HcuNLzyrQK/ZUaQixdEGgF+ynzH+4fwEgwbwCUCqpImlXGjo/yaQVO/Cxvcr8GLPSJsDyYjyYO+z3e7/3ex/Iv43poNIZ+FpmIAWmX8sspdukM/AGZuBTv/jziTu5U8J2RhKgAICOoftuiHYGEV1uUAYNukBp6A6UYkPvbP9Z0CZCp+rUGEfon/xrMmvKyg8/Tpr1JCYRL+Q7E+syAsVDxYDGASxK9VHvceoI3XWNMiw1sKFzlKYrQ9e1d5oSMEK0UKJDJPPmPe1RIsc2YJLwwF1eXiaDura2lpTlsV9o9aanp+iuHx4esXv37tq//bf/zu7fv8/XQXfJgHKwmSx3O9jH2ADePvzhD9P8hIc5ysl37s5Zq4EuULdsc3XJenNtuwhgeuEcjUWQI6CjU7Fcs3KtxpzSmZkpdpLa3tm1bKFAYApQikYJ0OeurK7R8X/t2lfchd82AleYpvL5LE1LLGsDxNVrNjkxYX/zW/6mnTpxwj73uT+lphbGGYa85/IENUPDwzR9nT59mpFSYNFxn9BYRUAKgxrc/ejD7vFiAlxiEjF/cVldzJxK7ABJLPd3sa36mdzi2K+Apli+OAVBDKX2K9CmjE+BNGlRJQGQ7lLMpJhAjUcgUPdSzNrrmNqnd0hyxlGZud2gVsD9sLe35lXnjH1p3A7OnfnXPvEZ56ufC0wLMGssOCbGJmZf8oH4OJpfvEYZqLpWyqYFCJVpSjIXv/977fvSgP038Bc73fRBm4EUmD5oVyQdz1t+Bn7pX34iYe0cKYYyeXBBg7mDaxkPIuraCihVZgwgTq5nPsyyucix7F1qOg9WgL2WZdtBk5rA0c70wWjlTZucFfWHubvo+QANXW8EZWVASfYQXicGDS5u74muNIAOgOHvAjJ2gOulfBip2OMmaCk7nYMQsO56RO6Tjm+0BvXyLzNboUMMrmcxq+ws1GoGcOVxV2DRrl17yf74j//YSqVi0Ob5GL2UjDKzm0TwIP/O7/xOOvOXl5esXKna3Ny8NeoVu3PjFdteX7bh/l575PwZe+TiBQLTSq1u27t7VqrUrFpvEKRCNkAzTU+PtTMZO3L8uK1tbllPX5/VGy2C0rW1DXvlletkfDE3iJfK5HtAjvMf5h9JA8NDg/bUk0/ZlatXbHjQ8y5xvq6LLFmtilgoN7ygQxAyTMVeY77i2CCBILCqKOcDxKhsrHKzAFyyUAjRXziGAKSAILYVAygAKjAmoNQN0mKTEMCdAKwWWTGoxe9Vstf4PC7MS/ZyscegN1n0BAZW4FLbiNEUeytDUXx8gUeBQZ1v/FlgXIBUYBnjF7CMy+sYB34nhhMSFelItSAQAxufQyy3wM+lUcXxcP9i/JgTz751vSzGBPc/jinpRXz9Pv7xj7/l/46mJ/DwzkAKTB/ea5+e+Zs0A//vJ/9FAtL8EB1gBrAW98FmiDgYRSgFQ9cbf8B2GCl/8DoQjR/yAG4oCWcD8+qHShqKJkA0iA2TsxWzQ0YthPq7acnLvp2Pzo6Dxz1JBGB3ITFrAbyQAZbuMTFqAZwCVCMeqWPUYn5reJD7HHg+JSUDIbeU8wBGMTyYlZHJXuMoh4ce8NDCAvj9xRe+YK+88gpL9tAvCqhQ8tD0TkInTpywD37wW2xwcIiMLB7yaB3abtTtzq1XrLSzaTMTo3bp/Bm7eP6c9SKYv163nb19K1XqLOev08xkNjo2ZkdmZ63WbNrkzIwtLC/bxNS0lctVu3dvjk0CUJaHLjWfyVm+t8/qLTCkaMfZk/SDf+TSRUoMEPlUYknWwTmuE1qnbu/s0PwEMAINJIAPtZdhYRM3btC15T0VGNNuYBiXmnGtJcHAZ2kU9TOBRWwXl8EFBrvL1lpsaEEBwxB+ptilGDTGr9W5gSUWyytmUYBS8U5iSXVeAsIxMBRAl5yFOuWQbStQqnMXGI3Z1Phrba/PKumLzdU4BDoFtgVedVwBZC2yMCcA3vhe+b06BvYBUBvHSHWqL37N8DvNsyoseD3G8bGPfexN+uuW7jadgTd/BlJg+ubPcXqEh2wGAEz5sAvnLR0ewBweJB6PkzvgPGY5XAajkG2pB5o/+BDM74wlQ8kZjwTGFLmkMkN1QKlq+IKCjAMCwA3AFcDFW0p6ZFFcluX3/rROzoN5kgHc8QEZyv4s7QdjVxI1xO9Du9U2WrOCCWXaacT4+tfYD5hhZ918fgheKHkAQA/5myFai5maCEkPGlwxVngw37hx3W7dum3lcol6VJwgNLhic7HNe9/7Xnv3e95DeQD0qwAAAKjQmC4jNqpasomRAbt88ZydPnmC2k/Mxn6xbMVKjS1HF5dXaM7CfExNz9jAyLBdunLF9qGFHRm19Y1Nm0PU0+4+I58AUHvRZAFAmufTslajQTMMAv8vP3KRRi+2oK3XEjZOAA0ZpgCfMsapM5P0lwKNCZMZWOWDDHsHgIrh1FwLKIl9iwGfAA+OoftRoDUGqgJ5eG1c2heA7S6zi81UAL2Og2NAg6k4J4A7gHQAOPw7uDDrGOkI4nt7E82qDFcxwNT4MVaBXDGzAn0ah94T3SwxvlfiQzwPAsLSrOJY+Dou7SvbFOem8xAoFlOtdrqYF2lOxZDi2Fo4yDCI40p3qvGASU3joh6yh87b7HRTYPo2u6Dp6Xz9Z+Bf/cLPJaDUgZUHmTswhaM8uKUZvQS20HWYiB5yoKgHrn8tcHaAMQ3A1BBRFOkBHevxJ53OPoEVE6PErM+ms68ENQGYSvOoEi/BZ6RZlRBAmZcxQOUDO+5xHkw3ZIujffjV8fE5EIL5y00zDrA821IaWpjFyAqFfQOUUzvI2CJvawl3/fNfep56VIA2GKXgPGeIPHWA7hZH5M+73/1u/gMzx1J+uWzr0LCWi7a2vGiNyr715TJ29fIFO3fmtPX2IH6pl6X8nf2ibe8VbXV903Z2i7ayus7jTUxP2zPPPkunPlKW0HoU5idoZleWVxiSD+azifJ8vWb1WpVh+VeuXLGzZ8+wlJ+weGDFw/XCmL3U7Iz5gcVCiGZQm1qw12QSw+x69y03JEnnqXeGWESV6VWyxvUUYNQ9EAM16SuV8ymto8BVN8uosrZ+LjOVADAAqOKNxB7idzJHab8CkWJece0Qx+QyDgeuAoACg3ot9odx6zhiafFznavmJ5YoiNnVWLVIwLkI0AuMY/8YM7YReJamVYyzxorX4J5TowawnjgWdKQ4FhYoOB9to+B+hf0LGHdrfbF/jAGfAUx/8Ad/8Ov/hzAdQToDf8kZSIHpX3Li0pelM/BaM/CpX/i5kHsvBtM1pvgQMHXQ572/ySpl0OKSaszIvS4nO0rRocUm2okijD9IABD91OE1D44IJXG2nGRGpbO0BC8BJDtwC91/AogRqD303ASQHAknEFMdqAhwAHKDq97dXp59KjDqKNu/h6sc+ku8TDFBYpoElhzcoPMSOvOUGXSPnvXIg1W/+1u3brIU6uV6uN17Q/4pWlZ6P3bsBwzUt37rB9n96f79eb6mVNy3pcVFAtOVxXmr7u9Yb97s0csX7ALMVUMD1tPbZytrGwSkYEX3imXb2SvbxsY2webIxLi952/8DbrxUepHPNTyyipPf21+o0BtAAAgAElEQVR1na1QwWrXsSDIZmx6atIevXLFTp0+xcUDQv6TLlxBxiE2FManXN6jnajPDeV5MXpk6KJrqvxYd8QdZMO5j4gh94VAxyAl0BVvI9YOvxMwxdgAmAAOAajA8sVlbbGm2L/AX8yuioVUcLzAM649GEGBRoHL+DMAm0ri2DfuGxwbr5GeVUBYn+O5EhiXzANSAxmGYjCrORAwxfZifwVMuwEtxhNnqYollrse+8Q9i+3EfHaDd2wr9hXjwZwLfMdgGSBU5637W3moAKap+Sl9Pr2VZyAFpm/lq5eO/YGcAQFTBxGhpB+AaMJGBm6L0T0ApgjfB5vagXvhaweOyH30h5ZrK8UM5RiX3x3F5GDU8y69/6TYKkc4Dh5pyAlsrjNCrjNNJAiJYUrDQtvRwz9Quhejq/I6AQjYX7J3cW6Wu6IERhmFRHNSjrFIXsb0MijBNBz71Sp/7kYZZ9VQtr9z57b3cgfw7IEDH+VOd6lDR4p2mYiGwuvQzvPv/t2/x7n78z//PPdX3N+3jY11K+5u2+rifWvVyjbYm7erl9CS1NlMANNlAMy1Ddsvla1YKtvq+q6VK3UanxAX9d73v8/6BgYZK7W2vmHzCwtkgje3tmxlaYWM6cDwkB09ccxOHj9GA1MJ55nP2ZHpaYJ0XgMao/ye6LCVXh6PFxUEWwJ+0XUSq4r9QAqhUnUMonQFcV+phAwQJ62mgFfMpGpbbAdWENsqqzMeq8CbQLDa8QoA6/73e7qetALFz8UQx4Yi7EcAT4BXx9OYlTjQ3VBBrKIAaqdi4GAcP8cY1GY0BoU6DwFyscwCi3i9Qu5lMMPxpC/V+1NVCWwPEK9SP/YDFhTHwX2IsSt8X9cKrxGgF3OqHFZcN2laNV8C+gC/aUvSB/LRkA7qa5yBFJh+jROVbpbOwNc6A7/4iX92wAkfl9rJY6llZuSGdjzaaevJbwOYI0ALD1HldCaghfuK4GxUNkcZXKVdPtxVXo/adQovxpo3Htm7VQZAFOQEB8BlgpvDwX203hnKxxv6G4WGAGJN/czwr1qFnhJaUJcwHJk5wkikxaVFq1bK3kXKoCets+tStVblgxoP/5s3bhpaRiKrlLE7ee+CpJJ4HE8EoxHAx8z0jH373/k7BAA3btzgtohtWltdsd3tTVtbXrC+nFl/IWuPXDhjF86dtaHBAcY/bWzt2Prmju3u77Osv7CyYfUWdLdoSJCx977vfTY6MWnlSo1MIkxP2D/0pasrKzbQ128jY6N24tQJOzY7S0AII1N/X6+Nj48n3YQw72BRY2BEhhtsaciTRa4qFirelAGaW+iMHbi6/tjlHJqPzt3hjCsD5HlPeZtZ6HDZVoGLA+9G5IYqRG4hfsoTAciMh/I5S+RBluIRZ56uwMUNjXptZ+uTRAg32hFch5QKLEIAnhNTUuhMJfDqrW9dG03QDJ11MA/igEnAP+LAmAcMMO6fxTgL1OqGjk17+J1YxpjVdIBcSICf3vcCxrq31JlJMgGBcGwnN74SByQpwPcAovhA2R4finrCNgCrArj4HfYjKYIWl1owSEcrsIpzwQfSIr7jO77ja/1zlW6XzsADNwMpMH3gLkk6oLf6DHzi53/mdU/BWRAvO8cMkzM6eGlAmiH31KuyAeYBNATHO8uS0hV2ldY5gAACOuVdQRSBxlcPU/ICfwi75lP5qyrfH3Zyzgx1xp3474MxCmghqGE9YQB8YiZvGbjxW22r1up24sQpm52dtVu3UZrfSjSS2DfahwqUwpUPQAUGCrFb2DNAbqVSCqDf5xcPbjn9VWL9pm/6JjrzV1dXbW931zv9VCq2t71pi/N3rSfbtly7bo9eumAXz59lJ6lWO8OM0s2tXVvf2raNrW3bKpat2gAjDA1t3p559t02Nj5p9SbA6Ja99NJXPI81n7Pdne0AHJ2pU+tLtVtFpqpc63GrTOkWEVlFhqxQsFq9ZRlEBtXqhoB6RhO1mgYuG52jehE9hu+zYJ8bSV96BzPeZpR6RzRLyHqHKO/6BFGIWb1aZxYrOxGhC1SrRdCPXwLEO9PY6W+P4/T2oa97kBoESYgAoYw+umfEAlJjDF1x0Ftj/3xfwKwWTIAdjbAYToBlX9TEzL3WYlycBFmDA+CoWhFAfFxdUGlc0oKEKeY+nMF1sB2MelFlQnKD2BAm5hb3lMrx2A7XGaARcyEtNa6bwDB+BzCJD4BPaWZjtlVfK0oL+5WeFT/D8ZRritd/27d921v9z2g6/od4BlJg+hBf/PTU35wZ+Nl//n++5o5j/R4YIJbtyE562U7AVGDQH8PkoBIOlSwSaaoABUOVXD8T45loSgNzhYe63PgdScEhQ00C/DuAINarHnZyYki5X5WdxejlQwwVIqMCvUZgmi0Yqvx9AwMEphg3WKStrU0CLGhK8SE3M+ZqdGTELly4wK5A1195hSVzHJMMZHGfQfoC074AADjzsicyQZ966ikG88OJj5L/1uamtZt1K+3t2vy921bINK0327bHrz5CxrQX3bjaLdva3rP1zW0C1FK1ZtvFqq3v7LGTU6G3zy5ffcwGh0fpyl9bX6MZC2BzcKCfQBVue7CNAiT4PDExwW0w/uPHj5M5FTBRmRjzDpaTMUqWtZGxcTt3/oLVGk3+DOkEiLQaGuy3WqVsiwvztry4wLgsxGjhQyVyphQ0PT+XelIyzHKPeztUXA+wpSonl8sV2y/u83cDA4Ouj6y7DrSvF2y3pwy4jjhk5UKSAIYz9KqP73lsQ7afvy9YBZm+dVx7Z3m1LVMdGHklDTQkDpC8ACQq0cHBsGQCfH0EHpMEisC6cpECd1o0BrDRyPullhTtZBuNEFeF8XnElFh4vWckecDCCAYuaDpx7QA8Y0YU1xb7lexB+aa+YOj8w7hx/bGt5AR4LX6Oa6yGCPisjFuAT9w/MWsr2QbeQ9///d//5vxxS/eazsBfwwykwPSvYZLTQzxcM/B//8z//ronTNCZle7TY6A6Zh8+3pPXezBUKH4ruD4YYeimD4BAD/bwhA9ldQ9H7xhcOmV2MTDdA1W0EsqnB0H0a+tLtQ/pG+PPbYCLELQvplSfGw2Ungv22OOP2/j4JA1J9+bu2dLCgm1vblhfT8GmpqdprkFgfbFU9Bihdptdj8B0gp2ixg7MFNpVhs5GPGfoGNHeNfRxP3XypD32+GMEHM8//zxBMI6TadWtUSvb/N3blmnWrCfTpsYUMU4jI0NWrzdteW3d1ja2rNZAh64e2yrXbGuvZJlcwSybs9Nnz1tv/yCBI6Ko/uLP/9wBoLVtZXkpOO0dvAFMAGCAHea5LS5SrwiggTFBI6iMSjLYGbP+gUHr7R+w3r4Bu3Dpko2OjROgLS4u2ObGBlnSSqloq8tLVirusRSNblwOwpT+gM9mY+PjBDuQSwCUgelDYwKA9OmpGRsaxDnXbW9/j3MNkAsNLMASzgkAjk0iAOI4xwjx9/J1ogPNuOsdzSMAasFwJyV6SlggBXBZAe53pCgAbGGBI8YUAFlyEKU4MFItvEO0CHLJgL9JVPqP+Hu/PdvOFEteIIMeFjIaV4fl59E4pm7Tlt4TsR4V84LvsdhRdimuI66h2Ezco3HJXx3J4rJ8t9NekgCF7AMI47oJGOOz0glwHwkI49jf/u3f/nD90U3P9m01AykwfVtdzvRkHoQZ+Jn/6397zWH4Q1BufNdiwhyEB1TMGLFkGkApNako/Ye2k2STwsOZrFJUsnSA6r90TaK3PxUD6z3SX21yigcsU0msE+WYg1yg2wBFXSTYuSTcvxPMD/Ui1JCKjFL0Ec6ur2+AvedPnj5jx2aP2crKmt28fdPu3rkDcaP19/bY5NQUmbn70JNWa9QnqiyPhzQC6WGMwpy0mg063AlSQ1tTnD+Y0VKxxM5KFy5cJDN1+/YtGx+fsLWVZdvd2rB2o2oLczhuxYb6CvbkY1dZyh8c7Ld6w4Hp/OIKuz61MlmrZ3usYTmzLDpDNXgOgyNj1MwCpHz2T/6EzGNfX4/t0vmdJ/sqEATGDGAC/2RikQ5RrnPPvM2xBStanw4ODdv0kVmbmjliA4NDNjE5adevX7drL3zZKmXoVXus3WwSoPcxUgvRW5684GkHPi/7+3sM7cd8jU+M2+jIqBVL+wS4/X0DBMgAUUuLS2RLkQwAgMnOU/39NjI8wmQIXG9vBODaYt2/+AyzV29frzvlpXkNXZHo7m+6oU9mKoApzAN+5/IM4P1OwwdpoLHQaZlLNWLWP8npDfpVldhpWmIcmWtG4/gm/E7Zp3Lp4/1BHItGCA3Mny8mZKDi7wKLKzaUYw5ND/AztTJVCd+1vy6twH6UOyrQi30KqGI7pRNIGiBZgAxY2EZ/LzBv+BqRaVjs4BzB4H70ox99EP4UpmNIZ+AvNQMpMP1LTVv6onQGXnsG/vk/+z9eF5j6w06lTz1kvTORP/RCLBAc9dLMod96yCjNZbwvOsAAjDBeGvW2nnFrUHVmUnmze1Bka0JsgGQFMkhJa5q8BlrAiJ3Vz5U6gHE4mxQDhoy5rYZi2ZDH6SwYztEsR+ZvbHzCZmePWavZtvsL8/YXn/+8Lc7dYx4petuPj40RfOKBjixSMFM08GSyDpRGR1hKhZ6zWa9TFynzC+YMD3TFGgGMYqKWl1f4QAcwLSITs16x9dUla5T3bWZixN777DN0zyNgHxrY7d19W13fsK2dPas2mra0sWOlWoMu/UYrYxcuXbaLly9TkgBG8bnnniMwm56cJJuJkr6YLxliWE4neOx8FkBRPBHmFXmoiBPL9/Ta7LHjNnv8BCUD6Ab18iuv2N3btyyfy1hPPmf7e7s2PTVFUJ8LhiRcK88GrXJRgvQDABkwndDQ4v5BHuzo6KhlmfIQTHjhXoTJSYsV3FNspBBSAXSfsE0s2osSCBr1sATcSGswB2bURLN5QsgQhXEsMKDSWqsJBcbMe5wLN18KUceaAzBVpFrIbg26bEhXOhWCuFKAsUAHG6QsRJd+B7tm1rXe8cKQ42h07mVtg9eoAtEth+FYQ4WC4weTH9IO1OEJ96Hc+QCQYlKVc6p4LYFZ6V8FjjVm3Tcq3ytZAOeB/X74wx9O/0SnM/CWnYEUmL5lL1068Ad1Bl6vlE8glwTXK0fUy5yu6wuh9jQetYLur+NopuM4m6UhBawVyqnqBOSgFsAAgBWRUsi/1EO8o//Tc7mTZ6qoIAe3fAhGho/wBI/ySDumkvB4d6DpJxfK1g6cGUcVdI44b7jY2cGo1bLxsSmbnJwyvPTkyVMEXSjPwzH/yV/8BEvep06dsqnJKStX0FN+6GCnqtA5CswgjgNgCv4YjBvAUEen6HOGsQF8Ib90ZWWZw33hhS+TMayW921rbcUyzapNjA7ZE49eYd4oDEUAheVqzYplAK+2Ndpm5XrT7szdtxu37tCI9OjjT9gz3/huGxoZ5Zx/+rc+zTGcO3vWhgb6uR+xXAITWogAqMpRHRttdH/X6k3qcAGQh0fH7OTps5w3mKC+8pWvmLWadvzYrDXrNXvp2guIjiVzai0ASmdJwdZCogl2HosQB4sOpJxpy9nY6CjNT87sge31PFjMU6NRd9AZunr5feX3VKNR4w3hznnXgFKeoriICKQBtGNb3L+Zth8/XkBRA6pkArwfuNjyxACcWAN3kyTLoZOawOCBuVOsBAEtxuUGrqTtbtBBd6QrcZoAxuTbCrgKWAuYauEgRrWjEe+AbQFVB/7eIleaVZnc8H1sltL+da/o+26mFQszGKZ0DIFkvA7gNnXlP6hPh3RcX8sMpMD0a5mldJt0Bt7ADLx+KT+YP0Lp0x885DQTJkaMKR7SBI80paDUn2VETiGfT4Cpv9KhpphYMpc0dXhZMnijAuJ0M1WSBhAe4HxNYIM89qmTo0kgDe1mZFJRNJQD6fAvHMwBob8+0bfmPHEAJViyf/mCPf30u+zUqTNWqlSsWq3byy+/bPfm5mx0dMSmJscJSACWwPZdu3aN+1R5E4fykrCDJQAMZYDGWkYv8fr4MBboBtGydG1tnePD8Qo9fdZEuX9/xwpoGtqo2NjwAAHlUMgxhdkIzCjCiABSN7e3GaYPzWm92bahkTE7fvKU9Q8O8fp84Qtf4HERDTV7ZIZyBJi5xMoppkil5biEi/ELtIKdhKYVxicsQqBhPTJ7zEZHx63Q02vzC/M22N9nx44eITN75/YtK5eKVtrdsUzoGoa5cv2iOWtKdr1NJz7K9GBO67Uaf9/X6zpSJQZgvO78dxZa7DtBFlIPaDCDxtQBMPaH64bX4PrgvClNCPeWIo7QorXw/7f3JUB2nWeV3+t919raLcuSLMn7Gm/ykngCYUIohsDYJE4yhgQCBJiigIKCYs0kJDjEhASqKIqiiqVSMCQDQxZDSJhstuN4iR3JlmxJtiVLavW+ve7X/V53T53z/d99tzuSt2B43e80uNLqfst/z39f33PPd77zNWD4gav+eJ6rg2heIyvMMGCDExqsCgUrzc/QFsJznf+fKg+2QKsH4rLwejHmltFU85RaFymjcXOGMbD48viseC0n3B5BFmpt1aoQVoul5f34E5EnoOFvjkEFYdcI1TxU1cg3DYIbSnL+PSIJIMhqfBZiPUGe8TgR01fwB1sPrTkERExrbku0oOWOwCc+/gfpEIISVl2ZWeZo+lVWekzxNLjIQJ3yxhJXIUF0vDEk8hwX51zisSAJ0QntuYclXuydlFXn2fNCl8L1vSSbCC8V1qZsElR2QcxyKBGfE4pu8pvmRpZGvqqrUvn39GxLhhVRHTMG1nd29di+fRfZzp27raGxYMPD4/a///en7PDTh+0tP/D9dtttN5Ok4CKLmfb/+q//mk32AcGLkif+NzqYgQ9L0fBVpk79IMa4aKPDGVYAKKbo5vecT0yWmjNwNcze6u5oM5srW2uTRylxYlYjfKRlm4dUh5GZMzNsCGpubWVJHXFSyC+dw3QnKIJJOYb/D1YAlNYRUcXxsgWzjvaOzEcY5WVOgEqKGpVH2BI46nLGGptbSeZ7qJbusK7uHvc/NjSwJA/y19XVwcioyfFxekiPHD5kU5Pji8ZuYv/8PAExje70apsQ1jI7gxiqNmtrbSPBi9J9kKLIK82Xtn1sbnVimd8NeWQE8GPjU2SxLrii19IMP6yX2wFK+D+ddCVPNHN3QVZTSR22jAIUeN+3uBnzmyzfrxjxi3POia6PvIVqGl8Z+UsJEiR0iZiG6hq5sfwMRsg/rTYpOSM3Zjh+7+/p1hEqrXj8vA+uaIZinVLf4jMHDPE5hWKKRqm4oQqCmX0GcT7P+fS3qKxEOgJv0MpO5umrxgjdpmb7oR9663L/M6r11zECIqZ1vPk69NcGgT+89/ezTuiqEloNIc8UzETicDHlz3Cxi7nw0UGcGiNw0ckurElBcr9etEi5EgsCgDgflPpwgcr7S8EV8F74imYPfI8LIUhL+DLjMUs9dM43qqTUl+zkGeQjVJ9o2uEFmx3zXjoGwcOFGp3lmzZvNUQRIYsTHflt7e32yCOP2ec+/zm77PJL7Wfe+x5mmT722GN25OgRm5yYsJ6e7kRGnPiEXzJITXtLt81OI7t0juSrODVlGDk5MjrKbv/J1NVM8pEigpoR1D7vBJjqVVIF0WDDHNdUknai4aoZW9uZrOCYsTwc1ovkTQz12jFrpIezsbnJOrrarburO5Gm1KjU2mLj42MkKPDIhucTDVPAb8uW7STPSBS49tprSXSxjeB0pWn4T82OHj1K+8DevXvt2tddaw89eL9969GH6WeE2ohJU50dHWyMgq3Ab4AQno+yemNSohttFtFajf6+3vzmmZ6cHpY80KFm4pzFDUCosX6sXmcHuQQp5A0VsE0RUUmUTI9B1qwr3vE4KqqJ1PF1UlwTzzOstaWF51remxrl9KUKplcOPNA/o9+p+TDUVvhnoRZDwW/vaOe6qJYi2J6k1M+zCPcPghj2AloBmAaQKgT4LOA9k+obPtn4nDGiK9e45TeKHgeXVT7wnsmTCxILkuz4edUh/kZUldk5ftZbqFg38n//2w/+8Gvzx02vKgT+AxAQMf0PAFlvUV8IfPQPPpTNpndiWm3e4ASdXHE9m5iTpurEhZHl9kSe/ELvCle6cla9lkmMzX6fUzihVvFCGj6+VHJnyTLHEDLikJGHRMCiG9kZx+JNzCtGLAt7VBDm2oOQROkS3+P9mzDPHB3HaChhoHurnbdtu23ZutVGRsbs1OnT7NA/cPCgTU9PWsEqtnnTRlu3bh3fd3RslFOY8B5t7fA9eqNVECAQgeLEjPWu3Wht7W12+PBhO/z003b6TB+VUkQwLfLjIi2gMmdNDQVrBwEEscDUJBCrlA/LmKs0wSiIkStqICHIF/UMT/5v2mNGYWWkFSSt2pQ2t1CxhYZ5qoXtbW123rZttmFDr5WmpkhKSbRJPtxvDBWtq7vLxsaKJPCXXXaZ7bton61ZvcYQgjA7i4ajWWaB3vf5++wbD33D7vjvd9hFF11kX/nyl+zJA0/wdUEc0f2PhABMiMJ5AcUUShsalubnoQw30hqAfXYyl2460q7jNWKaEc/RLIrLJ2+FKs+bHGbzumKJ88FVa7+pgfqPcyVK2HlfaKjHOPezhieee8mLjRsOjNlN52W8RrXhaXFeRJ6o5huWcP6z3J+sLvB7hpqONAE002Ht8PYijSDU+Qj/Z9MhGq2w94n40r6Cz1fyiec9n9G17+esk/yIi6PloKHAKkl1ylWcYwXuEW8g0mcTN5CM78LwA97E4kbMbRZxPMD/rW+9o77+6OpoVxQCIqYrajt1MLWAwB985PcyxdQ9hblQbxIaL0Oma1Q2nz4UqUUeyTRGlIpdjiDGRY7e01yHP5U8XqQaSLxCqWKwfhoVmX8t55tVIlqNfHIkQ41a+j3VXZRngyAmFQg+VFwwUV7GBZ+EtAGTimbdc9jWblZotPGJoh0/fsJuueVWGxufsL//+09ZsThNH2vfmVPW1owJOM22bdtWrgMK8O23v8HOO28bsxtduAwy6Rf6yy+52rq7VtlnPvtZ+8w//ZN38re2elk8dZLTz4hsTfwbajFeqIKAeG+OClWUJCl1VUPl8nJ0qG9gSnGPEGTI7QvsOGd2p9+Q+JSkFEGEqVLsR1uwyYlJzBG1HdvPtwsv3M1GI5C42ZkSyQgJL5XxBStX5tkcBmK6cdNG7vbg4JANDQ/Znj177PTp0/bJT37SRkdGM1K1b89u61232iYni8Qd6ivPr/k5elB5DlBthzfXO/WxT0WOy1wckRS+2HyzXNwswRoQmbdszAMxBdFP5XWeh2WPU8IX/attbXzviFWiXYLqM7CC19TBhYrpTVsNJNBogIsc0zivw6OLtWGvl6qmQVrx8xg04BFt1Tn0gQXWMzw8zGYwKLOI/sJa8Tz/XPnIUBBDNOkx5g12hLReoIn14bVJ9FODIjNUcQ4hHiumvaWSP/y9XDsUdVo4gF3yuuL8yXm1oeziPMTjMGYXNyWRJYvPGiwtnNiFyU9v0UjSWrgWaA2vDgER01eHm54lBM6JwEfu+eASYprKfakZKDrYM0qTmougJuXL5yRei4ipE6cgj0EwPerJ/WwkW40pjgf5lVl8jTfUxBz7fKxUolhJ6ctHWeVnnSe1J0dW8+QY78NRiqncCyLgPs85a0SGZEszL6IgblCi+geGmGN55ZVX2dR0yT772c/Z2Oi4tXV2UDXsO/WCdbS32eDQIKfrvPGNb7Tv+743WX//GVtYyAelp27wxkYqpk89eci++tWvsSy7cdMmGx4Zoe8uPIjeOONNWcSpsdlzM5MiHJhnzWFZFqw331S9ty6rho7sozD9ZqOhwffRfZnNVNeAT2V+1ioLyPVEhmubWyAqZetsb+c0KzR9Rfd+2DRAqotTJXpid+3cZdffcL2tW7suawJDdNYLL7xgxSKIrjd4IcVgfm7Whof6fZIRCXKaHrawYC3NnkHqZM1L9vBnYj/Q5JUXx6Pz3uPJfDoUjoVfVJPneSw43vA68rYrETTHE/YPJ/7h7/Qyu3tHQfhASANzV1xdJcX6sPIZZNZOTTGCywvs5k1TMcVqbo7nCb6iCx7rCotAfFjxfhxpm8bagjB78oCf30htwL/xWmhyw2t5Xu4Ui+1IcID6zsSJGKGaItKIcPXjw31n3itvCD39YKntIP5N9T53PFEJwHPwPj7cAHFYflMLclqZ9RsYrBGE1K07GE3bZHe+TTmmukQtXwRETJfv3mnlNYrAvR/9cKY2OpEJ5dEvUHFxqSqm7hNlaTJddfmTYAhpDjlUl7jw5lWs6LLPl0WpcLrMWY2dSoqVl3LziqM3mUQIfxAI5x6pVJ2IVkAexxXUDIoW1se564ks4KIPXynL/Gk6E8qhjU0tNjNTSWorIwDsyJFj9thj37K+M2eoBqERaeOGXtu1a5cdOfIMVTiQ085OzIf3DnKoTLhwI3x/oL/fBgdGbGp6xokYyBD9oq6MQfnC5CiqmGnqFsgkOv7bW9vdlxo+QXh3U8QPSEkMJIDqiP3BMcyWvbwaYf+uCKLEizGgQcrRle5d7oxBalywOZtjOT1uBmLqO3yesC1s27qVXlqSM0JTsP6BQWK4b98+NiV98YtftIcffrgaDj8/5/aAjnYbGx1j2f7qqy63tWu8JI3yNEq+s6USyXhzo68b/6FhCiSI5xXVypTyQEtIdaISLRkguYmoeyOON87FhKZMhY3SeyL/ToqdwmMv8lOgqv7TXFRZIrBLvaR8LMlZNEP5ZyYGFMTNgHfkVwdMBHFj6RtB+MmWED5rkurUQEi1k+/T7L7pZDvAgQNDh8QHFuTHmzqRZsIqm/miCSusPHgPnK/4OW4CZmcjyQD5qjj2dCakc4NEOZ0lPP+8qzB33sD20cTBCkxuwNCHcjklWawWMa3Ra4OW9fIQEPqutaYAACAASURBVDF9eTjpUULgZSOA5qezEThcVnhxc8qR4ms8Foe+z8UWuew1qPJEp28K7A51qTG8bUtkLpKEXCC+X++c9bqXz7vXF5XxnYlmy3BCUfWXerJUNRfVf1WNYmKsVSK/UH/xuzn6DOcYsO/EZIHxTOXyvD3xxLft+IkXbM/efXbppZfZ8PCIPfLoIxzpOTE2QgIKHyYu3Fu3brGrrr6KJAoXYKhHIEaYfPTtA98maWpqamVDUORVZvPbC7ACzJL4oekJitfmLVtIVI8/97zNTE+zucpnkkPlbLS2ltYU0VWwbVu32cjIsJ18ATPovbzc1NrKDnysBYHmKPtymlN3Dxu5YFnAa42OjDEFgPuVxrOmie7VkHreFMyzNLtmzWq75OKLbcPGDU7iEhkEAcd6QcLQ7Q9F7/jzx+3Z556lkgjrBI4RxO3C3RfaJRfvtZ4uTK2qkNSADBGjRgwlaPNcVzTBVcr0m4KkIkrLG37chpD3bkbjHH3EmNleKvHciLJ8qJ+ef+ue20h9iO+j257d9DQRpE9CnGfx76Xd+FnjmYf1VwP3I3/X/ZV5tTvIZmTa4ve0liRvKc9N7B8mheXOYRDXIM5t7R1s3Ms3gZEEpvGr8RnkFCsQW2AMkk+bSdxYprI8p2S18AhxnsWkKJw3/jlzRTpuRqnGJv8oPpPRmAhSHZ/DhoWClWdmsyit+BuB8/FH73rXy/57pQcKgVpDQMS01nZE61n2CHzsD+856zHgEhVl0FBR42LKC/7M7CJimPeaOmf08nD46/CzpnThjC5jb1rxQPII9XYPnCu3Tiy9/H1WEupcNSOsi4hpWj/VpbkUZ0VVr+qjjPIuysKec4ku5aqHE+XehsZmK82UrbmpxXbt2s3YpW88+BCVT8yEh9/yyQPfpjrY13faOjra7Qd+4C30U46Nj1H1m5gYtyefPGjHjh3jMYFwzM1h9GnO/hDNXg0NdsHOC+y6668nIRgYHGR5H0QQc+UnRobZ1f7CiRM+lafRxzoiaxOY7dl9oVVmy/bM00+TrMEHO1qctLY0D31ifILjVd9w+xvsttteb088/oSNjo4R//D1Qsk81ddnlZRiQOWN++R7BdJGj2WhwdasXW0X7t5la9eu43FCbV69ZjXXBpKLYHU0QCEW6tizz5Iwg6ji2FCKvuaaa2xD7xqbKU3lmrqcCmI/QUnR8OTd3lDeIl3AY72ifO/nSlInOfnLsQUB8tzTgnt4s4llrhj6jZST6miYCuU9s0OERSKV9GOGvSuyqXM9p9hn52Hu/i1+lt2kpVGdQajD/4l9wPkOdTxyRdE81NHZyWaspVWFUGHh7YXqzsYvPC6lWYDMAgN4TbFW3BjAn4rjbu9os+bWJh8nnCwM3nXvDU4RIeVZrZ6OUSnjtdqyz3bEucVNINYMfy32K4L5sR4mOGRRW01O2tF42NJsd73rx5b931EdQP0iIGJav3uvI3+NEDgXMV36dosyIangQN1yYhC5kPEcevPYAAWVyNWVqLvS1pZXaFI5kD40hNCjpMrsyObq/PE0vpRKF8hKkDh2pkfJcHEnPn7uGakzVDPhi4ssSVykqyTbl8b80gUE82NejxNijxDyKUYgkt3dPTZZnLKHHvqmPffc84y6Qpf52lWrbENvr+3dt8+eePxbLG//tx/6IRJiqIdHjhyxgwcPkLihIYUKE4hWE8qlVT9j+BfRaf3Od72TROqRRx7ldKmJyQlbs6rHRocG7fhzz9rgQD/XvG7tWtu4fj075mdLM/R0gnwdfeYolUAopbMFs8HRERLXkydP2aZNm+0nf/K9VH5HRkbty1/+ih0/cZw5pL29G+jDhDo8NlEkmaDvEh5E7pvnVAJLEL7m5kY2fSH7FN5C+BZPnDjBsauYY/+tx75lDzz4IBuC8HuQFZTvN27cyJxWvNe111xp27ZsYtOTk0l04XtzFVRTYAh1EBFSq1f38CaA5LDQkELzEfeEmwv3lHKwQ0uze0RT0gLJVTaxbPE4XFf8YI9wW0N4SvPfR9h+3HDF+ROELG7G8p8BRnVlhPU70wN405biyaLpCgo4/c9ovMIEpqREg9yFNxjHCqWUN3ts4EIzUhO9rd605GNb4RnG+mZmZ3h8MYwgvKgwazDVIVflcIsDbgZ9L+J4Y/wsbuJaWuA5dptAfIUFIrDEv6GI8xxE2b5csSb6mH2gAH7n9pJW+5G33fUa/XXTywqB1x4BEdPXHmO9Q50h8Ecf84D96gU2+UxzaYXuGaOOmf7XrCHzHla74eklTfPJ8zCSO7Lb1xtRvLM5xcyQ8eIC61N9vInEVR/3XHon9tm+QHCZlchu/5RDmvIqoxy/6MKZCG21xJ/SGFMHO4gOVcKEB8hsQwMU01n7+tfuZ9boTftvsYsvvsQOHTpsjzz2KMlZaWrS2jFrvneDjU+Mswx/zdXXkDT39/fbwScPWv+Z/jQlyPFiIw/zWL0RDGwA+Z0o3aP0vGPHDrv+uuvsxAsn7Nlnn2Nn9cTEJD2YA2dO2dzslK1f3WEb1nbbtVddYqt7uokZIB4fm7KTp/ptZHTCrNBsI8WiTUxNkQgOjYzYlq3b7Mff/R6S1sPPHLWTp/tsdGzcTvedsTNnzqRxnSAVHjCfdYhHGkBS49g0ljyUGMd69TXXUKHFTcXY6ChvCjZt2mRdnV3Wf6bPHnn0UZtC5325zMgjkJ2enlV28/7rbP3aVfy3N9Cg6QfnQsXa0zQm4AyCvKqnOwW8m80k60DccPjNhBM23hCl89X3089x2g1SakSUo0NtBSEEOceNTMp58oiv8hw9rzhnSRobG32AQjKc4LHeOBRRXClmCT5fjrZFVNYMS+ihcMY5xgatbM2IdXIrTDWhIkU7+e1fFmVVbW7zRQDziHOKLn5OGEu2DI7WzULvnRC79zt85G4LdWLpzXZBTCO/Nca+xmPc7uDe3sg1ZaMW8l3TDQ32lOkWvDFIFY4wrMNe0dpqd7xNpfw6u+ysqMMVMV1R26mDqQUEPvHxe1P38eJSqF/c/UJZ9eRVPaaFRDIX+zqrnczVC2d0h3uwd5CB/EjFaGaCChsNHYw/wiJAWpvQqf6dX/SGMj3Ap+/gK1NsUsZmYpker5QIbhbYn8tR5fGi8anBA9w7O7v4nGKxRPUQpfwtW7bSh3rixEl6TFGyBEEZGjjDEZ4x2vLSSy61iy6+iP7Tpw8/TXKKizWjieiZ9aYSzAUKPyEIKUrbUBVRboWieP7553OSFCYmYc3FySJVtMmxYWtYKNva7jZbt7rLrr/2CluzqtuAGMRMNGsND0/YyOiklSrzdryvzyZKmNpTtMnJKVvX22s/8iN32PjkpH3t/getPDdvxalpJg5ACcZ6YUkA2XHSX8iifYB5qIUoN4NY4DFQ7fbv32+dXZ0kl2f6zpCAgrDCeztTmrEnnnjCzvT1MX4KpX34T9EktefCC9iZD/WU5V2o5bxfgeLpE63wxYam1PxE5RyKcxp7G1FM2APcAFGZT5Fafg6Ewlc9h1259mgtnh/ZDYn7L7MmKIySnfexsjhmZM/iKxr4wq8cgwD89czauzpJRoEHpibhh8CV/lj6jKv5pDzVk8oPX2c69TPrSeYR5TAAP99BXnFOQd2ErYJe3Jgklhq+QEahpDKWLamU8VpV4gmy7iBRZU4ToPKfJ/yeuaRIrUhZulnMwxL/dnwWcY5jQSC0HJmaBiWwGSv9/cCev/Pun6iFP4VagxB4VQiImL4q2PQkIXBuBD7+sY9mE3MYwp2uKtE9z/zDpIpF9z2bJXDxD3+nX1XTmyxRdSKyKQWW0/vnvoCsux5XRXalZyHgfpHmhT8U0LMcAlQoNGiB6KEMHGNNQQxQCqUvNTq2s+gonwa1uHfL/wUqUlmYZ8keiuWqntXWd6bfHnjgITt48EnbuGkz/33o8GGbwVjPeSiqDVaemSaJQxMQLrRYx6bNm0gi4d9EaX79+vU8JmRPgngitB7lVpScEZnU29vLkivilIaHhu38Hefb6lWr7eixo1QXQVZKU9P0klZKRSvMz1pb47x1tzXa9ddcYat7uqhKQXybLS/Y6PgUien0bMXGy7M2XiqRVGGCFcaFvvktb7HhkTH7xjcftplyxcYnJjl+FXjBwzoyPMI1Bo7hdwQBBPFbvWpV1vAUEUYg1m0daKZqsy2bt9iqnh4qsE8eOGhDQ4MkPMXJSdu8CWX7FhLu88/fbtdcfbl1drSmCK9G6+7u8pGyJJiRiWs2X0GHOEL2XcktNDRlxDLOqygvR4i8WyVC2kxd6qkRLOKKsAcgd97AM5d5MKFAookLRBpqNt53aHCIFgWQvJghv1gxTfFUhYL1rF5FlRI3L1CSGauVvK9sgErVgmq+qFtfGFeVPlMRZI//jT1IPDv7vDG1In1eeB7HRDaQv5T4ELm38TFyrzNK/fM8L6CSepA+iG6KcEv5qe7Triq72DvssfuSqwM14gYihnRwXHHZG7baW53M81hTIgD+DTX1XT8mYqpr1PJFQMR0+e6dVl6jCPzhR735KQhcFv2Umh2yZSfFifFGyB9M/rmzk9N0Xc34gBM/J46eFcnpOzlMQExJG5ivmTJOUx7lOSr5NjU1nZQndDG3khyyvJ+bBhS+1Dz8ofIuNQgswPPW3m69GzawaQcxOZjwNDA4zHGaa9auswMHn7SjR49RTRufnCDpmK/M2sjwMIklSAWI2rbztrFDHgQGihkikkJpYwl8DvFMrSQ5W7ZssbVr1jCI/sCBb5MMbt26lUo1GobgnRwdHWF5fFV3t1mlZIW5WWuolKy1Yd6uv/oyW7d6Ff2gEOumShUbGB6z4fFJK88XbLpQsMmS+wxRvkfT1htuv936+gfs6SPHbLo0Y0Mjo1SrL7hgpw0MDNoTjz9Opat3fS9VXBwnG4RaWqyrs9PLvGkMZ5w/sDqc6T/D0v3Q4CAJNSK0du/axWzNp556iioqsMA5gNeEUtzUsGADA6f5O3hVb7zxJttx/nZ3YyzM08aAmwCcc3heBLSjK5++0lSidrWvOiAiFNPwP/IcbGri+2JP3OPo5Ao2EqzRFWBEbGG6UYOr4qWSbVi/gcePcbEYsxoNSiBWDIpv8WlijrETuQrUzcgNTUp53JThRgPPC6WXqmvq6Hd/Z/qM5G7g4CeNCCySu4iiQvf8DEaVYpJVkycqZDdiPqoWijaVaExYo2/VPdehkHqSQXhiHce4OYyIqyC9UO7xevRlJ7xBVvF6SFvAa4LIt7Si4coby+bKnvCRTyPA64Pg/uhdd9foX0ctSwi8NAIipi+NkR4hBF4RAn/wkQ/l/KXuI40SpUcZJfqWI6YgC1RyEoGMkntcyOICt5jUeimw2qyE31Zn2fsEnaq/NRTYELsy9TQaoHJTadjZHL5Blm8bPGM1qaUxBSnU4Dg+D1JP3lmQLChFra3Wu6HX1qxZa1PFaYbrP3/8hM3OlK2js4sh+M8/f4IKE7I44UfsaGvlRRnxS+iQB6kF4UJzFNQ2TH8CUUHTD4kYmrtamq2nu8vWJAKMizzWd+DAAarHIEijo6MkeHhPEJmR4SEqlU0LFWucn7W5qXFb29lqN0Ix7e7ibPny3IKNjBetb3DUJqZKVrFGG5st28yC0W4Av2xXd4/dfMutVEnhMR0ZG7eZ2bINDQ3bpZddzhioBx940E6+8IKtXbeWHfeh2KGMy0gnkLc0zQc3BPg5jnFgcMh6e9fbhvW9JB0kfyj/NjXa+PiEnT51ygYHBrkWNro1Nlnv+lW2Yf1aPn58fMx27txley7cRaKK5if3G5MFL1LzmppaMiXPszpToH6afBTl/CzrNnlM8W9XLFOkUxrsQCU2KcJQtYM84pyNcarPP+/EdPXqNbwRATlkpi+U8zQxCj5gqLBdPT02j/+LefNZ9FnBJzalkaccGsA1hK3AByvEVCVPRfBIqxhRGv5eYIRjn2YMV5tP8krDBHwU6YKVZmesvaPDA/+RccqYKc85dU+r+26xV+EnZhbsnDcj4ucxUtU93V4pCHU5VNGoWOB32Evc0PBxGISQSGlYKmgTIvltsHfe/Z5X9DdLDxYCtYSAiGkt7YbWsiIQ+NAH37+ou5Z0MYWMR/d8Nls7V65vTt7OuOgyhinNyA4SmQGUmGs0pFQzIavvRdIYDDen9gS5yCtF7PhNCitD6JMy65XR5CXNTTrKk0/yG0ZCeSwOvodaxoaNxiZr7+4ieQQJABnF5KdTp/ro0+vsxM8XqNRGMD2mGLU2w3vXRI+ol4URb2XspEc8Ezu+GzAisp2KI4hyd2eHrVnlk3mgYuGiDgzgS33wG99gtz0628/09zNeCdmkKH2vXrvKWgrz1mwVW5iecGJ69ZW2pqebjUIgpkPjE3ZqYNiGJ4o2M29WLjTbZKlEj2plbt66e1bZTftvtrGJCTv41GGW8tn0MzdPCwPI9cGDB22wf4CNRlAVoQLCOsHzgxO98iVcJxkg4iBA9CHSmpHC4BHHNTfnZHTOyR9eE68Nst7V0WptrU1MFoDytm79Ok6YKs+iwci7xH32O8L5q/PgkTnLZqI0jjUbBZB80eErpnWDJMzVV6p8IInM1XUbSkacUmYojgXrZ1NRsoXgnGDMVc8qnjOl6Wk+BuNkcQMCsoebk9WrcR602NRMKZsUhddHWR9NXMAiU89TVJM3IlU/AtGs5TYab1DC83jup0oCfu5+zQVrjiEHyabCIQWYAjWNm5EZ6+7pZo4rslKRJAHFFDc/kX7B4Pw04MHH00LdrDZIRXIFzmOP7nLF3NVqkFe34kSyRmTsuso6z/fhyNakKnsDYBMJrJqfVsSlpG4PQsS0brdeB/5aIfCB//Xbi7qXsyaRlB/KyUPIHw3vGy5YyCNMZTwv5aFzHrPgkyKaum6d4KYLfxqvWbX7pdGTiQRnns/oik8HTN6Q4qaoKsFEmS7O4X2l+pV7b5AFHw6ZUgRimk9SgF0VdmUYVADqH163XDCbXVhgBudzzz1n/f0DjMZhRmQBqlgjCRrIXWtLm3UirL612cqYi568dCztL8x7swejrxqzeCVv1ElzxgsFa03xSCAsKNP3nekj8dl+3nYSm6uuvJJ+VBA4NA4dPvK0da7qtObCvLVYxQqlovV2tdnNr7vKVnV6pmqhsdnGpkp2on/QzoyM2WSpbAuNrTY+Oc2GI8RedXR12Y037WfD08DwKEnKyVOnmUEK0orGq6NHjtjzzz5nu3bvZul+dGyMpA6qG84HJAcEMQsFGvs9OYUGrVYG40PBo9LGiK8GH2NKP7CX8qMxpqW5YAtzZU7KAqGh0kYy6oH6LK0jN9cWrDN5WLmHaPhB6ToR4PBgAmcnowiKb+UQASibwNIJqVcBWMZOPuQYe4rFxlStjIDj9XGOzGNf3Y4CXyZuMKanp7gG3HTg9XHTAsLV0dlhxelp7j/D8mEzyaUYRONR3GQFccW6QPqiCpBZUXLDJKJZMNIl6MNG11uonrAVUNHEDcE8BzXEZDHYU+D9DIXUw/49UYCjXmfLJN0RL4VjiXzbKPfHzwLDWA9vPKFCkzD7vrk3dd5aUqMX/s0JZYUG3sR1dHTKY/pa/XHX6/6HICBi+h8Cs96knhD4vQ/8bnWmenaxhn/N/WcRvA1iGr5QqFiN6eLu5fukPqVmJThEl6qu2dSmXMxUKFos72eE1Junsn9nk3SS6pU6eqm8JB+cz972aJ5IEQABYjmfxLi6o0GUsx/zvXmJtQVchJtdxQGZqFRALJvZ6Y5gcfg34cc8fbrPnn76GXvu+edYpsdI0gt27LBLL7uUKicIEkLqh4aH2I3Obu6ZkvtRU2nUKnMG1RlrA5EDGR4cHGTU1HXXX8emoUsuuYQ/g9/0kYcfsSefeco613db0/ycNc+VrWGmaJtWddnrb7iWWaqtbS1WWSjY4NiEHT8zYAMj4zY1W7E5a7axCZCmInNam1tabf/+mzk5qXvVWlu1erX902c/R8vAhRfusc2bN9s3H/qmHT58yD2mHR1UJaG4hTKMY5qanvJu9+TtxDkCRRmPCUKKPcG/QVLR1ESCyTzRJk4XQmd+W0ujlabh18WM+SIxgGKM0aflcoplQrNOY6O1pYlEwLWMwQf0TXq0Fb5A6MOL6SokOvt9yleE68eNTfw+usRxQ0HvZRqCAAJG1Zed7TM+0QjqMfynrBA0cr3YRPgp45yN87C1oz2Lf3IiGHmwrjbifCABTMH4PiXKPztOOqMJsOo3JWEl4Use03R684YtVRpIzDmIwDNymYWKz01aA8v5KTM4bh79I+fJHOEbBfmGko6fYb/ca+o3dPzbwKQLb2bE85lXCvKebriwHqireH5HW3vmp2V1hFPWfGzsT73vf9bTn1wd6wpDQMR0hW2oDuc/H4F7PvxBXhzc45lK4anJJDpxWUZluc5LzrzAI8aHc7qdhET5nhfV1BQTsT14DMut0TAVpXe/kmYX1Lgw5olp/B7vxfUkn50nCHg3clayTXaCINOhqPJCTYXXmzpiMk5cyP35yFldsEJTExVD+EShgLF8agWqSCjX0mNZaLAjzzxjjz72mPX3n7FnnjlsHe2dtv3880lMQRqKxSkqiuh8BuHyZhP/8td0Phz2B3oF533c5vd935uY7wnShYPsWbXK4G28//6vWGdnsxnIWmXWbKZkO7ZstjfcfKNt3riRxzg2OWV9g0N28syADY6OWbE0a6XKgjW1ttnw0KjNzELxXbBbb3sDx61296y2tet77W///u/YOb9j5w678MLd9sUv/ZsdffZ5Kn5VohSZlUkhTx3midajy8YKc7hpce8mjjk6unG8OE+gMoN0RtoDCV4TBjbMklx2d3XZvr177Oorr7TKzCzJKc8QhMpj+MGcjy2l4tropIskKWEbZXqUjUEW8VgodCBmcQ5QHU2+SZKsFLAPVTOSHOLcCUWVnswUOZbloy6ACDczxoq5pskaEHm9hsiyRPgy0piamnxMrd8zRYQa3pOl8USyqe6mFIv8jViU8p34OUHlzV0EBifvqHus02ck5aCyKavsAf1tzS3+WU7WhvDiYv1dPd20kEyVpvkZw7AHfJHQpqapKnmuetEjYYBZxGyIwnOgwDphjelano1qVEzf9vb/8Z//h1ArEAKvEgER01cJnJ4mBM6FwB/ee0+menmgfTUeKkqFcZHGa7B8is7oNPaQiin+S6Mio+uWBCFdeVEq9OYeV2VIZJI6FAJqtSnKU7jjdZnLiElAKXYHLwLyFjFATgbSBTx3EQeRiBzv8MiGmkr1N70HG0VIePHfgjW2tNjWLVtt67atvAij9AniAfUIpXYQEJSaEft06NAhO3nypI2NjXI9Pd2rSFxRrkdKACOeSsivjEBzqGSuCoZnEBftap6RE64777yTOarr1q3lMaBMfOLEC/bFL/6zNRQqNg/vZWXWmucrtmPLJnvdFZdZV2cHCcDYZNH6h0etH3PvJ4o2Va7Y5PSsNbYgPB7RPU1sgLrhxv3W3NJOe8KWbdvs0//wfzhCdfee3bZ79y5Oa3r8wAHuVb75JRRfb4Jxa0Wm9MHiUWiyuYpHEKHBBxh4k1MjO7XXrlvHJIIYiwk/azMIZsWD7ZFTum/vPnv9rbdQlZ9PjTMF3IigLJ2RygabW/DyejS+BVFjeRwKei5fM3636FzOEWs2PqVzulriT5WDROqoONI+4KV2HBseiw5+eEdB3pA4QK8mzitwxZxK6jdI3vmO57ri6P+BHMImEiQxuvL985TGhCaPKW7ySKjTTY7vSbrB847FVLGIakF18IVbA7wagvn1tLCUvbRfjZQq8Dzm34P0h8Ox9BsO+K3jxiKioTgtilOs3BKAL9yUMfYrrdNV1+qNDo67vb3D7rjzHfoDLQSWLQIipst267TwWkXg9z/8Ab/Y8oLRkF2omNGYLirhO/USHGmll6GdYbpvL5Xzg6Bm3lI8JjU1RbkxfH6hFGWNJ3ERzFkDokyICzk8jnhOdHvHe2YKbcpapGe0AqLhs8O9rFydXhV5rbioMmtxFk1OZauAQLW0sAFo94W7uZrIqqQ3bmbWy7nNzSReaJBxBchJDYLTScimpm16eoble2SBokkn1EOosCjb089X9vD1GBCA32G+PIL19+zZww58xBVBVULQ/pe//CVrKMxZqThulalJa7E5275po+05/3wDZcBai6UZmyjNWHFmxqbQ6FKeswlkri40sJmrta3DJovT9rrrbrCubqiybbZz92779D/+HxscGrTzzj/P1q9fZ88/f9yeff55jz1KZd8o38bNRajVDE5nVzxwcC8lHgPCE2Myvfmrg4QK++e44vt2ayosWANTZAs2XSzals2b7bZbb2GEFhRSnmmUHnGz4yQ3P8I21hPkM5qZqEzjJiqNoI3Hxc1XkO64KYropoyYJjUWJBMe06xiEGQrVRLcn+qKPuwNODbcPDUjrSHG5yaFNnyY0U0f05mWTqqK8zVuAGKimgujVf+039i5Oh1WgrAqhP3GP0PVCU2hLqNhig2A8IOihJ+8ulg/otCaW1u4n/g85f27+CiFNzX6IWNiGz6T+Azg3IYaC7IOn683bjm59T8bfgOM3931jh+v1T+PWpcQeEkERExfEiI9QAi8MgQ+/Hv/ixcleErxv9GM4aX51OGeut2rpcaUKRnTlFIJMTrko0M/SvdUXpNqtljpjBJgeOpcTc0uvkkNZWNIpUJFCWQTamRkV0apk2XINA4VRAnPASFh0wkUmzQ+0ZXYBr8Qc456Ut2ovJkVGr2Uj5ikvr4+jvHERRilYVy4QTiYdZmeC1sAL9xUBl1FRIwUJkWhG5qRRLAcNIAke6c6vXjhXWSHtJeCMcf+6NEj9Jy+/a67SGox4nTN6jX27QMH7KFvPGDt7Y1WHBu18lTRelqbbff2bVRNZ9iANWszc/M2O2dWmluw6XKZ5BTl/Inp7ONiTwAAIABJREFUkk2MF625udXGJ4pUTHs3bKKKesP+m+xL/+//WV9/H8ni0DAiqoZ5E4DUABDJ8GFGbFCQulDIw2+IAH9GDqEpKY249NI0/L8edwTPKlW+QppchFL0/BybwRAXBXwu2rfPtp+3jWQLXmEoqRFfFOcX3iO61rMpTXjdNA0KqjlKyFxrihEDccLPQAzzDUBYP/Y2qgR51RSkb6Y8y99DFeRUKHhns9K/56PiZ763bskAmS1HMH0aIhH+W8YoRRk+lfejiSiqBTjO8MiGMhyfQbcjeDoFlcrk8+X6Q+XOqaqxT0FS+XkHsYbdIsVC8TOUCCzWDmLKY0yd9P7ZLBALJ/f+eXVF3QlnrC9LEGhE+R4NVM6bXQl2aoznA6d3vuvdr+yPlh4tBGoIARHTGtoMLWVlIMAc0xRFEyU+92JiXncjyUVekSIBAYFLJCNUmezKgxiYpGixnBoB4ek9IroJF3dc8MMfB+9hXFzZAJLyVMNjSmKR/KtBQEPBi/JokGqOzYyBkouyVvPlTlfh/ELspU26QAsNJMAYy3ni+HH67FiG7uy0wYEBO3XqFJVSNPPAX+hZkHOc7FQqzdpUschyNWKDkNvp40TnqaKyOxylX5SAQYTQ4Z5iftAIhDL/mTN9tnv3hfa+972PXeqnTp22rq5Ou//+B+zIM4ettbXJpidATCetvaFgV1y01/btvMCmi5Mkt+PFKSqms/Pmaul0ycanpqw8j/J62YpFjB6dITFd37uJqQO33X67/cu/fsH6+k+TpDz66CN2+vTpNMves1m9zJ2GH6TxlD5a1WOcmHtZqZDAV8mrTzJyZbqSKamuYns5nFYMnGtkn47NmtWr7OKLL7KL9l3E7vxo+PEytJNc7q/3CmVfcZ5G+Tz2NUgm/g2ihZsCEsgU48Wu+aZEcqMJKOXlRkUANzgxVYqnSS7SDGoxjr1684FoqAqniKFhDK+N46I6jvdMpfisaTAmkeUHBKTPUL45Cd+T+HF0r0c0Re5o5ADzPGZUVJlTsjz5AAo1uvE9xN8nOzVba1Mzb6gwjYv+5qRuslKS7DnePIXjQxqG3zXScpBuZj1/1SOtoikK2HoUVDs/vuzCz2WkxnGAqCJJ4s4ffdfK+GOqo6hLBERM63LbddCvJQIfu/cjvMiFAslqfWrCcLXkLMQU16fkawuPZ0ZAs05iV1FCHcl7SRlvE00r6QLoF7Wqpy/z3gWJSOoSFZpGD/x2FcgvzlFSDEV0oTLnOZXJn0fSfZYgfo+58nXCYwraExfY8B3igo2LO6wE8JU+/PDDHB2K50A9nZ0tWVd3t/Wu32Dn79hhu3butLVr17Nk/4UvfMEeffQx6+zooocTKi4u/DO4eLeg69ubobyTGV3os3bZZZfbe97zbnZCg9gi//O+++4jSVtYKNvk6Ig1zs9ZZ1PB9u3cYVdctI/jOvF+/cPDNjAySmI6X2i06dmyDU9MWKkMVbZMi8FksWTX33Cjbdy0xcbGi/Zfv//N9vUHHrATLxwnCTl0+Ck703eamMZ0Is8t9cxMrB+NXSB0GN86WZyk7/aKyy83OAphSUCawPDQEC0S3oQT/kzvbMdzEUO1vnc9M0ubciM1u3t6bNPGDbZ27Zp0M8KTMuOgBZb+G8wqYS1Z7F0Oz3FYRlylTw1ubC5KbDafe5t8n67sOQXNmpCSTzS7icncKbgJczXQPc3eqe6e6IotIHqKM+qxt26Twc0DiB1sDUE6o+ko3hv/601xnoQRNwTVURDpL0LEsaWxvZ4U4Ocy7S3pM0PlmMqoT3vCeYbPZktjM327SBygpSBFwuE4eVOZUiM8hN+b93hjRV90dPFXUzTi7wgeyyoDAv8Rl5ZyUfNKaSi+sKn86NtETF/Lv/F67dcWARHT1xZfvXodIuBd+akZIkgay66urOT9peFtY55hal5a3KiUy2XKNZ6E3zQaZUIZZTkUZd802edsxDTKhMxFjIDxRfE67ndj6lMaRQp1dX62zO7wICW4EAYZhtKZb8SKRhO8CKazRwJBlElZvsT0nLZ2niEor2N8pROYBWtvayUBQcMSiCqijGZnYTtooh3g//7ff7Ljx09kTT9QtJpRHkd/84JxChRwhNKE311zzbV2993/g539IMDIyvzKl79iPT2YGlWwydFha6iUrWmubLu3n2dXX3YJpyKxIWdunsR0rFiyKUyLGp+00alJm4IndqZipdmKTUwU7brrb7QtW85jRusbv/d77f5vPGhPHXqSk4pOnz5lfX2nmbzgcT8euB5kxD2ergJi7CjWdeONN9obbrvNGtikNMcYLdggQJYRzE9VMZEbREQhEgoqM+fOJ28zboJCDXR7gwfUu1IXqV/J7rFQsOYCMkyrBIlNWIlgxcCCfGk+88amgPrIM/XOe+y8W0riK/OkJo9p9lp5YpvLRM2iyFI+6uT0FJVIVBBQEUATG9bLpAJaS5z85jv3o+Qe1omY9ET/a7phDJXSKwSRHeqk2C0L1ZxWXzNS0JqyRInwBM/BfoKGslw1gooskivwGUlNX7H54c2N1IGcWJ0g88ZFrCmqGPEcfC7oYWelBP5qj5aCqvpjP/7eOvzLq0NeKQiImK6UndRx1AwC+ZGk+e5r95ymS1PuYp2pPEl98d4n74qnypNTbHCQMY0pmkBYakwXZhABKGf4jxfiRBCy18xdMP36ny64SW2NRisSplBDU/h+M9RSXicjmCllpSargXcVJ49cqHVQbaM5I3ntuFGp4xhNHSBKKONHeRMl+Jgchd6cKhZNJKtgBQcOHLTPf/4+htLDN8r1NhaswtJyUzaTHWQPZO0nfuInbMOGDfbss8+ypA6V7fHHH7fu7k4kEFl5espK42NWKU7Yxbt32lWXXmwlBNu3ttjqdb02OjllA+jKL07ZyPiEnRkesrHJSTZhlcvzNjY+weanbeftYFbr6//L7fbNRx6xA08eoAewv7/PTpw47g0qaYa7TwGqeghBNNjg0thoV155Jf+DR7QbHlyUy1PXOo4/4sK4z6n0G4kFOB+YG9vams1eZ6m52bu5gW1kQS0UUiA+zbxmLYVm+CiyoPy48WBKRPJnulKeivC5RIggsdyvFMgfZGrph5Od5jkfNgmrc7DsfI8mvewsxRjTSpk3BCiXo8sdHegx/SgIYPVmLVkUUuNfenlfSlJ7Yw8yMh4aMoZhoPweJD01F/kNhY8ZxRfeE95a3GSh1N/U0MByPhTsKN/HseNcZf5p8mbjtfBceGbx2CC8VTXXz32PicKNVpqwBqIKhb2EOC0nrXguzh185nEeve9nf6Fm/h5qIULglSIgYvpKEdPjhcBLIHDP738gM+qx2Sk64qkSIg7HVT184aIC8sTsQ5TKc6VDXohy/rWzvS0ubJEL6fmNEfPk4wxd8EqetUQ4WI5t8rI9Luq48LFLfG7eiXAQyaRABSnB717sK1QiJ9JVy0E+jD///Hx2ZZVAu9K2MA9/oQeuwx0LdRBrxPG0d3aSwTz++BP20Dcfou+0Dc1TULUKDSSdHuZf4UjTO+64w27af5MdPXLUjj17jJmTKOc/+eSTtql3nRXKJQNnm56cMJst2UUX7rItG3vZ+ISmqVVr1tnIeNFOYIxqec5mKvP23Asn2QhFf+kM0gfMtp633a6/ab8NDQ/brbfeSosCFFMQ05HhYRvs77fR4WEeC0kIeT2YtyuUIFsgovv27LUbXnedbdy4wYoTE9bZCV9hXrmr5tT6fHS3A4Qn0vfBG2PCp0gC5r6FxTcsJJhOCklyClAR0w1UKqNnN0acLe/eyCCsJHvpZI5mKZaXuRep8Se8o1VviJ8GKEenxh0qqzlzKysAnC3vPsy4OWlAJSApzYFJrA/ldcaopffFOlHiD3LnfLQ6OQ3/xmNDeeYoVhDE+QU+LzzY0VwYFYFQgvFznGOxn1AsY1qZB+enz0u6GcSNg6vXC1mwPjyqsGbQ6Zs+r7QNsBqRzpO0Rz5AAR357jkGEY2KgPtNMQHNUxnu/rGf1N9pIbBsERAxXbZbp4XXKgL3fvRDiwlhjGjkJBdcPH1aDb1zuYalZvjUIqQ8jZ3EhR8/Y1B5+sqK+7lSO5WcJcQ05nTj4semmPB6khNgtn0DL3QkN3Pe3c2LMd4nkRpcpPOq72JjQXUHGFOVWQ2qPtRzkVI+M5Ehf5WqcgeC0tKEJiBXgKjE5SwEEPfQAANO9+Shp6h8orxtIBbNUIr94g/cens32G233WpXXX21jQyP2DPPPG2jo2Mkr4cPH7bOtmZrrMxYR2uztcGfWi7ZpvVrbMe2bdbd1enz6GcqNl6ctvHJkpUXCjY2MUn1dGJq2oZHELg/w+lQ5+24wPbffIudOn3Kbtq/344ePWpPPPE4m1E62lptYmzMjjz9DOOr6E2k0uUZmMAOJGPXBTvs9tteb1s3b7ZyqcR8W2SLRgA+/ZFLNiGU7Yx4pT3Mblgi6SF5GDPlk8kOiZiS6ru/M8rvVOKTpzKfIBDNZTEsAiVtV/+8gQg3Eyhb45yFKhrroLJL8uUDA6ACgjyGF9tH9aYxvMkCEB5TWkMwthTkLqnOnoEKddZvhMJ+giMJawvU04gj42kWwyfS98COsVyMrvLPnzc7zXH91ZvISLeo+rY5HYtxWx7on+WXps8Z1fDkjcXrsbGNlY30WcNzaFGYZz6rf07hO/Ubi9hPnP6eR7tAXPGZBXbw1OLL8UufopRy8fa77q7VP49alxB4SQRETF8SIj1ACLwyBD78ofc71Ur+PL/CVPMGq23P1fnyoHWImXHlw2dtR8U8uu3D6xbh+q445jx8EZSe/H5421DT8H1kVbJpxGvk3kDCruQ5euboEUzleJICjlx0JQnl47N+odkoxf04OXXy5NFYVTKw9LlOpvMsq2p1YOx4IjFcTpZd2YhaLxVCVwEb7HRfnx08eNDODAww3B4EBxdxKFQge2giQkc+LuaHDh+yE8dPcG/gNQUxXdXWZNOT49bR1mxdbS22dWOvXbx3j3V1dNjAwID1DwzZ0Og4Q/WtEZFVFRuZLDJ4f4Q/L7ER6rzzd9rtb3wjFdPXXfc6WgYeeOB+m54qEtuhgX579sgxkvDO7m6Wu5GpigQCKNevu/Zau+6aa5gxOp8yK2dmpq251XNMQxmMhpd8kkJgG35K33sngfiiese0A0wLqpaFw+Ppp6jHfiUJ18vUzFJ15S6UR5adk6oIhRDDDyKwPt6PajDOuZRPuqTZ352WbOAJJTjLfMjixkLdxB5H0x333mKaUyKL6aYI1YjwpIbHORqXgunl/a7xGQ0M4sYuyvc4j2KyWTwv1EycVyCLSIYAMYRtIjJbqXTOuyrKRjdi4E19Wd6re2uyRrRpeob9Rizbr1Cao4Sf4rRCjcVr5b98jZ4YIGL6yv5m69G1hYCIaW3th1azAhD4yD0o5S/+8vIqSn9oUEiNIfSHpXgalPNJIHyiU4Rmp06p4ArJh5YIB5Ua72LJFNMgMMh0TGVD99xV7QMkAxH0n/JMQXJAjtrR9QvVLAgvlUcnptU1fQfF9GzLrJmmGrwf5f2zbSvJcTqGrJTLqjJGnPpYRy/voswbBAYEGU0kBZKCxjSSEaX5p48ctSPHjtrY2DjjmNAAhWdDyXvLW95imzZt4qSpY8eO2eTEhL1w8qStX9VtqztbrDIzbS2NBWtcqNiGtatt147ttnb1Gj5uYGjEioiFKsHfOEuSOlacttk5TOypuHI6NmHnnX+B/dfv/34bHhmxvXv3cpLVNx9+yCbGx3gsI4ODNjWOGCEPqS9OT1Pt27pti11xxRW2betWNsBNjo/Tp4jOesy1RwRWeC8jgD9IVaY2JpITimMohkEoYyACiWlqjPMO88WKKTNi05jZPLH9DgIUXgEzpgkAaJAw/IdjypqPYnpSKL1BxqAUVjDNqDqpKcr6HkmVyu4pAYLHiwlJ9MdWczvZgBcVidSMx6lV9Kr60AAS+lwKVtww5huNqtYHf643FSXil14/39CF1wURhlLPKKc0HphqPaoPjahGtJGM0i5QqRAb3lRkNgtvLMO7VBY8HswPvGrDCGLsfzcwCMEnPUUKQNyk+F75zSfOfXXlr4ALSR0fgohpHW++Dl0ICAEhIASEgBAQArWEgIhpLe2G1iIEhIAQEAJCQAgIgTpGQMS0jjdfhy4EhIAQEAJCQAgIgVpCQMS0lnZDaxECQkAICAEhIASEQB0jIGJax5uvQxcCQkAICAEhIASEQC0hIGJaS7uhtQgBISAEhIAQEAJCoI4REDGt483XoQsBISAEhIAQEAJCoJYQEDGtpd3QWoSAEBACQkAICAEhUMcIiJjW8ebr0IWAEBACQkAICAEhUEsIiJjW0m5oLUJACAgBISAEhIAQqGMEREzrePN16EJACAgBISAEhIAQqCUERExraTe0FiEgBISAEBACQkAI1DECIqZ1vPk6dCEgBISAEBACQkAI1BICIqa1tBtaixAQAkJACAgBISAE6hgBEdM63nwduhAQAkJACAgBISAEagkBEdNa2g2tRQgIASEgBISAEBACdYyAiGkdb74OXQgIASEgBISAEBACtYSAiGkt7YbWIgSEgBAQAkJACAiBOkZAxLSON1+HLgSEgBAQAkJACAiBWkJAxLSWdkNrEQJCQAgIASEgBIRAHSMgYlrHm69DFwJCQAgIASEgBIRALSEgYlpLu6G1CAEhIASEgBAQAkKgjhEQMa3jzdehCwEhIASEgBAQAkKglhAQMa2l3dBahIAQEAJCQAgIASFQxwiImNbx5uvQhYAQEAJCQAgIASFQSwiImNbSbmgtQkAICAEhIASEgBCoYwRETOt483XoQkAICAEhIASEgBCoJQRETGtpN7QWISAEhIAQEAJCQAjUMQIipnW8+Tp0ISAEhIAQEAJCQAjUEgIiprW0G1qLEBACQkAICAEhIATqGAER0zrefB26EBACQkAICAEhIARqCQER01raDa1FCAgBISAEhIAQEAJ1jICIaR1vvg5dCAgBISAEhIAQEAK1hICIaS3thtYiBISAEBACQkAICIE6RkDEtI43X4cuBISAEBACQkAICIFaQkDEtJZ2Q2sRAkJACAgBISAEhEAdIyBiWsebr0MXAkJACAgBISAEhEAtISBiWku7obUIASEgBISAEBACQqCOERAxrePN16ELASEgBISAEBACQqCWEBAxraXd0FqEgBAQAkJACAgBIVDHCIiY1vHm69CFgBAQAkJACAgBIVBLCIiY1tJuaC1CQAgIASEgBISAEKhjBERM63jzdehCQAgIASEgBISAEKglBERMa2k3tBYhIASEgBAQAkJACNQxAiKmdbz5OnQhIASEgBAQAkJACNQSAiKmtbQbWosQEAJCQAgIASEgBOoYARHTOt58HboQEAJCQAgIASEgBGoJARHTWtoNrUUICAEhIASEgBAQAnWMgIhpHW++Dl0ICAEhIASEgBAQArWEgIhpLe2G1iIEhIAQEAJCQAgIgTpGQMS0jjdfhy4EhIAQEAJCQAgIgVpCQMS0lnZDaxECQkAICAEhIASEQB0jIGJax5uvQxcCQkAICAEhIASEQC0hIGJaS7uhtQgBISAEhIAQEAJCoI4REDGt483XoQsBISAEhIAQEAJCoJYQEDGtpd3QWoSAEBACQkAICAEhUMcIiJjW8ebr0IWAEBACQkAICAEhUEsIiJjW0m5oLUJACAgBISAEhIAQqGMEREzrePN16EJACAgBISAEhIAQqCUERExraTe0FiEgBISAEBACQkAI1DECIqZ1vPk6dCEgBISAEBACQkAI1BICIqa1tBtaixAQAkJACAgBISAE6hgBEdM63nwduhAQAkJACAgBISAEagkBEdNa2g2tRQgIASEgBISAEBACdYyAiGkdb74OXQgIASEgBISAEBACtYSAiGkt7YbWIgSEgBAQAkJACAiBOkZAxLSON1+HLgSEgBAQAkJACAiBWkJAxLSWdkNrEQJCQAgIASEgBIRAHSMgYlrHm69DFwJCQAgIASEgBIRALSEgYlpLu6G1CAEhIASEgBAQAkKgjhEQMa3jzdehC4FaQmBoaMjuuusu++d//udsWX/913/Nn303X1//+tft5ptvtt/93d+13/iN33hVL3X48GG788477Zd/+Zdf1nrOdix44yuuuML+9m//1vbu3fuq1vFyn3Su9QYWS1/na1/7mu3fv//lvjwfNz09bb/wC79gzz33nP3N3/yNrVu37mU///3vf79hLa/0eS/7DfRAISAEli0CIqbLduu0cCGw8hAAofrzP/9z+53f+R2bmpqyn/3Zn7Xf/u3f/q6JHIjQ7bff/orJFxCONb397W+3f/u3fyMZe6kvkC58XX311fZbv/Vb9u53v5vH8IUvfMG+9KUvWUdHx6smySC9jz76qH3P93zPiy7j3nvvtTe/+c2LsPuzP/sze+tb35qRSKwT6wFhx3H+/M//vP3RH/3Ry8Y7//wXW8zS18a/P/e5z70sLF8Ka/1eCAiBlYWAiOnK2k8djRBY1gjkiQ4UuType7UHBiL367/+6/aBD3zgFal68X7f+ta3SNTa29tf8RLyRPvVPP9sb/iP//iPtm/fvhcljzjmP/mTP7Ff+qVfOue6/z3Wdjby+3JAglK6Y8eOV3Wj8HJeX48RAkJg+SIgYrp8904rFwIrDoG8sgmS+ld/9Vf2wQ9+0H7t137N/vRP/9T+4R/+wT7/+c9nJBOP/83f/E1705vetKgsHKV0APTTP/3T9sQTT1Axfd/73peV0uO98BiU+vF1NusASNQ73vEOQ7kbZeuzfX+uMjiei6+wI0SJ/Yd/+IftjjvuoD1g6fdQL7G2kydPGogflGMQ61/8xV+0n/u5n6PVAbaEcx0P1gLssNZz2SDORtbxnp/61KfsQx/6kP3qr/6q3XDDDfZTP/VTdvfdd9sf//Ef8ziAU5T98Rof/vCH7cSJEzYyMkL8BwcHeUybNm3KcI/jwWvDxrB9+3b7yEc+Yj/zMz/DG4XA5PHHH8/wj33Fnh85ciRTnFfcCa8DEgJC4DsQEDHVSSEEhEBNILDUl5knm0Gkenp6bHx8nKVnkJdbbrmF5CtPAPNl4/Xr1/P3KFHj5/jvne98J0vsQY7uu+++F1Xv8iQOxOvv/u7v7PLLL7fJyUk7duyY7dy586wE8FyKbxBiqJ4gaxs3biRxBhHEv0FYQcZgG/jEJz5Bshdl71CUQer+8i//8qzHA7L3YkrmudaVV1CPHz9OS0V3dzfXh/Vs3ryZxxzHC8w/85nP2D333GN/8Rd/kVkl4oYCJxWUZlgflr52/niAR+xfKNuwOkAtx/sfPHiQ1o7X2pdbEx8CLUIICAETMdVJIASEQE0g8GJ+RfwOKiEUuiuvvJKKINRUEDCUyIPYwD+ZL/8vJZXwq4LsHTp0KHs+FMkXK3sv9WHi9a+//nqqiS9mNThbqTy/niBfINqwGYAgh7qK4wHpDQIeZDCvKOP1X83xLFVxY/PzP8f3UDDDcwqCCDIM/OGXheqZP/b8uvD9xMSE/cqv/EpmnVj62ijj4+YApBU3ClB5l+4V3htWhJfy0tbEyatFCAEh8O+GgIjpvxuUeiEhIAS+GwRerEFp6e/w7yBr0R0OgoOvaObB93gcvkDwguyB7IAQhdqK34Pkgaz+4A/+4HccQv698Rpf/epXSYhDVYSadzb/6NkI4LmajfJED98HYYPiG+QQ3+e9suc6nhcr45+L/OdV1FgLCCG+j/cHMNGYhmMP1TNPKPGYpX7epa8dSjWU4CDWUHnzNxuf/vSnM5L+3ZxTeq4QEALLDwER0+W3Z1qxEFhxCLxYg9LZfrdUgQuyiG71IKbhU4QnMq/OgRB98pOfZHkYZBQldZC+s6mmZ1M4o8M+T46XbshLlfGhEOaPIU/KQPpA2KJEDvURa8WxhUqM9wvymj8elLtBmjds2GDXXnvtovL32RTcKPmfi3Tm15g/3nzzUv7nZyO+S8v4YYWAXzVILN4flgvcQCxNMlhxJ7sOSAgIgRdFQMRUJ4gQEAL/qQjkszXPljV6NrKT96Pmn5NvpPmXf/kXejZDMQWhROPQRz/60Swr9aqrrmKzD77O1vgUa3vve9/LZh4QMpDEIIYPPvjgd+SS5teQzy3NN2RBefzYxz6WNfVEgxXWgDI3SBuei/I53hvHCIUYjVf4Hj+PzNf88Xz84x9ngxSIbz6zNVRlNBPlv/DaIKdQKPHaeH9YCNBYlSeIoeLG8eI10OSUb1jCz86meuePDY8B4Y4s1/hdHqd/j7SA/9QTWm8uBITAd4WAiOl3BZ+eLASEgBD4TgTyHlHhIwSEgBAQAi8fARHTl4+VHikEhIAQeEkEvtvc1Jd8Az1ACAgBIbCCERAxXcGbq0MTAkJACAgBISAEhMByQkDEdDntltYqBISAEBACQkAICIEVjICI6QreXB2aEBACQkAICAEhIASWEwIipstpt7RWISAEhIAQEAJCQAisYARETFfw5urQhIAQEAJCQAgIASGwnBAQMV1Ou6W1CgEhIASEgBAQAkJgBSMgYrqCN1eHJgSEgBAQAkJACAiB5YSAiOly2i2tVQgIASEgBISAEBACKxgBEdMVvLk6NCEgBISAEBACQkAILCcEREyX025prUJACAgBISAEhIAQWMEIiJiu4M3VoQkBISAEhIAQEAJCYDkhIGK6nHZLaxUCQkAICAEhIASEwApGQMR0BW+uDk0ICAEhIASEgBAQAssJARHT5bRbWqsQEAJCQAgIASEgBFYwAiKmK3hzdWhCQAgIASEgBISAEFhOCIiYLqfd0lqFgBAQAkJACAgBIbCCERAxXcGbq0MTAkJACAgBISAEhMByQkDEdDntltYqBISAEBACQkAICIEVjICI6QreXB2aEBACQkAICAEhIASWEwIipstpt7RWISAyU8tjAAABuklEQVQEhIAQEAJCQAisYARETFfw5urQhIAQEAJCQAgIASGwnBAQMV1Ou6W1CgEhIASEgBAQAkJgBSMgYrqCN1eHJgSEgBAQAkJACAiB5YSAiOly2i2tVQgIASEgBISAEBACKxgBEdMVvLk6NCEgBISAEBACQkAILCcEREyX025prUJACAgBISAEhIAQWMEIiJiu4M3VoQkBISAEhIAQEAJCYDkhIGK6nHZLaxUCQkAICAEhIASEwApGQMR0BW+uDk0ICAEhIASEgBAQAssJARHT5bRbWqsQEAJCQAgIASEgBFYwAiKmK3hzdWhCQAgIASEgBISAEFhOCIiYLqfd0lqFgBAQAkJACAgBIbCCERAxXcGbq0MTAkJACAgBISAEhMByQkDEdDntltYqBISAEBACQkAICIEVjICI6QreXB2aEBACQkAICAEhIASWEwIipstpt7RWISAEhIAQEAJCQAisYARETFfw5urQhIAQEAJCQAgIASGwnBAQMV1Ou6W1CgEhIASEgBAQAkJgBSMgYrqCN1eHJgSEgBAQAkJACAiB5YSAiOly2i2tVQgIASEgBISAEBACKxiB/w+B442jj8BD6AAAAABJRU5ErkJgg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o-RO"/>
          </a:p>
        </p:txBody>
      </p:sp>
      <p:pic>
        <p:nvPicPr>
          <p:cNvPr id="1026" name="Picture 2" descr="https://cdn.contentspeed.ro/leco.websales.ro/cs-content/cs-photos/products/original/semanatoare-de-paioase-sup-29-k-diva-mecanica-ceahlau_16955_1_158072456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362200"/>
            <a:ext cx="12191999" cy="7553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0755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094B5953-BE2F-4368-AB34-8400FDCF3C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4116" y="98474"/>
            <a:ext cx="9156986" cy="740042"/>
          </a:xfrm>
          <a:prstGeom prst="rect">
            <a:avLst/>
          </a:prstGeom>
        </p:spPr>
      </p:pic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0" y="914401"/>
            <a:ext cx="12039600" cy="3524042"/>
          </a:xfrm>
        </p:spPr>
        <p:txBody>
          <a:bodyPr/>
          <a:lstStyle/>
          <a:p>
            <a:r>
              <a:rPr lang="en-US" sz="2000" b="1" dirty="0">
                <a:solidFill>
                  <a:srgbClr val="050505"/>
                </a:solidFill>
                <a:latin typeface="+mj-lt"/>
              </a:rPr>
              <a:t>   </a:t>
            </a:r>
            <a:r>
              <a:rPr lang="ro-RO" sz="2000" b="1" dirty="0">
                <a:solidFill>
                  <a:srgbClr val="050505"/>
                </a:solidFill>
                <a:latin typeface="+mj-lt"/>
              </a:rPr>
              <a:t>20.</a:t>
            </a:r>
            <a:r>
              <a:rPr lang="ro-RO" sz="2000" b="1" dirty="0">
                <a:latin typeface="+mj-lt"/>
              </a:rPr>
              <a:t> </a:t>
            </a:r>
            <a:r>
              <a:rPr lang="ro-RO" sz="2000" b="1" dirty="0">
                <a:solidFill>
                  <a:schemeClr val="tx1"/>
                </a:solidFill>
                <a:latin typeface="+mj-lt"/>
              </a:rPr>
              <a:t>BIODIVERSITATEA – COMOARA DIN ȚINUTUL ZIMBRILOR - M3.1</a:t>
            </a:r>
            <a:r>
              <a:rPr lang="ro-RO" sz="2000" b="1" dirty="0">
                <a:solidFill>
                  <a:sysClr val="windowText" lastClr="000000"/>
                </a:solidFill>
                <a:latin typeface="+mj-lt"/>
              </a:rPr>
              <a:t/>
            </a:r>
            <a:br>
              <a:rPr lang="ro-RO" sz="2000" b="1" dirty="0">
                <a:solidFill>
                  <a:sysClr val="windowText" lastClr="000000"/>
                </a:solidFill>
                <a:latin typeface="+mj-lt"/>
              </a:rPr>
            </a:br>
            <a:r>
              <a:rPr lang="en-US" sz="2000" b="1" dirty="0">
                <a:solidFill>
                  <a:sysClr val="windowText" lastClr="000000"/>
                </a:solidFill>
                <a:latin typeface="+mj-lt"/>
              </a:rPr>
              <a:t>    </a:t>
            </a:r>
            <a:r>
              <a:rPr lang="ro-RO" sz="2000" b="1" dirty="0">
                <a:solidFill>
                  <a:schemeClr val="tx1"/>
                </a:solidFill>
                <a:latin typeface="+mj-lt"/>
              </a:rPr>
              <a:t>– finanțare nerambursabilă </a:t>
            </a:r>
            <a:r>
              <a:rPr lang="ro-RO" sz="2000" b="1" i="0" dirty="0">
                <a:solidFill>
                  <a:schemeClr val="tx1"/>
                </a:solidFill>
                <a:latin typeface="+mj-lt"/>
              </a:rPr>
              <a:t>: </a:t>
            </a:r>
            <a:r>
              <a:rPr lang="ro-RO" sz="2000" b="1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+mj-lt"/>
              </a:rPr>
              <a:t>9.992,70 </a:t>
            </a:r>
            <a:r>
              <a:rPr lang="ro-RO" sz="2000" b="1" dirty="0">
                <a:solidFill>
                  <a:schemeClr val="tx1"/>
                </a:solidFill>
                <a:latin typeface="+mj-lt"/>
              </a:rPr>
              <a:t>Euro - </a:t>
            </a:r>
            <a:r>
              <a:rPr lang="ro-RO" sz="2000" b="1" dirty="0">
                <a:latin typeface="+mj-lt"/>
              </a:rPr>
              <a:t>FINALIZAT</a:t>
            </a:r>
            <a:r>
              <a:rPr lang="ro-RO" sz="2000" b="1" dirty="0">
                <a:solidFill>
                  <a:schemeClr val="tx1"/>
                </a:solidFill>
                <a:latin typeface="+mj-lt"/>
              </a:rPr>
              <a:t/>
            </a:r>
            <a:br>
              <a:rPr lang="ro-RO" sz="2000" b="1" dirty="0">
                <a:solidFill>
                  <a:schemeClr val="tx1"/>
                </a:solidFill>
                <a:latin typeface="+mj-lt"/>
              </a:rPr>
            </a:br>
            <a:r>
              <a:rPr lang="ro-RO" sz="2000" b="1" dirty="0" smtClean="0">
                <a:solidFill>
                  <a:schemeClr val="tx1"/>
                </a:solidFill>
                <a:latin typeface="+mj-lt"/>
              </a:rPr>
              <a:t>    - beneficiar : FUNDAȚIA DE DEZVOLTARE LOCALĂ „SPERANȚA”</a:t>
            </a:r>
            <a:r>
              <a:rPr lang="ro-RO" sz="2000" dirty="0">
                <a:solidFill>
                  <a:sysClr val="windowText" lastClr="000000"/>
                </a:solidFill>
                <a:latin typeface="+mj-lt"/>
              </a:rPr>
              <a:t/>
            </a:r>
            <a:br>
              <a:rPr lang="ro-RO" sz="2000" dirty="0">
                <a:solidFill>
                  <a:sysClr val="windowText" lastClr="000000"/>
                </a:solidFill>
                <a:latin typeface="+mj-lt"/>
              </a:rPr>
            </a:br>
            <a:r>
              <a:rPr lang="ro-RO" sz="2000" b="1" dirty="0">
                <a:solidFill>
                  <a:schemeClr val="tx1"/>
                </a:solidFill>
                <a:latin typeface="+mj-lt"/>
              </a:rPr>
              <a:t/>
            </a:r>
            <a:br>
              <a:rPr lang="ro-RO" sz="2000" b="1" dirty="0">
                <a:solidFill>
                  <a:schemeClr val="tx1"/>
                </a:solidFill>
                <a:latin typeface="+mj-lt"/>
              </a:rPr>
            </a:br>
            <a:r>
              <a:rPr lang="ro-RO" sz="2000" i="0" dirty="0">
                <a:latin typeface="+mn-lt"/>
              </a:rPr>
              <a:t/>
            </a:r>
            <a:br>
              <a:rPr lang="ro-RO" sz="2000" i="0" dirty="0">
                <a:latin typeface="+mn-lt"/>
              </a:rPr>
            </a:br>
            <a:r>
              <a:rPr lang="ro-RO" sz="2000" b="1" dirty="0">
                <a:solidFill>
                  <a:sysClr val="windowText" lastClr="000000"/>
                </a:solidFill>
                <a:latin typeface="Calibri" panose="020F0502020204030204"/>
              </a:rPr>
              <a:t/>
            </a:r>
            <a:br>
              <a:rPr lang="ro-RO" sz="2000" b="1" dirty="0">
                <a:solidFill>
                  <a:sysClr val="windowText" lastClr="000000"/>
                </a:solidFill>
                <a:latin typeface="Calibri" panose="020F0502020204030204"/>
              </a:rPr>
            </a:br>
            <a:r>
              <a:rPr lang="ro-RO" sz="2000" dirty="0"/>
              <a:t/>
            </a:r>
            <a:br>
              <a:rPr lang="ro-RO" sz="2000" dirty="0"/>
            </a:br>
            <a:r>
              <a:rPr lang="ro-RO" sz="3200" b="1" dirty="0">
                <a:solidFill>
                  <a:sysClr val="windowText" lastClr="000000"/>
                </a:solidFill>
                <a:latin typeface="Calibri" panose="020F0502020204030204"/>
              </a:rPr>
              <a:t/>
            </a:r>
            <a:br>
              <a:rPr lang="ro-RO" sz="3200" b="1" dirty="0">
                <a:solidFill>
                  <a:sysClr val="windowText" lastClr="000000"/>
                </a:solidFill>
                <a:latin typeface="Calibri" panose="020F0502020204030204"/>
              </a:rPr>
            </a:br>
            <a:r>
              <a:rPr lang="ro-RO" i="0" dirty="0">
                <a:solidFill>
                  <a:srgbClr val="050505"/>
                </a:solidFill>
                <a:latin typeface="Segoe UI Historic" panose="020B0502040204020203" pitchFamily="34" charset="0"/>
              </a:rPr>
              <a:t/>
            </a:r>
            <a:br>
              <a:rPr lang="ro-RO" i="0" dirty="0">
                <a:solidFill>
                  <a:srgbClr val="050505"/>
                </a:solidFill>
                <a:latin typeface="Segoe UI Historic" panose="020B0502040204020203" pitchFamily="34" charset="0"/>
              </a:rPr>
            </a:br>
            <a:endParaRPr lang="ro-RO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2" y="2808051"/>
            <a:ext cx="4267200" cy="4038600"/>
          </a:xfrm>
          <a:prstGeom prst="rect">
            <a:avLst/>
          </a:prstGeom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2609" y="2971105"/>
            <a:ext cx="4267200" cy="4038600"/>
          </a:xfrm>
          <a:prstGeom prst="rect">
            <a:avLst/>
          </a:prstGeom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9809" y="2754973"/>
            <a:ext cx="3657600" cy="4038600"/>
          </a:xfrm>
          <a:prstGeom prst="rect">
            <a:avLst/>
          </a:prstGeom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076784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094B5953-BE2F-4368-AB34-8400FDCF3C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4116" y="98474"/>
            <a:ext cx="9156986" cy="740042"/>
          </a:xfrm>
          <a:prstGeom prst="rect">
            <a:avLst/>
          </a:prstGeom>
        </p:spPr>
      </p:pic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0" y="914401"/>
            <a:ext cx="12039600" cy="4139595"/>
          </a:xfrm>
        </p:spPr>
        <p:txBody>
          <a:bodyPr/>
          <a:lstStyle/>
          <a:p>
            <a:r>
              <a:rPr lang="en-US" sz="2000" b="1" dirty="0">
                <a:solidFill>
                  <a:srgbClr val="050505"/>
                </a:solidFill>
                <a:latin typeface="+mj-lt"/>
              </a:rPr>
              <a:t>   </a:t>
            </a:r>
            <a:r>
              <a:rPr lang="ro-RO" sz="2000" b="1" dirty="0">
                <a:solidFill>
                  <a:srgbClr val="050505"/>
                </a:solidFill>
                <a:latin typeface="+mj-lt"/>
              </a:rPr>
              <a:t>21.</a:t>
            </a:r>
            <a:r>
              <a:rPr lang="ro-RO" sz="2000" b="1" dirty="0">
                <a:latin typeface="+mj-lt"/>
              </a:rPr>
              <a:t> </a:t>
            </a:r>
            <a:r>
              <a:rPr lang="ro-RO" sz="2000" dirty="0">
                <a:solidFill>
                  <a:schemeClr val="tx1"/>
                </a:solidFill>
              </a:rPr>
              <a:t>–</a:t>
            </a:r>
            <a:r>
              <a:rPr lang="ro-RO" sz="2000" b="1" dirty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it-IT" sz="2000" b="1" dirty="0">
                <a:solidFill>
                  <a:schemeClr val="tx1"/>
                </a:solidFill>
              </a:rPr>
              <a:t>Cartarea unor habitate propice speciilor de amfibieni din situl Natura 2000 Vanatori Neamt</a:t>
            </a:r>
            <a:r>
              <a:rPr lang="ro-RO" sz="2000" dirty="0"/>
              <a:t/>
            </a:r>
            <a:br>
              <a:rPr lang="ro-RO" sz="2000" dirty="0"/>
            </a:br>
            <a:r>
              <a:rPr lang="ro-RO" sz="2000" b="1" dirty="0">
                <a:solidFill>
                  <a:schemeClr val="tx1"/>
                </a:solidFill>
                <a:latin typeface="+mj-lt"/>
              </a:rPr>
              <a:t>M3.1 </a:t>
            </a:r>
            <a:r>
              <a:rPr lang="ro-RO" sz="2000" b="1" dirty="0">
                <a:latin typeface="+mj-lt"/>
              </a:rPr>
              <a:t>-  </a:t>
            </a:r>
            <a:r>
              <a:rPr lang="ro-RO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IMPLEMENTARE</a:t>
            </a:r>
            <a:br>
              <a:rPr lang="ro-RO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r>
              <a:rPr lang="ro-RO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   -  beneficiar: </a:t>
            </a:r>
            <a:r>
              <a:rPr lang="ro-RO" sz="2000" b="1" dirty="0">
                <a:solidFill>
                  <a:schemeClr val="tx1"/>
                </a:solidFill>
              </a:rPr>
              <a:t>ASOCIAȚIA DE MEDIU ”ZIMBRUL” VINATORI NEAMT </a:t>
            </a:r>
            <a:r>
              <a:rPr lang="ro-RO" sz="2000" b="1" dirty="0"/>
              <a:t/>
            </a:r>
            <a:br>
              <a:rPr lang="ro-RO" sz="2000" b="1" dirty="0"/>
            </a:br>
            <a:r>
              <a:rPr lang="en-US" sz="2000" b="1" dirty="0">
                <a:solidFill>
                  <a:sysClr val="windowText" lastClr="000000"/>
                </a:solidFill>
                <a:latin typeface="+mj-lt"/>
              </a:rPr>
              <a:t>    </a:t>
            </a:r>
            <a:r>
              <a:rPr lang="ro-RO" sz="2000" b="1" dirty="0">
                <a:solidFill>
                  <a:schemeClr val="tx1"/>
                </a:solidFill>
                <a:latin typeface="+mj-lt"/>
              </a:rPr>
              <a:t>– finanțare nerambursabilă </a:t>
            </a:r>
            <a:r>
              <a:rPr lang="ro-RO" sz="2000" b="1" dirty="0">
                <a:latin typeface="+mj-lt"/>
              </a:rPr>
              <a:t>EURI</a:t>
            </a:r>
            <a:r>
              <a:rPr lang="ro-RO" sz="20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ro-RO" sz="2000" b="1" i="0" dirty="0">
                <a:solidFill>
                  <a:schemeClr val="tx1"/>
                </a:solidFill>
                <a:latin typeface="+mj-lt"/>
              </a:rPr>
              <a:t>: </a:t>
            </a:r>
            <a:r>
              <a:rPr lang="ro-RO" sz="2000" b="1" dirty="0">
                <a:solidFill>
                  <a:schemeClr val="tx1"/>
                </a:solidFill>
                <a:latin typeface="+mn-lt"/>
              </a:rPr>
              <a:t>15.311,46</a:t>
            </a:r>
            <a:r>
              <a:rPr lang="ro-RO" sz="2000" b="1" dirty="0"/>
              <a:t> </a:t>
            </a:r>
            <a:r>
              <a:rPr lang="ro-RO" sz="2000" b="1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+mj-lt"/>
              </a:rPr>
              <a:t> </a:t>
            </a:r>
            <a:r>
              <a:rPr lang="ro-RO" sz="2000" b="1" dirty="0">
                <a:solidFill>
                  <a:schemeClr val="tx1"/>
                </a:solidFill>
                <a:latin typeface="+mj-lt"/>
              </a:rPr>
              <a:t>Euro</a:t>
            </a:r>
            <a:br>
              <a:rPr lang="ro-RO" sz="2000" b="1" dirty="0">
                <a:solidFill>
                  <a:schemeClr val="tx1"/>
                </a:solidFill>
                <a:latin typeface="+mj-lt"/>
              </a:rPr>
            </a:br>
            <a:r>
              <a:rPr lang="ro-RO" sz="2000" i="0" dirty="0">
                <a:solidFill>
                  <a:sysClr val="windowText" lastClr="000000"/>
                </a:solidFill>
                <a:latin typeface="+mn-lt"/>
              </a:rPr>
              <a:t/>
            </a:r>
            <a:br>
              <a:rPr lang="ro-RO" sz="2000" i="0" dirty="0">
                <a:solidFill>
                  <a:sysClr val="windowText" lastClr="000000"/>
                </a:solidFill>
                <a:latin typeface="+mn-lt"/>
              </a:rPr>
            </a:br>
            <a:r>
              <a:rPr lang="ro-RO" sz="2000" b="1" dirty="0">
                <a:solidFill>
                  <a:schemeClr val="tx1"/>
                </a:solidFill>
                <a:latin typeface="+mj-lt"/>
              </a:rPr>
              <a:t/>
            </a:r>
            <a:br>
              <a:rPr lang="ro-RO" sz="2000" b="1" dirty="0">
                <a:solidFill>
                  <a:schemeClr val="tx1"/>
                </a:solidFill>
                <a:latin typeface="+mj-lt"/>
              </a:rPr>
            </a:br>
            <a:r>
              <a:rPr lang="ro-RO" sz="2000" i="0" dirty="0">
                <a:latin typeface="+mn-lt"/>
              </a:rPr>
              <a:t/>
            </a:r>
            <a:br>
              <a:rPr lang="ro-RO" sz="2000" i="0" dirty="0">
                <a:latin typeface="+mn-lt"/>
              </a:rPr>
            </a:br>
            <a:r>
              <a:rPr lang="ro-RO" sz="2000" b="1" dirty="0">
                <a:solidFill>
                  <a:sysClr val="windowText" lastClr="000000"/>
                </a:solidFill>
                <a:latin typeface="Calibri" panose="020F0502020204030204"/>
              </a:rPr>
              <a:t/>
            </a:r>
            <a:br>
              <a:rPr lang="ro-RO" sz="2000" b="1" dirty="0">
                <a:solidFill>
                  <a:sysClr val="windowText" lastClr="000000"/>
                </a:solidFill>
                <a:latin typeface="Calibri" panose="020F0502020204030204"/>
              </a:rPr>
            </a:br>
            <a:r>
              <a:rPr lang="ro-RO" sz="2000" dirty="0"/>
              <a:t/>
            </a:r>
            <a:br>
              <a:rPr lang="ro-RO" sz="2000" dirty="0"/>
            </a:br>
            <a:r>
              <a:rPr lang="ro-RO" sz="3200" b="1" dirty="0">
                <a:solidFill>
                  <a:sysClr val="windowText" lastClr="000000"/>
                </a:solidFill>
                <a:latin typeface="Calibri" panose="020F0502020204030204"/>
              </a:rPr>
              <a:t/>
            </a:r>
            <a:br>
              <a:rPr lang="ro-RO" sz="3200" b="1" dirty="0">
                <a:solidFill>
                  <a:sysClr val="windowText" lastClr="000000"/>
                </a:solidFill>
                <a:latin typeface="Calibri" panose="020F0502020204030204"/>
              </a:rPr>
            </a:br>
            <a:r>
              <a:rPr lang="ro-RO" i="0" dirty="0">
                <a:solidFill>
                  <a:srgbClr val="050505"/>
                </a:solidFill>
                <a:latin typeface="Segoe UI Historic" panose="020B0502040204020203" pitchFamily="34" charset="0"/>
              </a:rPr>
              <a:t/>
            </a:r>
            <a:br>
              <a:rPr lang="ro-RO" i="0" dirty="0">
                <a:solidFill>
                  <a:srgbClr val="050505"/>
                </a:solidFill>
                <a:latin typeface="Segoe UI Historic" panose="020B0502040204020203" pitchFamily="34" charset="0"/>
              </a:rPr>
            </a:br>
            <a:endParaRPr lang="ro-RO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2819400"/>
            <a:ext cx="5791199" cy="3395662"/>
          </a:xfrm>
          <a:prstGeom prst="rect">
            <a:avLst/>
          </a:prstGeom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2819401"/>
            <a:ext cx="6400800" cy="3429000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250755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094B5953-BE2F-4368-AB34-8400FDCF3C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4116" y="98474"/>
            <a:ext cx="9156986" cy="740042"/>
          </a:xfrm>
          <a:prstGeom prst="rect">
            <a:avLst/>
          </a:prstGeom>
        </p:spPr>
      </p:pic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76200" y="838516"/>
            <a:ext cx="12039600" cy="2600712"/>
          </a:xfrm>
        </p:spPr>
        <p:txBody>
          <a:bodyPr/>
          <a:lstStyle/>
          <a:p>
            <a:r>
              <a:rPr lang="en-US" sz="2000" b="1" dirty="0">
                <a:solidFill>
                  <a:srgbClr val="050505"/>
                </a:solidFill>
                <a:latin typeface="+mj-lt"/>
              </a:rPr>
              <a:t> </a:t>
            </a:r>
            <a:r>
              <a:rPr lang="ro-RO" sz="2000" b="1" dirty="0">
                <a:solidFill>
                  <a:srgbClr val="050505"/>
                </a:solidFill>
                <a:latin typeface="+mj-lt"/>
              </a:rPr>
              <a:t>22.</a:t>
            </a:r>
            <a:r>
              <a:rPr lang="ro-RO" sz="2000" b="1" dirty="0"/>
              <a:t> </a:t>
            </a:r>
            <a:r>
              <a:rPr lang="ro-RO" sz="2000" b="1" dirty="0">
                <a:solidFill>
                  <a:schemeClr val="tx1"/>
                </a:solidFill>
                <a:latin typeface="+mj-lt"/>
              </a:rPr>
              <a:t>ÎNFIINȚARE FIRMĂ CATERING ÎN SAT RĂUCEȘTI, COMUNA RAUCEȘTI, JUDEȚUL NEAMȚ</a:t>
            </a:r>
            <a:r>
              <a:rPr lang="en-US" sz="20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ro-RO" sz="2000" b="1" dirty="0">
                <a:solidFill>
                  <a:schemeClr val="tx1"/>
                </a:solidFill>
                <a:latin typeface="+mj-lt"/>
              </a:rPr>
              <a:t>– </a:t>
            </a:r>
            <a:r>
              <a:rPr lang="en-US" sz="20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ro-RO" sz="2000" b="1" dirty="0">
                <a:solidFill>
                  <a:sysClr val="windowText" lastClr="000000"/>
                </a:solidFill>
                <a:latin typeface="Calibri" panose="020F0502020204030204"/>
              </a:rPr>
              <a:t>M4.1</a:t>
            </a:r>
            <a:r>
              <a:rPr lang="ro-RO" sz="2000" b="1" i="0" dirty="0">
                <a:solidFill>
                  <a:schemeClr val="tx1"/>
                </a:solidFill>
                <a:latin typeface="+mj-lt"/>
              </a:rPr>
              <a:t/>
            </a:r>
            <a:br>
              <a:rPr lang="ro-RO" sz="2000" b="1" i="0" dirty="0">
                <a:solidFill>
                  <a:schemeClr val="tx1"/>
                </a:solidFill>
                <a:latin typeface="+mj-lt"/>
              </a:rPr>
            </a:br>
            <a:r>
              <a:rPr lang="en-US" sz="2000" b="1" i="0" dirty="0">
                <a:solidFill>
                  <a:schemeClr val="tx1"/>
                </a:solidFill>
                <a:latin typeface="+mj-lt"/>
              </a:rPr>
              <a:t> </a:t>
            </a:r>
            <a:r>
              <a:rPr lang="ro-RO" sz="2000" b="1" dirty="0">
                <a:solidFill>
                  <a:schemeClr val="tx1"/>
                </a:solidFill>
                <a:latin typeface="+mj-lt"/>
              </a:rPr>
              <a:t>– finanțare nerambursabilă </a:t>
            </a:r>
            <a:r>
              <a:rPr lang="ro-RO" sz="2000" b="1" i="0" dirty="0">
                <a:solidFill>
                  <a:schemeClr val="tx1"/>
                </a:solidFill>
                <a:latin typeface="+mj-lt"/>
              </a:rPr>
              <a:t>: </a:t>
            </a:r>
            <a:r>
              <a:rPr lang="ro-RO" sz="2000" b="1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Calibri" panose="020F0502020204030204"/>
              </a:rPr>
              <a:t> 35.000,00 Euro </a:t>
            </a:r>
            <a:r>
              <a:rPr lang="ro-RO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- FINALIZAT</a:t>
            </a:r>
            <a:r>
              <a:rPr lang="ro-RO" sz="2000" dirty="0"/>
              <a:t/>
            </a:r>
            <a:br>
              <a:rPr lang="ro-RO" sz="2000" dirty="0"/>
            </a:br>
            <a:r>
              <a:rPr lang="en-US" sz="2000" dirty="0"/>
              <a:t>  </a:t>
            </a:r>
            <a:r>
              <a:rPr lang="ro-RO" sz="2000" b="1" dirty="0">
                <a:solidFill>
                  <a:sysClr val="windowText" lastClr="000000"/>
                </a:solidFill>
                <a:latin typeface="Calibri" panose="020F0502020204030204"/>
              </a:rPr>
              <a:t/>
            </a:r>
            <a:br>
              <a:rPr lang="ro-RO" sz="2000" b="1" dirty="0">
                <a:solidFill>
                  <a:sysClr val="windowText" lastClr="000000"/>
                </a:solidFill>
                <a:latin typeface="Calibri" panose="020F0502020204030204"/>
              </a:rPr>
            </a:br>
            <a:r>
              <a:rPr lang="ro-RO" sz="2000" dirty="0"/>
              <a:t/>
            </a:r>
            <a:br>
              <a:rPr lang="ro-RO" sz="2000" dirty="0"/>
            </a:br>
            <a:r>
              <a:rPr lang="ro-RO" sz="3200" b="1" dirty="0">
                <a:solidFill>
                  <a:sysClr val="windowText" lastClr="000000"/>
                </a:solidFill>
                <a:latin typeface="Calibri" panose="020F0502020204030204"/>
              </a:rPr>
              <a:t/>
            </a:r>
            <a:br>
              <a:rPr lang="ro-RO" sz="3200" b="1" dirty="0">
                <a:solidFill>
                  <a:sysClr val="windowText" lastClr="000000"/>
                </a:solidFill>
                <a:latin typeface="Calibri" panose="020F0502020204030204"/>
              </a:rPr>
            </a:br>
            <a:r>
              <a:rPr lang="ro-RO" i="0" dirty="0">
                <a:solidFill>
                  <a:srgbClr val="050505"/>
                </a:solidFill>
                <a:latin typeface="Segoe UI Historic" panose="020B0502040204020203" pitchFamily="34" charset="0"/>
              </a:rPr>
              <a:t/>
            </a:r>
            <a:br>
              <a:rPr lang="ro-RO" i="0" dirty="0">
                <a:solidFill>
                  <a:srgbClr val="050505"/>
                </a:solidFill>
                <a:latin typeface="Segoe UI Historic" panose="020B0502040204020203" pitchFamily="34" charset="0"/>
              </a:rPr>
            </a:br>
            <a:endParaRPr lang="ro-RO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1200"/>
            <a:ext cx="5943600" cy="4876800"/>
          </a:xfrm>
          <a:prstGeom prst="rect">
            <a:avLst/>
          </a:prstGeom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1981200"/>
            <a:ext cx="6248400" cy="4876800"/>
          </a:xfrm>
          <a:prstGeom prst="rect">
            <a:avLst/>
          </a:prstGeom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60553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094B5953-BE2F-4368-AB34-8400FDCF3C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4116" y="98474"/>
            <a:ext cx="9156986" cy="740042"/>
          </a:xfrm>
          <a:prstGeom prst="rect">
            <a:avLst/>
          </a:prstGeom>
        </p:spPr>
      </p:pic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-1" y="914403"/>
            <a:ext cx="12191999" cy="1054135"/>
          </a:xfrm>
        </p:spPr>
        <p:txBody>
          <a:bodyPr/>
          <a:lstStyle/>
          <a:p>
            <a:pPr algn="l"/>
            <a:r>
              <a:rPr lang="en-US" sz="2000" b="1" dirty="0">
                <a:solidFill>
                  <a:srgbClr val="050505"/>
                </a:solidFill>
                <a:latin typeface="+mj-lt"/>
              </a:rPr>
              <a:t>  </a:t>
            </a:r>
            <a:r>
              <a:rPr lang="ro-RO" sz="2000" b="1" dirty="0">
                <a:solidFill>
                  <a:srgbClr val="050505"/>
                </a:solidFill>
                <a:latin typeface="+mj-lt"/>
              </a:rPr>
              <a:t>23.</a:t>
            </a:r>
            <a:r>
              <a:rPr lang="it-IT" sz="2000" b="1" dirty="0"/>
              <a:t> </a:t>
            </a:r>
            <a:r>
              <a:rPr lang="ro-RO" sz="2000" b="1" dirty="0">
                <a:solidFill>
                  <a:schemeClr val="tx1"/>
                </a:solidFill>
              </a:rPr>
              <a:t>Î</a:t>
            </a:r>
            <a:r>
              <a:rPr lang="it-IT" sz="2000" b="1" dirty="0">
                <a:solidFill>
                  <a:schemeClr val="tx1"/>
                </a:solidFill>
                <a:latin typeface="+mj-lt"/>
              </a:rPr>
              <a:t>nfiin</a:t>
            </a:r>
            <a:r>
              <a:rPr lang="ro-RO" sz="2000" b="1" dirty="0">
                <a:solidFill>
                  <a:schemeClr val="tx1"/>
                </a:solidFill>
                <a:latin typeface="+mj-lt"/>
              </a:rPr>
              <a:t>ț</a:t>
            </a:r>
            <a:r>
              <a:rPr lang="it-IT" sz="2000" b="1" dirty="0">
                <a:solidFill>
                  <a:schemeClr val="tx1"/>
                </a:solidFill>
                <a:latin typeface="+mj-lt"/>
              </a:rPr>
              <a:t>are fabric</a:t>
            </a:r>
            <a:r>
              <a:rPr lang="ro-RO" sz="2000" b="1" dirty="0">
                <a:solidFill>
                  <a:schemeClr val="tx1"/>
                </a:solidFill>
                <a:latin typeface="+mj-lt"/>
              </a:rPr>
              <a:t>ă</a:t>
            </a:r>
            <a:r>
              <a:rPr lang="it-IT" sz="2000" b="1" dirty="0">
                <a:solidFill>
                  <a:schemeClr val="tx1"/>
                </a:solidFill>
                <a:latin typeface="+mj-lt"/>
              </a:rPr>
              <a:t> brichete din paie </a:t>
            </a:r>
            <a:r>
              <a:rPr lang="ro-RO" sz="2000" b="1" dirty="0">
                <a:solidFill>
                  <a:schemeClr val="tx1"/>
                </a:solidFill>
                <a:latin typeface="+mj-lt"/>
              </a:rPr>
              <a:t>ș</a:t>
            </a:r>
            <a:r>
              <a:rPr lang="it-IT" sz="2000" b="1" dirty="0">
                <a:solidFill>
                  <a:schemeClr val="tx1"/>
                </a:solidFill>
                <a:latin typeface="+mj-lt"/>
              </a:rPr>
              <a:t>i rumegu</a:t>
            </a:r>
            <a:r>
              <a:rPr lang="ro-RO" sz="2000" b="1" dirty="0">
                <a:solidFill>
                  <a:schemeClr val="tx1"/>
                </a:solidFill>
                <a:latin typeface="+mj-lt"/>
              </a:rPr>
              <a:t>ș</a:t>
            </a:r>
            <a:r>
              <a:rPr lang="it-IT" sz="20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ro-RO" sz="2000" b="1" dirty="0">
                <a:solidFill>
                  <a:schemeClr val="tx1"/>
                </a:solidFill>
                <a:latin typeface="+mj-lt"/>
              </a:rPr>
              <a:t>î</a:t>
            </a:r>
            <a:r>
              <a:rPr lang="it-IT" sz="2000" b="1" dirty="0">
                <a:solidFill>
                  <a:schemeClr val="tx1"/>
                </a:solidFill>
                <a:latin typeface="+mj-lt"/>
              </a:rPr>
              <a:t>n sat Dumbrava, comuna Timi</a:t>
            </a:r>
            <a:r>
              <a:rPr lang="ro-RO" sz="2000" b="1" dirty="0">
                <a:solidFill>
                  <a:schemeClr val="tx1"/>
                </a:solidFill>
                <a:latin typeface="+mj-lt"/>
              </a:rPr>
              <a:t>ș</a:t>
            </a:r>
            <a:r>
              <a:rPr lang="it-IT" sz="2000" b="1" dirty="0">
                <a:solidFill>
                  <a:schemeClr val="tx1"/>
                </a:solidFill>
                <a:latin typeface="+mj-lt"/>
              </a:rPr>
              <a:t>e</a:t>
            </a:r>
            <a:r>
              <a:rPr lang="ro-RO" sz="2000" b="1" dirty="0">
                <a:solidFill>
                  <a:schemeClr val="tx1"/>
                </a:solidFill>
                <a:latin typeface="+mj-lt"/>
              </a:rPr>
              <a:t>ș</a:t>
            </a:r>
            <a:r>
              <a:rPr lang="it-IT" sz="2000" b="1" dirty="0">
                <a:solidFill>
                  <a:schemeClr val="tx1"/>
                </a:solidFill>
                <a:latin typeface="+mj-lt"/>
              </a:rPr>
              <a:t>ti, jude</a:t>
            </a:r>
            <a:r>
              <a:rPr lang="ro-RO" sz="2000" b="1" dirty="0">
                <a:solidFill>
                  <a:schemeClr val="tx1"/>
                </a:solidFill>
                <a:latin typeface="+mj-lt"/>
              </a:rPr>
              <a:t>ț</a:t>
            </a:r>
            <a:r>
              <a:rPr lang="it-IT" sz="2000" b="1" dirty="0">
                <a:solidFill>
                  <a:schemeClr val="tx1"/>
                </a:solidFill>
                <a:latin typeface="+mj-lt"/>
              </a:rPr>
              <a:t>ul Neam</a:t>
            </a:r>
            <a:r>
              <a:rPr lang="ro-RO" sz="2000" b="1" dirty="0">
                <a:solidFill>
                  <a:schemeClr val="tx1"/>
                </a:solidFill>
                <a:latin typeface="+mj-lt"/>
              </a:rPr>
              <a:t>ț– </a:t>
            </a:r>
            <a:r>
              <a:rPr lang="ro-RO" sz="2000" b="1" dirty="0">
                <a:solidFill>
                  <a:sysClr val="windowText" lastClr="000000"/>
                </a:solidFill>
                <a:latin typeface="+mj-lt"/>
              </a:rPr>
              <a:t>M4.1</a:t>
            </a:r>
            <a:r>
              <a:rPr lang="ro-RO" sz="2000" b="1" i="0" dirty="0">
                <a:solidFill>
                  <a:schemeClr val="tx1"/>
                </a:solidFill>
                <a:latin typeface="+mj-lt"/>
              </a:rPr>
              <a:t/>
            </a:r>
            <a:br>
              <a:rPr lang="ro-RO" sz="2000" b="1" i="0" dirty="0">
                <a:solidFill>
                  <a:schemeClr val="tx1"/>
                </a:solidFill>
                <a:latin typeface="+mj-lt"/>
              </a:rPr>
            </a:br>
            <a:r>
              <a:rPr lang="en-US" sz="2000" b="1" i="0" dirty="0">
                <a:solidFill>
                  <a:schemeClr val="tx1"/>
                </a:solidFill>
                <a:latin typeface="+mj-lt"/>
              </a:rPr>
              <a:t>  </a:t>
            </a:r>
            <a:r>
              <a:rPr lang="ro-RO" sz="2000" b="1" dirty="0">
                <a:solidFill>
                  <a:schemeClr val="tx1"/>
                </a:solidFill>
                <a:latin typeface="+mj-lt"/>
              </a:rPr>
              <a:t>– finanțare nerambursabilă </a:t>
            </a:r>
            <a:r>
              <a:rPr lang="ro-RO" sz="2000" b="1" i="0" dirty="0">
                <a:solidFill>
                  <a:schemeClr val="tx1"/>
                </a:solidFill>
                <a:latin typeface="+mj-lt"/>
              </a:rPr>
              <a:t>: </a:t>
            </a:r>
            <a:r>
              <a:rPr lang="ro-RO" sz="2000" b="1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35.000 </a:t>
            </a:r>
            <a:r>
              <a:rPr lang="ro-RO" sz="2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Euro</a:t>
            </a:r>
            <a:r>
              <a:rPr lang="ro-RO" sz="2000" b="1" dirty="0">
                <a:solidFill>
                  <a:schemeClr val="tx1"/>
                </a:solidFill>
                <a:latin typeface="+mn-lt"/>
              </a:rPr>
              <a:t>; </a:t>
            </a:r>
            <a:r>
              <a:rPr lang="ro-RO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- FINALIZAT</a:t>
            </a:r>
            <a:br>
              <a:rPr lang="ro-RO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endParaRPr lang="ro-RO" dirty="0"/>
          </a:p>
        </p:txBody>
      </p:sp>
      <p:sp>
        <p:nvSpPr>
          <p:cNvPr id="3" name="AutoShape 2" descr="data:image/png;base64,iVBORw0KGgoAAAANSUhEUgAAAqYAAANtCAYAAABCI7lcAAAAAXNSR0IArs4c6QAAIABJREFUeF7svX3MVdWZ/r9MJplArLaFCBOEoaRTqSZqnhIlEdqGVkTMtyhMxamgtmiwvKU4EAkgL1aIDkQzyGsQq2AnQgJqHQlghqbFJjhhqJjYof2DYaikaHDSaqV/+su1+rtO7ud+1t5nn7fn2eec6yRGnnP2Xuten3vtta99r3vtddlnn332WdBHBERABERABERABERABAaYwGUSpgPsAVUvAiIgAiIgAiIgAiIQCUiYqiOIgAiIgAiIgAiIgAiUgoCEaSncICNEQAREQAREQAREQAQkTNUHREAEREAEREAEREAESkFAwrQUbpARIiACIiACIiACIiACEqbqAyIgAiIgAiIgAiIgAqUgIGFaCjfICBEQAREQAREQAREQAQlT9QEREAEREAEREAEREIFSEJAwLYUbZIQIiIAIiIAIiIAIiICEqfqACIiACIiACIiACIhAKQhImJbCDTJCBERABERABERABERAwlR9QAREQAREQAREQAREoBQEJExL4QYZIQIiIAIiIAIiIAIiIGGqPiACIiACIiACIiACIlAKAhKmpXCDjBABERABERABERABEZAwVR8QAREQAREQAREQAREoBQEJ01K4QUaIgAiIgAiIgAiIgAhImKoPiIAIiIAIiIAIiIAIlIKAhGkp3CAj6iXw29/+NsycOTMMHz48/PSnPw1DhgypFPXRRx+Fe++9Nxw+fDi89NJL8d9Znx//+MdhzJgxyWNQ7p49e/qUz7JsPY8//ni4++67w1/+8pdw44031tusQufB5l/96leZdsGGxYsXhx07dgTY9dhjj1XK5W/44qqrrgooyx+TZwTqnTBhQk3nFGqUO4j+Xbp0aa7/qpVNe996661wyy23JA9nXfhx79694Zprrkkeh/4wa9asym+vvvpq+PDDD8NDDz3U63gw3rhxY5g3b17sl/68PFuqtcf+Xq0fpMpin8Vv/rrxx9t+tGHDhngt0R/11F1L2xo91l6bRXnXwqZR+6qdXytf9rG5c+eGZ555JgwaNKhaFfH3Rq+zItdXrW0pZLgO6kgCEqYd6dbuahQGvP379/cRE/h+1apVodoNCYM5brhejNibWt5Aj3rwgfDDAI2/q93scSPoD/HKG86WLVuqCrKi4g9l7tq1Kzz66KNh69atFeFVrdeB58mTJ8Ott95a7dDM35tRRl7leTfPlMihaJs9e3YfvqkHmqy+WjeQOk6EzatXrw5z5swJJ06cCKNHj87sG/YBZsaMGeH48eO9HnCKVt9qv+XZgWty/vz5uQ8bPL8WNhR0/XEdF+VMf40YMaIuPxWtR8eJQCsJSJi2kq7KbjkBRqUgTK2w4hP8bbfdlisSeVyW8Kw20FOsQJgwIvvaa6+FyZMnZ0YrcM6CBQvCmjVrMqNyzQJX5KZc5BhrzzvvvBPtLhqNwbl5Aq5oW5tRRl5deb7mbxBm/gEG/h47dmwvX6b6nxV5tUSzivIpetz7778fD7366qurnlJr30gV2Gq/VWtEtRkPe34tbPrzOq7WRv6eGo+KnqvjRKAsBCRMy+IJ2VEXAQzEhw4dilPtmKJF1BI3wgMHDoRjx47FMrNEACJ/Bw8eDH/+858zp/GrRRx50z179mxSADNCNmzYsHDffffF6BSmwPlhNJfR3ZSQhjhA+9AOTA1fvHgx/OIXv4hFUCTxhvTZZ5/F7zdt2hSFEm/KqBdT+piGpQ2si/xslJdTgjfccEMvIeZTJ2ALUikQTUMKA/7tI68859SpU9E2plX4OvAbIrHf+973YjQWYg/tYHoEyvZlkJu1E+Xy8/Of/zz+E+Wi3ilTplTSO8B+6NCh0WZElFEfHi7sQwbLqSV1Ab7YvXt3nB61/YI+Yj9NdXgblYW/EJG2fkZ7J02aFI4ePdqnH+C4ar6w0/Jof09PT0z3gJ3PPfdceOKJJyrXDKLb7KvwAT6YgbD+oG1ZdY8bNy7aZP1GH6T6Kpng2uV1m7o2/HWVStNh9Bv93UYQfeoNU1zqZQOb33jjjfCzn/0sPPLII2HRokVxHIKfbd/fvn17eOWVV2JqUbN9y3rwQAzWvP5hm+eH691yzkrlsWMbykO70KYlS5bEPgOm/DfHFvqB1wvqYfqH7cepvq/vRIAEJEzVF9qaAAZkiCMIN3xwMzty5Ej8N6YrIZhsbiUbi5sTbvrf//73w4MPPli5kXgYRSJGWdFZikLUj6lEiB8KAd4oOfhPnDgxCkafBkDxRhFJoYJ8WOa9Dh48uHKjsN8jr9GmM0B88ByUc/78+YrY5b8RBWVqAoQmbkb2JscbHY+/dOlSFHOw7w9/+EP4/e9/H6699to+zFFmXh0QO/DX9ddfH7785S9HcciyKRRTZaDMdevWhRUrVsQbJUQbxBRulHgYmDZtWkUcMJ3B+hR9h9O8FFeptIeiaSGM4KNfWZEHruwn1fKdaR/6LvsnGPAmj5zV6667LooEGw3E70V84fs0uYLfJ598Et59991Yru1X6MM+Gle0bus32EhRY/vq6dOn+/gt69rgg5S9rnzeMG2joGIfwnjBPr1v377I1I4P9bChOENZeBjEAyiuPab1UPDzGkd/a6ZvrV9ggx8X7NiCtt9xxx29ro+8KKvtG3iQwQMgPhC/X/rSl+L4ce7cucrDHfskxOgLL7wQIMZRv7XLrgNo65uPjG8ZAQnTlqFVwf1B4He/+128CUBo4UaAmwzEBiJhECgpEWAXpeCGmJcTWnQa0AtIigTcEBE1wrT95s2bIxIblWM0dOXKlVEgp6J1NgcW5//xj38MP/nJTypCHJEtiivkDJ45c6YSOYYIwI0BdaIcRKLACPmFNvrBY3Djhq24sUBY+Vw1P91tIzUQgbDDR0xT56TqgB8uv/zyMHXq1HiDtwsqvKC3v9lIJ6JxEKk4HiwhCH0OsfUp+w2+y+sLPjfURoRslNsvcLIpIlm5zP46oZ9w06c4h8/Qp/Hd17/+9RhV9qkBFAiImmX5AnXZ9lN8/s///E+MhtoHPP9gkPIHHwaz6p4+fXpFiDIHO9VXIY6831LXBqOt/rpKLXrkMYyIo7/DjxDEeAhM5Z3WywbnQazBL1j0aNMX7AMhRDWjwc3yre/PfADEuAB/2rEldX1kLVyyEWQs8Nu2bVvk9vDDD0fBybHB9mv0UYw1jBijf5QlhaU/7keqozkEJEybw1GlDBAB5jti6h5iCpEIRDD4d2p1tRUVNDsriuWjdLaZfkEHRQmniBmZgVjkzchGFyi2EN3DJ8sGRnEQgfjP//zPGPGAsKSIpZBh5JAik5EQ3CSssOOUu52+5o2EkUHYk1ql76MrtA3sIXJSN3t/TqqO1DR3KiKXip5yyhnc8cEDiV3wlhWxAwcIPYorpn+kUj+sbxmd8wulINIhbiEKUzfjvIVVtl/5xXRWyNlFevX4AvVYHjbi/d3vfrfXw5FPY8nzR1Y/oFCp1le9OLKiyF4bNuJpryub72yjnjiGzFAO0wp8igr518OG1xb7kY2O4zv74NJs344aNaoi/BFJhyi0D5x+bEmJ0KyHb9u/mJKBh077cID6LDP7kMy3WijvdYBujm1crYRpGzuv203HzQvT9hACfsAtIgKscEu9QshOJaZy2DhVx9xMGzngFDHEH2xhXiFvmriJYMoa04k28pBaIc228WbKG+zatWvja4ouXLgQp8khyhEtoyhj9BORWkRqeIOmbTj/v//7v8PLL78c0wx+85vfVMqCOMNNBtEe2/aUWKHohrBDhAZRsm984xuVxUA8B23G9Dqmim1UB3XgxufTBnjDQ4Twi1/8Yli2bFl8A4Atg9Eg8rXRRggEG63FK8W++c1vhoULF0ZRf9lll4XXX389jBw5Mvz93/99+PWvfx3/j3QCv5iJfQX+oZhFNNpGDJHHCqa2Xv6O/9vjcYz1DyN+ts+lBADK4dQzubIf4MGgmi9S0WtyZ78iY4hK+6CR8ke1uiGcUn7zfTXPb2gvfgd7fJgWY68rOxbyGuO1h9/gb1xviGAzpca+ygvH1MMGrLCIDCkDNkpoxTE4IjIPu5cvXx5nMJrl25tvvjlGMjGGIBKM15g9/fTT4R/+4R/Cv//7v/cZW3Ct2fxd+6CC6+xrX/tar+uWfQNjBmeWbNoFxiTM3qB+XF/4P9qIgAB8j/EANt5///3x2ki9Vq3b72Nqf18CEqbqFW1JwC4qQKQRwgYDJgSFXWyR925OKyw5pclV14i02HdVpqKZO3fujAIMgzcWNOBjRSHfr8qFR4ic3HXXXXEqjHbZqd+siCkXaVHY+JxWiE7YipsubjywBeXzRgW7/OIgHo+o4be+9a1KVIc3HZyTYmejzc8//3x4++23e938UK5vB8/htLZfVEPhYd8VayNmdsEWy2DkGdOnrC+1qt6/4omLnXAepych7F988cV4g/eLOOzFYcvi92DEvFZGxvAb35+Lf3PxBxcA2TI9K9bx+c9/Pt7c6YNU1Mn2A4hiCAf7kJPyhW0DWEI0oB70Qy5kGz9+fBTffNCw+aapBXR5dXOhHf2GMn1fhf8hWHzaSOrasIvv7HXFh0OwTR0DzkwrQBtSEdNa2aAd9L+fKbBl+X7RbN9yBgLRTDyo853OHBfAxLbfcvbXmX0ItZFUm4LA6xc+ZVoQxhy7mM4yRr/CLEa1N6S05Y1IRreEgIRpS7CqUBEQARGonYCPwtdeQnPOyHt1VnNq6L5SyuLb7iOvFrcbAQnTdvOY7BUBEehYAn5Ku78bykgfoot4N7B/I0Ot9lRLl6m1vHY+fqB9287sZHt3EZAw7S5/q7UiIAIlJVAkraPVpvvUh6ztW4vaITH2V1Jl8G1Rn+k4ERhoAhKmA+0B1S8CIiACIiACIiACIhAJSJiqI4iACIiACIiACIiACJSCgIRpKdwgI0RABERABERABERABCRM1QdEQAREQAREQAREQARKQUDCtBRukBEiIAIiIAIiIAIiIAISpuoDIiACIiACIiACIiACpSAgYVoKN8gIERABERABERABERABCVP1AREQAREQAREQAREQgVIQkDAthRtkhAiIgAiIgAiIgAiIgISp+oAIiIAIiIAIiIAIiEApCEiYlsINMkIEREAEREAEREAEREDCVH1ABERABERABERABESgFAQkTEvhBhkhAiIgAiIgAiIgAiIgYao+IAIiIAIiIAIiIAIiUAoCEqalcIOMEAEREAEREAEREAERkDBVHxABERABERABERABESgFAQnTUrhBRoiACIiACIiACIiACEiYqg+IgAiIgAiIgAiIgAiUgoCEaSncICNEQAREQAREQAREQAQkTNUHREAEREAEREAEREAESkFAwrQUbpARIiACIiACIiACIiACEqbqAyIgAiIgAiIgAiIgAqUgIGFaCjfICBEQAREQAREQAREQAQlT9QEREAEREAEREAEREIFSEJAwLYUbZIQIiIAIiIAIiIAIiICEqfqACIiACIiACIiACIhAKQhImJbCDTJCBERABERABERABERAwlR9QAREQAREQAREQAREoBQEJExL4QYZIQIiIAIiIAIiIAIiIGGqPiACIiACIiACIiACIlAKAhKmpXCDjBABERABERABERABEZAwVR8QARFoWwK/+tWvwoQJE/rYf9ttt4Wf/vSnYciQIaVr21/+8pewePHiMGLEiPDYY4+Vzj4Y9NFHH4V77703zJ49O/5fHxEQARHoLwISpv1FWvWIgAi0hADE6dGjR3uJvB//+McB35dVnLYERAkL/e1vfxtOnz4dpk2bVkLrZJIIiEAZCUiYltErskkERKAwAYhPfHxkD+J0zJgxivgVJtncAxl1RVT4lltuaW7hKk0ERKBjCUiYdqxr1TAR6HwCmBZfvXp1mDNnTrjmmmt6NdgLVgjVVatWxWNuuOGGsHfv3nDx4sWYCjB37tzw8MMPhwceeCCcOnUqvPTSS1HQ8hybGuDr5DFHjhwJ+/fvDzt27IjlrVy5Mjz44IPh8OHDlfJg06xZswLL27p1a7QJ9Z05c6byb9SNaOPMmTOjPfg8/vjjfab+Kf5Gjx7dqz6Wj/ahjOHDh8dz58+fH/8NO/gby3/rrbeigGR70IZnnnkmDBo0KDD9AG3Dx/KgDWgnPmgLPmgnP/hu+vTpMYUBH5bb+T1ULRQBEaiVgIRprcR0vAiIQGkIQBStWLEirFu3rk8+KSOmU6ZMiSLTRu7w26RJk6IQw5Q/RB/E6tq1a8PJkyd7pQb4VAEIxl27dsVjrWg7fvx4FLv4LFq0KHzpS1+Kdh06dCh+x4iuLw+2vPfee2HhwoWVyCKE47FjxyoCztdpHUD7v/jFL4bNmzdHDjZajHMh3keNGlWxGd/Bxk2bNkVB7/+2ot7/ZoX50KFDe+WiWn9A+FpOpek0MkQERKDUBCRMS+0eGScCIpBHIEuwQSAtWLAgrFmzJuzbt68SKWVZjA7iby8CfaQ19Teim1y4ZOuCyINQhEDcsGFDuPrqq6NIpAhmfRSqjEROnDixIlx9pBTH2uil5+Ht93XAHthg8219mkMqCgybe3p6YpSTkVKUzWgz2pqXLoH6LCf1ZBEQAREoQkDCtAglHSMCIlBKAnn5pefPnw/r168PTz75ZHKqnw3ywtH/jWnnqVOnxshiKm/Si2NrUyrVwJafivimFnNlwaewxep55nF6Gz2jlE1oA0Q8BPXgwYMr6RGIiGZFpPPSKGCv51jKDiSjREAESkdAwrR0LpFBIiACRQl48UOhdvbs2UqEEMfgwwinFZKXLl3qJby8ULR/owxEYT/77LM4Jc6c1jwh6kWrLz8lQv3UeZ7I8+X5V1FliUcb6fRRW2sz6kbE1EZ0rc0+Ysrf5s2blyloi/pWx4mACHQnAQnT7vS7Wi0CbU0gNd3NBnHhEv/2i3PsVHRWvigXMCHiunz58jiVjQU/zz33XHjiiSfi31yMlBcBtXXjeAg25JpyQRRt9G8U4CIp/p5a+ITfIAT37NkTIMTt4iOWl5WDm1qwxHMsW6Q8IGpqF2HlLXxiygEFLbkh1xScyvzu1ra+IGS8CHQQAQnTDnKmmiICItBdBLJSGbqLglorAiLQSQQkTDvJm2qLCIhA1xBI5Zd2TePVUBEQgY4lIGHasa5Vw0RABDqVgE9l8OkLndputUsERKDzCUiYdr6P1UIREAEREAEREAERaAsCEqZt4SYZKQIiIAIiIAIiIAKdT0DCtPN9rBaKgAiIgAiIgAiIQFsQkDBtCzf99WXV2IcbWx76PcHbpAkyUwREQAREQAREQARyCUiYlryD8H2Do0ePDjNmzAiTJ08OWuhQcqfJPBEQAREQAREQgboISJjWhU0niYAIiIAIiIAIiIAINJuAhGmziTa5PL8DDHdWGTRoUKGasDPMhAkTKsdiJ5ejR4+GVatW9Yq8IlXAf1eoghIc5HexydolJ2Wq366ySHNY34ULF2pKrbBbOfodh7LqTW1PWcRGvk5o+PDhla05886z/aQWfr5MlDN//vyauOTZlbVDUb0+KMKu3mNaeQ21sux621u288gIY9wtt9wyoOaxf86ePTvu9JX68D202B3Lf/pzVqyeMXBA4aryjicgYdoGLqY4rXWwojgZP358ePjhh8MDDzwQli5dGs6cORNFqB3A6xnUmy1C6nEFB/fjx4+HF154IWzfvj0W88wzz4Q88c724thaufKmg3PhmyFDhhQy3d6I7LaYqZPteyrtFpCFKgohWN9XY4Eyf//734df/vKXYdasWTXzoE2pfeqL2pt3nPUxc6zr9UEz7Mkqo55rqKg9rSy7qA1lPc72ux/+8IfhzjvvrLsPN6uNHLOriWTfjwcPHhwWL14ct7ytdVyq1fZGxsBa69LxIlALAQnTWmgN0LH13pQ4ODYSActrMuyCOK1FnDUbYa2RQS+iIGjLuqCMUcxW+c/6IiX+avUV+2mtUf1q9dQqsquVp99FoJUEeN1We/iEDam+zfPreSCtpV3NuOZrqU/HikBRAhKmRUkN0HFZU5ac4sWCKAgBfKwg8CkAVtxw4LNP5FnfQWxggHzkkUdiHShnyZIllad6YmFZfuqVv/tBFuV+8skn4eOPP+4VHUhNb2VFHfzuN7YOGw2wrmNZNlKBhWWIUPgbCZjY9lu+/i0J3m4vzrw/PLdU9+I5iHIfOXIknDp1KvJ/7LHHKodX43j27NnKg0NeyoPlwagTKvFMUsx37doVOfkpSfaJWnxqb9Zor/34CFLqTRWeB87P6j/WLiwq/OCDDyJjfy3h72r9CcekrqG8Pmrb5n3jr5dU2b7PsD14a8fhw4fjf76/c2rZPuz29PRUrmfUy+uBHK644oqwYcOGyvVv+59PFbL93rd95syZ8SHQ+gN9fM+ePbGPXrx4MeAYzPAgyn/y5MleaUjVHtBYH8ZE2lhtnExdd75N/hrI6wu43jDrYD95D2qph88sYYt6z58/34sNmdjxBd9hRozX77x58yr3CNuvioyBnl/RMXbs2LExhQF9kNcgUshsIKOeMbGIv2z/yruurJ/tGIs6MJZt3bo1jgepB4w8X+D81LVYbSxl25r9YJ9iVvbvJExL7iH/RH3p0qVeFzwGIQw8zGNi9DL1NGwvRA4wp0+frgz+/I43CN6kIQjGjRvX66Zx7ty5+DcuaNZNW4GUUUgftbU24ELl9PvEiRPjDRH5sLwwDxw4EAf5vBuST3OwYoNCJhVVtXZgIMMHdVueHFRRDj7Hjh0LV111VRQp+NAuPx136NChXnbzRuaPz8tRte0Aj3Xr1oUVK1YERnjhI+YOW44333xzePvttysi0TPgTX/jxo29cootD8+fZdg8x+nTp1fEDPhZcWNvDCy3qE9TvvIC1AqD1I2ZN4ATJ05UTU2w4onttH3KtjOrP6WuIaR35PHyOZCoE+IP1w0+EPtr167tJc7yImj2Jo/jNm3aFBYtWhTuv//+8NRTT8UbLM9H+X68sDdwfw3Yv9lnR40a1cv/FCL8nf2TfkedmKLmgxJu+hRPedxxHkQqxgJrtx22rQ/p+6FDhxYaJ/3w78dbjnMQu/aBPG9sqWWmKpU7bCOm/qGP11ZqFo3f0c9k7P+m7XljoA8+oA9MmjQp9mlrUxYHcsWYZX3OVx7u27cv+r+WMTF1q7bX6pQpU6LP2QdxPO5RzLNP9Xue78cM/3cqIJPlCzs+efY8JxUVT/WFksuTlpknYdoytM0pOPVEbV8hZSMLVsD5Y5hvmfeEbs/30QcvAO2NlO9V9ReWFVfV8lmzFgJUy7PyosULIbQ7daPwtvobEqM1KVHsbwr+b5YF0U5BbxchpWzMukHa86rVyzL8QwlFhE1boA30CxlxIGWuG8/hIG+jmDYCkJqSrNWnqf6S1Y9TN2ab10ehXC1VI9U3bF/3D0tZ/clfVz5aCH55U7uev81bLpLSkTct66OteTMm/uGU/Y/im0LTRzPRPi987YOX7x9eqLK/UcTYXMtqkVKUlep/RcZJf93lzSoUGVtqmR7POpZ9gawZjEBfxHjv/0aftHanHhT9gwPG7GpjIEU5H2b9PSQ1Q5eameN3nIHCAxfOrXVMrPYQAfvQJkZlKcw5xmWNizaft9rDpO9TKV/ATntf4kMSvodvbd/2Mxq1LqhtjsooXykSpuXzSS+LUguf/I0ldZNO3cxSA2G1wdEOcvYmbwcA3ETzIrR2AMtaIJOKtlZzTWoBjOeVSoVI2ZAS3ojW+mngrBtslgDyfsgS676t3sdZiyTsVD3L8HVWWyiUijL7MvzN0i8sS/XTWn1axJ9ZIsT71E8LpxbC5V0PuFnB95ya9akq9gaSKqcar7zojxWwRYVOloD3XPwDBx8qs/o/RYUXMX4WIBXBtILGl58llq2w8bMGeYv48sZAH/GvtiDJP1BlReBTY0st+dCp/u4FJiLr9oHL/m0f2rMivVkPFv7BAGN4NR/Rx0XGWIozu8gWPhozZkxlZoy+LjomZo2RqQeX1HXjefsIKv/OirhaRv6B3vqi2gNR3jhX5CGs2n2xE36XMC2xF/MijpwS8U9jjLTkCQV7w8iLdFH0+Ju8fUrEFDOeTH/wgx/Ep0QKNDuVlheJJX47INupprxXD6Vs9+3201vg46eL2T4O4j56Y6NXKa7+poi2YAoLbBhp8lPO1RZGZAkBP3Vm8+nI0tuTGqTBgNPF9KcVW76MVN4bjmHOG1MDMGAjOrNgwYLwox/9KKxevTrmmRXxqR+w6Re0yy5Qy+vb5JE6Jis6xkhUKhpaS3+y11U1XlYoow68KQN5kT6SXVTopKKgaK9/wKBfUw+L/sGToiIVbcuKsI8YMaJPahGvAfZ5H8GHnZhyRTTePggjHxZCzD8EZ/mRESler3lRq9SbNPwskb9ufGpIamxJ8YYYS70yKuVbL/j9NeFZZj1YZPk9a+rdj4FMRUntNljkmkixQypUaobPT6ejTSnRXyRiirIoMLNmmHwqA8dm7w+fSlbUF9UCR1njHPp/tRnCEsuVppomYdpUnM0rzE8p+dwpOwjbnBbccNavXx+WL19eEYkcvFLTVMxPZT4lLtK77767Vz4pn665uAXH4IMbV2o6lwnjNukex6ciUKlIC6eLq61KTYkPH+14+umnKwtBUBdsx40C+XzWvtSiDT+FZW/0tNtPm+F72P3cc8/F11XZXEP8hul9LvjC36lEd/rp+uuv73WsXzSS9WonckH5WTl3qBfiGQ8QqSk7m3/mI0Zseyp1hP0Ii7Uwne7zlav51NYLG1EGF/el8qKz+pWfSk9FyWxdth/am0OR/pS6hiAyrR/Y9+zCIf8gUYRrVkQlFTFEed5++x5j2uRz1HljzxpjfBSVdqcWU7IPDhs2LFx22WWVhXjez3ydHa796667LnzhC1+I44W9zrLeTerbiP4CznPmzImnww/+OsxaYOJ9xv6Fuov0BdRrx2OwwmvHwTeSAAAgAElEQVT6Ro4c2evmkKonq632WOZ6Mr88K4cx68GS49Ndd90Vtm3bljkG5s2yFOXg7faLNpljnBoTsQAT+dHVxJq/htEHv/71r0feqVSivDHU309Suct8OOG1g7zbar5IjaV2jQB8aBcYVwta9OpIHfqHhGkHOrba1G2nNDnrZtwp7VM7WkugSFS1tRZ0R+kcjyDuUsK8OyiolbUS4BsBsJCPwZVay9Dx7UlAwrQ9/dbHaj4d4gf7Mv2sXUcabTZEIT79faOBmEC0s5aX6TfaVp3feQSK5m72V8u5MITRvf6qtxX12Cl0LrJJTQlXq3ugxphqdun31hNQ0KH1jMtcg4Rpmb1To21+CqlVopFJ7K0SvXnNttMi1aaFa8Snw7uEQNbiloGKyqBP412eRXboagcX+enVeq7TgRxj2oGxbBSBTiYgYdrJ3lXbREAEREAEREAERKCNCEiYtpGzZKoIiIAIiIAIiIAIdDIBCdNO9q7aJgIiIAIiIAIiIAJtREDCtI2cJVNFQAREQAREQAREoJMJSJh2snfVNhEQAREQAREQARFoIwISpm3kLJkqAiIgAiIgAiIgAp1MQMK0k72rtolAPxPwOy756rEzy5QpU+IWjXYL1HrMLLJtYT3l2nNYB7bH5OvRGqnXbzVbq32pXWRa8Zorv0tc1laJ9tVbdsca/8qoavvT18pBx4uACHQuAQnTzvWtWiYC/UqAYoZ7z2/cuDFuWwtRM3369LB48eJoT2q7yHoM7Y8dzrg7lBVWjdTbjBeHp/ZYz+OHOs+fP1/Xe1KL2GsfRuyWqWCH97MO1KYBtGvLli0hazvTevqdzhEBEWgtAQnT1vJV6SLQNQQgYhApgxAZPHhwFKLHjx8Pe/fujVsKttsWg4z6lW3v6lq2Um1kO9CiAjxr04tGBHEzLhruEsf+14wyVYYIiEDrCUiYtp6xahCBriPAaNXw4cOTETO7beXQoUPjNPnhw4fDPffcE1m9/PLL8f9Lly4NH3/8cdixY0f8208p23IuXrwYJkyYUGFto3d+tycchCjo2LFjK3XjO+5SdOjQoTBr1qxefps7d24l6ui33SzqYL/1qI3q9fT09BHzKJdC1NbhxbJPoUA71q5dG2DzqVOn4qn+HCscT548GdlZZhSc9rtUOxkZRaQcfrLpGjYFwk/vW55ZKSA85sCBAxV/wB5E4tmmefPmxXZa/23durVyDL6v1oai/tNxIiACrScgYdp6xqpBBLqOAEWIFR+AkLVtrhUmEDbjxo0LM2fOjKLK/k2ha4UHRMeSJUsqqQLY2hNCBh8IXm8LRQ7OGzNmTNiwYUOM6uKza9euKOgGDRpUEYRW1NS77a+f7p40aVJFRJPRuXPnYpvHjx9fEcAUpbTBp0vATpu3ypQJCEQI77Nnz1bah6i1F+hMUUhN2ReNzHJPe7YJohjpGvPnzw+YRqfgpk18GGCOMR8o7NalqVxcfsfj2Af831YYYwq/VVszd91FrQaLQD8RkDDtJ9CqRgS6iUCeqMkTQRRpjOD5iFlKJEJcWfFTLVIKPzDySjv9fu4UcDYVgf4rkneZFVlEFJZi0Oev+r9TUWeKbNqfijQyMjpq1KheYh0iFh8vbi9duhQFPHODcVxe+23b7OIwK4ohsE+fPh0Fv49k28gmUz4oWiEkU4vL7GIs728b+fZiV4uuumnUUVs7hYCEaad4Uu0QgRIRyBJvWQt3/PF5UUCIl1Q5Nhroo5BAk5VrSEFop7qz7Kx14RFd4vM1Gc2lGKQ4xPdcLOSn0lNikbb7yLQVoD5qmCWIbZpE0Xb6BUapfFNGNlPT6ak8Vh8lRlu8PYwuM4IOEYxUBPsgw0h4K95aUKJLTaaIQMcRkDDtOJeqQSIwsATyXqeUiqR6ceIXTqE1iMDZfFVbDiN1yGeECLOLsCgAkb9K4QXxhGlmRC8h9jDVS0HFCJsXhSgT0/744Dwr4lJCynvAl5eyH1HDvBzPlAhNLdBi7ujdd98dvvWtb1VSIQ4ePBjuu+++ymuvUB4Fnc8/LZpfSpYU/amHA6ZOMCpN/44YMSIgP5Sv4YI9iK7aFA77m+We8o9/AwTSGFDm7t27w9SpU+MCPH1EQATKT0DCtPw+koUi0DYEUotw7OuCUu+3xOInm1vpcy3ReKzwtwugEGm0C51uvvnm8Pbbb1c42SncLJuqLZDx+aQPPPBAgG22XtRz9OjRuNDGpwNYp/mIsJ2ahih84YUXwvbt2/ss8rI2oP1IcSAHili/OMrno0KU24iqPR7H2nxXtsEKevw79R5Ta5stPyVq7bG+PB9lhQ2PPPJIxEfBvG/fvsg4KyfWl3HXXXeFhx9+OJah6fy2GT5kqAhEAhKm6ggiIAIi0CABLgBKLbQp+tqlBk3Q6SIgAiLQEQQkTDvCjWqECIhAnjjMouNf31QrxbxcTEQmjx07FiN3iLbOmDGjX1eIUxBDLHfbC+bJHm9o4KKvWn2r40VABAaGgITpwHBXrSIgAk0kwBxQ5iQWKRqiFDsTtUq82Onl1OKkIjbWewxE6YIFC8KaNWu6LrcSovTMmTP9+hBQr590ngiIQF8CEqbqFSIgAiIgAiIgAiIgAqUgIGFaCjfICBEQAREQAREQAREQAQlT9QEREAEREAEREAEREIFSEJAwLYUbZIQIiIAIiIAIiIAIiICEqfqACIiACIiACIiACIhAKQhImJbCDTJCBERABERABERABERAwlR9QAREoGMI+F2e0LC8HZma0XD7WijsTvTBBx/kvoIKNuI1Tps3bw5DhgxphglNKYPbiXJr16YUqkJEQAREoEYCEqY1AtPhIiAC5Sbg32NZz4v3i7bQisxDhw6F3/3ud+ErX/lKZf/3VDkQstjGNLVLVNF6W3Ec3n26YsWKsG7duroEM94Hqz3pW+EZlSkC3UVAwrS7/K3WikDHE4AQxf7v3O0IQhWfWl6+XxSSXub+V1KNitqivHWcCIhA5xOQMO18H6uFItA1BPyOR4hoLlq0KGzatKmyAxKEK6bc8XnppZeiYMV3+/fvD1u2bIn/Pnz4cHjrrbcq4ja1i9OBAwfCrFmzYjnf/va3w4gRI8I777wT9u7dm6zr8ccfj8eibls2xC3LefXVV8PgwYPDrbfe2scmnItjOf2Pf2/YsCG88MILYfv27WHHjh2VclnmkSNHYruOHz8e7Ro1alRYvHhxPNa2n+2DjYzkZu1cZdMlbrjhhvDkk0+GZcuWhVOnTsUyucsV+GgHpq659NRQEWgaAQnTpqFUQSIgAgNNwOeY+q1AbTTVTqlD0D711FPR/EcffTRs3bo1jBkzJopWfxynu3Gs3fYTde/atSusXbs27s9uUwjw2+nTp8OECRN6TZejbBwHIQlBCtHIHE9GIf/0pz/FMiEslyxZUtn7HTmhq1evDufOnYu/X7x4sZIiYH+DaHz99dfDvHnzYrvwgfj0ua55bNhm1GGF/s6dO8P06dNj286ePVuJSjNfdeLEiS2JVA90P1P9IiACrSMgYdo6tipZBESgnwn4qXX7txetNjroI6vMl/QRRruQygs7K2CzFjhZ8Qo0VohCzG3cuDEKSERFqy2S8tFhL6CtaEZdvjw7/Q5RDJE7Z86cPlFV22aIVwp261qfPtHPbld1IiACHURAwrSDnKmmiEC3E/DCCWJtz549cZU8ppbxSeWa2jxUK9gQIbRRUMvXL2KyZWQtcMqKvkKIWlsRca2WG+vrsG1P1e+/s/VdunSpEsnNajOjsBCv11xzTQWF8ku7/apT+0WguQQkTJvLU6WJgAgMEAEfQcTfEKFYBIWpaxs99SIraxrbRxmtWLRC0L9qKUuA2hQBL4ARsfynf/qnMG3atEiwWhTSC2GmBEDkpkSttwlswAV8rEhFaoB9nRXLwpQ9o6oQpvx+3LhxlePxZoLRo0fHaf1jx47lvjZrgLqJqhUBESg5AQnTkjtI5omACBQjYBc18Qw7XU+hioVNWLTDRUpe0HLhEBcopRZLeSHKsiHKEJ1FBBLCD3VxKpw5pBBtXMTEspEL29PTE3NAYdfQoUN75a+mCKAeCEEscLLtyXofKb/3C59QdpE22+Pwby4cs1ztYjIcU7ZXYhXrSTpKBERgIAlImA4kfdUtAiLQlgS8mO3vRqB+iFi7GKq/bVB9IiACItAKAhKmraCqMkVABDqaACKMAzlV7d8A0NGw1TgREIGuIiBh2lXuVmNFQAQaIcCV/cOHD+/1TtFGyqznXE69c+q8njJ0jgiIgAiUkYCEaRm9IptEQAREQAREQAREoAsJSJh2odPVZBEQAREQAREQAREoIwEJ0zJ6RTaJgAiIgAiIgAiIQBcSkDDtQqerySIgAiIgAiIgAiJQRgISpmX0imwSAREQAREQAREQgS4kIGHahU5Xk0VABERABERABESgjAQkTMvoFdkkAm1EANtZTpgwoWIxdzrC1ph2VyAewB2V+DdffYS/7U5NtlxbJo6zuxjZ8lK7P9l6sevSrFmz4lfYbQk7E2Hvd78bVN4uSd41rDP16qZU+3EctvdcvHhx4C5MLNO3E99bPvjb1uPZsxxyTNXPtmPnqEGDBvUqH0z4PV+NderUqVgsdpd68cUXw7Zt2yp2wxZsSTpz5syA42g/dqQiZ8sLdt19992V4z1LWz9/y+pD1pe2HPYHf57vd210iclUEegqAhKmXeVuNVYEmkuAwohiyb74HXuuQ7DwnZ+oecGCBXFfdey1nhIeKUFlt9tMiVkKDohJ7uWO41D3jBkz4u5I/B5bfWKrUAo+7isPEWXryRLLnp4Vhl6Y8jeKLZwLMTp79uzK/vQQ9Gwzj7fi3Itev3UoBfTx48fjVqajRo2qCF5y8e889X9TwFkm3nb4En7bvHlzOH36dHwQ8Xbu37+/1zavKc6oA9u2Hj16ND4UoH087+LFi5Xvfd/gVq/4PsuX+C3Lt3rfa3Ove5UmAq0kIGHaSroqWwQ6nACFk49GecFkhahHQjH77rvvRtGCiN2BAwfizkqIilnBhH9DSK1YsSKK20ceeSSkImFeMLNORgHHjx9fiQyivj/84Q9hw4YNsayxY8dGAT1y5Mj4XZaooRD+8pe/HKOv9jiKvQsXLlTEmm+3F5ne5pRQ9d+lRKX3iRV/YObr9UwuXbrUR+BZ272wpa/hK/wGsc8y8WAAAZr6pM7LEv5WBHtfsg6yYB9CNDirf3b4ZanmiUBbE5AwbWv3yXgRGFgCFCl+CtpH3CASsj4o49NPPw0nT56MQhRCBpE5iMP58+fHqKcVNzieH0Q6U8I0S5B48UeRe/vtt4c777wzisszZ86EMWPGxP/bKGBKNCHyN2nSpBhBTE2xpwQVy7GCkZHOvMgnzvPC1AtALzJxDqK0FI3420cVPRP6NMt2L3RTYt+WOWXKlLB169YYubb9IHVe6qGFaQLez1l20w9FhO/AXj2qXQREIEVAwlT9QgREoCECFIGpqfAiU6g4H+IOIg9CcNiwYWHVqlVRTEF42jIgZvyUsq8jT5B4wcpo7fe+973wwAMPxGjp5z//+bBy5crw4IMPRi6MAlpIELRMS8D3TBuggK4WqUvlTVohmLX1adbUvrXN86Kw4zGeVyrCCv4pwZ+Vs4qybbk+1zclcrOi2qkHAOYw59XhH46KCN+GOr5OFgERaAkBCdOWYFWhItBdBBhlYz7lxo0bo7istuDE5oWeOHEiClGKmJS4Sy1u8kIrNaULb6QEK8QRBPG8efNiJJFT7xSbdsrfetQvSMJvtNunMTCv1S6wsmKWdVsRnBJVqfSIatP0VvxxkZJtk2cyePDgGGFl5NanYKTsysp7ZZQWOan4NyO15OjPy7tiWC+Osbm0rAMRWd/figrf7rpS1VoRKD8BCdPy+0gWikDpCfhcRwiFvGlwNsgulkJe6Z49e2KEkgLJ5y3u2rUrrF27Nk4JZwmPVG4m6svKQUS0FpFSCCcsTML/80QNp//XrVuXzKdMCWCfl+nLT0VyfRQ2azGVZZS10AkPCD09PX1Ep2cCTnbqH/mi9uPtTrU168HAllNLDjLPs4zoL+aTIg3EL8iqRfiW/gKTgSLQRQQkTLvI2WqqCDSLAIVF1grz1AIbKyppByOWfoFMVq7kxIkTK5G3LPGYJUi8YLXRWh8ZzJuKx2/40ObUQp+8/FHU5cvPWilP4cU3HDBiiDKyFi0hMpslRH29WW8CsA8V1kf+/JQITXG2byPIekjwfRNMkOcLzv7Bx78ZIKu/2MhvVl9r1jWhckRABJpDQMK0ORxVigh0FYFqOZKAUS3P0E/PUhz6d4hCZGG6HVO1zCPEq4WYO2lzW+3rm7Lep8rj9+3bF8v0+Y+2DP9eTQpIlmGn6dFm++oq+55S2PrHP/4xRoMpqnA8y88TnnyPqLXFM2Lnq/bKK7YNbJ599tmwcOHCqu9wRdlIl4BIZq4nbEHEGG9H4LtY+UYDRJwhju3H+qLoO2J9/2EZKJd1sL32NVmwFZ/Ue1SrpZZ01UWsxopASQlImJbUMTJLBERABERABERABLqNgIRpt3lc7RUBERABERABERCBkhKQMC2pY2SWCIiACIiACIiACHQbAQnTbvO42isCIiACIiACIiACJSUgYVpSx8gsERABERABERABEeg2AhKm3eZxtVcEREAEREAEREAESkpAwrSkjpFZIiACIiACIiACItBtBCRMu83jaq8IiIAIiIAIiIAIlJSAhGlJHSOzREAEmkuAL/RfunRpn33bm1uTShMBERABEaiXgIRpveR0ngiIQMsIcIclVuB3Z6q34tdeey1gn3W/BWm95dVynt1Ryp6H3Yiwg9TBgwfjPvVFPuCDnZhuueWWIodXPQY7eW3dujUsWbIkDBo0qNfxfjvQIUOGxF297LalVSvQASIgAiJQkICEaUFQOkwERKD/CCC6uWvXrrB27dpYKQTbxIkTG4p0YivMjRs3hnnz5gWIq/7+UBSjXraNe9r3tz0QmwcOHAgPPfRQIQywHcIVW7hCDMM/2Fp12rRphc6v5aBWll2LHTpWBERgYAhImA4Md9UqAiKQQwDRxaNHj4bHHnssHoUI4ZkzZ8KkSZPC/Pnzw969ewP2R1+9enWYM2dOuHjxYvweQhbfjR8/Pjz88MPhgQceiP9+5plnwqVLl6IYu3DhQhRY2FN9+vTpUfSOGDEi1sMo4IkTJ+Je69ifffbs2eGb3/xmjBLiONgEe44dOxbLRZn22ClTpuQKX5yLD/Z7xwdtZZuKtAPi+vz587HukydPVvavZ1TZRmbRRtjDveXRnkWLFoU77rgj1o295p988smwbNmysGXLlswILITp4MGDw/Hjx2P7beSZKRKnTp0K3gaUj9SJcePGxfpmzpwZfbRt27b496ZNm6I99PGhQ4cqe9zDVrDqb9GuC1MERGBgCUiYDix/1S4CIpAgABEIEcqpaoo5CElGPXEap5/x7+3bt8eSvvvd70YxdO2114bvf//74Sc/+Umcoj537lwUcxCaduocQu7ZZ58NCxcuDL/5zW+i+PzZz34Wj8U5jG7af0MQnj17Nk6n79mzp8+xfjrcNhHlTp06tZJOYCO5EH9F2sFpf8/JRpphL4676aabeol82OJt8H9bexldhfjmg8Avf/nLKOrxWbFiRVi3bl38N/zxne98J4rdzZs39/odAnPnzp3xwQB+gSj9+OOPw8qVK6OPEMlG+wcyqq2LUQREYOAJSJgOvA9kgQiIgCEAIUSxAzED4YaoJgQl8kM5BQ0RRoGGcxYsWBDWrFkTRedTTz0VI3Gffvpp5RgbqbTn+gimFXsQrRCgiDgyDxMCCpFV2AMRRQFtj81yqG8bjqunHcwvZf4nbIGNsB3RYHzmzp0bBShEMr5nlBWRY5tPmpdfinLQLnzwkABWH374Ybj88stjGoDNBWaEE1FPfGCPbZv1Y09PT0Xkwl+0h2K6aK6tLhwREIHOIyBh2nk+VYtEoK0JpPJLOYVuxZ8XkJz6t8fYRUKMCiIFgELXCiQuiOJxEEwQV5i6hihjZHPYsGHhG9/4Rox4po6FeM5aSORTFCj8KH7t79XaQXttxHX37t29orG2I5CFX2jlRbpfVJWatuebDVKLsPgd2Nrc4FQ0F7/bdhYR923duWW8CIhAVQISplUR6QAREIH+IsCo2o4dOypVIk/S5mNOmDAh/oZ8xc9//vOVPE8KKitYGSmEuEQu6uHDh+O5LDMVLWQUEBFAlImPjTyOGTOmYk/q2LvvvjuKLebHsiGMbmIqGzmyFJYoA+kA+D+ijXntWL9+fVi+fHlMN0CklixS+aWo94033ohT5mg3I5rIYwU75oQyb/fFF1+MNoATbWP+6IwZM2J74B9O5+MYm19KrrAfdiG/dPLkyeHdd9+N5WKxFAW4jVLb9uMYtsn6vb/6n+oRAREYeAISpgPvA1kgAiLQIQSqTYs3u5lFXhtlI6J59Rcpq9n2+/K0Ir/VhFW+CJSfgIRp+X0kC0VABESgDwH7ZoCsxVYQesi1RdR0IN7dWovbEGVGhFsr8WuhpmNFoPMISJh2nk/VIhEQAREQAREQARFoSwISpm3pNhktAiIgAiIgAiIgAp1HQMK083yqFomACIiACIiACIhAWxKQMG1Lt8loERABERABERABEeg8AhKmnedTtUgEREAEREAEREAE2pKAhGlbuk1Gi4AIdBqB1Mv3m9VGv7tVs8pVOSIgAiLQbAISps0mqvJEQARKSYDbdb711ltxJycIQbzMHS9yHzduXOWl8zAeL4e3L8Hnsanf+JJ9vOR+yZIlcbcjbhBgX+SPTQL4gn+UY18gb3dvwjasdqtP2sIdq1i23XKUGxNMnDix8vJ/OsG+WxVbfvLl+r6NrNN/z40BuAMWyrU8+OJ+2K2PCIiACDRKQMK0UYI6XwREoC0I4J2e2MGJ25tCzGHHJewzz/3kU/veQ4ThOJyLz8aNG8O8efMChRiE24oVK8K6desCdlU6ePBgFKf2PAhC1HfjjTeGrN2mUDZ3uNq5c2eYPn16pQ78hvMOHDgQ96i3HwjKDRs2BGyFunbt2j7vK7U7YdmX6ON77mJl34mKOmgLjtm/f38YP358bB/aDI5r1qwJmzdvjn/b8tuiI8hIERCBUhOQMC21e2ScCIhAswi888474dNPP40ikyISW2BOmzatz1abFFsQexSdWRHBrCn4rJ2UIHCnTp1aEZBeqHrBzPbn7YpkxbG1M2vXJxuhRfkLFiyIYhMv4ffT/naPewh4Wybqtec2y1cqRwREoHsJSJh2r+/VchHoKgKMQmI/enywpzs+mNb3e77b6f6jR4/22ffeRyxttBP/zsrpTH3vBay1xU6T2+l9pA1gat2KVkZqrW1eBOM3v9+9F9b+HPzOPe5ZNtMiNI3fVZeQGisC/UJAwrRfMKsSERCBgSRgp8EZAfy7v/u7cN9998XpaApGTJ+vXr06zJkzpxI9hICFeE19vMjDMXaK3J7jI4/4rdo+9qmyUlHKVHQ2JSizzqWw9tP0+N4KVeayIv2BebrVhPtA+l11i4AItB8BCdP285ksFgERqJGAnQanuKLo8vmlNmfSirvUdLn9bvDgwTG3FKKtp6enV/5q1pS3j05a8Xrp0qWYc4rIKCKWFI9+T/mUOPaLqSiCmRuKXFimMVhRDvvtAirfZi+us0R4je7R4SIgAiJQISBhqs4gAiLQ0QQoRCHuIMJshBTCj1PkXOV+8uTJuFof0/kQmHaVvZ9Ct9PgnN4mTHtsago/FdG0q91RDlfu27Ltqvms430ElSvr7VsBmK5gUwfsmwJs6gBs4fHWFvtmgI7uRGqcCIhAvxGQMO031KpIBESg0wjUGzFMRTSbxSa16r9ZZascERABEWg1AQnTVhNW+SIgAh1HgFFGvEYJ0/FIB6jl06pXLKWm9WuxS8eKgAiIwEATkDAdaA+ofhEQAREQAREQAREQgUhAwlQdQQREQAREQAREQAREoBQEJExL4QYZIQIiIAIiIAIiIAIiIGGqPiACIiACIiACIiACIlAKAhKmpXCDjBABERABERABERABEZAwVR8QAREQAREQAREQAREoBQEJ01K4QUaIgAiUjQBfzL9jx45oGl6Yj8+qVav6vPgeL58fO3Zs3KkJH77IH/9OlYPdnOyL7VMvqsfL8/fs2dPndVT+e/vCe77U39ZpX8hP22bNmhXtZL3nzp0LM2fODKdOnap8V+srsMrmP9kjAiLQngQkTNvTb7JaBESghQRSe8Jj56hx48aFXbt2hbVr18Z3l/q97lPvJ7XbeEIA4vxly5aFJ598MsyZMydcc801UcjiQ2EL8QmROWXKlLjzFD/+e/syfZTNLUcPHTpUKc/Wj12tKHZxwOrVq2OdqD/LlhZiVtEiIAIi0IeAhKk6hQiIgAg4AqktRHGI30bUbv1Z5OX2FK6Irm7dujUsWbIkClxbH7c5HTNmTBg9enS45ZZbonVZ31vRCvEMoYmX/k+dOjWKXi9MeQy+h5CFAH755ZeTtqhjiIAIiEB/E5Aw7W/iqk8ERKDUBPIEpo2I+uOsAPTT4Jxut3vR2yl4AEE6AD5Hjx4NmOq34pKi1H9vRSnPo4idMGFChXNqit+mD6RsoSAutbNknAiIQMcRkDDtOJeqQSIgAo0QyNpr3u9v74/LirLSlizBS0GL6f3ly5cH5rTyvOeffz68/fbbfb6nyEW9Z86ciWLWf2ydQ4cODQsWLIhR0lT6AM7NE9eNMNW5IiACIlCUgIRpUVI6TgREoCsIeAFKwYl8zxUrVoR169aFIUOGBEQZ8aEgTOWX2ql/CFkrDCkEFy1aFDZt2hTFIj8+dzXre9SJKX9M3+/cuTNMnz492oYP82QnTpwYf7dRV59Dm2dLVzhdjRQBESgNAQnT0rhChoiACJSFAEQcp8LtqnY75W2nwnm8X5Z3JM8AACAASURBVF0PUcsV8GgbpusxRc4V+ePHj++z6h4CFkLywoULYe/evRXB6r8/ceJEr7JZN+rBgqnjx4/3Or/a2wFStpTFH7JDBESgewhImHaPr9VSERABERABERABESg1AQnTUrtHxomACIiACIiACIhA9xCQMO0eX6ulIiACIiACIiACIlBqAhKmpXaPjBMBERABERABERCB7iEgYdo9vlZLRUAEREAEREAERKDUBCRMS+0eGScCIiACIiACIiAC3UNAwrR7fK2WioAIiIAIiIAIiECpCUiYlto9Mk4ERKBMBPguUNiELUP91qNlslW2iIAIiEA7EpAwbUevyWYREIEBI2B3c7JG8AX4hw8fDtyb3r6oH8fal/Xjb/y+Z8+eisi1x7MM1oHf8IJ/vLSfuzulXviP4/GCfWxtauvLsgXHz5w5M5w6dSpWxU0AWC83CeAWqAMGXhWLgAh0BQEJ065wsxopAiJQhADE5YEDB8JDDz2UeTiE2ujRo+MOTvxQlGJ70rFjx1a2Lj158mTo6emJQtILWvwN8YmtTiEkUYbf8nTSpEmxPOwE9dlnn1WORb32ePzNcw8dOhTNwjnYYWrXrl1h7dq1UXCmbOGWqzje/pttmj17dixLHxEQARHoDwISpv1BWXWIgAiUnkBqG9KLFy9WtiZlxBBT+FOnTu21tz0E3ZkzZwKEqReYFJFbt24NS5YsidP/3Lce+9xT5EJEHjx4MIpUfBANhTClALai0cO0v1n7rDBl2gHss7ZYce2FMeyTKC1915WBItBRBCRMO8qdaowIiEAjBLJE3blz56JovO+++/qIOuSdrl69OsyZMyeKVS8w/e8UpRCxtj6/l72f9s8SxLNmzaqkDqDtfsrepgR4WyiaIT4vXLgQ9u7dW2nDmjVrwpVXXhlTAubOnauc2kY6ls4VAREoTEDCtDAqHSgCItDJBHwkMZW/SYHKqCaFXV6k0UYzvfgkT5+/acVrKuLq/eCjq/g9JULzoq42uooUBOS+PvLII2HkyJG9hHcn9wG1TQREYOAJSJgOvA9kgQiIQAkI+EhnKkKZWvhkp+5Pnz7da4GSX9xkm+nr42+pRU5eqNpzKXaRC8ppf343ceLEylR8yhbbRvs7hOnRo0czUxNK4C6ZIAIi0KEEJEw71LFqlgiIQG0EIPa4Oh3T38jvnDBhQqUQLB6CWIOAsyvjcQCjq7fddlvlt1TEkoVxYZGdPucUvJ965wp7nMvyIYCtbYy4UpAeP368Mi2fFT310Vtvu63Xr9SvjayOFgEREIHiBCRMi7PSkSIgAiIgAiIgAiIgAi0kIGHaQrgqWgREQAREQAREQAREoDgBCdPirHSkCIiACIiACIiACIhACwlImLYQrooWAREQAREQAREQAREoTkDCtDgrHSkCIiACIiACIiACItBCAhKmLYSrokVABERABERABERABIoTkDAtzkpHioAIiIAIiIAIiIAItJCAhGkL4apoERCBxgnw/aJLly7t2H3b+U5R0MJL77mvfa30mlVOrfVmHc93s+o9qM0iqnJEoPMJSJh2vo/VQhFoSwJ2V6LULkzNbFSryy9iKwQ4Xpw/bdq03MP91qn+4KLlZFWS2jbVvvS/SFvsMTt37gzTp08PQ4YMqfVUHS8CItCFBCRMu9DparIItBMBCKWNGzeGefPmNU3clFEsYTep0aNHV7YVrddHtZTjRSyj01u2bOllB8o8c+ZM3KK0lk81EV1LWTpWBESgOwhImHaHn9VKEWg6Ab+FpxctmMadP39+WLt2bVi9enUYP358ePjhh8MDDzwQ/40oJT7c+hJT9djrffLkyfG7ESNGVPZq37p1a1iyZEllirvesrGN57333hsOHz4c637++efD22+/HetC+awXv61atSpwG1L+G/ZxevqGG24IsHncuHHhmmuuSX6/b9++cP78+dDT0xPmzp0by8OH24naSCTE8lVXXRXuvPPOeCz4QJDb8//t3/4tPPXUU4HC0fqA52B70muvvTayJ2ekBtBu1I9j8Jk1a1b8P7Yj3bVrV/jXf/3XMGfOnDB06NDICVumwn9f+9rXwqZNm+I2rcuWLavUj61Yx4wZEyOi3o+I/FL4vvvuuxWeYMgtWeEHuxUqBDBt4jartuPaNoAdfbZjx44Af+zduzcejq1lYfe2bdvi37B90aJF8d9+O9mmXxgqUAREoCECEqYN4dPJItCdBCAsVqxYEdatWxcBeOGI7xDp3L59e/z9u9/9bhRxEEzf//73w09+8pMoKiC8IGwggiAY8MG/IUDOnj3b59+k3ayyUZ6v6+jRo1GAof7XX389LFy4MP4b0UwItjVr1oTNmzdHU8jg4sWLvb4nj3PnzkWBOXHixHD55ZeHv/3bvw0vvvhiPH/w4MGVSDD/jWMg3hkhRrn2/LFjx4aDBw+GqVOnRlsWLFgQ68W/Dxw4EAUibLriiiuiECNn2AHhCbGGf6MMWw+m2SEiccyjjz4axS8FKtsCX6LeEydOVPzEFAgI8JQf4VPPECIdInb27NnxQYQRXhS6Z8+e2N5Lly716VOwj+zBBWkPELys1/oRIh+iGn0NovTjjz8OK1eujDyaGXnvzqtfrRaB1hKQMG0tX5UuAh1JwEa2GPGiqEQUDJFBiCgrnCB2IJY+/fTTKIzuu+++irCDMMrKKU1NTUMYN6Ns2GzrtVPWVijzGCvKIJTQDogsa6P9HmIJQpfRZFumFfcQWhSOsInCFOLLnm+nxk+ePFkR7+xkXrzRPkQ2EfXFh5FVClTYjw/thl8oRiF28ZkyZUrFV7AJQh2RYvwb0V8KdO9HRlTxsEGGKI9tRSQXx+BBgA8EEKsUyRDSXAjm+4Hlh3rJltFbCF+IYETrvciud3FZR17MapQIlIyAhGnJHCJzRKAdCBTJY7SizEazeC6EKwUQRBYECn6zkUQvdMimWWXb/FXUSxEzatSoijhEnVaoIXLKqB8ioVZ0cQocQhQCi6IL/8bHcrMi2PNhPqc/P0sMWy6MNNu6Uou7bJ0UpoyYQmhievzpp5+OaQ982KBoRIR02LBhMeppo5tZfrQMrSC2Qnr37t0xIou0CApasKYw922wIh028EHFCl9bl29vO1xnslEEupGAhGk3el1tFoEGCdjcRhSVyge0wsgKLPwbeZPr168Py5cvjwIIUTwIKggdROcg9uy/IYhsDmu9ZdtcSER6n3322ThVz7rsFLyd+kbOIvI68UGEEPmMyIXFVDJsYeQQ3yOvEykOXmBT/KGsU6dOVSKXjBr6iCaO94u+mFtrcylRFvMrIRgRfaQoBmcIOghG5rWiXJ/rSv/BN/jkLXKy0WqISLuK3/oREdUUQ4p6mxdqc3RRP3NvvXhnGxilh7/Ija+k8iIf5TFVBKkCyjFt8OLX6SLQYgISpi0GrOJFQAQ6m4DPjbVT7+3Ycjvtn3ro8FHcdmyjbBYBESgvAQnT8vpGlomACLQBAZtvy/zNTsthtFFRvSy/DTqlTBSBNiYgYdrGzpPpIiACIiACIiACItBJBCRMO8mbaosIiIAIiIAIiIAItDEBCdM2dp5MFwEREAEREAEREIFOIiBh2kneVFtEQAREQAREQAREoI0JSJi2sfNkugiIgAiIgAiIgAh0EgEJ007yptoiAiIgAiIgAiIgAm1MQMK0jZ0n00VABERABERABESgkwhImHaSN9UWERABERABERABEWhjAhKmbew8mS4CIiACIiACIiACnURAwrSTvKm2iIAIiIAIiIAIiEAbE5AwbWPnyXQREAEREAEREAER6CQCEqad5E21RQREQAREQAREQATamICEaRs7T6aLgAiIgAiIgAiIQCcRkDDtJG+qLSIgAiIgAiIgAiLQxgQkTNvYeTJdBERABERABERABDqJgIRpJ3lTbREBERABERABERCBNiYgYdrGzpPpIiACIiACIiACItBJBCRMO8mbaosIiIAIiIAIiIAItDEBCdM2dp5MFwEREAEREAEREIFOIiBh2kneVFtEQAREQAREQAREoI0JSJi2sfNkugiIgAiIgAiIgAh0EgEJ007yptoiAiIgAiIgAiIgAm1MQMK0jZ0n00VABERABERABESgkwhImHaSN3Pa8qtf/SpMmDCh1xFvvfVWuOWWW+J3P/7xj8OqVavC3LlzwzPPPBMGDRrU61ieb89pBF0zymMZN9xwQ9i7d2+45pprGjGpX8/9y1/+EhYvXhx27NgRHn/88fDYY4/VVD/Pnz17dsWHNRVQ48HoH2PGjAn33ntvjWcWP/y3v/1tWLNmTdi8eXMYMmRI7on9YU9xy3UkCXz00UdhxYoVYd26dVV92InU0P4FCxbEflxkPBoIXhg39+zZkxzn29kntbKvp60//elPw5kzZ6qO19Vsee2118LYsWNjH9m5c2eYPn16n+ulWhkp+zEuTpo0qV/uCfXwK3qOhGlRUm18HEXnSy+9VBEW/jtcBBAdo0ePbpkwxcU4efLkKHqbIUwpqPfv3992whS2Q4jNnDkzzJgxo+pA57sf/desB4VWdm87CGfVw/6H3zH4VxOmzba3iI3NrnOgy8u6IVq74JcDBw6Ehx56qKq5fFg6e/bsgPiwqoElO2AgeHHMGT9+fGWc78a+X7Qr1NL/88oE99OnT4dp06bFw2xgolljOMbNWbNmhWaVV5RRK46TMG0F1RKVSQHoI6EUAhcuXIiibujQobnCtNEm4aI5duxY05/SIdC6UZj2d8S0Xv/X8tRfS8S0XntS59ViYzPrHciyirIuGiFiWwYiAjiQHButeyB42YjppUuXaorwNtredju/1v6f1b4iMzwY0zdu3BjmzZtX94O5Iqbt1sO61F4+RfnpYvvEhkjqlClTojD9whe+EEm9/PLLlWn9c+fOxcjeqVOnKk9jFLaHDx/uNf1vv+cU+4kTJ+KTHD747sknnwzLli2L5b3xxhth06ZNAeXw+H379sW0gv/4j/8I+DenuzGVjHJuu+22SkSmiDBNpTGQh/0NHDClwin2pUuXho8//jjWb6PNqbZjgAc/tAPHnzx5MjBytHXr1tgefKztRSKm1k84n3YUEaYUXPfcc09YvXp1L//xQQE2MkoOm5nuYR9kfF1FfI92Pvvss2HhwoWRCT7bt28Pr7zySvw36icXPuFbsXTo0KHoa7R33Lhxsf8xyoPz4aNqaQzet/CPjRjdfvvt4dprr+1lI/nyukFdeREIMh45cmTYsGFDPLanp6fSh3xfHTZsWOwbNoWjaBmwhX2MwxnLt7/RdxQdmFrGdcKHUBzL65ntw//pe5ZJH/h+64dS20effvrpyJhT+Vl9JTUc23Jsek61vkqf2bqs31Ln2+uVvNiv4Bt7reWJDVzXr776ahg8eHC49dZbY9urpaPUysvaSlu+/e1vhxEjRoQXX3yxMv4ism0jZrYP2/GfwhTpQ3PmzKlcn/Y+wGvWX5tXXnllOH78eK9ghr0H1MKQ9qWu8ay+y/SI1PVZhH1WH0n1PXvf4jWBMQv3Id4v0XaytfcicGA/sOM/+tr69evD8uXL4xjAfmbLY99FsKhaX+JYCr+j7CuuuCJGZZGiV8u1l9XHB+p7RUwHinw/1csp36LClDevixcvxhuVv1HbGy8GxiVLlsSb8MSJEyuiDk1buXJlePDBB6N4uO6666IQtWkCdtoBuTY2jQBCGAPFjTfe2Gu6m3XZqcJqwtSKP54P+5BHS8G9ZcuWGDFetGhRFMm8ceP/L7zwQhRUrBM3ILTXtx32s024qa5duzaK+x/96EdxwIDIRfst0yLCFMfs2rUrlgdBw9ywauLMDrS88eLGhaj13XffHb71rW/1EcmsB6kW4IoPbl42bQCiCyIXNzTcJBgJgKDn96NGjar0CQy4NufO3jzIkgLT31hslMFGeRBVgCDIE4yWm40KYToN/c3eOPBvayPqOnr0aGx73s3OP9wx/9ZGLRhx4UMVBRfqRH/7l3/5l7Bt27Y+Dz+pMhBJ4bQ67GJ/BW/vk6uvvjq8/fbbsVx/U6VAtzc91kdRTZ8UiRhZP7355pvh+eefj3nC8G+qr2TlKds2s/8hXw7XjH+gY1+1vsWYRb/R7tT58FvKLjwApa41n28P39kpXraf4oJiISsdpVZeKDfld1x/GMemTp0ar0W0CzxQr+3D7KcYo8E+L2JqzyND9Ds+EPGaawZDcEpd41a4pfpu6vrE/Q0PwdXYp9rHMY65mXbss/3fCmnw8BFO8ocN7ONMS7LtzBrTcT/iNZkqIyUZrC/RJ3GfwViWNU63co1AMyWNhGkzaZawrCIRUww2KXFo8x+tkISIsxEXNBsDAwRPKmcylb/q82GswMQFigsLA2xKWDYqTHm+jQjRdWDB9iH304th3PxSbcfg5gcu2x3yondFckxZto/u5EUN/RS1/RvRAJvEj/LtYGinGK2AzPO9FbZsu7chJT55Q8gTpnYwrybKeXNilN76Fv+2DwcUGVaYUojzvLzFdSnGPqpJn0FQ2wVkVtDY+n1UB3bYCDZ/R59DZITXCGYg+MH1CEFhy7U+TgluWy8FSDVhmuffvGvFD5V5U9reBhsts771Czn5MO7Pz+LFBYj+WksJ06z80GpRu0Z4eb+j7RhXMJ6hz73//vsRBx5K/JRulhjKmsr3AQ3frmYw9MI062ESotv23azrE+UViTCyXjzc8jrJWrDn+46fksfvCDig7/3ud7+L9yzet/yDn1886vuZFaapMlLywtpjZ7ayxulaF9kOlKSRMB0o8v1UbyrZnTdj+1RHUcKoJqOJFE0pYeoFVbW6siKmuKgp3BDhuemmm2K0FJ9GhSkHb05T+inCVLJ4Xp282abEpBfbqJuDBSKsjN4wCl00YgohzIhr0YhpSnDZmz9Eeb3CNDX4Z92QB1KY5q2eha8w9c78ai9Mi76BIE/8+1XZ/qZG8YCHQi9Ms1Z2++gXr5GUT7xtecIUtuAafO6558ITTzxRSZOoVZjaPoZrpahQ8Lba4TElTFO+tQsqIdZ4TEqYZvXh1LWWEqb2wQvjKMawahH2atdkHq+U31keRRUeJri4tF5hmsUwJUybwTArkugFsxemqeuz2kOBvReAFfuIf4DL63v+GqaYfvTRR+MMDhc3VXvITvWzRoUpBTfuM0XTAPpJhtRcjYRpzcja74RUJM9Oz9p8FJ9vaCMnFHGc7rO5RsxvwjQ3v8cU45EjR2KEyq/49yKO0QCmEvCmbsUbp5TgATtFUm3xU9aqUy+kMVWOT17ElNFD33asWk4JUzvQY5oRT+m1CFN7U7XTNrCzWp6lj7CgLC5Ag7/szd1ODYN9aioQ0Vn6ntOCuGFaH+MY+JpTnZjiz5rK58OQzX3MijLYyD+j2HnRYt8e/A1b33vvvUqEgzc7n26AtuP6YB9755134pskUq//SQkqOxWINvJtFIiY4kMBw6l49DcvRIuUwbLhC+SspXziI6b0ub1xohwexzSMolP59sEL7bKLLTkl6+3izduOpL4c/I2HMNhRra/St6+//nolIm2vGy9MvchjH/7zn/9cuSaqvVIJfkfuIPoiRBTFYTUxXi+vrP7AtJvrr78+fPWrXw1f+cpXIlbfh62wy5vKt8LLcvNCqxkMKaQoMu01nor2s+9mXZ8or9qDUKp9HE8QPEAfzut7XpgypQH5xeCPaHXqYTGLq/VFPcIUzHCdWP9iPEXuMVKEilx7ZVQ0EqZl9EoLbPILgPz0JIUEFoMwuugFFKYKmfNjp+lSC3pwrK2DQhjHIl8SU5O2PExdWOFkoxQ8F+Vh8QiEEKZgGIEErqz3r6amRVNRU5SBMjlIIXLLXFEuHOLUoJ3GSi0+yeKBMnEzGz58eMxlQ7uYAJ+VL2nrQjTkgw8+iK+Xwgcit8g08//93/9FZrQLeZbexzaa4Hla/ogw4sN0Blu/tZXfU+hwAZldXAZ78CAE8cFUEruQwi7GQsQYH/Qd5phWe3+tnfJl/wBnPMjY3Es+bNhFbna6MOs9szbH1Po8a4EFyoQwJsO8hVKpMhDh8ekJbJddoAguvDGxnbDvkUceiQz9IhfYwYcmXmPoZ7CTuea2fX548oss/vSnP1Xe45nqE1nv90y1GXWl+mrKt7a/oH/Cfk7Xst2cJUrZZfu1vdZS05+wdffu3ZEzxjHPNGs8Qh218rKLcMjelu+FGo+xjFJjlx/v0AbmwZMFGHLRol/o2ihDP+bwGsd6BC4OQr/zfRc+9NenzYPNY2/vg+wjeYu+eDxsuOuuu8LDDz8c8drx2t+3vH+RB8zADWz74Q9/GO6///7Yb2w/s/eeLOYpaWDvrfAfxWgt114LJEdDRUqYNoRPJ7cDATtA0167yr4d2lCPjXnTo/WUp3MaI+CjLY2VprNFQAREoDMJSJh2pl/Vqv+fgE2oZxTWTnt0MigJ03J5V8K0XP5ohjVZ0cpmlK0yuotAVh5xd1H4a2slTLvR613WZr+Ks54tQNsNWdY0c7u1o1PstVH7TtiZpVP80ox25OUgN6N8ldE9BJhSV2SntU6mImHayd5V20RABERABFpGoNoiqZZVrII7joB93RNffdZxjSzYIAnTgqB0mAiIgAiIgAiIgAiIQGsJSJi2lq9KFwEREAEREAEREAERKEhAwrQgKB0mAiIgAiIgAiIgAiLQWgISpq3lq9JFQAREQAREQAREQAQKEpAwLQhKh4mACIiACIiACIiACLSWgIRpa/nWVbrdbxo7IjX6qed9ln6nKNpQbbedIvsV2/aU9d2O9bzrtNq+4rbdRXxS5JhG+0bqfLvPdq3+bMSeWvjl1VOPzfWc00hbm31uWa8j206tOq7f63n9s5Vcm30vqp9A9TPBCLvaYctb3L/wKbq6vVljj7WynntI9VZ2xxESpiXzMwcZbD/IvboHysTUYFht33Bu+TfQtjfCjKK8lt2heE6z3pHKfnD8+PG4tWLWNo6+nY2+B4/v2+ymd21yC0GwZL+1N7lG+lIt57722mtxa9aivq6l7FYfW4QX3yfcTX2r1dxRfqu4luleVJQjx69mjcNF6/XH1XMPqbeuTjxPwrSEXm30KRUDCvYTx/7BjURc64ki1XNOCV0QBQo+FNpFbGz2U3c9EdNm2GAjpkXa3QnH+H7b3xHIenxdJu5FeLUyslcmFv1tSyu5Nnov6m8WZaqvnntImewfSFskTBukzxvaPffcE+68885gp7rRMY8dOxYQ/Rw9enR45plnwsmTJ8OECRNirXPnzo3fYatMu1PP008/HVDuunXrwqFDh8KsWbMConfjxo0LM2fODOPHj6+cZ3eUwTFTpkyJYurw4cOxDkQnhg4dGtasWRM2b94chaqdps+LCvqbNSI6kydPjvYyymTrwbQJz7npppvCI488Em677bZKFAo3r08++SQcOXIkzJgxIyxZsiQsXrw4zJ49O065WAaWo7U3r7zHHnss1gVebDvKzbI16ykXdeC/q666qiJMi+zcg2NOnToVPv7447Bjx47Ap3aKjpEjR4YNGzYkfWJtZBth34IFC+J/YHfhwoVe0VNvE/oZ227LYH+w/c23nWXhmCuuuCJOh4GdfYH4pUuXcu2xZVIg47tVq1ZV+jr+hs/BBx/b/6y4KbpzFaNFr776ahg8eHC49dZbe9nMbWhpW7V+i2tk69at0WZ7jdrrNuuaqXa98zxcI7yOb7/99nDttdeGhQsXVq7Z7du3h1deeSXWjzJpDyONvp7169eH5cuXV64jttUypO8PHDgQ+4gty18vON/vlpbXn/AQbHnRHu9jL6CK+tj2q6wxwo8ttY4FRX1XZCzhtZQas7OuIYzRdrbJ+zzvRf55XO04iH/bsTQrqph1L8K9w7Y/azzhPQDj1vz588Pw4cPDc889F5544ol43YPL9OnT4zjAGaETJ05U7nPgkCqDsxmpsRK22fEwzzZ77eFejHPzHqxoy5VXXlmxl/7C/c/WRb72HsJ7ctb1nNWnU6zZf+y9pKenpzKm2vtj1n2zQcnTL6dLmDaA2XYcXuTo4PhMmjQpClDbUfy+7TwWg6i9MN58883w/PPPV4Sk/c0OULhZHj16NOB8u2fzxYsXK0IUttgBD7/t2rUrrF27NrCTQ7Smpg95A4XY8kIa9bFuG6XjOUuXLo31wvbz58+Hm2++OfzgBz/odRH7KSgbqfNswJMXIIQsRZgfFGiTFdXIO0rZal1vj8f3Tz31VHzIQBtsW/MiwuAA4Ympdw5cGATffvvtyoCM8vzUMQTV6tWrw5w5c8KoUaPiIDNx4sTKQ4Yd0MaMGZNrEx5kzpw5E/sEBjyWC/9mDb62T8E2+A43FbSBg7gVG+zTuHnSHsvSDogQQJieRrthE8pk/0P/3bNnT3zIomCieLN9ISsKbNMW2LbUw5u3Lavf2oc3y8pet1nXjL0h2XSA1LWG/ggm+LBO/BvMeS3afob+wQc4HOfHlWpTueA7derUeI2jT6ANfEDNul7ol3PnzoVFixaFTZs2xb6Z1Z+yeFkf86GED6JFfOyH59QYgT4IcV3vWFBtrLY+x/hZbSyhsLfXKnhWu4ayfG6vQwYyUmI9xRVl0n84h/3R+tWP/Vn3IjtOZY0nXkwhuLJixYqKoAM/9i1/LbFeG1yBT1kG2od7QGqshNDl9+BlryXLiuky9tqzwR8/Q2bbw4e5rHEVY4+9nu09JMu3ePhP9WkEbfy1dvXVV/e5l7CvoQ+jLDtWslx73yyac9uALGrKqRKmDWL0QsX+bUUCxYUVipwm+ed//ucYcUjdlPzTnL1JIlLBDpklsnC+t4kREp6TlfOVFzHlubwpUpjn8fBCxj7p40aNAQyDUCr9IDVAeKHlozx+oZa31TLz4seWXa1cluPL4N9IqfADpeVkHxZshM9P79qpoSybEHmgMPUPFrAzFSVJRSp5k0tFTNlP86aqslhAnPJawmu32QAAIABJREFU8GIidWMi21QEJCsHrsg2kdX6rWViIzF510yqzalrjeLSRl69r1OpBambD8qqNpULHniQw033/fffj03ATS6rD2UJZnyPBxU+qNr+lHrosVF4CCorTPmwwhkX/JYX0cfvedPKjY4FRX3HG3veWOKFad6Djb2G8nxeNGKaGkdZB/tuXnpSXj/EOJXl/7z7jxVeRceTLBb2wdbPhsAGjnn4dyo3Pyv3M+uhnWXah9ascRUPIhx7U33AP/jies6672XV4e8lPoLvr6PUfbNBydMvp0uYNog5JcT4VIookO2o/kaeJUz9AJwVjYAwTUWsahHLVlTxJsobBJ6q7cVkUfECh6jFTc+KIX8Rk4e31wvTrKdctB/1cTrIRgZs+/MigogyeVvzhKkXgSnOvuukbm44BhGAasI0xbmaME3Z5KPXWf6ztqdu6hRBRW8kRVkwoomoLNJbGD3BTcYK06y+kLpcOfhCNHD2wJZbT7/1wtRex1lDRjUxnmJkI+xZEVM+nNYrTO14gmuA6Th5N2Mrxm0KQlZ/8mMUBIz3sRemtfiYwjRvjGhkLCjqu6xxz/s2a8z2UcL+FqbV+rEfc2zfsTNxeWsXigrselj4tDRy570Ef69cuTL2vayZQBxjZ7fyZpOyhGnqOsga/21qAtPpKNYhTFN9OmtmLuWfWu+bDUqefjldwrRBzHaqhB0cRTLHyQ4E/lhOETPXcsSIEZUbK4QUBaIVdLxhIPKFgRg3YE4dpqYpfMQUgwundmAvbMJFfeONN/YhkTdtnXXjTg1KvGH4G6EVppxuIAP8hrbdcccdMRcVAwGnubOEqU1nQLv5BoF9+/ZVBHzWtDDORT4UnrJZD/KhcCPn0y85Z72ZwJZtB5DU1JJPHcDghXZxqh8PNZiesoOOLT+rrTZiSr5IC0C5+Bv5vcgf9aKc/Qjf41jms+ZNvWWx5MCP/GpEynAD4lS+fYjxUSAfpeZ1hP/b/GbaDsaIwqN/oA5G3DFVniVM6+m3/rrNumY8j6zz3nvvvSjKOfWWenhJ9Q/6xPoY51aLmLL/Xn/99eGrX/1q+MpXvhIRZvUh/Hbw4MGYPmA/ef0pi6v1sRWmnMKs5uNU/X6MwHXjH3prHQuK+u7111+vOpaQN8c9O2b7iFfWg2Tedegjhd7/8AW52mlnXMsc4zD2gxE+dnqXZaXuRUxFqDae5N0Dsh50/ZjrBaifTfFj5de//vXMtBg/1vlrjylnWcEH356s6wA2Z91DbHusb1988cWwbdu24Pv0P/7jP8a8cc8ausALUetvjpUIAGTdNxuUPP1yuoRpg5h580ExuOlTTGYtlrD5d3bqyufm/OlPf6o88dlz8CSID3JEGWXiwgNO09pkai6ksEnazOdDOVnTZ7ZOHOen++3viI5A0DGyYn/jdzYCw7I4HcYpd5tQbuu0xw0bNix88MEHMaeMLKxtdnqSPPJs9YMWyoU9iCp97nOfiw8KvNF4zqmu49tkB9y8BSSITnOaDPVzwII4ZiI9FpPhY/MwvU0+19FOv+W9g5Z2oy4M3BgQGd3E1C04fPjhhzFXNssez3L37t3RVzjfL/zBd2CM37EQjnmC9Luf6k2lm+CaQR1gxTqszam0hVRfyLtG/KKhrGsm1edxrO33LAtt2b9/f4UljmEeqV8cQt7wCW7G+HDxpO8Hef71Qo2+Sl0veSkg9je/0JOpGT/84Q/D/fffH31ifYw60V/zrnc+oOLYVD5lavGRXfRXz1gAm9BX7LWV5Ts7rvtxz/b/1Ji9bNmyKDayriEuCPI+Z44peGal4liudszxY3eqP+YtEESftfeiLP+z7f4+hoWUmBXAB+3Cg6Rthx0v0VfQN3yOqS2Di3ntWOmDCSgD94nLLruszysXsX7DX3vMMU3d57IWe1W7Dvw9xC/04/WctzjX1+HvCQyUpK4JPvixX/C+WcurBxuURg2dLmHaEL6/5rQUmS5tsBqdLgJtRSAvmtpWDelCY1MRYdzQIRobef1cLSj7u75abNOxIiACrSUgYdog3zIKUz/V0GATdboI1EygP4VpVjSwZqN1QjItwL79oD8Q5eW+9kf9qqOzCej+WH7/Spg24KOsMH8DRTbt1P6+mTTNcBXU9gSyprVb2bC8HclaWW8nlu2n8u0r7zqxvWpT9xHIyrfvPhLlbLGEaTn90pBVRRZDNFSBThaBEhEo8nqoEpkrU0RABAaQgO6PAwi/YNUSpgVB6TAREAEREAEREAEREIHWEpAwbS1flS4CIiACIiACIiACIlCQgIRpQVA6TAREQAREQAREQAREoLUEJExby1eli4AIiIAIiIAIiIAIFCQgYVoQlA4TAREQAREQAREQARFoLQEJ0xbx5fag2Ppt586dcXvJ1Mup8WoWbKGIbSJTW8R584q+H7LavvHcNaZFzS9cbNF3Fvb3yusyvp+2MFQdKAIiIAIiIAJtSkDCtEWOs1uQpbZTtNXavZS5BWYrzLLvbsN2f1OnTg0QzmX/8L2K48ePT25T2Gz7+X5alMtt35pdh8oTAREQAREQARHoS0DCtIt6BYTppUuX+m1bwRTaegWxIqZd1FHVVBEQAREQga4lIGHaoOttNO/2228PEyZMCIMHDw6LFy8OO3bsiKVz2hyRuAULFoSRI0eGDRs2BERSz549G2bNmhWPmzt3biUiaHfPefzxxwMjqX7qm9FWnM/IbN4LhP1vTA0YM2ZMtMPWlYrqok3Dhg2LqQc8F8etWrWql/3WLrRr/fr1Yfny5b2YIL0BnGbPnh2rAjvUP2/evHDvvffG7xixzBOmYPLJJ5+EI0eOBPjg17/+deXcrVu3RtvIxh47Y8aMSl2HDx+O5/A4TeU3eGHodBEQAREQARGog4CEaR3Q7CnMJcV3a9asCZs3bw4XL14Mu3btCmvXrg0nT54Me/bs6SXMKFQhElevXh3mzJkThg4dGkUrysCH5587dy4sWrQobNq0KZw4cSKKR54PsXb06NEoWq2Q8mLM2gthRqFGMUjxPG7cuEobbD4s7EQbICAPHDgQzpw5EyZNmhSFJMXc2LFjo5iELT09Pcl22TYihcDacsstt1SErm8PbMkSphTAVtRbFnxIgO18CPAPAGRo83clTBu8MHS6CIiACIiACNRBQMK0Dmj2FEY2U4uJvGjCNDrFp83tZNQV5e7duzcKUHwYNfTCEtFN/EZhx99vuOGGeP6oUaMqkUgIPvvJiphCDCKiu2LFirBu3bo+0/2oa//+/bF82u4XYvm/fbu8MK3FlmoRUzJBW72ohO0Q0mCRtdiKLBkxljBt8MLQ6SIgAiIgAiJQBwEJ0zqgpU6BKMP0PIQbPjNnzgxLly4No0ePjtFG5FZ6YUphhuNXrlwZj0fEFMIUUcnUQigrrLJEVj1T+dWEKWy09qI9jJ7STjDAh1P0vl1lFKZ8sGBaBblLmDbpwlAxIiACIiACIlADAQnTGmBlCVKIT05F8xgKHBvp88LUih+cx2gqUgHmz59fiU7a10hZMYrv8TfzMN95550waNCghiKmqYguBOnGjRtjPiamxpl+AAF97NixiujmVD4EKNMabLtqEaYUjJx2Z0oEBDHaaD9eoHuusOvChQuR5759+4KNrtpzNZXf4MWg00VABERABESgQQISpg0CfPPNN+MUNxYF3XbbbVEkQlgiYnrq1KkwefLk8MEHH4TvfOc74cMPP+x1nF0khWl4LCq67LLLYhmHDh3qsygKEUoulLKLeZAzig+noTktzal9mzZgf3v00UfD9773vXju008/HbAACP+xHcwzZY4p6sfvrAd27t69O7YPbbW5s1z85dvF/FeUgQ9sp534m9wgSPFBWoHl6Rdn5S3+ok/w4GBzTFEu+dlFZqgb4nX79u3hlVdeiW2lMIYwx6eVr/NqsCvqdBEQAREQARFoewISpm3vwoFrQNGX/Q+chapZBERABERABESgnQhImLaTt0pmaz3CFBFbRR5L5kiZIwIiIAIiIAIlISBhWhJHtJsZdgq8lu1N7aunfK5ouzGQvSIgAiIgAiIgAs0lIGHaXJ4qrQqBrDcJCJwIiIAIiIAIiIAISJiqD4iACIiACIiACIiACJSCgIRpKdwgI0RABERABERABERABCRM1QdEQAREQAREQAREQARKQUDCtBRukBEiIAIiIAIiIAIiIAISpl3SB+wqejaZL5nH33zxPl8o71fM2607sctVo59GysPOTnwRv21DozY1ev5HH30UsMsU+PBF/NZWfIdNFvBJ7WDVaP04P2872maUn1cG2p/aOazZ9drd1Kq92UGL7ZpNX+WJgAiIQGsJSJi2lm8pSqfotK918t9RVGGXpJRoakRIEsJrr70Wd8KCmGi0PO74VGZhaoUqGPzv//5vRPE3f/M3LROm9GuZuBS9CNA/xo4dG+xOZf5cCv3x48e3jGFRe3kcbDp9+nSYNm1arafqeBEQAREQAUdAwrTDu4Tfc54RJoom7iGPfewR7csSpo1igpA8duxY08REGYWpZ5SKoDbKsdr5AxkxrWZbs6KttURMG7Gp6LmKyhYlpeNEQAREoDoBCdPqjNr6CAo4v8c8BQz2k0ckdcqUKVGYfuELX4jtffnllyv7xJ87d67P1DlFl91PHqLXfn/DDTfEvedPnDgRZs2aFcvFd08++WRYtmxZOHXqVHjjjTfCpk2b4r70PH7fvn1h1apVlf3s2Qacz0igF6ZZ9ljnMZqI78BjyZIlYfHixQEMEMn94IMPok02spy1kYD9HukP69evD8uXL49loex58+ZFnmgXPijzzJkzsV02XcK2zfoo1WbbFus/lo/6vDC1x912220B5Q4ZMqRXn0bEb82aNeGee+4Jd955Z8UPiFzygeLs2bOVh5YDBw5U/GltZjmbN2+OdWT5xLJLsQIjfG9/g8G0ncKUzI8fP96rn9F/eSLdRl5vv/32cO2114aFCxdGLqhn69atffog/DdmzJjYdrbb9in4Fekac+bMCbNnz47+10cEREAERKA2AhKmtfFqu6N54ywqTBlBvXjxYpgwYUJFpFkh2NPTEwXdiBEjKuJu4sSJYfr06fF7fFauXBkefPDBeIO+7rrrohC10VhbHqZvbbQWQhii4sYbb4xT/vPnz4/CAzahPTj30KFDUSBAqGbZY4UBRRKEA6LDBw8ejLb6qWGKLpSL45DLumXLlvjvRYsWRRGND75funRpbBPt4/czZsyIAoVl82+fLnHy5MnIGHVB+O3Zsye2DdPCqTZbQYmyd+3aFdauXRtQDs5FCgY+aBe4I9cVvCZNmhT/ndpC1opHK7ZQDs6DfVbQwh9Hjx6N7aPwg+/5YENhN3jw4LB69eoo0iBwGVUcN25cxW74mUzB1+anWlu94LUR00uXLvU6z0Yv89IamDYAeyHKIabRv/hv2E+OOAYc+ACANvA4+EQR07YbFmWwCIhAiQlImJbYOc0wrUjEFMIoJQ4hviiqrJCkYEN0kR+ImrvvvjsKNp7D31L5qz7iiZv7/v37owCFYIHY5E0fETR+fBTWCkhvDxcg8dxUrq0Xj4zmIeqGDyO9LIMikqLYLgTzZVUTphs3bqy02eZV2igc6mWbU7mX5MgorBWm9CmjtvgttbjNCz/7Nx4AECkkSyt0UZ4VyPCbFXlcoGb7CCKO+Phool84ZYUpfluxYkVYt25d7BN5whTnsfy8iKn1M23xHLJEvbdHwrQZI5XKEAEREIG/EpAw7fCekLVYhGIRzbc3c0Y1OX2fJ0y9AK1WV1bEFOKOQgFT4TfddFOMluJjBasVZimh7O1Judbb6NuZEqZ+IRHrtlP+FGlWmBcRpjZlwQpoivSshUAsm1HbVMQUwrTIKvmUMGU0FhHkeoWpjSqybamoLX7rb2Fq7dmwYUN8IMLHR0JT0WYJ0w4fNNU8ERCBASUgYTqg+Pun8pSQ8tOcedPMnAb2U+fM7UMElVPgmP7k96NGjQpHjhyJ06B+YVVWjihTCSjIKBQ5zcwpWOat2ql8b89DDz1UAWzFhJ2yxb8hJrnKOzWVz98wZY4PI8b8nqkHyLGtRZhyKp9te+edd+IbC5hG4dvshTkFo40gwj4/lY/vGPG0b0YgHAhTTqlz2p3neCGJuphOgeilfaixApdT4ZjmZ+4r+gLYMU0BdaE8fLyItvX6BXw2dcFO5aO/MWfY9gumNdirDeXjQYl9G7/ZKXr8DbvZH9HfyNuLaEVM+2ccUy0iIALdQUDCtDv8XIlIsrl+ehg3W4gyLAKx+XS4Odt3cTLfkIIO0+c2B9Eea+ugEMaxyIvElLI/lwtt/Ouq7NQ2opQQEJwmrmYP24v2YUELRA6mthntpL3Dhg1LLn4qsjjJL35CnXZRF/62i5/4N9j6BVl2ypwpDD4yi/MtZy7cQsQYH5xH9nzbAqfzU6+RojDFuRCPnO6ncLb24t8pJqmFTnbRnO0L9nyfgsDFeNbHOAYfTOXbfucXIKEOsMD/LdtUKsSbb74Z0yhQH/sQxTS/g3CFqMWH18TTTz8d+w/+43nMd9bipy4ZTNVMERCBlhKQMG0pXhVedgJ+ur3s9rbCPj+V34o6VKYIiIAIiIAIFCEgYVqEko7pWAISpn+NvqbyQTvW6WqYCIiACIhAaQlImJbWNTKs1QSy3gXa6nrLVH6R97+WyV7ZIgIiIAIi0NkEJEw7279qnQiIgAiIgAiIgAi0DQEJ07ZxlQwVAREQAREQAREQgc4mIGHa2f5V60RABERABERABESgbQhImLaNq2SoCIiACIiACIiACHQ2AQnTzvavWicCIiACIiACIiACbUNAwrRtXCVDRUAEREAEREAERKCzCUiYNsm/WbsW5RVvd8Cxx9mdlJpkXsuK8a8buvnmm8P7779f2QKz2RVXe+cmmaZ2+4Et9hVR3HUI24Dyg52Y8OEOTPZ77sTk24TdlI4ePRp3XMIH/sMWn3fccUf8O7XbEr63u2HBbmzxWa2/HDt2LPidsXiOf/0Vdkb6f//v/8VtTv0OUDwnxcCXk8XS+h7lYYeqyy+/PG71uW3btrirUooVtgH1dfA43/ftzlj2t6J1s33cahb1oD2wbfXq1XEHJ//xO0qlfJLlUxxrbUNZkyZNikVg21XsSOXrtD7g9qusM6+eRq4tv9VsI2VVOzevrqJ25G37WrSMInbiGPioVR8/fhXdzhbHoR/h2mnGp2i9Retqho+L1qXjOp+AhGkTfEwxlLrJVyve7nMOAWFv2EVuStxK1O4LX63OZv7OAdPvdd7MOmotizd3Cgx7Pn9LbfNJQYHjvVDcuXNnmD59euC2ldx/nXu9c8917qeOMvjy/vHjx/cRk7W+2J/94vjx42Hv3r0B+8zbD22HHRTVbCv7Ecug7alz+B2O4Q2atm7ZsqVyY+R3S5curRwHZhs2bKjY529+sGf+/Pm97LfH0D60y4pvf9Orp26UmXWtkQeOgQ3YlnXatGmhiM9TfdO2qR4fVHv4qvV6GMjj867FgbTL1503LjRiZ974zPtGaixqpM7+PrddfJzigmvt9OnT8XrXpzwEJEyb5At/0ytabOq8rBt0qsxmRQuK2muP80KnnjJacQ6Yvvfee+HnP/952Lx5c69IJMTGf/3Xf4WJEyf2iYy888470Zzt27fHPdJT0Ym8NqcE1C9+8YtoB3ZWsmLytddei0Lpc5/7XKHoMgZQ1P3666+HMWPG9LEdYuj8+fN9BLAVzinb/XlZ5aBte/bsqQj2rMiyrS8VlfHf+b99PXxIsIK/3rqLCNNUf6yln6eOrdUHnSRMU/5r9JoHn4MHD4bFixc3WlSv89H38GlmxLTa+NzsyGVTgdRQWLV21lBUvx7aKfz7FVo/VCZh2iTIzRSmMMlHl+y0PyOB9jtMc+7atStOD3MKlU/ieGpfsGBBGDlyZIxoIYJmpxVtpNeWmRcB9lOpPHbjxo0V4cT0hrNnz8bpXUTylixZEm2BnRcuXIjRs3379sVpcBvhzNqRqAhnHHPp0qWwf//+XgKUT8fvvvtuUtxBLE6ePDlg2jdryrxWYYqncdSHDyOZjKIg+moFV15XfPPNN0NPT098ugc7G9ElK5SfN9XnbfeRR/6eEu02asq+U62+WiOmqQiuFzZF25q64VQTplnRrVqEKe2dNWtWTG3wIqeaD3B+PcKU1/g999wTUxROnTpVSSFheVdeeWVgxB3XHB9w+DuuS0S0hw8f3mfGwPZNf+37iDzGH5v+QdGC+sDFXufWT6nUJjDETAVEKB4W8ZkwYUL8P1M7tm7dWmlLlm1Z1xajfSgL/1111VW9ZgBgLz5Zs1d+JuPEif+PvXcBtqwqz0X/9drvR+/uhu6m6aaDV0WUiNwOkkSSEgURPQiSAouSsgpiFQ8hEaGwgCBUASVCsApQMEKiIcccOQH0JiKQG1J1SN1wEBFyhKClBBoa+kU/9vuxHre+f8x/rn+PPeZcc629dvfq3f9SqrvXmnM8vvH6xv98jvuIduMj70tbsX5xwRONgO5/I1x9TQdMQhpp6QRTjMmaNWtYMph1PuvxaNcYy1zDPD3rrLPmzRNtxqLNdkLz59xzz6XzzjuPMdYapFCbk+Y35o2YXwmOzz//fDy/GkmyZeywh6Mc/bzui/5ety/pe8Faa9w++clPxu3S5kD6WQg/9BrftWtX5r60iQa1rRgjpm2CMgthClWV9B4mJewU77rrLsIEgw0jiIBPHvRNFe+AnN50002EBYYN8NZbb6Vrr72WyaosBJSBw+uiiy5iKZ4sMBwA8j1sEnFQ+ZI+3Qd/g9OqKRBRHCCywYgKHO3QBwoWNBYX6pN87Xg21L7NmzfzZhRSjet2iYQK32kSB+IJUqUPZXlPq3Q09r7KvBViijplLFGetA+EPQsx1YQpRMxCqvZQulU54OXi4ttzhtT4go+uF2OFcdCq/dDc1vah+D1kq6qfSbJl9ed4K3VL+/RBHrJzDZl/ZD3I/TkoBEofQH6dIXvyZolpyG5aLlfYM7DOQWLkENPr9PTTT4/tXoHNLbfcQtddd12ixkAuzbIf6bHRdpBaqq3rwxqWdf7444/HJA6HraxP2ZPkMidzRLdf1o2vDsfaCrUtND81zvj9tttu4zmKtuhyGo2HXApkr/TJtrQ1ZNrjm30k4Sr7JC6nob0xJOXFvMAZAEKL+SDt8PFMOpekLbr/IHNi69rsGOu5pu249TijbPQxdBHBOvLPAC0ICY0Z6rn88st5/ofmt8Zfn58QbKSdfz4BRh/kwrFly5b4HNbl6HMcbZWzCZeVENYiQELZsmb0s7L2Lr300ngNa6IqXKBRX9pEgdpajBHTNsHZbmKqJaYgUtrwXS8gveFIV2TRyCHsT0zZICFVkY8+kOV3/zbqQ5WkGhZJjK/e8TdwrTrTmx8WMMhHqH1ZcBbiJxscJIDYFIEVbHFD0rQkaU0jiZfGJKTKF/sl2cQhMQ4dFmnTUN++08ZL23vKc7qverxALjVZxvNZJabNEFNtdhCyDZX2yaEVksK2Skx9k4f9JTH154SWnjYaA7zbiAiF5oq/tvS/9cEmDnb+gSwHH37XBDNtXgrBwd6BwxGEFsTWd+LT44d26eeS1qLWWIQuwL5phz/Wum2+I6PeJ5PKyXKp0pc2TWL0vubvCf4cDPXfb7s/Z5L2xqTLITRHWqqY5aIV6j8utH/zN3+zqDH257b/by01Dl1E0uZP0pj589+/QOnzSiTcgmWan0cSqdWOlrockM+QA1tSu0XiGZLc+nPExzF0nmXxWWkTHVp0MUZMFw2hKyALYQpVlcXGFLfCLMRUH/yQWMoNLkRM9UEk7dK2rddffz2B6DQjMUU5SdIC/NYMMQ21LyvO2qZPzAnOOeccdlyCqts/DLRkQTz05T3fA74ViSnUZ3JDxiGJDQff+YdW0lQUJxw58PVtG99JmyCB1Sp+fzxCB7xvsgBskmxV5YYv0u/169cvsI/VkuekQ1eX70uMpA5NbjRO0odW6m5ETJPwz3KQ63fFJETmkq4Xz4k0SBzm/DFoFzEVAoj55q+nxRBTuSjhoBOpP4hpkoSpGWLqz219YRJVtr9u/DkESbVuW1ZiqgllaO4mzY+0fa0ZYhrCVWvJ0H+tWWoUxSO0r2M/8+dgEqH1yb7fT/1e1jEOEVOR7OGcAwb3338/3XzzzbHUPmvZSWPm15lGTLNosKTfacQ0VE5S+xrNNfRfnEqFrPrzO0RMm+lLm2hQ24oxYtomKNtFTH2bJVH96gM76UauF7Buj09MfckY/g1PZKic5QADLM2q8lshplrNpVX5OLzF1lHaJwRP22glkX18j4NfbuAg6iG7LiG78ryUl6TOb5WYhshjFmKqiZ60LU2d75s5JElMxRYVv+Oj7V8hJdbe/SFTgZD0U0vyQcr8DVfewSVB6vOfCV0IQpJoSI20hLhR3aFLTdJYoj7MF8GoWWIa6pPM8yQtgx6DEDFN8+6WSx/GTSTOGkeoFpslpiEHu9CBLGMDTQDWrFwYktTIaWpvf83h3ygHe6BP5tMknUkaG3+v0FqpjRs3ch2QCuLQl71MLnpwjMSc9k17BHvZK/1yfHOdNIlp0qVezxmtBcJ4673R7x9+A9nDpUGbR0kbkxw8Za3oMwf9z+VyHAaunWMs+4++2Pjt84mpPpfSLrYyZuiPrxGQOeKTS61Fkvl3/PHHB1lC0uUO5DFUDhxytQOpmK7geR9rzDXYK8s+JGc+5n1ofocIfzN9aRMNalsxRkzbAKUWm/uORGlxJ0PidjQnZNCun9Vqd7llw1YNtqV4FypwOPFs376dzjzzTNqxYwdvuNqeTavzxbZPb6r4Dsby2Ix8KZw+CCUmo2/sjw3skksuYXS1A4O0A2258sor+fc777yTbYC0MT8OU1FZSfvwrHwXsgXE7xonUYHIovZtLIEV4q5eeOGF8+wffTtA7UThT6RFAAAgAElEQVSmDc99J46kOKbynLaB0uqbpLi1WoWv1TD6Xd0Gv93AQ7Dz45jKe1p1Jt/55WSNYyrzFvXKIe8vr6RnQt/jOzijyOGVFse0UbnNxDHV6893SEmad7qfOHCw9lCOXs+4IIbmj67jT//0T1liFPo0ip2KA3v37t18yRSsUI7UGYrp+pOf/ITt2GXtDQ0NsXQGn6T69LzEeoSaGGtE2xDK+/hTbG31Okf7zj77bLr44ou5Lt0O3XcdI9jfB/AcVK+4oITq021L8rSX/QJlY8/UUTKS1llobORZKUfbqoqtvd6fMY/EGaxR27XzFy5Lob07RJjlcoC5j/H14/MmrWvpX6j/IQetrGMsvgQgTPhgnuq1pjHE2YM1dM0119D555+/4JwQZzU5Q2Su+m3W9peoy5/fuDhgDoXWRppjmT5ncKbB9hbnbqNykuZU6Hs4vMIMQ5/dMA2T9STzG1FkHn300XnnJ4htEi8Jbi4d9qUR0w4bEGuOIWAIGALNIpCmZm22LHu+sxBoVmLfWa2f35pWzFQ6uT/WtqVBwIjp0uBqpRoChoAhsN8QOJSIaZKZzX4Dez9XBGKqPfGbrb6T8DJi2uzoHZrPGzE9NMfdem0IGALLBAFtenEwpTNeDPzawXEx5XTyu0mmPK20uZG9ZCtlNvuONgNoFH+12bLt+eWFgBHT5TWe1htDwBAwBJY1AiZ1a254Da/m8LKnDzwCRkwP/BhYCwwBQ8AQMAQMAUPAEDAEiMiIqU0DQ8AQMAQMAUPAEDAEDIGOQMCIaUcMgzXCEDAEDAFDwBAwBAwBQ8CIqc0BQ8AQMAQMAUPAEDAEDIGOQMCIaZuHQac7a0fRvuG6ZItAQGU/VaWuL5Qmb6lSlDVKqSbtSst0pDPbhLIdJZWRte52j0srY+tnJ2qlDP2OOTUsFkF73xAwBAwBQ6DTEDBi2sYRkUwLaRlamqlOwmvgHcm+pEPDtKueZtqEZzU5bvZd/XwoBzyyWrQ7lEi7x6WVPodSo7ZSjr1jCBgChoAhYAgsZwSMmLZ5dNstmes0qVi7Anln7Rdi+SFtXFJKwazD1+5xyVqvL+F84IEHOHUsUsY1+wFmjz32GKf7tI8hYAgYAoaAIbAcETBi2oZRFYmc5OL9zGc+Q8hpnBT4GiRpbGyMcwV/8pOfpF/84hfcCpSDnLvIuS7SUE3g+vr65uUg1znckSd7w4YNnOdachLfeOONdM8999CqVas43zhyM/sELykvPNqjAzwjz7LOO4zfUb/O44zvJI8v2nDMMcdwfZs2baJvfvObdMcdd3AbNm/eHOe8xzt4Vr8rQcIff/xxzmOMj0hRpQyU2yhVX7Pj4pNI4Pe5z32OzjrrrDjnPEwo9Pidc8459Bd/8Rfz8hLrfOo6qDRyHv/mN7+hr371q3TttdfSM888w3nGn3vuOe6njKfMBek7vgeGgq3gg7zJDz74IGMLoqvHS5fVhiluRRgChoAhYAgYAvsFASOmi4QZZEDIAUjI1VdfTSCJIKZaSif2lSBmIBxaXR0inxdccAGXoX/btWsXicTt+eef53pvvfVWJjkgPZqoCgFFvULwQmRF2z1KmSA6W7ZsievC36+44gq66667aPXq1dw/kDYhaT6R1lI9YAJC/cgjj8wjX77EVLA64YQTmHxL/zWhFqIp/cBvum49lM2OC8ilfDSZFJKJuvAJjR/qeuqpp5igClk++eST55F2jOVf/dVfMTGFxHRycnIBjnJx0OXh76hbxlHshIHfeeedRyeddBITUz1eftmLnOL2uiFgCBgChoAhsN8QMGK6SKg1cdISPJEWPvHEE3ENIakffkwiaT4xheRTS9OkvBARCZUZkphK47R0EUQHRBIfX8Lqq/J9qSX+DakmpKtoL4gV+oGPxiqkyteEUCTGvqQ3CW+pQ/rTyrho9brfPv1vSLU1lr6ZgJB9YPf1r389llprsuyPGfAXvJPMDnznMV2eEH89nQ+UDfIil5S9bggYAoaAIXAII2DEdJGDHyJOp5xyCquxtWRRV+O/k5WYQmIKKRmkslDtiqR2McRUJG9+mSA6IS/+RsRUiDP+hMoeRPX4449vSEyBCYjW/fffTzfffHNQYuqT2zRVfivjoscoRExFWq3NCaRNGHMhx0nEVEunGxHT0CWiETFdqqgLi1wi9rohYAgYAoaAIZAZASOmmaEKPwiyAIKoJV7btm1j28GHHnqIXxI1MbzZTzvttNjWUqSRmgSJ1EzKwL/FVhQqeSEfadI3vJNVYqrJji4Tav3LLruM+wGVPX7DxyfcIXIoBAy2tlDNiyQySWKKcoXEb9y4MVGV3wwxbWVcfImpmC+IyYKMpU96tbodUmKZC6effjpLnGGWgD9FKi32un6fYY4BKSecvWROoTyJggBbVE0+9Xhpcwu0F2OgLwWLnOb2uiFgCBgChoAhsF8QMGLaBpjF1hFOKZBkwr4QRESrplGNkA5xahFVq+8khTJAZrQ5ANT2l1xyCX3hC1+gF198kQnu9u3b6cwzz6QdO3awjak4xQi5hRkB3vvwhz9MF154IffUV++KxFSXGXLoEbMBlAEbULFpBVGCnecHP/jBmMRqO0tt66r7rfuGNsFGU8pZs2YN9w2kGFJiOP2gb2effTZdfPHFcT/0O0Kg9XA2My6+KQBwATHFB05q0n+tMtdYCunE89r5SeMLqfQbb7wxzyFN+ozxBIaCl7Rdlydl4TuYCMCJCuMm9ek2SHt9wtqG6W5FGAKGgCFgCBgCS4aAEdMlg9YKPpgRyBrO6mDuo7XdEDAEDAFDwBDoNASMmHbaiFh75iHgq8n3FzydSExFiovoCFDX28cQMAQMAUPAEFhuCBgxXW4jugz7065MU1mh0SYY7c5ClbUNSc+Jra9verDYcu19Q8AQMAQMAUOgExAwYtoJo2BtSERAO/i0ki1pOUHbiVLc5YSv9cUQMAQMAUPgwCNgxPTAj4G1wBAwBAwBQ8AQMAQMAUOAiIyY2jQwBAwBQ8AQMAQMAUPAEOgIBIyYdsQwWCMMAUPAEDAEDAFDwBAwBIyY2hwwBAwBQ8AQMAQMAUPAEOgIBIyYdsQwWCMMAUPAEDAEDAFDwBAwBIyYLnIO6KxNKMrPrBQqXmfo0b/r7En4XmcNQnYffEI51HUZ7fbcbnd5i4R7Ua/7qUSTCvNz0uvnEEoK2Z+++MUv8vi88sorhNSr/scvI2vdrXYQ7ZIUp83EONWhuL773e/SZz/7WUIaVL/PuuykOSHz2p/HUpZeK34YLgnRhfS9figsnQXLx+df/uVfOPUvMpHhc9FFF/GfDzzwQJyty4/moNfV3/3d38XZtkLYo258JK2w/wyiRiAzGT7o9/e+9z16/fXXeU7o3/R7oTr9fSSUSU36qMuS/cbPMifPaJz9OvRvoX48++yz9Cd/8id07bXXxviGMqChrddccw2df/75wemLNupMb/5DkrHOn3e6TSjj5Zdf5vmJNSeYJ+HqY59lX2517dl7hoAh0F4EjJguEk99sONgvv322+PUnGlFh8IgvfDCC5xXHsQCh8jXvva1+KC98cYb41SWi2xy6uuaeC1lPfuj7HbFP/UJmxx6nRbjNAumPpnWZKUdh7dgo9OySrvktxAxS3tP8O/r6+N0uEjXC/KqY7r6xF/IbKhP+O3hhx9uuE6F7KH9WNs+cfLXu2CJ57/5zW/yWvZJvPRTt0vqQb8kJa2Q529961sxUff7iLIuu+yyBamABR8pF1hpYu2Xk6UfoYuVv4eFLiz4Drhs2LBh3oVO72ehC5F/0UL9qE/GIQuuy+lSnWVt2zOGwHJBwIhpG0dSDiY5GJolpvr5ViVgi+1OmrRwsWXvz/fbhV/Www2H5muvvZYqfduf/U+qK4vkFvP4jjvuoEsvvXQBGWvUB+Dw0ksv0b/+678uuEiBgPz85z+nk08+eQFOuEQcddRRdNtttyVewNLWl98v1DU+Ps7/aVKGefHtb3+bpW8gR2nSZVwU8bnvvvtiMiz9DxFH/IY2Pvjgg/x8iJiGSCjavnXr1pjMSh1YiyhLyFho7PR3IXxCZet30iTVmjC2SkxD8yXLmgo9o9vj/55E7vfXhb7RurDfDQFDIDsCRkyzY9XwyWYOdF/aoKV7WtWISiF9uuqqq+ZJi7TqTqvC/HK1SkskVbKpQz0LicvatWv58Hv88cfp85//PPdTyoTaDIcjJEDPP//8AhUa2gYCA0nPE088we+KNAhlPv3000zYNm3atKAMaY+vYkxSr2oTiCQ1ZKg9KA8qQJG2oY2iCtRqRmkjSBlMJjZv3kznnXcevfjii3G/9LuCkcZN2iVlAJc0QqWlcl/5yldo48aNTJb0uPmSWY2DP6b33HMPk8lQ9iq06YYbbuC+oMxbb711npoWZZ1++ukLxnL16tVM4qTstKQH+G1ycpIlkpqAiqT2P/7jPxaYo6CtMrcwRiHiKqRPS0z1ggwR02OPPZbXjk7hinWG/qAvjYgpnj3ttNNY0od5LFJQ1CtzW3+XhYQlSSdDffbJb7MSU3n/6quvnncR0OVkTfnbCjFNylKWhZjKmnnmmWeCkm2/jJC2Kks9DTd1e8AQMAT2OwJGTNsIeZrNoV+NbwPl2+WFVFkgFSBSJ5xwQqzmB5GRw1yI1EknncSH6JYtW9jW7qabbmKyACL653/+5/wuSCTIyS233ELXXXddLBHSElM52KQ8kAd8oBrUBzO+f+qpp1gyJe+fcsopTP40aUZ5fntADvCR71GWEGFtG6hNG0AsxOZRv4v+XnHFFUxE9DMger5qF2157LHHGDt8gDdUxSAhIOdJhA/loG8YA02S9MEtxFHKSFMry+ENG7xQn4CBtnPE84K1kIq7776bLr/8cu4H6kY/xAxE+i62ybqdejw07sBRiCjKFPUyyt61axeTdZkTvv2m9AfvoS6R9snFC/agvp20bw7jk0BZO81KTHEZgXQUH8xNkWaeccYZBLKWRkz1WsbfZV6JhDUkidRrWua94CWXG9/EISTpk/760kzf1tbfM/wLXpLtpj9XtVQ2aTtMsvPVlyb/Qo2yQqYUzRBGqTfN/h71hExHmqmnjceAFWUIGAKLRMCI6SIB1IemVuE1KjZNYipESTuc6EMZpEuIXIgYCLETkqXbgoPCl4AJ2RLC+eqrr8bqz5B0LEnKIoeIHBK+WUDI6UsfXPJ7mu2mHH7o0w9/+EN67rnnuHtCnvShnoQf+ulLt9EncbrxyZuvDtTSSGm/L1FqpGKVdkp/zjnnnBhz4KD7hPpwecAlAkQLxNh3ENKHsE+G9MEdknz5uGtiCulryJ4vdHlAPUJMhbhDEggprDiM+fX7ZAplNHKeCpnKhCSmIKbAQkgl/o6PvgQkqfJDc1VL8lGftnnU46nni8YOknWfdEv/W5GY+hJRf4/wybS0sVVi6l8oGtmYLkZiqveskPS0Ea5434hpo1PIfjcEOhMBI6ZtGhdIKCGJyeoRnaYOzUJMk2yndLkgA5pkJh2ezRDTkPRIO3RAbS91hohpUnsghYMUC+r0JImpSDevv/76WOIFYhoq05c4h6RtQgAhacbvxx9/PEOURkyFkNx///108803x5LmVompjImPYRoxDUVm8Ilp0vzw+xbCvR3EVEvVQbohxcV3Pk6+liGNqLUiMRWHKRA/aA1AVvFJi2Dg24nieV91L+Plm534ZEj/W7dFX6RC0lch+VrqHLpU6HfxjpbiJ5kbhOaAdrKSOakl2aG6GxHTpK01C2EU845TTz01LiZpXSbhmqWeNm3/VowhYAi0EQEjpm0AEwcACJVI4p588slgCCFdVYiYimMG7ElF9S7qRn0oS+gV8eLVnvS6XK3aBmHGRo1yIGXVxMWXoCRJTNEmHKgS0kcOD9iBCVnSZNQnpj6plfbAWUbqTCLs+pDRxAJSMO2ZHFKNS5QD3z5RVNkI7QMJn0ifkw5AXa+YUIj0rlViivaK05So6c8999x5qmOtvvcdYoQ8oG0ypv5BjTGXOZk01v68SZL6QYLayMYUbcFaEMmy2O6KWYIm1iGP7CRC1QoxlfbCrERIZCPHuJCkL0mdL+Y1IsFOI6ba9leHxQp5z4s0NM0r35e2Jzk/YTya8coXIq4vR60S05DdfRbC2Ohi6ZcRcuIK1bOcoo604eiyIgyBjkTAiOkihyVke+U7//gOEiE1oTRDVO2+0w3sCnEIipoTz8szoe+0Ol0cmqAixwGFWI9iYzo0NMQhrvBB3fiIbShsU/EO7OPw3o4dO+J4htJeHPYgHuJMhDZBxY62SuxVLVUKOTCBQEtf4Gyyfft20qpt1KVVvujvmjVrKJfLLXDaEjMAkR4h9iPqB/HV+GmyqtWoun1+/EX8W48D2oC2or8gyILb2WefTRdffHGMqT92WqoOz+8f/OAHPAZaha3tFX3TBj3nfGcveVZjqsvVavtLLrmEvvCFL/D4atzF0Q7YwSP90UcfjeeLfse36ws5ZYlUWpzPGsUb1XaKut3afALASt2+KYCOYyrv4xKhQ6/pteVLPKUPaXFE9Tu+rbhum/+b7Av6e/nO70fWOKYy3nJpFAdEwUfj5q/hJAdC9CHJMbGVOKZpeCWFKEO78dtPf/rTeM+RcrLgeu+99xLmaujTjrBoizw27HVDwBBIQcCIqU0PQ8AQMAQMAUPAEDAEDIGOQMCIaUcMgzXiYEcgySHsYOxXmp3nwdgfa7MhYAgYAobAwYOAEdODZ6yspR2OQLsyTXVCN80WrxNGwdpgCBgChsChh4AR00NvzK3HS4BAoygLS1DlkhWZ5mS0ZJVawYaAIWAIGAKGABEZMbVpYAgYAoaAIWAIGAKGgCHQEQgYMe2IYbBGGAKGgCFgCBgChoAhYAgYMbU5YAgYAoaAIWAIGAKGgCHQEQgYMe2IYbBGGAKGgCFgCBgChoAhYAgYMbU5YAgYAoaAIWAIGAKGgCHQEQgYMW3DMEgmHp2tJUuxfrYXecfPqJOlLHtmIQKhNIohnPzUqfoZHTbJz+uun/PLyFp3O8YtS4pHv56s/fLLTsOq1b4sNVZ+Ni9JH5rW3kZpS1vta6P3gMUpp5zCKV074SOZu5CK2D6djYBem63sCehd1vW91Gu205BOw6XdazYNW30GhVInC266jAO1ly1mDI2YLgY9Is4bjg8OkqQc342q8HOzI2Win5KzURn2O1G74oj6+dslBaKfGvRgw9zHZ7n0K20csJE/8MADhPS6jzzyCKem1XnjO2kMhUB3SspMmR9+2tZOwuxQakvW/U3S0ArRXLVqVVthknlq88IReaT8XsyaTRvXUDxpqXM5C7CMmLZxyeIQfOyxx+jLX/5yU6X6NyT8e+vWrfTNb36Tent7myrrUH24XbfCrJIGHNqvvfYaHSySpKz4tDqHO3XeHWzxZdstfVnsuJjEdLEItuf9rOtXasu6j7XaukNNYpqG02LWbKNxzSrBBlc444wz6L3vfW+rQ9pR7xkxbdNwQC3/4IMP0gUXXNA0mfTF7iA7kMBCsoPfxsbG6Mknn4ylqFo1qW9NMomPPvpovsXht3PPPZcggcXnhz/8YTxxQ2WIhATP4gZ4zDHHMPHatGkT3XrrrXTttdfSd77zHS5LbsuysDZs2EC33377vPeeeOIJ0lJGXWcW6WPS8yIRQPmf+MQn6O6776bLL7+c8G9p22c/+1m+IGA88PnIRz7Cf/r9woK+4447CJht3ryZsXrxxRfjZ/W7qAttevzxxxlffKQfUgbwyhqgXvoHTNesWUOf+cxnuMyk8dWmH9psxCdfehwxTqeffjqPo8YHYyqYSL9eeeWV4HeY13JJynIgyaH4uc99js466yzSbRWtAki9nlcYJ9E6QKqp53AjCaeeD35dMk7+2Ptz019nWDc33ngj3XPPPQSJU6N1KBIT3Raps5FaXsYbc2loaIjnAd7RZWVZL2gj5tHzzz/P61T2htAaPeGEE3h9yHrWEh+ZP5gX+O/www+P55DMz29/+9t0ww03xJIiMWf60Y9+RH19fXTqqafG6wB1yBxLk96lzW9/rqIcfy5hjkIqLmOeJsXS2ApO6MPDDz/M++TGjRuD+ISwTBtfvZa1hDFpjcv6whoAvknrF3sV5ufw8DA988wz3OaHHnqI1w3WuqzBE088ka688soYf1nj6POll14aX6zRHpnnUkYjMibP6f1mMeMcGk/MZRl7febo/UzGWfqsMdm1a9eC930TuiySX3/fa3bNZh1XfW5hj5S5nHT2hM5lXQbm5lJfUtpEoeYVY8S0Dahi4IXQtCJel01dmiKHkGyy+lDCJvDUU08xadU5zTXRwEITknXSSScxqdDEKakM2dC01BcbMQ6aLVu2xCpRbBYgK3pRyOJGm772ta/RRRddxCRYFiQWi3y/evVq+tKXvsQba9INT5ejn8eBIeXI4XHyySfzwanLFEz1phXql2As7fcXsdyG5SAXAqU3Kl+15dcdmmL6IqNVzGljo2/m+Ds+cvGQcdbjNDk5GWPiY57UL99ODfNayvaxCvUr6cDHs7CdxCGjDy+Nlb4EyBzW5DAJRz3fgB/KlINWk3a8H5qb+B4HgKwz4CaScH0RSVqHes7g4Jf1mUXaodsH7K6++moeM8y3UFuTJPQyB4WYo09XXHEFfeMb36B7772XCag+gPVcQvvx7F133cUQC+b4+2233cYXC012QNaxJ8jFDxdYzI0vfvGL8XrH87qOLFiE5rdczjF39BqUuaLnkl47WQ5jrEHsiyBoIGX4N8ZeCJrY+go+SVgmHSG6PXpe6jmi93CZh3KhwZ9yKfTXshAz2d/8PUjOJMwnGQvRwun9RuMkF+5miVrSXpKES2icQ3uDNsPR/QfZ9NeYkGxcOPWeL2Y8+n20S76XsyxNO+lj2+yazTqucl7qC59eN0lnYmhvlzJEuCQXynabdbSBPgWLMGLaRmQxYS+77LJ5ksksxadJofzffLVBkg0dDrnrrruObrnllgU34bQy0F69WaNPWiKgb4pYzHrBY2Fpki5912RdfsdvWoKbhJP/vN5UtJmDrxLxpZb+IaT7pTEOHWiabMmmFxoXkSBklZhqCY0Q9KSx+bM/+zM+6GU8NV56o9QSI3lGpMT+ZSDUL59A+NLYtLkq9fkY+oeftvP0sdL1+3M4NEf0/Jf5oDHU7Qdp1xJxlKelZVpSFLqg6N/9y6Tv+Ci/N7qoajw1FjhsktqaduD7bcS//UtbCFdR2aNsPT5pa8MnJJDwyIXAlxyj3DSpb6OxzjJXG41JCDe0F5d67HG//vWvea/ER++dcqjjTx/LtP3dX8vybNr+qwUIScRM9ln/0pY2VklrMO2caNQ3PddC4xN6P22c/b1HS5X1Xibnkb/GQo6aWmOCMrQU3T/L0szmNLatrFl/bEKEGeOath/q/VVrQX1i6peR5ZKWhafsz2eMmLYRbV9amLXoTiKmWJxySEHqij4df/zxMeHEDRwbeegmn7RhAgdZLPj79ddfz5KhRhJTsdXVz+P9kBStETHVh4vuF75vdPiC3Nx///108803s2kANsZ2EFMfF5Fsa69sOZxATK+66qogZj4xDTn4+Pig/aF+LRUxTXJA2t/ENEkC649nFmIaUnmKWhMHIIhaI2erpIsnDptG0mJ/f0kqC1ITfSlphpjKXuBLTH2pItoi5ATrAxKsRloR3f40W7usczXLpcnHTNbXNddcw6QFZhRp+DRLTENz5EAR09AabAcxTRqfJGKaNC9CxDS0fpLWWIiYht7X0mR9lrVCTOX8wJ6dtmbbQUyTzlAjplmZ1iH6XEh6kwWKZoipr6rUB4cvbfJV29omCHWKdEOXgfZKP7BJQ30mZFUWuSZCvsRUq6bE3hL2sTgctYqw0aGlNxm0SZ7HIkS5IIj4ExsrpIQwFdBlhqSWoX6lEVNdr5gNtIuYagku1KKitoWaKjQ2Yje0fv362IxDbJq1OgpSQVHLykUBdcEGWGMof/f71S5iqtuA/uADtaxffiNi2mie+PPNP2h9VT4uOzD90HMT87xZYuqvwxdeeIHXibbzy6K+xjMYR70Gt23bRt///vdZBR9qa9KeonHW6vmQ6Yx+Vl+oMf9E66PtLEHa9MGLNgBDtBVmAljjuDhhPxBpI+xQZdzxJ7yPTzvttKANvoyjP78/9alPxReyLHNVrx0ZkzSHEOk7bGLf97730ZFHHsltTsInixmSjI8eWxB58b5OWuOicvftRGE6ofeiViSmen7reSkkL2Qrn3Z2SXmaqPvjE3o/aZyxr/pRM/Qc1nvZP/7jP8a2tLovIU1NaC986aWX4gtjVudIH79m12yS8MMf17T9MO1MTDv7TGKahYUts2dEnYBu+aoqLJqnn3460bveN8IOvR8y5NcqDlEVagP0O++8kx1dxDkIdlgwgMfHt0nCd7660T/shayKahGHy/bt2+nMM8+kHTt28MGkbb20Ol9UnPqQw3dw0sjlcjE59qeFxsZ/Hhu7tCVUPmykxHlAq1hD/dJYascosVWCLRPsdaQN6DdMEMSoHv0+++yz6eKLL47x1e8kmSuIjSk2Y9TlO7HJuOvvQ441WuUrz+o+yZxC48TZxccHYyH9wnOiJvr6179OX/3qV9kZDGWLQ5KeR6HlLAcKfgNhkTaEHBlk/QBfSK3OP/98LtKfw3KJCtWXxflJ5mdo7jz33HPzHGbELkscpD784Q/ThRdeOG/9CHnB3NBrSK9D4Ijxb2SzJxigjZDgCBkNraM0koVycOiiThkj7eSk16i/94RUnBgTrPXBwcF5Nu2y3tFWEArg9bd/+7dMpjFXGjmpJB0BSY5jeo7IXNVzxbed9cek0ZET2qdD+CRh2YjAhdoT2sP1d8AYxB54Yv1oe/777ruPHn30Ud43fH8EvTZ9J0ixT9bzCu/jAxMh7dSZ5jjm75lJe2TSXA2NM4jiEGUAACAASURBVNrgOznhu9BepvcRWWMhTESg4juqapMeOcvSwjP6/RWNGcY1y5rV+0vauIbOLX3OQOKNtYAy/DNRnBGxT+MjZxaehdDDd/ZstCYO9O+myj/QI2D1GwLLDIGD8Ya+HIagFVX2cui39cEQMASWFwJGTJfXeFpv9hMCvip3P1W75NX46rNWKjRi2gpqi3/HiOniMbQSDIGDEQFtenIwtt9vsxHT5TCK1ocDgkDWTCwHpHGLqBSkG59G8TdDVTQbe3MRzbRXFQIhdaMBZAgYAocGAmIa1koc9U5EyIhpJ46KtanjEchqNN/xHfEaaNLOg23ErL2GgCFwqCOw3LQlRkwP9Rlt/TcEDAFDwBAwBAwBQ6BDEDBi2iEDYc0wBAwBQ8AQMAQMAUPgUEfAiOmhPgOs/4aAIWAIGAKGgCFgCHQIAkZMO2QgrBmGgCFgCBgChoAhYAgc6ggYMe2QGbBUxstZ87aHYPCTB0gQeaQo1R/xxEZmH+3J7QdSbpQ3XAd+9tsjgaQRHLnZVI2tDnEadqFc4FKPBPzOkvnHb1taasZQP3QdixnrVjGy9wwBQ8AQMAQMgXYiYMS0nWh2YFlCLtMyefjN1jl5kb8dGTR0fmHJICLvSYaREPFshiyhDjwP4ut7h3/3u9/ltKNI7bfYD8p+5ZVXOC922icNO5Tx2GOPcTYlfPxUe620Ucp45plnOHtPWpaftItEM2PdSjvtHUPAEDAEDAFDYKkQMGK6VMh2SLnNEENpsp/jWb5PInSI53nUUUfRbbfdRsjrrMljK/WjvqUMW5RVOp3Wdk2i0V6UuXXr1sT0s1mnQ7MSU11uq1hnbZs9ZwgYAoaAIWAILDUCRkwXibAQqOHhYRJJF/KXQ6ro56fVQbBRrZ/nHcFxoQpPymMtpOVLX/oSE6Ft27bFkrWkPNM+WWkUAD2UTz4NIpQnuYshPZQ83/JOq2QpiZjq+KGTk5MELHw8BH+0AZhLHmFIEiWvM3676KKLuJnIZQwJpeQ0FlV81rajTZdddtkCKacmwKJyl3zzkC6fe+65cV56kZDKGH/0ox/lPNgyRyA9Dc21hx56iHPYY7757W00jzZs2EC33347mYR1kZuAvW4IGAKGgCHQNgSMmC4CSk3y5HAHGfja177GpAdkQsjJ5s2bY9tIVAkiITaZvsoY/z7llFOYpEqKyG984xt077330ne+8x36xCc+ERMuISUgRyBdKDPJ7vCEE04Itk2r5qVPIMn6e21vqlX2OvsR6n366afnSQ2zkjt/GELEVMwJTjrpJLr11lvp2muvTcRDv9/X18cqdyH+mjD6Ekr9W5a2J+EllxCQ3E2bNtFHPvIR7iL+jblw3nnnEfoBU4k77rgjJpdSHsZexvLBBx+ku+++my6//HK+7Mhc03WEiGmjeSQEfBFLwF41BAwBQ8AQMATaioAR00XC6ROokAMPiNyll17Kkj047mzcuHEeUdIE6JhjjqHrrruObrnlllglDgKCz+mnnx6XAdIr34cIpJBHXTYkiSBEL774Ytxr3y7UJ0YaHt+Zx5fIaSmw2EdmIXehIWhGYgpMfTz89zVJSyOmGtNGbW9kVxqSmIJsAmM9xmnt0cQZOPmOX0lEupl5tMglYK8bAoaAIWAIGAJtQ8CI6SKhDBHTJK9xcRJClZoQtoOYStmQpr322mv06quvssTNJ6ZZPNpBdh5++OEFqmmfmPo2pyEzgEbkLgn+g4GYhmxxte1pu4ipkNhdu3YZMV3kerXXDQFDwBAwBDobASOmixwfn0D55Az/fvLJJ1mVC1vHq666ir3c9ccnbyA0+AixFNMASDxF6ioSQiGgSSRIlw1VvrYDlbb53ukiNUUbQL7EmcknpiFPeV+dn0RMG3nZt0pMBQ/9PvoBqbLY5Gq7TC2RFEk2zCVA8AUvMQHQY5ZkVwrV/BlnnDHPjAN1a+zSzAf83/R7IUzSTA+yzqNFLgF73RAwBAwBQ8AQaBsCRkwXAWWSI5FW54vzinaIkiolNidsDG+44YYFzlAgSPhokiQ2prAzvfLKK/l3344R6no40+B7EDVdNp4Xdb52rAnBoO1K5Xe/LdIHHVIKpgIoG20FqYZdpP9Ji2mqncR85x9pO0j7jh07YhtTHw+ElgIJF7xg5ykEU8oP4X/aaadx20Empf8+TmkxTMX+9/HHH6fPf/7z3G3YBl9yySX89zvvvJPxwH94VrdbbEf1/BGcQnPtkUceievQjl2+U13aPJKLR8g+eBFLw141BAwBQ8AQMARaQsCIaUuwNf+SeK+feuqp8csvvPACS0+bjVfZfO32hiFgCBgChoAhYAgYAp2PgBHT/TRGfuxMqLjhbQ0pnq/a309N6uhqklTlHd1oa5whYAgYAoaAIWAILAoBI6aLgi/7y776t5EaPXvJy/dJkygv37G1nhkChoAhYAgYAiEEjJjavOhIBHRc1o5soDXKEDAEDAFDwBAwBNqOgBHTtkNqBRoChoAhYAgYAoaAIWAItIKAEdNWULN3DAFDwBAwBAwBQ8AQMATajoAR07ZDagUaAoaAIWAIGAKGgCFgCLSCgBHTVlCzdwwBQ8AQMAQMAUPAEDAE2o6AEdO2Q2oFGgKGgCFgCBgChoAhYAi0goAR01ZQO8jekUxHCFH1ve99j5599tl58VP9UFbIGDUwMEDHHHPMguD/kmIU2YR01icNic5chLKQRSnLx0/HmeWdLM+gPVdccQXdddddS5LMoNl2+6ldQ33I8kyWvvvPJM0FnUVKvyPZqPBdUkauVtrRjnfScM86Jkmpb9G+rGW0oy/7uwz07brrrqNbbrklTjm8P9uQhnvSXoIsaPgcffTRmfeUVvuE9r3yyiuEdM2IEILPH/7hHy4ozp8jWfsValcz7y7V/tAqXmnv+TG8s9SxFOcMxhGxw5E2Oil2OJ5Be3Uqbr+9SZn/mjnrsmDQyjNo+ymnnBKcq62Ud6DeMWJ6oJDfT/Xqza6vr4/TdOIji1NI5NVXXx1v9liUt99+O6c1TcpKJek6NXGRLuG3hx9+OPV9efa73/0uIX3oqlWrlgwRIVRLsXHIBvrMM89k6m+WTmJz/MhHPkJpaVtD5fz4xz8OXibk2UZzwd+4Q/Mgy+aepY+LfWYpcF9sm5p5H4cbLgNf/OIXm3ntgDzbaF412yg52PFeGgHAGCOl8UUXXcRV3HjjjXTPPfcs6V6h+yL7RrPrsFk88HxWTFopO+mddo9rO9umzxKk1F7sOSP7hT77/PbKvitppdPOJClP0lzLu0txxmTFVeZrCKusZXTKc0ZMO2UklqgdPpHwM06BROKD3PP6kyYlwHMglOPj4/yffhcb7Le//W16+eWX+SBJS7fajISgVXjQ3yeffJJWr17d8Lbcah1LIVlrViKSpQ2N5oL/u1xavvWtb8U38E4hpnKYf+lLX2o4z7KOK+bKHXfcQZdeeumSk59mxzdrH9r9XJZ51UqdWdb+UtUdai/a89hjj8UX91b6tNh30jDBunvttdfaJinen9guBpd2nDOoHyR8+/bt9Pzzz6dKTLPMS5TnE1P59/r16xecpYvpf7PvmsS0WcTs+QOCQNpNXH4DsQypqdIajA3j2GOPZameVpFjAwAJhGRDiKlWy6BM3Co3b95M5513Hr344otcDW55eE9LRUQF9OqrrxJuzXhv06ZNLE3McqtFudhoUP+GDRt4U/f7qs0OpL+o5/TTTyeQHrwH6THaB9MGlPHEE0+Qztwlm/xHP/pRNm/Qv4GAPP3003yooO2QVIP8aHWkVpHLjVuIC577/Oc/P096qlVJqA99glQJ7RJ8Q+YTjaQyPukE/vhOS7VaIaa6f0nmH4J90rMikcBzIsES3DFOaOu2bdtiqbU+YPCOjJvUI/MH6lqo93wMQ/NR4x4a/1A7dLulzscff5zHFJ+0eazrw3MPPPAA91Ok88899xyXkyal8dWOIk3R+AADkdCDlMvcufvuu+nyyy9fMK/0GGlpop7rRx55JPcPbYTmxW9rIwLgr0vUc9VVVzFxFClV0hoJ7TfoU9J82bVrF/dfj4ceIz1ngf/Y2Bhfds855xw699xz5+1ZWdaHnhO6bMHkxBNPpCuvvDKeG6G26D1E3sP8u+yyy2jt2rW8ZhczrmlSN6nvc5/7HJ111lnz9jsfn6xjlnTWNHPOJJUhZhlZhBON5qXU4RNTrXkMnR04X/W4y5qV90466ST65Cc/yfNQNJswl0vbz/09E3NpaGiIzU9Qn14HWc/LA0JSApWaxLRTRmIJ25E0QUMSsazNEBU8pKP44GAXaewZZ5xBMA0QYop6cKjedNNNfGMVO58tW7bEm7qQB/yJTVVvxtgk8ZHD09/s0tqsTQV86bC/ucjvUj42BtlAtFoRUmBtiyRtx2YAHNB+9BF2rZ/61KfmkQ/frEBnuNJlSv+FxAthx6Yl6k20Q8i7bIaNpNRpm5XeOJM2xCwHrx4PjRsOhjQJZ9KzKE/mD+aM2AujPCFRwBVzEUQeWOjv8b6ozbW9Mb7H5QiHAi4MafPRx13GSsgi5ops/tIOtEEkGCeccEKQVPmaCn3wyThv3LiR3z355JPjC5OMcyP7PT2/hMhp8imXDi3B9Um9HjNdnswltCt0YfSlcrqtWQhA6H1R68p+IPMUF11ZIyCa/n5z66230rXXXktJ46T7nzQPhVwLmZycnJw3z1Cvnk8hO0a9F+J3vSf5ZlX4bevWrQsus3oPkbmOSynaBZth2A775B3zLOu4po2NvujIpUT6IJdon8hnGbMktXkz50zSOQBhyWmnnTbv7EmyMc0yL1GPf/nBd/rypM8O/KbHHfNG1hQuDxB44JM2f5PsYvV+jLHBuYuycRZp6enBoqGRMTRimpWJLYPnfImZbKRaVZu1m7JhoAwhCvg7PlhoIQIiG6psXJoIYGPyNwX/IJPDBnVoyUlSm0NG6v7NUdehF2/IqUHql01NFr7fX/0uDjNIfDUB0XUmqV78toijioyZSJplQwTZaEatHZKe6k0OEhm5cGh8myWm8q4cuvh3mu2ybOI44OVZYIiPLwX2xwiYyXOhAyakIdD9SZuPmuw0Gn/dDrRHz0ORRDU6KHwCIzim9Tlt7YpNuJAJH5+k+YYy9bzy56tuJ8i/nuvNjo/ffv99/yKZ1GYhOf5+owkBLnV6nELjEZqz/kXAx7HR+gjNDb22tcZIl60vO8ApjeQnERLgKXWFxhUEUj5aI+CPi9/ntHY2O2Z+Xa2cM/5+hX+LxLKR81OzxFQuALrOkJmE1jLIs1rgEtJ6+PM3RKb1PNBYa+2e1NdIW5W2f+zv34yY7m/E93N9WGiYsMcffzzXrCevSHFCdjGi/oBaIPSRDUPUDpCaYOOHI5O/6WlJACQrIYnpUhBT3042REx8dalIkBZLTOUAgOSzETENeRmnEdOQE0gWm7G0ueBv3CIN8k0fGh28/lzRTgfXX3/9PEl61mdD5F4InyZNacRUS/c0wV1qYirmEPfffz/dfPPNQUlWaH0lHZDNElORguMQhDmJzMXlTEzl8gbpkd5vshLTtDm7v4mpXIZ985+lIKZZox2EiGlSO9tFTLOcM6F1JBcy/VuaWnspial/Dug2Ye8Sh2N8j4u5P38bEVO5sMArP0k4tJ/pR8vVGTFtGbqD40V/oYUIlywCObCTpDW6x1pF7nskhg5PWZRZiQCIatLmK5tU6LYqbfSdvOR7X50PFQlMD3wnrSRpDQi42KslSR80qQxJYnwpLYi6EGLxlNVkTLdFq3XRDnHugplDI4lpo7kQcn7yw2yFiGnaJSZNfeivoKRnQTRgOyeSVrlw+Jtvkjpa5hLqE8l1SL2XJjHVB2PW8ddSbBm3kIo1tJPIhQnPS32QSOLiJ+MsZUJtmGQTmKQRSCOmsp7FfhmmLWI6oM1NgGua1DE0b6Wtvj15EgZ6TjciOfKsXjt6voaIqexLWU0ZFktMgbteU9o0Ik1j5NfbiJgKydT9amZcX3jhBQ6pFHJe9fug91S/nVnHLMlJtplzptGJnOVSvVTE1MdMhAQvvfQSX54gGJC1hH6EzssQMcU7cn7gPewVYmv/0EMPMST+npdkxtAIv/35uxHT/Yn2AagLCwAH7l/+5V/GTgz+IearvNNE/tq2RtQ9OCB1WBft1OQ7OsHWB96RcBwQWzfYR/3kJz9hJyqxlfrwhz9MF154ISOGwwyqLKivxcAbt8skdVPIDgrlhBxRUK6vwvr+979P99577zx7NBzCuly/bpEKo42iLg0Zu2uVjoyDvtXjXdx4xRnjzjvvZEzwn9z0tTpfjwHMG3zbJj3l0uaCbpfvvAUHG3yHP3GL9z9paj9/vqxZs4ZyuVwwTFDas74DiG8zCGzgMILPfffdR48++mhwLknbMY8uueQS+sIXvsDzyrcP88vABUakyNr5TZNDtEG3A3NfHPeAEfqOuQ+CLQ43jaQ3spY0xjJf8B3WE/5MihWs5yDKQt2+3bJoK6QuYIMP7BW1I4Z2zBPnrbS5LhIcrC/dVt8uMmQ/p9cTysFaeeqpp3itoqxrrrmGzj//fG6nv0Zgy44+YFxlvznzzDNpx44d8Zr2x0mcMVGeXv8ybpizZ599Nl188cVcp+8MGZpPSfbDekz8vTa0Z+i9C+3W7fD3TTi/YG+UNuICkHVc/X0oqf1CslAHnMCkDzoWsr+3NRozuZjL+mzlnGkUL7vRxTt0PoRsX/3zUjsAptnw6z1WMANOCK2obZ/1/q7Py6TxkHHD3ADJ1cIT7fR5MIWRMmJ6AMiiVdk5CIjkTG6R2HTgoHXqqad2TiOtJYZAmxHIKhlqc7VW3DJAwObOMhjEDu+CEdMOHyBr3tIhEFLtHAxBp5cOkUO75CQ71OWIShZzneXY76Q++arWTuu7b0JxINtnxPRAon9o1G3E9NAYZ+tlAgK+cfyBzNxhg3TgEYDE/GDJyNQKWlrt56tPWylvOb3jO0t2Wt864dKs1dgHk5d3p42ltScdASOmNkMMAUPAEAhkczFQDh0EOl0KmMVx59AZLevpckfAiOlyH2HrnyFgCBgChoAhYAgYAgcJAkZMD5KBsmYaAoaAIWAIGAKGgCGw3BEwYrrcR9j6ZwgYAoaAIWAIGAKGwEGCgBHTg2SgrJmGgCFgCBgChoAhYAgsdwSMmC5yhJs1mm+UIxvNyfLMIpvd0a9nxVR7qeoMIeicDnTsd7ZRoOGs9YfS3UldjeoIDUDWets9eDqHdiigtNSX5IARygONd3Tg6aRn8FxSJAR5JxSEXgfD1vXowOyNxkCPn9+GtLrlPfNKbvdMtPIMAUPAECAyYrqIWSChM4RMph3qWauRA1cftlnezRJKZLmFwtHkM0tKRuAIfHV6yyzYJj0jZNhPkdpK2JmlmEtZ+iYYIo96WvggIXwnnXQShTL1+KTVT6mp56efTvGVV16hz3zmM/Oaq8tDwgOk3ZN6k+axToGJjDdpKVr1GOl88kgNmFZ3o3SzWTC3ZwwBQ8AQMASSETBiusjZsRRSrmYlpn5e96QuNVvuIqHpiNf93M1oVOi7xTTWzwfdallLMZeytGWxElMh/Jo8Jn2XFX+MEVKzgigCX0l5i5zaIs0MpXNE2kpJ3afzuDfCQc+JpLp16l20Iytujeq23w0BQ8AQMATqCBgxXeRsEDJx4okncq5urXbEwfj0008TpFHIYQuJzx133EFHH30057YO5QOWgxc5tvEcclJr6amfS1nnnUZXoJL0v4M0EW2Q/NYh1aiQVl3nueeey3mW8UGObbRNCIfkctcqUK2ule/9vMIi2RTcINWCBHPt2rWxxM6XvoXUtr6qPkkd7JNQX2IqpH7Dhg2cYxrtw0eTLK0e/tGPfsT5w3XK0jRimpT7OoRVGiZ6mrY6VprIafyQaxx1Izc6pP5JQbTTYik2kpjq9je6GIQuWposvvHGG4TxwnfIMy1zMzTWmqimLXWszTPOOINCklapG7/deOONdM899zBOPmFe5FZirxsChoAhYAiQqfIXPQmEtFx99dVMNnGIbd26lUDqPvaxjy0gqiCHQqL0YYu/4wNpj5AWPLd58+b4MNy1axc98MADdNNNN9Hk5GSsqvQPU5AEOZCzqB598oQ6QUhFbavJtE5lqNuAtkmdOn0e1LR+Wy699FLG6oknniCQJRCi6667ji644AImBrruLVu2xH3G36+44gq66667GCvBwlf1+iTohhtuiL/64Ac/GBMZTc5kTHyVNerUZCREqpKIabNYAUPpu8YEUkP5tDpWvb29PDdljul+/PM//zP99V//NRMukG4tndTPNSKmclmRtma9LPiLMImYyoUuRNKxbkLE1Jfihha8Ng1Iq1uvRSGmX/7yl3ne6jFa9KZiBRgChoAhcAgjYBLTRQ6+r37V/3788ccJkk9RLaIqOTwh1QQZEylV0mGr1YUoT6Se8jwkfMccc0zQnk6cNETimqbK17/5Kkp94IecWNAGkE9RvYYg9dvi46ZJuiZASA+JD4hs6JOk1pVnfbLiXyRCRMSvX49hSD2cREybxSoNkyzzA2TJHyuNnYzrV77yFQJZB+GGFFzXK+T4xRdfjKuU+dOImGoSKJigEN8mdbESU42FJv/6AoVn9AUtbZlrx7k0aa1JTBe5WdrrhoAhYAhkQMCIaQaQ0h4JEVOR5IFUpRHTJOeMJJIYIrpom3+YamcOqPClDe0ipn6fNOH2CWRSW5ohpqH6NMGEmUSSZCzJxhRSbRAmLfXVpgpSnj+GzRLTZrA6UMRUX0RATLWEWM/9ZoipEMOQo1kjYirzKcnG1Cemjz32GEFy6RNRGauQaYtIOPEM5o+WeJqN6SI3RXvdEDAEDIFFIGDEdBHg4dUQmRCVY4gIyqH82c9+lg/T9evXs0QVEiaQIagFNRnSpBP1iSpbJF14D/Z2muT6UrNWiGlSeehvqA0vvfQSt188u8UL+6GHHoptajUeabj5XtGa3Ig3tSbcaYQpSWJ6zjnnMO6NJKYwE0AZ0q9miGmzWGF8G5kN4Bn/4pJ1rIS4XXXVVfPmnlweYFZx66230rXXXksnn3xybAf95JNPstd8M8Q0zds/CzFN84zXS1ZsQ8UZSbBo5JUvxBnzSC5TmLOnnXYaadMQ30wki2nMIrcUe90QMAQMgUMaASOmbRj+kINL6Dut2hUVvNhaohnieCO2enBKgR0m/hOHJa3OF2cWvAuS+53vfIftVyEBkjJgswjnEP297/yk2+rXiWfh1CXtg2RJ90M71Ii6Hs9q9a/flvvuu48effTR2MZ0aGiIHY/w+cEPfkC33XYbQZWsTRDEhEHqg+0n+obnQCa2b99OQjZRTloc0xBugolWZUv9ul8oW9tO+s5dfpivrFj5drcaEx0Kq9mx0s/rsfIdnPbt2zdPtS/Yik0u+i3fpfVRLydtzxsak0ZxQAV3PV/9cfXDhOn+psUxDZlZ6HEN1e33IYQnLjtmb9qGTdWKMAQMgUMWASOmh+zQW8dbQaCZEEStlG/vGAKGgCFgCBgChzICRkwP5dG3vjeNgPZsb/ple8EQMAQMAUPAEDAEUhEwYmoTxBDIiEAo9mjGV+0xQ8AQMAQMAUPAEMiAgBHTDCDZI4aAIWAIGAKGgCFgCBgCS4+AEdOlx9hqMAQMAUPAEDAEDAFDwBDIgIAR0wwg2SOGQDMI/N7vn0Q1/K9ao1qtFr+ay+Uon8/H3+E3fIdPPpfj7/EveUe/m1R/LpcnFMG11ObXJ++4JoR/88tNq7NQLFK1UqVqtcqvcb21GlUqFapUqlQqFalcLhPatH79EfzM5MQkdZVK/P3c3FzcN7xTLBb53yhPsNB/99sGrPA73g19qjki/Bf6JL2Dx3M1CuKehIUb0Ry50WrmgzFo/Lyrt/Gz3PY85o0/Z2Ssw5VhDtbnRr2uHOWokC/Q7Mwsl4vxKc+VaWZ2hnq6e2jV6lU0ODhIQ0PDVCjkCZEcEMViamqa5x7GR+Z9pVrh+V8qlahac+PrJmn0cZOH/4F3+P8CTg7oLsSWn5a5HoBR1lJoTieNZT7PKIbn07wGz39E6vLXaq5Wo3z0njyT1K54DIiommViRHuDzA+sM/kI3hjbVatW0vPPPtd4otkThkCHImDEtEMHxpp18CIAYsoHbkQUNQHlszWXiwmpPCcHeyvE1CHFx3t82M8nHvJ1Y1aUSkwLBUcMQUxB5phUO2LJRK1WpXK5Ql1dXbR27Voql+eY5PT39dHMzExMTIXMFgqFBcRUMGOSow5rjWVSGytoSwKZSDr4hZSGcO90YurmUnidCHlJX0UyZ9z8YYJWdaQQv8zNlfl7hC4bGhyi/v5+Ghgc5EvU7t27aeeunTQ+Nk6lri4q4MIVXX5krFBkvuAuYguJqatSSKkmqGhGJxBTbneQAEcMOb481C8RQAHouQ/Wufw11CNZuSFiGpF2hRFjGGEjl4A8X0zdWnH7DNHKlSvpuWeePXg3UGv5IY+AEdNDfgoYAO1G4MQ/+P1YchRLvqIDBZINSDUgmZIDhaUdlSqBqDVLTOXwq0tuhGTUD71YMhVJTtP624iYQvJYrboD0JcaCenGn5CsoW3FQoG6u7pobGyMpab4oAzUA2maSEz1u0LkfTIaE5yEDjAxzSh5kiJi3hCQVHc+MRXJqCNAbjzc39OIaaVSVpLbiJC6N/l/kJIWigXq6+tjUgqig79DWj4+MUE7d+7gxBSVcoV6enqoWCoyycSFBZcTGUue31WMCb6P5mVcXV1imnX9LYXENE2ambYW5FIWT7eIxDo5uutkFlIqq1WorE/UeS3wBSTP+wY/X6vyPMc6Yil3sUClYol6erqpr6+f1hx+OP34kUezwmrPGQIdh4AR044bEmvQwY7Ah/8QxJQCqnyKSF0kMXUCx0ia5FShzRPTOlqJ5FQR0pggJICcdhjjYIR0tE5MnRkB/g1yROe4VgAAIABJREFUzSS0u5sloyDZ+DukpZDqQMImhJMP1Ehq7Mqr8r/rB69Ii9L/9LsASlSDCDT0SREWCzmt4ze/Xr+4TlHl16XVCzucRkyZVMWSN6aRMZmsVWo0PT3NavwVwyuor7+Px7Kvt4+ln9ve3ka79+zmd3ojUuouK46QRkYR8Z8gs1qSKpL2eEpq6Wj0d03OdM9aJ6aRKUGzG0vKJSd0KRPMmZzWWWmiVFua4/rlNgNn8eDMgDTBZ3IffYd1gv9KXSUel8GhQTc+kdR6cGCQHvrB3zfbW3veEOgYBIyYdsxQWEOWCwIf/sM/CNiYykETtjHlgyw6eMQYb74qOwmd+epYLRTVal5fzR/zNO/wdVLJcF0iiRNiKiRE6oREtK+vl4lMb28vzc7NUX9vH9sR7Ny5k4kpCI8mokJqWIpcKMQ2uGIT6ku00qSmfBlInEThXzQu9X7X1ajhEp1MrL02phr3yOay4YKAGUWdRAsxql8+RFK5kFqLfWKsAs47+9I8iVSuxpLTuXKZisUCdXV1M3fCd7l8nrq6Skw+Ya7BclaQpeiy4av0ncnsfLW4MxeICHFMjF07tc3svJb79qXRjWKektwzbeB6ahWW2kalx3WkwZtseTr/rXiNyvTii1H8j+gCUK+ZsYra6N51l4RYYsrrLzJIiS6tTPpzRKVikSWiQ8NDNDAwQN08Jo7QwsZbNBHQVjzy0P9sOHvsAUOgUxEwYtqpI2PtOmgREGIq0tA6mapFxEs5eiib0xokh4Fep5KxDFKdBbQkdjSZT4YcIUgiM5CMskwyJg4i2cHZCGI5MztLPd3dVCp10Zo1h9PevftoeGiQVcBwksHBCfJZd56qS+qEmKKvcsBqCaaWqCY5MqUIRVPoajanMF1AxLPaSkzTcG9EoJjMiQNRxOzY2lacizxnKlwOYmeZQp6J5ezcLM3NzNHaNWv5UoHP+Pg4jY9PEByEWBoXX5wCLRLJZ0y6HMNMVpXjwbrzji7Rke2Fo1mXLAqfY/uFBWtmnjqc+w6i54ipLxVPwhatKyjnonnPwWEvcd3BDjRpJtbNLJyTH9aNI/UoDxg7DYTTSuDT3d1Fvb19rKbv7u5h+22YToCk4j3XqWgGRNWCmP79g3930O6f1nBDwIipzQFDoM0InPgH4vwUnRsBL2stDY0P78iebCGRTCNPypbNezHRRlIO1uggqz9Xr6fuyR+ffJH3vJAg96yoHkEPcKDiIAXxWbduHXtt45DEOQ1Vvqjwned+LiapYnuKQxc2i/gTv8MkYHZ2lv+Ud9Gautp4fofTzBBSh5g9sxd+ki4ES0FM09qXausYUzg1RyJB3ELJuxsvN07d7jIxM8P/hjp4ZMUIjQyP8GsTExN8mRgdG+WmsaNaAjEVWagzRYlcf2JnnKTIBUz9EnEPjkd0iePusXQWT9XL105AMnaMXQ6mInXJsiaoacTUUfbgxEiUzDMWicTUXeBkDsfzGNEmIhKPPmD94HIAu97unm7qKjkyCpMYti9FtA+qsYSbP96lAI5qP/zvP2jzrmbFGQL7DwEjpvsPa6vpEEHghBN/L7WnPuGJvfT3JzGNpFJafS2aRdHl47Dkgz1W79dV3E7C5/7NNqYVqHyLTCrBGEBM9+7dy6p8qHhBUqXfIJk4oDVB1URCDmcJHSX16EM9iUg2O8XmSeG8l53kLSy5c4Q8iXQltSLZTAIYJRkjJhHxOsGqlytYOSKm1PzuYW5YGTah7GyX54vDylWraHhomMfu7a1vs5R0cmKCypUyj5PDPcWrXDASG2muxbUpGaE8US1MTJPRgw1x/Ve50GmprJaI1rGAKrx5ialEbGhmTqURU1yw8uzg6KIeyHiwpLRQcFEPBvpZMsqOkJCmsuofUlWn70ef3KUuz+p7Xjcq3Bb+DmL6o394uJlm27OGQEchYMS0o4bDGrMcEPjd//uEed3QB6dIdfx+ikf0fNWkOEQoSaZ+MQoPE5/+HodiKYw8H3v4RGGsImcVLY3zJXNCDIUAcT+U2rDupOEqznOkAed1v379kTQ9PcXfwUQBamEcriBEUCO7UFF1Vxk8gw88jIuFItun4qPtZAU7lOGoj3yaU+ILxYqO9HlkJ9v8yxEiqWqzQi5zHhGLSGGublvprCrdQIDM1+OJunA/cB6DLWS1CuewOgmpVrRKvMYOXnVhoYtj6gBxETSd9BoOSa6VWpKI8stzczQ8vILjXSL2LLAGaRKTC5SH8E8YIzSE4/HGbV9INcUT342XkK5IbZ4QzyoHhsksM0Bdndll8MOhyuStqGw1taPfNHtltKP/6mHT9Ixxq0wwrFfrt8H/d5341n9x1qGuNN+MQV+s5PIFyXVPbw8NrVjhhjCK6+vWE+x28wwGS0uj0GxyUeHxUfXw3MoRR1L4h7//H9mmsj1lCHQgAkZMO3BQrEkHNwLv/9CH5jl78PErjiGx3Z1WwbsDmm3OoriEmmzGUhE5O2PbQZQL4hEmZjjE+RCD/VokqZHQVKWIGEanocjWHFmMVINMkiKvam5XdHAKURFpqsQwZWu+KAD+2jVrOL4l7E7nynM0NTXFIW1gy8iHLh+0yZ+k+Jzu8K0bMgbjYIaKlQQGUVglJm9s0lClWuSlvuC1iIT73+PrCkg25SjPmlv86SgnAqwzwYhUuiCR/B9HaaiSCwjmpF09Pb1MUMtzjkDCA35ycpzHc3jFIE1NTXDw+q5CL+VyICE1qtTmqFots7qYiT76UMFlAMMMKSTsFPNULOQ40DvbK9YgoS4wCYXT0mGHrWbp6OzsDEu1Ic0W9f7qw1azRHX3O+/Q6NgYO9jAZtgRIKiS62i4v2MeOzJWHwslwU0YZZZGJtmspgiiU7TkLW0a+pIixFAKirs6L3JAfd1iDNFvlnjyfKrGdp/s1Id/Q7oJp7KIRCLZBNT0+I/NKbAuocrX1yxlG6xtq32y6zsIyh4DYvrI/zBi2tKEsJc6AgEjph0xDNaI5YTAsb/7u/M8i3WMyboaP1J1RqIvdwA5NR9LWiQWZaS+i4ViwgxiL2dHCoRMalETygP5AOkoFkus/kPAexxoiC2qD+J5Nq/sZQ2pG4iNy7LEh2e5/neWqBWLLOVD5Qgx5Dyg3TssCerpgdiHxsbHaWZ6msPbiD2pc/RIUfQmOZ6kas+TfxTcmTxG2X4kHqSQhgUENCGTFuMGYg9iymSUmJgyTpFqNeJsTDhE/Qw7wRUjw1QslGhsbJznSCFf5LF517veRcPDQ/T2trdobm6GVq0aodGxfbRjx06anoBKvRhJUStOLe1YsLMRrRCVy1WqlDGnnFw2DzKKv+WJqmCtuRz19fbQwGA/v4PxmpqaZBteiaIAVfKHPnQ87d69h7a+tdWF+OLsZa5votKP541IPFlNHs/QmLw2svlNJKZpF5Y2bxQiZdRRA2JzAMe760YMnqmCxCrV83i2XKZKrcqhtZzNdC/19fZSVxQ6jdXzcsnDxQGZ1HBxjNaCj5mWoErXQ+tGmzUMDQ7Sow891GakrDhDYP8hYMR0/2FtNR0iCLz32PfPy/oUdzuXY0KIwwYETavKnbrVnYT1AOn1uKeOFHipG/mbKAwOiK2oNiNiC0kN6kF9UJFDSonwP5VymT2OY9meSAYjboHDE886G1NXPv4NMtNVLFJ3Tw8TT5ftx0lJZ2dmqFgqOYeMHNHo6Ch76A8MDbFEbmraSUwhPa2TnOjkD8wLhCgKffyD2jeTSJ5iLjOV9MWpqEEKqpQrhL3DY9KyoFBIx5yU29khuqDqIs0TAof0qDXgGL0/MNhD73rXBurvH6RdO3czAZyenuFxXzE8Qkccsc6FBSoVWM0+NjZKO3buoB3b9yKMOo91pQJHMJeRCRcAOCnxBYJTxUYkitkoyFGOndEwTiw958D6rs+OqItJRCRZRVSIGtHU9DT19/dxSKKZmVnO5gXzCvdOPA0jLgrm5qT22r6z4VLnchJk5vtbYhrbAtTNLpyWwtmSiNlEbGWr2lePwwspdYGKvd1UYg96dzFDEglR4WPtYxx03FcJseX0Ee6jHbvqF1n3m29DGyL/w0ND9ON/+IeGQ2APGAKdioAR004dGWvXQYvAiSf9fp2YRvZ5mnDqfO+ifgPxEzW3dFxImBxOIccOHTqJJTGRyYA7TOdnBIpOtthWLcm+1GWZcTaToo5kaWjkzQ01JMgOpG2Tk07qBukQJI/4Hn+CjEJyM7JqFb2z+x2ampzi7+ciVb7YqzqbyOjQjUcc6lGn9ObDWGz2RP3OEkDuoJIUK9MIXag76hXZdxJpEII4aHkCEXKkN/wjMqIvIKZROwuFkqOqCANE+M9R195uotUre1iNv23bDirPwQHJxQMFRxscHKLJyQnGaOXKFYwtiOnAwAjlC0XuCcgohxXLOU95mGTASQmXDXwPCSfGrogYl4USk1hns+r6i7/DSY1DQEHdH/WR5w0Rzc3OsbofcxQXEbTLxTAVW1MMiLMjdTbCjphGnjneZQcXmiT8kompb7qiN4LEEE6L2C3YRMVNtHiu8T/nNb0+v2Jnv0KRveWBz0B/P/UP9FOhu4tqBRcCyjkrgYg6kxqO+cqOTJHtaDS78VxRTHiifsiFS1/EfOIfkq7idajyf/rjHy8CEXvVEDiwCBgxPbD4W+3LEIGPn/qJiANKHvm6pAM2nghSDtLhQsL00uwsMiXlWboSk1KFC0v2QEb4sKuxDaA4C01MTnJqyKSPJrWiukYZ4kTiH3YxUY5U7fPUhlWXRhQZf0Bep2emmRCBcDrpY93RBoQE8RfzxQKhjSBcUCHPs5lje9b66R8HZoftYRQblQmCF3pI7F7r3kd1dStIGj6Q8LHEF3adkX1fPfB7HS2WTifYOkIdG4fk8QCu1pwq31maOuoZB5hnaTNRrtBF1VyBZmYrRPkiDfQXaHgASQRAMtFvmEJAgp6jlSMrnU3u9AyrgeGdPTszTW9te5v2jI6ztLnA5LTGJhXoF+rDvCnPzdL01CSVinmamZ6ikZUj9J73vpdWrFxJ//nyS/Tb3/6WyStU+pCGw/kJf0IqDZKKMcV/sH98z7vfTXtYkjvN0tjJqSmWmIKw4nlnUiBJIiQ8lLORravAnWSfrwQp5hqtLv3k5F5pVsvh2tLMDaBdwA1AHMEkbqhzLKvy/MY4YR3DDhcS03KuRpIaV9aorCloLzC2mJv4ky9+fJnAWNZlpmkE1JegxvuFkj6DmD7xj//YKrz2niFwwBEwYnrAh8AasNwQ+NjHTo2y4TjSJeo+tvXE4VUu0569e1nVt2rVKlbtQUoG4hhLPEXyqQ52nbITBxQ7VhSKkaXjQhShNsehF6sPK5WYkEJ9LdIYaR8IGge3jzy555EKqHgnJ/mQhiofREZUktwn533DpEVUxegfTAigGobzEySrQkxRNwi11KUJqBy+TrIH731HzH0Jb4hUCC4SkicOtRRxJd+DfL4n/XwMZSxC87NSKzIdJUK+chcnk52AcjmamZ1zpJQKVKEi5Qrd1NXdR8WuEvUO9lGp1E3T07M0PQl7X2cfCrtTZPWB5JnHpValudkZmpiaoFwJkrkSdXf1OKKM32EKwlJSqNlzVCrmaHCwj2amJ2jFimE6cs1KypWn6MUXXqBdu3byXEOZhQLiwyKOLCMexYcltoUEyVo9spJ27dzF4+UkpuiXi2Eq8w8SQvzdZRvC77AhkGxVkYFIRJSSiGnzFDIahST1f2wDu3C0ksiczLmk/QeYO094Fw6No0HkIEHuotWrVtPwimHq7+t3YxVFNYC0lE042DbX9VJMY3Ap1XNKrzt+NrqA6cukvsglXSK1ZgX1QVPx//70p8ttW7X+HEIIGDE9hAbburp/EPjEJz45ryKRJsoBgkN9F1J0EtGaNWtYaoXQSuIk5ZNTOZBiyV90gLkYk/DqDdtIJqn6+ECOnKucxMZJUEHa2PY1CsckNqbyzPZt2zjYN5x04CiD9oNs4n3tJCXRACRLDSTCIDkct5SdP5yTlMg5Y7VlJHUTr3+QbkgFJUwOH/JRDMhYxRmpX/E9k+Pog/bUY3DCAUjSPDpprHYyE6euZmbHHBWpwkW5GJkgZ0xOIZHED/kumqvmqdQ9QKsPX09dPf00Rd1UXLGO+gcGaWpihiYmp6hY6KYcFWluruK8t/MuZBSIEJPofI3KuQqV4eGEf+byVMgVnG1rDYQWeFapPDtFQ4O9VCnPUrU6R2u6Z6l7ehe99NIvaWZ2mqV6kICiEOcMB6crFyuTJa+wHS510crhFTQ2NsZECyG+2Eyj1M3SXDw3MTHFlyGo+0FKI3pbd35SqUcxRjJnfWwd+W6enqb5vqVJP5PGNu0dbh8yMUXxQuG8198/QL29LgkEB8Dvxvi56AgsAs1H6WqjrE6S0Yw1DLzGo7ikUTICh5/TgujLmfwdlz9trqPJqZSliTf+DhvTJ3/yk2amsz1rCHQUAkZMO2o4rDHLAYFPferTbH/nUms6SZ8QIagHIb3asWM7k7U1h69hCeTMzLSz6/TUn0LahGRp6YiTprhwM6GP84CfnxmKSaGoxzmEUZSbOyK7IpkUaQ764AKyV5hMQw2JXN2wh4T0VMwK+D12knIEEe+BvIDwgNxAjc+qzMg5itWXUdxTabu0C+BJoH78Foe8gnkB7DYjMs32lorcgExJbFXY60Kq29Pd4xyKiiWOn8pxVFlyDHW4kzoXWbW+8ONCLYnrkv49R7NVFx3T6axhZuFCd/H4QYJczdPUTJV6hw6jDUe/l/KlPnp7gmi653AaHBim0bEJGh+fpO6efioWezhk1BwkyLUap5t0Ekl4eFeoTLPs6Y1KIFktInQUiN3cHOdOGhnqp9F9u6irkKOebkg352htfjf1TLxJL7/8SyoW87R6NUJEFWjlyhE67rgPsE0kzEhATEFAd+7cRXv37KHpiSkmsE693+XGAa5XbB88R2++8SYH4Ae+ExOT3G6YE/DdKLokuCHJQDpbUPNzhIEmP2mS70bEFBJ/rC4QT8x3EPweeNkjNSicnZAaFE6Fc26Ou3BrztYbuIipBPADiY3JJ6+9yAkN5FctYb2eZR3Ga0RFioCJhY8z9hmsT7MxbXKS2OMdhYAR044aDmvMckDg05/+dEwW6167TlLCRK9cZqkU/hwZGeHDDoeaqErlYNIOEKEDNKTmk4MPf2rVf+hg0xJFkcw4Jw0XMcCRI9defLZt28btRFYnSExx2ELliw8OYJHcSPpQd2i7VKWs6pTg6Cp6gEhPtfoy1FYmfEzE3WGP53Xb8D07VkW2qchchO9WrFjBRBkkQkwanMmBk9rCvrOQd9mqNL2XCwAIrM+xXPMjD3eo66MkPpBgwrgU6vVaoZsq+S6aKgzRez/0B7RnJke7p4lqvSNUKHbRxPQMzYCI5ktUZs6pJd/Oy999IM0uu8sEO1yJ05WLU1qsVqmrVqG+AlF+boZKkJ5OTVL3zBtUG/svmpoco2plhlavGqJj3/duGhrsoRXDg2xPCjtnmA+g7Ompadq+fSfVqpCKTvKYI64qiPz4BOKpTjJBBSFD6C/MA7yPkFL5XIlxdHbQLhwShzCj3AKHvnn0Pk38mbARJNqsKrtp/1W9TrLvL04LIGukLuWP7ELj3PauE7EEn1wcWZ2xScJDdXWD6HezjbazSy25eQhi6oY1LkvaKfXK2hEJtLtAKl6qwlrBxvT/efh/Zu+qPWkIdBgCRkw7bECsOQc/Ah//+Medx3QUKkaTPjloIKUCWQNxwiFVt+ebHzZGoxFSzXPqQq0eVH8XQunbpsm//UMX36NNTrLppD6QdkrbkDsd3x922GGxOlgOfbynD2iWRBaLUYYnFx7LDwiOsnTbNDnVvwkp9UmstjuVcFpOKlrhNqN+4AtCylIvZadaP/CdhAusQDzUHR2UdKzuXyJpFvdtqMvZxKAWed2z4LQSqdhrVMkVqVLopnHqp03v30x7Z3I0USlRaXAVUb5A45NTND1bpRxCaFXJmVJEzMT58LsP1PSloosTCmIaBaZi4oNWF5EzvTpHJapQvjxD/V0FKs9MUX9lL/XTKK0cHqS33nyNVgz30eGrhmhudoJWrRxmde+W119jb/+u7h7at3eUtm59m4pFBN6fjcOFwV71tddeo4H+gfgixXFfazUmrAjEXyr1uPi4IMmlLna0goMV4rO2IBRN3QDEaS/0UHoEgHCxkvZzwa+5unmKzGutMteXR7l84TkxrYmfFdMGrC1c8KKIEXLBgiQftsc98OiHhLVUclJWXjtFJqtiChRrM6DBqNacBFaRWbFrBTF97Mc/Ovg3UuvBIYuAEdNDduit40uFwMc+9rFYsudLPIRwiR0fcpXjgIH0CdIoX1rqE1OfyGnJik9Q5bc0YiqkT54RhyY5bNEu8abfs2cP92v9+vVMMkH+QGJgmhByzBKJqUg2fWIaS4w8pw9/XHS/0E6R6DoiEKXOxN8LOXbQYnvWSoXjqA4ND7v0nCqNqXjPO2k2qF5E7r2g/84EQ2XtiiMEwC4XxBRKfNiEupCcIjEtQDKeK1Kt1EcT1EdHHvMhGp0r0GSlQLkuOEH10Nj4FI1PTVG+1E3FLqjUEf/VXQaYJkfOSflclXqKUNlWqcpmGC4ElVjbFnI1GuzrpkJtjmbG97K71czkGNH4bjq8r0QrVwzQf/7yF1SZHaMVA91MTjef8EEu77mfPctEd2BwkGamy7Rnzz6anS2zBz4uPMBwZGQF/fY3v6XBoSEaHxujVTAJQLzaYpEglUZ2KEhZYUfsAvlLyxxnqkcGDa225kWmaap3Tt/ZZDWJElge67rZAEtAYY/L8YQj85JAXbG9d8CSAXa6wAiXOLks8X6Qy9EUm/IgaYUzD4C9sVxusS9I5AR484P8gsQ6UyF3gdLZ2IYGh+jxn/zTUm1vVq4hsOQIGDFdcoitgkMNgT/6oz+KVcVaBYcDB5JSBC4HuUKsTxw4IKf4LaTqFvKlVYm+ZFHIpf4Tf9eOJz451WYCWiKkySwOUNgbgnyiffjzrbfeYoctRBNAGSCuIKZCOqUe/CbEE+WIKl8TAd0GLY0S8qnnjTY7qKtNEYweYZRcMH6o8pHpCr8jEgBCWY2sXMn2lCDXgo8mF/AsZwLKsVsd6fCxEemxEBJWWUdJJOdLTBGgvsZJFMqQbhb7aLTaQ2uPfj+NlotULfTSyGHraN0RR1KllqPtu3bT6MQkzVWqHFLK+YM5m2CYG3OsUlDH8gyr9jkmKqt+JTZqjZCHoK+7SDOTozS6ewetHB6gwd5uKo++Q/2FCn/3zvY3KFeeoJ5ShdYdNkzvP+b/otnpSfqvV1+loeEVTmI6Ok7v7NpDXV2wd4bE1JEwXJre3Pom2+pirCEtB1GC7S3CSkGV/+53v4e9+nfs2EHbt29n/DAnJApDaP3PU0M3sUG4sQ4RWph2hOyB3eNpBDSp+kLkIFjXMERZ2RCLIUpHGs93V4mzt43CabloEiJ5R5KLyJZZSVF57UG7UOqq234rO1Ixi5F57vYIN1/j+LHRhUnW8ciKEXruZz9rAlV71BDoLASMmHbWeFhrlgECJ5xwAh+Ewyytc4elSDdw2OPAhvoez2jbUpA3kQ4KDCK59MmdkCX5XTytOf+2OAhFtpS6TBykWsroCJ0jjqJ+F4LGkp0KnFuc4wYkpvg3fhcJjth6ysEfh2eKOgASI44zTOhU6kWpRxNjIaha0hyH1VEHtvRD3kUdsMXEeyCGbHNanuPA/pCgwoOaA5tzXnMnyRNva+ewIt7S9SQFkF6F4pji/VIpT1PTM5TLl1jSWa7WmETWgFe+QHPVHBV6h6jWfxj1rd5IM/leqhT6aO/EHA0MDbPUdPs7u6kGlT/y20cmGQxblE3KWZXWKD+HrFIIQ5SX4FSOoLJjVpVK+RoVqUzl2QkaHuihob4emhvfRXu2vU4DPXmam9xL5cl36LDhLhrsztEx79lE1bkZ+q//+i2tWLGS8oUuGpuYYi97ODPB3tRZJlRYUvrGli1sbzq6b5RWrlzJcwAOQMj2hRi1x33gODrssMPZBvmZZ57hLmDMMGe0R/mCpV1rXsLZ0vagIgWE3k+S2xZgL5tQYQbXrgVvpkYUcLL5QG3OVte/MLEnPzv7SYg5zFs3j2G3/vwLL7QElb1kCHQCAkZMO2EUrA3LCoFjjjmGiRtU3pwRiR1znO2mxP8Ugorv4EjkQkZNMw4iHdTkE99LelEtwcP3kGTBCQnfg4ChDi0h1ZJYMSXQakC8z7nuWeLjbGOl3Zogow9CajWBlPYKweWwUMrWVSScvhpW7GO1BFiIpk9Mpb34U6SfYkIguPDBnIek2Hm1O9IM29Yqk9WYoDtmGqtB5VndDv67a0xwboIUop65MlMD9mBHGtBqeY69t2cqOeobXkVz3Sup/7CNNFscoNl8P+3YN0czcyCnK2gaUlLEaeVkAC79LBOQmKK4NKclxEKNbFkrsbTUZeWqVstUzMGgoEy1uSka7u9h1f7c5C7at2sLDXTnaGZ0B82Obqe1Iz20erBI7zrqCCrlif7r1d+ytDSfL9HkDBzeXJQGJqaRc9ng0CBteX0LS0Ah7YekHFJ0XLrQWnz/u8cdx98jkP/PfvYznouYc5hHuISFP+LItfDXNHV92m+tbCL+WornOy51CWJdUeuH69MeSRlbxCmmwil46+tIZkZkHsHOXnORDYlIhJ20HcT0f//8+YyV22OGQOchYMS088bEWnSQI/CBD3yAiR2817VnOogYDmo5tMVWEs/i7y40Tz1LlMCgQzexDWJkCylSQ7EL1aRRJJ0+6fMlmygbxBSkUqSbIjlFe4WgiKRUHJrwnqgZ8ZyQO2m/ODtJG0PqcSGUeriFePiSV/ke74Ag4d9w8kCbQYRcPZEsVOzuFLFkFXDQE8dJpLSzkyQI8FNUxqQFEnAO+9VLE1OIBIA0rEWqzM1Qxa/4AAAgAElEQVTRyPAQ9fX00u6xSeoeHKF9c13Ue9hGot4RGq/20TszJarUatTbP0jjkzOsnkfq0DLwFBLswme6RKZs5+o8Zpx8NEpzKlLVapkKtTIVcmV2flox0Et9PSWaGX+Hxna/RUM9OZravZWm975FR67uoyNX9dNwX4EOXz1Cb7/9Nrcbst7JacSaneVwVNMRnsAaxPT117dQX28v7RvdR0esO2KeWQbw/+DxHyTYNf77v/87/erXv2LSz5ETHIAJnxQyxhwsLF/050WWrYJLatILq966cAeSZKnOzDX8jtYQzGs3UrzqeFHqRx1vl9eQpE3li9PCcFF4lYnpL36RBRp7xhDoSASMmHbksFijDmYE3vOe97Aa84j1R3DcTyFlOKzxwYEvpM9lN8pz+KiYmAYOdF9CiTNK7NdEYilkUUuVtG2dts0UIil2pHgXtq9a2qrJZMijXdqEPvnSXflNJJ3Sd21zGyKmMu6Cj5Qj9etQW5DawSQCxBrPIWA8p+xkD/codiznJZcA6E4CGjlGO7LCkqfyvExdLv97XaIamovl2TkmplMzZSp191AFtoTlMn3g/e+nyfFx2rp9FxV6hmjbeJUGDj+KelcdQaO1AdpXHaRZmEjUcjQxPUc9/QM0O1dxwfpj55354aKIZp3pQeSVX+Vc9UJcK5SrzFKJyuydPzLYR72lAu3b9TaNvrON1q0aoPLYDpp8ZwutGSrSuhXd1NdVo00bjuAMT+zelS/SXKVG09NwYKqyxBQYAms4Rm15/XWObgCb6N/5nd+h3r5e2vrmVp7XuBRs2rSRL2G//OUv2cZUzEIkG1h4LSMlZ1hKmEztkp2O0vaLNGKapF7H9/nI+c0vWy6HoTrhMIWRCn2Skg0gXhSSLATLi74UJzzGhudwlHErUNeKkRF65udGTA/mM+RQb7sR00N9Blj/247ABz5wLEuMjjzySCY/sNUD4RNyxeo55QHOgbbZDhUpJp20hb1vIy/tmGiqWIVCGp3zjuuCb58qEk0tJdVqfSkXanyox0HycHjimSQVpyaoeF/KTjx0IyIOkgMiKU5QeFfb1GoCjb7Ib3IQi2c/ypHwVTCB0I5XLuC+a7uTkEXeypFdrQy0HOxOsAVbzfAUEJtY9lCPQmixLSv/Pcee1bAlhfRz994x6soX6cxPf5oq5So98c//ShOzNZouDNCR7zmeZnK9NFrtpnLfCE0gmsFchSjPQZ5olm1vEYjU5U/nBkVqZHZ6YkFZ5JEPx5qouRDOFahKlZkJKlRnaaC7QIM9JeouEE3v3UPvbH2Djjishyb2vE5zk2/T6oEirV81SD2FAp1w/PH0ykv/SbV8jXr6ummmMkOjo+PUle+h0dFRQvB2YLlu7Tp6+T9fZmK6e/ce2rTpKDrqqE20Z/du2jc6SmOjo1Qs5DntKaSt7HTGsW+djSnPN1ZVz6eALuhAGHg9x/yRSZaYQpOQZsXpLiGuRjgkyZpJXv5Yo67Z8208xZYz9KZ7MmFCJWa6SrIvrcfuDZJWtjFeWNeKFSP0zHPPtX1fswINgf2FgBHT/YW01XPIIHDcce9nYrnhyA0u7E5EajSR80mkOJs4aR+xnaKo/iJn7dgJImKh/Afnmw+cgyhfbD216l8f7CKNlDz2IKaSq11LaKWtImUV4pAkmRWSzAQ7CucEaRvKB1mBdFiC5MukEJtSTURFEgyiA6LqMus4L2e0QdrLGZ9ie0DNOJQqWVS5Hlj4p9h2+hPUl0TrfiHN58DAIE1MTbM6HCrutasPo8NXr6K3t75F/+c/f0Mz1RJN5Ido/Xs/ROOVLhqrdlNtYLWTTs6WaQaSUhBOVqfDJjYiViAcEelgKpVATFnNX5mjXHWWuvIVGujKU28xT125Gs2M7qU9b2+lIw7vofHdr9Ps+FYa6c3RupEBWjk4QO8/5n308ksvU6m7RN19XTQ1i4xPk1SgEu3dvdddTKKYtb965RUmpohje9Smo2jDho0cKmrnzp30zu7dnFCAJc+VKk1OOOk1MEUcU+f8FCBeTL7DW4Ligk3tGUle+TGRFDW4MpdxWZoWVuNbirpn3IMgwJzBLMgWMXYJhDuYRUy4ZZicoq5wymHXwlA4LozVMz8zYtrU5LGHOwoBI6YdNRzWmOWAwIc+9EE+MEBWELtQgs9LCB5fAsrSQs6Q5AJnc2YizmFeD0CviRuTtwgo/6zTZNH3ehdbVbwKYii2qVCFw/YVjlOQQAo59MmpT0x9AiqEUZsM4BlIiyGFA0mXUFn4XiSfYqOqpbTiaIXn0G60D/+JzSq+Q1s5E1FEWHGIO0/1OI65QynK8uTzD4epqIfD0jbpi5YIs60wQlPNzTI5Xb9uHfV0lWjvzu20b/dumpme5VBR+b4VtLc6QKuPPo52zeRpvNZD5dIw5UHYanmaKcOu1KnS2fkpGlTxto8HOeeC73MMUyUxZWIKG9PqLBVzZepF6KiSI6czo/to91tbaN3qHhrf44jpqv4CrV85SGtWraRNGzbQS798mQaG+qmrt4vGp8ZoenqGKrPExJQl/LDjhSr/jTfo8MPhdf82Hbn+SFp3xBEc9P3NN9+knbt28nw9Yt062rNnL4eQikBXUtLmiKmTbCZJUxONVhNDQrHqnWPARvJSRRxT06dGERyEuWqpfqLJaiztbnYna5GYBkjwipEV9O/PWrioZkfAnu8cBIyYds5YWEuWCQInnriZpZWHr1lDpRLif87xwaidm5w62eWWF7V+TBxVmCcmmvCWh5d5ZHvKx2t0IDk7UwectvkUKEPe8fKdqMdFYgrVOCSa8ruUp//UQ6SJpK7bfw/PSegp/B1OS3v37o1tbbVDl2639Emr8fV3IjGtE1anvhepMx/1kcQpzrEepR7VJMNJTNOdbcQUI45M0NVFff0DHNN1dmaatm7ZQrNTiBVadFmZugdpvFqifbUBWv++36NtE1XaPUk0US5RqbuP7VLZ6alGNFtxnv3SBphzcJxUF7WfXZ6cRel8YiqZn2pzk0SVaeqiCg31drFnfnVygna++TodvqJAe3b8lmbHtjpV/uoh2rhuLa07/HD65X/8kkZWj1Cpp0SjE6M8T8szVc4CJU5l+HPPnt20ceNRTETXrl1Dq1cfxsR1y5bXWWoK04Zj3/c+euONN2nH9h2MOUcpYFtYXLSaU+Wn+kyl/ZimyZeLXCSpFZLq5kH4RTENEJvj+CKW4tOV4/EKf+TStPDXdqvyV9D/Z8R0mZwmh2Y3jJgemuNuvV5CBP74j09m4oWYj4gDOYcUj1FWl2Qv5eQGxaRP5XMXcuoTUyFu+NNXl8vBKpJU8ZyHah3SS3jzQmoqUleRFopkVZsBaPW+rjPUC7wHKSPU+XAMu+CCC+jf/u3f+D+pSxy3pI0SJUBIrdicyr8h5YXDjXjkcxtA4LQEKZKU+dJmSAJBEly2HFwOnFpWyKq2ydXRCCCZRT9WrVpNq9eso7GpGdq5aw+NTUyzZz7iXoIAs6S72EOz1E3V/sOoe9WRNJnrobGZHM1RL3vgI0h+rtDNDk1wfMJ/mtIwVYnME5z3tYtqmiQxLdAc9eRr1A91fqlAuZlpmt67m7rz4zQ7/jbt3v5rWjPUTUeuHqIVgwP0oeOOo+d//gvq6euhQhfaQrR33z6qzBBnfkJkAvTjnd3vMHFbuXKEdu7YSRs2bqShoUGW7CNu6VtvbWWP/T/+o5Npx/ad9L+ffTYKNYa0pTlOT5pETDPwyAXTqe6Q5xDREs/6ZcOFTdLOe1qToAutf+/e4bxV7n4T01V5xv3s/PFlrPw5gzmYnu0qtEKSiamel9I2IcrQsIRtTI2YLuH2bkXvBwSMmO4HkK2KQwsBEFMEo4d3LHKSI0c2E1Mv5eW8A9KxuyBQLElV6TGFCDrPc5eeMkQOhZj6tqBC1MRjHmp2ED3YpkFiiud1jFEQWPzn16G9k5Ocn1CWZAECkTn77LM5vus//dM/cdYgqUebGYh9rD6UUY4QZPwd7V27dm1sDoB3qkghqYLwg0Rw/nSocXVwf4a6TkzZKzrSzfpOWGiDBIkHPrhsIH7pm9v20I49k1Qr9dPIuo3UNbSKyog1GnnMF4pdVK7laKpWpGqxl6YqBZpijoZc8o6IIhZAuer+k3SkbgKIV35k6cipMZ3EFFmCXKJU9w2cnxC/NFeepu58hQZ7u2iop5tq01M0uWcnddE4zU68Tft2/obWjfTSUWtGqLdYpOOOPZZV+X0DfZQrEjtB4TJVyvXQ3r3OHhiSaEhD3962jR359u3by4H0u7u72LYZ9qW733mH+vp66dSPf4wzR/2vp/9XFNLI2e7W04R6NFQRv2Z2h3njM89m1Pm7aemmK1ecnsJrK1JIRE0QcupWlLR9gS01bGijtbqQmCabIaT3M5mma4Idh4uKImCFTAowT01i2syssmc7DQEjpp02Itaegx6Bj370j5l0wQsd/1WqToomecRDHRTnp9BvWh0fe2rEBMzZSfqEKqSO98sWCSiIKYKmw/4TElNxWBLJqqjSJVi6f1DjOTFTSGo/iDoyYm3cuJGzA8GRRkJlyTvSHpSnSWg95ajLRIX60V6RmMr7TDb5vygNpEhBo7BQPkZCLpxEbz6GWmqKvkGaLLayo6NjNF3uplnqo9LIEVRatZHGqJ/GynmiEtKzVqlURGxXF7DexR+FDSnmQJGzNiGjJQgpbEw5oxNsTIUexaTNqfRdBNMoD5QipvlcjYrgXUxMp6grV6H+rgL1d5dodnQfTe7ZRSv6qlSZ2k67t/2ajlw9QO/euIaGenvpXb/zO/TS/3mJunu7qYJQU10FdkoDMeVkDbk8vfX2W2xT+sabb9IKzONKhWC/2N8/wOYSSEGKFLWV8iyd+d/+G01MTNFTTz1F5TkkWIB9tHN+iwminhzMucNkcSG5rL8Yj+ECR6Y6qZxXjVMtNNxTYoIZhQpjGaYMiGonX+q4yLqTHT8bMcRqribTqWGdC9sZfiVITDFHJPiE95oR06agt4c7EAEjph04KNakgxuBj58K6dEuVuOPrFgR5WJ3sTQhuWvlw4dTQJUfReucR6w0qRKS5ofZEakp/gQxxX8gpoODg/MyT7kz2B3CYsu5QIIUed+H+gVSibJhi4mMWL/61a/YVlFSsvoEWv4NtbkmkiJRFcmpqPLFgQp1Q2LK/YWq3FPpi1M1e2FHDa0/49KQykcTAdjd4j8QYQnsD733XHWA8n1rqDa8jia7D6N9+RGazPXSNCE1apW95REMqpSHSjxyXeJsWHkOC8W2pXM1/hPZnyr/P3tvHizXeV8Hnrv2+vYFOwhwFxetsbVL1GZttizJFkVJVpzEipTImcnU1CypVM1MTU3V1KQy/81MnHEsJS47yVia2GNbkWXRJEGAIilSlChS3EGA2IH38PbXy92nzu/3fd0X/d6DAJqSQLCbBb73um/f5bu3+zv3/M45v5zXh4VwypQqN8r394HpYCnf5U1PEcMrYgQFt5kjoFmq04YTtTHRhMRFnT72BK7bOYW33HYjQge4ZvduvPD8YdQaNSRZBDek1GIVFa8m7DhZbgbrj4+PodPpCkvKOys+zyoAbyrOnjsr3Z5WV1bwmd/8TSRJirvvvlvb7Dps0GqA6SYaUwGL9oAHLhx7DWx2Pcm52cRdz2UvAHCl6/Zin7cN+lEt5stbvB7basFtv8zf+zwNaJZ571FcRGe6BfTcMhmifFz933UPpUKwaVzUkDF9Od+xw/dcOSMwBKZXzrkY7slVMgLv/8D7sLy0JJM3y80EQGSOLLiSGCLTVckCVSlFlzBrGSiRBWRZtK+B64Oozcr0dgKzMVUC2gxYs5O+LU+zdM8SLk0sBKVkBsvb7kVWmVK6Bap2Yrbbt8sNAk2CWTI4O3fuxKlTp+Qft2Ed/oPGKrs+y4xye4OaWB4X10sgTaBkW5Ru6Pw0yJya66tcfmWIupfmyNmznu540yGKYDL0IT3lO+22OOcdv4bUCZE4FaQju6XdaBHWkfhNySltFwE6LOe7oYKbggA1hYsUPlul8rxL5yZlTPkzSTM45lqQ3NRStyfrI888DV93qfsUNpVwlcBPu0A5BKROiio6qOQdeGkL08EabtxRx9zZU3j6yR8haa9Jmf+GfXsxPTGK0Gf72oreKPHacl2st1pw3FCgDpsH+J6HF154AROTEz0w6LmeNI5orbfkBmNufg6rywu4473vwrbZbQJMFxYWEYYVZFkhDSYgchPLnBJLKevIMPqtwOdmkoqLfj2UwOor9TWinzfTq/4CzapKQcqgcbCkv9k+bJ3BuiV5bIyImx/RVrrZIWP6Sl0Bw/X8okZgCEx/USM/3O5VOwK/9EtvkXJoWAkxOzPbMyFRfaYTtbKQNJhwhta4JLYrTXqv2cHhcmUGaRDI2eUGJ0b+XXbNW1Bsl7NmIoJnMoEEpyzjE+wNbs/+fSFY7pfL7QRdNktxWZa+WQYneCSzyfI9mc6ZmRnZRrnkPngxlBlSC04tuLYpAtxXq4VU8N+Pi1JI0XcU9QwsA1pSAj2f7UDZbZ5lduZTukxByFGkEZKogzwr4AZV0ZMmCJG4NRST16LrjyFzQkTyr4KYgJU8qeMpuCfQzGO4RYqA6/RcKXMT6lTYNYomIwI21zeB9v0WpFrCVxuNAtNiU2DKgH5ZvwDTdg+Yzoar+Pi7b8fpkydw8L67MX/2FHZvn8G+XTsReg4qoYux0SZhrRi2yOa32h2JseJGK9WqAFPeSFCOYs+t5/tyA0OpCqsCPJ/LS3N497veIaz4fffeh/PnF+D72l5X8j65zh4wNUYfuf5fHcC0Zzoy144mQm0OTMtVjY3X9MWiri7/63CrvH4Fpo9c/gqH7xiOwBUyAkNgeoWciOFuXD0jcPvrb+21C6UxpFFvyMGRnRQWs9TVSUCdCdO3maTlAPsyEN2MlbHmoTIQtQwjNYM2JN6CR8tUlkvlBI1kIK3mk+skmCyzmly/ZVktsC6fMemIJGHqCrS53wS/BI78d/z48R7gZVyUXbbM+mzFAJVZWY4NgbT0cR8ZkXX3Hfvql7YgykonlJ0j0NNWo+XyrTCQSQ74AeCFyD1XNME5g+spDWA3KbKTXg2xW0Pq1oHqOPKJ/ei4I4hzB93cR+LwvaEwrzRAacv0rARMaQQq4PoO/LCKbpIhilNhPtPcdHySMrWWaY2SUbMGPCncXhYwzReew7tfvwdnTp7AQ987KHmnt7/uBuyYmUStEqAahpiemhQwT5kCr4dON5ICNh/M3yVgXVxaQhgE8HwWtvVmg8CH48+UhZOnTmLu7Em88x1vw86dO3Do4AOYnz8P1/XlOlDz0WUCU3OeLusb4WfImL5SwHTLxk8m4myz472YrEGX32ia4vn53ve/f1nDN1x4OAJX0ggMgemVdDaG+3JVjMAnP/XrwjZxwifgI8AjmLLddCphqIyU7/eiaTjBUKPXA1V04pt/1hU/CD75N9dvlyv/5HrIgNrwejuwZRe8BZtlkEgGjPtJXSX3r+yWt40CBk8St2X1p1zGRj1xguR6+PeRI0d6MgGblWpNTeVjLmtiLVAuM6vcZ9tClcc3GLCvuZ9GJSiaTv3dlvsto2VBPhnDkKC6cKQLk+SJMvPeKST+id2YksJH5FTRdRpwG9OoTe7Guj+DFupI6K4vXKpJDduqLV3plicYdPIEXpEhcApUaz72Xb8Xjhfi0cceJ38Ol8yiyzB7Gr4UaJgKssYSOQSmaoDarJS/FWNaab2EN1wzivb6Kn702CNgb6mZyTGMjzQw2qyjXq1gx3bm7AZYWV4R5jOKY6RZAbKiHFfGnLXaLQGhPBfct8D3MT09jYnJSbkpoCv/0P334LZbbxbn/oMPPoS5uXlpsRr4gfEIXV4p/2V9CbwKgOnFjmvLMn9JVz74/q3kDvzcPfDwEJi+rOto+KYrYgSGwPSKOA3DnbiaRuCuu+7sHY5l+3pFPEOblAGYMqQ0b6gOzwI1+7tdhwWJBBMECuWWo3aDBJn2X1kfOigBsEyqbedJkGjzRi1gFc2jBXclEFwGyHZf+ZMl9nILVk6QBDhnzpwRAxS1pWQ5uWw5yspOsBaA22gqAli7PguK+T4FSfq4ANSKe31j+V4CfGi0MWypbM+aVvhkDnSiGGlRiPxCAXmKPMvB2KfErWMtrSBvbkMwthORN4p1bwyxUxd21IJasStpPwQEVAQwfzSJBZwGboGZ2QnccOO16EQpnnrmeZydX0C9OYYkA2K6oCRPtc+amiMEfK6ZJqcBjSmXdymEVfNTjRrTooMgbcNfOYyx/DzyNBbWlOX72akJOEUqwJQ3TswfDcJAboioYSYg5ThzzOV6KHLEUYxu1JVh5bhIhBS7bplGDGTlyZi+651vk4zTQwcPCWPKSC1x5kvFeyMwlXPXyyG48NO/FXNuz/dW3xX9aKqB9RkWvff+EojdqiWpLlu+/vvrLO/fhirGFkByUJJT/mzb1/Q5HZmy9GQrALp5q1IIo/3Aww9fTV+pw2N5jY3AEJi+xk748HB/9iPwmTt/UzbSi5ERcKdcGDNNyzE5fS2l6vEGAST/JtC0jB/BgQWR9jVuy4KJ8iRmS/F83coDyr/bkrvdZnk7BL9clwWndtnyeuz2bVA/943MGxk1Pvg818Pn+D5qQm0HJfuzbKLqgXhjWrKMqo2OKsdY2eMsA2MbOF6O87HrtEH5sk6JtiwEeBKQxVJWj5EVBYLAE9AGKeHTsVRB5DTQ8caB8WuA5g6s5XVEXhWJ8JDqpmfcUw9YFDl8OvGLFEVGxjRHJfQR+g7ibhsj4xPYs3c/jhw/gbmFZTgEv+z+JOvoZQboCrkedq/ajDGl8516VmFlY9ScDqpFF37WxkjnOBrd04i6bawuL6JIItSrobROJRNMI1YYBvCDwLjnFYxGMdMQdD9ojLLnluPF11niJyjlueaNCLWmq8vn8d73vBPX33AD7vmbe/DSseOoVmrCmGr/+ssFpgrONntcDLRaN/3g+3RN/fX1rzN18m/ZXtS8R8f/wofy8uYUXbACGz1WXr5/TjfTaZeBqV5DFx77VsBUO5ZtHKfx8Qk89OiwJenP/pt+uIWf1QgMgenPamSH633NjsDnP3+XcR2ruUnAHKcQa7s3IFWYPLI35vVyAGJ5cuL7Ce7IZhHckYVkObv8sEanQeOSnegGAeAg4LQAhD8JQLgN7oNlVK2ZqVza5++WnbUldW6PzCjfRyc+wQuD9alZJRjlw267DMLt5GyZ3AsBpxpNyrmq5WO36zFRsQpDLDOtf8hzBBh0ldt9YFcilq45vytrmMsyvkeNKJsakPMMEfnjSOs7kY/vRyecwnJSQeF7KKTUr75trkNYWfKARQ7KQh1qVXO68gsBhI0wRNxqCU84MT2Lk2fOSgg/9a3sBsUYKbU72VakpvsTweem5idPMlDpyveLRIEpuggITNvHUW+fEI0stbKd1pq0TA1cF77HeKx+Qrvr+xrvJM0QKCvQyK3eNWNvfHqZpDq+vFkig9puLePd73w73vSmN+Gv//q7eOqpp9FsjkoWqoKnywOmF/vieHlsah98lkFp2XG/+Tb7xsMy9iyzmfZ9Zeb0Qha1v21b4bDv6V//PPW2SYZcsKVr+GLAefO9JjAdakxfs9PPVXHgQ2B6VZzG4UFcSSMgwLRUsldgqiCUnYguYE1MyZCgVNmlzR8shdM5PzU1JeVwAj7LAlqHu4Cvkuu8zCqWQaAtxdvSvQWgdj1lBqfsjresqd2OZVS5jAWNjMdaWFiQfWQA/o9//GMBpASm5UncAuHy0Zb33e6vBUeDx7jZsurDN2VQgqvSyoUFNVO+gC5GcJExNcH3aa4SCA4f4aHnFMgKD5lTRV6fRT6yB+3qbqxgFCt5Fa7HtqLmxkMiOUtggliTXb4IUrNEQF7geWiGFdSZgZoVSLIcK4yhos6YJXJKMLg3DGi34NT0eKL5iiatrTSmEheFVIBpzYkEmDbWjqDZPY1QTEsZovY6ok4bRUYWN1ODGvW4josgrMiWCDJlmAbGrn++tRuSlVdYA12nvYq3v/Xv4B3vfKcwpj/+8RNoNkcQRbFp93q5wHRrMLYlML2oxlTX13vvJepRbVvTwfamm12z1iAlQFxlyiUZjN4IXAyYMrGh3F71YgB8EAwPfmOM0fw01JheSVPCcF8ucwSGwPQyB2y4+HAEftoIfPaznykxHqa/ttGeWbaQznwWCK3+kcAmTQiMLswotRMUGUh22iEAvPbaa8URbRnIrfZn0PleZnrKoFUA24D21eaIlt9DQML94Gss5dpuT5xweVx029PkRYaU+8jnuc/UvFlgaRnRck5p+Zj1dwPSrVzUAgnT4arfTejCI9ee8spy8UEWyjLIXXGcb3zQVhQJ6MuANEba7aBSqQNuFeuowx3dCYztRMsdxWpuIqHcisRGMWKK2E6jg3Lpbc+Sey794XVbfXc9wWqOZs1H4Vex2k6QFC78oCLMI41SBMNyRYgRy6OqVASrrktZAP/SCCk+xF5FRpIu/ozh+jGaboRq0UaQtFBdPyKlfE9iq1IJ6fdo/icwNT3WSdYaLllancp1kOu+W/ZXzn/eTzrg81mm55tyAMafra0v4dZbbsKvf/KT+M5ffQdPPPEkfD8QULoVY3qxHFML8n7a5+yC1y8RbA6u82IA0ObiDrry7eelHBtll+Fz/GwkSSxnv1arChsfx1Gv3a/edCmDrzeqZJY3j84qg9VLGQ8uP3TlX8pIDZe5kkdgCEyv5LMz3LdX5QhY85MtR5cPwrKLF/Si50QvIsUBNtVoLbkeslnnzp0ToHX99ddL+0i7jp8GTAeBp2VM7fsGJ2e732W2kstal34ZtNp1WXkBgSvTCGy+KPfbBuqXj72sVR00kHCi7rHHA11+COY5oW8KMg3gskkEltG1jPCm76Gpi25zJ6QHx7sAACAASURBVIefpWivrsH1KnAqYwJG85GdwPhurLsNrGUBUofu+wCJAEe9tVAkpxmkdPsI89ob3P6+VvwCzaqHCAHWuhniwhNgSkbVSWNIFycCW+E4ydayiT2Pl6Ynfc1CSQWlyrJ5To6wSFDJ1lDN26gVHVRbL6ERnYHPvFgBvQpMyeAKcC7zsgJQdT/5mgQbGMAt7LmRo8g5M8CU+0z2VHXFK9i3f690f7rvvgN47LEfivlJ5QFc6+W68i+/fF2+xi/nS+NvC0z7Gk/dZ557W1mo1eqYnp6Sv2kYm5+bE6BOYF++MePnnozpZo9LAab2Zs4yu2RMD37vwcsZhuGywxG4okZgCEyvqNMx3JmrYQRUY6rmmnIJXSZ+4/QVraOAhhwpA87pABcn80bG1Or5CEzJQrK1J0v5lg3cyhyxWe6oLdOXHftlgGrXVQaOVr9qO0n1GUlXWFu+TjDKf3TSW8MTpQdclgyONTtx++WYKG7bHke5e5QwbYYxvZSyJtfDCZ/DV47IshrYrdbBvvUxTU9s5YkCrdVV+c2vTaLlTyBp7gDG92DdbWI1Cw0w9ZEjRuHQIGXYL3Hkc4cZWG8kGdKKU45Q/j8Suhiv+WinzD710MlcxLJsIaDUKwgKpaCvbCgITF3m/WsZfwMwVW1rwBQAcrjJCipZCw03RnX9KGqdU5sCU5uTSoGJbp26WJMBS3AvEldlSS1jSkafuaabAdMoWsf4+Ai++He/iB88+phERtHIdzFgKkByC1f+lcKY2s5PmzGmZeNR+XPI4+ZnvN1qSztXyllYRTh9+oywpzKOBuD3pQJqMny5D92+a0xywPjEBA4ceuDlrm74vuEI/MJHYAhMf+GnYLgDV9sIWGCq5VDlVKzmjOHtykaZ8qjWA+0SWwJTMo+MXSIjecstt8hPy0BuVdq+WIh9WbMp+2gNQqYjU3mitMBUS5S6XZsCoIAwE1BqwSfBKZchkOaDuli+l8tZnd1g+d6W+HvP27GzeseSU3lLkFkCOroeAi5Ft1tN/LkDRGmGPIlR9Rwk3VgySd3qBFr+JJKRXcjH9mDdG+0B08ylbrPNjAU1PYkqVWOeJCQqlTRUZcBFcqgUpNNdQ7Y6jzysoz6xTX4yaN/hDUmRAFkCFGQzIWws9Z8oPCpMwdapG4Apt1U48BhHVcRogK78NippGxWW8rdgTC3hLMBUOjAZVathfGV3pXxvwFKuYEpYvk0Y0zTtiNzgS1/6Ep5++hkcOHC/5Jjy5msrxlSHZ3Pn/ZUCTPWTaysZff12uYRfBqUEh3ESgznFvEOKulFPTlJunWuvSUoF9LPrIE2169vGx6Wyx/3leCN46KFhXNTVNq+8lo5nCExfS2d7eKw/lxH44he/0JvIVSNoOKqS21lAo3lNCsLUOZJtKQXr2zK5LUWzpSf/vf71rxeQUDYdbTqlbZGD02PCBrSlXMfFSuxl85ONoiJQVdOMdn4iAJXQ9pUVYXW53OTkZC/iygJbHptlTrldC37l+Lke07p1s+NSYKpMZRlUk4G70PLUf7fV9g6ujxCSrOXa8qLEOs1MTSFOXSRuE2vuGOLGThQT16DljWExcSUiygtrQNaVOCiNipIO96IN5T5VAg2nd7IMge/Cdx1kSYyGG2E8TDC/FmF8x17Mr8dop4XERaFIRGfKHABhMBnVxVI4XPipo8C0UI5TpBbMCDU5pnnUllJ+0+1qKR9d1NaPomIYUwJarlebBoiQVG+MDDBlmZlKEmHT+axh8HvucKMx5cFlaao3F3Tquxqt1Y3WEUVtfPkrX8GLh1/EvffeJwA9DCtmFZdnfrJgbwuY1s9pKi0gUtgtdJoXl39szVQ6WwLn/oYHZSiWrVc5jLlO5SLt719Zz60AXeO7NntwHb0bhIEFtqqUDM1PP5ev+eFGfoYjMASmP8PBHa76tTkCd33usz33vQWB5XI1S/epYR7VBKLxPGFY7QFTW3K37yPoIwM5Pz8vsTwX003aUd9q4rJgbsMEWQKmGw1JCh7L+2X3wTKzNmqKwJQpArb0z17rNnu1zPRaGYAFxBZos7tQPBCHVT4mYZlKznF7HFRnitN8k4cN7R9kWwvHRVI4WF08DzfLsG1mBknqInUbWPfH0a1uQ9zcgW44gfWigrjwkbPdJrvMqy9ILUkG2PGvIklQDTwELPUnHRRJFxXfhROvYX3hONYjYMdNr0erYEZqICYoiYNyVF2qOKYPTN2MoFQZUwtStLCvy1jGtJKqxnSy6ghj6q8eQ+ARGPPE0tSk0VXSUcAU0m1p2QJTvk6AV4jm2RitKEmRJhAKTPlPdJFifmL2aQudbgtf+cqXcfTIS6IzJUhnjqmiyFcQmG4VOsobhFccmBpEuekV1Wcoy5+VQYmMXm8XpgJs9rnbqurxcoDpsPPTa3PeuZqOeghMr6azOTyWK2IEep2fNKNGA8zJjprIIjKCBKcW5CkSoZu8H7BvwaOd9LgsHe6nTp3CW97yFgF60oXH9Kff7MAvFZjabZV/bjWQFigrI1TKumSqAJk0w4RSV8cHJ1xmr1q21Tr4Lchl2Z/GKa7Ltlcl4MmSRLSV+jANCkoyA2sKKQPNnFFLWwBTstG94yvJAzLHRZQ7WF2Yh5cl2DY1I73rM6+Bjj+BTnUaneoM4soEIreBGB7ijDmnBF19n7yeZc0MZdi9k3YQ5BFqXiq/d9eXBaCSlZ1vZ9h5/e1oOw1EjoJdTROgltTKP1xlRQUAc73aktTqMqV9quSsOqi4BfwsgtNZEFZ292QDwcphZPPPS1yUAtNEwv4FlEqJvh9KxcYCIkkwqQIiQZHrUTXQWcoSfi4GHp4X0ZrSdOW5CDy/BEy/gmPHjuH+Awd7ncw4UlsB05dTyt/ympabhIuxn5sb5raShchVJ2/ZSm5g0jbsFdpLgvB6gf39z7dev/bmyHzcL8gr3eq4ytWNwc/kxRjTB4al/CtiLhjuxMsbgSEwfXnjNnzXcAS2HIHf/ntfRBInUsrmIzSGIOXBHAWlNDtIT3ZmHKoKUZ35/YedlGzZfmlpSSb+22+/vQfmONltNbleDJjarZTfewFQ3qLMb7WgVnNo5QZcX1laQMbUAtNGo3EBMOV2pMtQFPXC/G2LUgGuBLg0iRljlI19svts9aK9fTfO/ZxE6hbAVIxoCk0vMKTljo/MDbF8fg5uGmP79DSyzEHhN8WV3w6mkNRnEFXG0XFqiAUM0uBCMMksUIV43K4LMpIJ3KyNIO8A0QqStfNAtIpqUKAa1FFkARY6wPbrb8NyVkXk1FAETS37Wme/YRkZCcUYp4JlfgN67f6rOUo1pgH3KOvC6y5hPMxxzewonIVnEZ19GgGNMQRs1LCKs5/Hr3mtlhPVLNc+MOUfvRsiAaYs39Ogl13ImAob6yFJO8qYfvnLOHHiJA4ePITMXMtbAlPtCnvZj4sB061kHJe9kR7Y/CnAtJQbrEB2swPSFAkL8uUaLGfemm1t9Rm+mCv/YsD00IMPvdzDHr5vOAK/8BEYAtNf+CkY7sDVNgJ/7x/8fenUtLy0hKnpKWX8TPccTkACvsSdzxJuP5y9DBa1vK8gih2KuAauk8B0ZmZGuioxK5GARmw+JfOS1YkOTlzlyc+anwafK5ciN5S9SwakHjgsRVyxLMxkAZbol5aXhWFj/NDoaFP3kaYpAi3Roqr2MokiNOo1CaTnhN1aXxOwx05IGjmkzzvs5S6h9WQKbeajCTNn3Ce7MDGinm1AjeGpd12ZGB+bG2uZXilNC2NZx/raqmR8Nht1CZxnuH7q1+HUxlFUxpD6I4jdGpKcpX8XOVt5egyb59llqTtFkXbhZBE6q4uI1peRttdQ8xyMVENkcRfdKIPj15HXp1Hffi2WijraXgNFdQxpzuxWa5LzkZO1pTOLGlOa8yV8X/Ndybzz/CWtFvyKDy+L4OddeMk6ml6OXdNjCBafRnr2x2rCotM/I7jlGGp7U46hJhho+DvHJE0J3pkpZeIQ9OIUQKqvaxnfpk1UGMwvz7MrWQdf/epXcfz4Cdxzz70CZJllWsgxEAWrhtKWtm2KlIDJEp7TwrfeQph3yjnXRbi0ffbSvzUuxoratWwG8vR9mzGm/Xxce6MgN2yeNXwxEkrZW2vCKwPMPttvgG+pQcOGoypJVhT3mrEwY7YZFh7GRV36tTFc8socgSEwvTLPy3CvXsUj8MlPfxqdThvtNsPaQ4yNjYs2cG1t3bjT+20/eZiJmezLWYa96bBgCTARdpHO9+XlFYyMNMEOS2QZRSpgAKxlPAVwZZmU0bkMf9pOS9ZkVO4aVQZqZRNSGexyP62BqGxOUbsMARPbe+aYnp6RjNWV1TWst1pIki62zU5htDmKLE1MfBEZ4wSB66Die9i5bRsCn/3pGbOzDj/wkeWUBShwd8i+Cag1GMYYd6QUbCrFElZuEg42lD/ZiYlmKtMK1kIcTU1gyDld9mpOydipic96HtKCINRD7laRezWk7AIFXxjTDrNnnQLcbWaEioYzi1FkMSrsKU8oGSfIEyaect8crDtVzGcBTq9lCGeuQSuYwGLsouNWEaW5ZJpKB7CkgO9XADdAtxujOVKTHvbUw1LuwXERFpnxUlkMN+0IMKV0oOrmGK2FCBafgbv4nHF9U3LBMScYLcSQxd8JdglUKZngzU+SZPD8KjMAejc7BKEEo3ZMOeS8dii7qFWrIlGJ43XEcRu/+9XfxfHjx3H33fcIMA2DiklFECpbGdpeAkUJefa47N6tWQ+rSgB9L3CLYonLf1yMdeTNVF8xYgGwAsqLs5j9NqK9zwXBKQ1pRlbA8yQ3U1IRMdFbPcK0/7ddfrMjs/eCFoDKHl4ASjcC5yEwvfxrZPiOK2sEhsD0yjofw725CkbgPe+7Q5ik5sgIom7X5HS6mJ6ZxtrqqgBUTlb1Rt30Eyc7yO4vViNnwobMBMQJMopjAQM0mwiT6LqoVitIE8NiGXOKBZCWNWVMDZel6Yj/yqV4glauk0CS+8POTRbEDoJSvm5ZMwtyRU/KDj+MT3Id7Ni5C3d+9i4Bw+fm5vDd796Nxx57BLOzU5iamECn1ZKJmrpH6h2ZlVmvVLBj24zp6a5scr0SSC4nQ+WFaXYc+AxzJ4JS+7X67yWLyUzULkPyA7gSOl+a9I1WME5YytYStR0/RRAxvLwtbnXpkuQoiBNTEDWkbEsKHyl8FE4FBUPvnUAzU0U7zF3o60shIfmKHbJE45U8aodzYNFr4tn1As8cn8fY7hvgT+3GYidHhymqrLaza5AYikKkCY/PQ7XeQKuzDi+gfADC5pIlj6IuGtUQTp7AL2KESAWUViSMP0U89zyK5eNyvSgjqsCUxxwE3B/tAGW7G9GMFydk8j2EQSjvs+e7YOvWUlqCXI/CdNdBo1rUXROd6eUAU8fkpm72cS+zgHITZM1DopDd2uC21VfHRYGpcc732c0L2/pu/XVk0zY4tsr6EkTT9GU/e/wslV369jO1QR99ka5V/X0vma164HRzRncITK+CSeQ1fghDYPoavwCGh//Kj8BnP/c5HD9+DAsLi7jxxhsE7FEfShMQwR9ZT05S7CfP1wgaWP7WbjCGzzNtC3vOaANaGcHDEn6324Xn+6LxE2OKMVNZYGozQwkSrSO+7Ey3WaRcjlpYAlTuE/ev3NfeTtiWQeLyti2pvGaaAtDE9P73fwDvueN9WF5ewo4du/CDxx7D17/2b4RVDANfwBSZS58lZIlQoiEnRaNWQ54mkv/ImKUijVBDhDzuCltH04+wpTIGNiqqb95RcOrCN5mfPI5ybqlleKUjE0Eux81nuTxHnMaI8kgMQb7HiCM2OSBATrS0LQDKkxag7FnPf2J6Eh2slVEYM1HBEjkkJqndjdHpRLK8H1ZkXW0vwLIbYL6VYvu1t6AysRNtluzdUI4zibpor60iiVOEYQ2OX0E3SZAWCSanJ7G6ui5AvFKpIokjNOtVYZwrPuAVBKhkoUlpJkBnGUHW1hguYetMkL+IS3m90KWfgwoKHiGvDQJTalbrtTqqlarKSJivaXJM5Rox4fBcXhhTOOhGqy+LMZU8T/MQJtBU9aWzl7CMphOaio2NPlhsX5f1ob0YMBWwaJCwVsrtTWGfPd24MQWl/SQGdkXzTI6vMsrWlCilfKvfNW6+zYx7lwKqL2BL5az2O4GV3z8Eppd1eQwXvgJHYAhMr8CTMtylV/cIsJQfhgGeffZZAYUMmOc/TsTU5bXbLZn0q7WasEGMuREtpTXmlCKkWBLlssq86GSoJWdlsXo6PDOh2knRtka0DKllEcuAjc9ZNpUxVPy3e/du2VcLYi2oUwA9CAiMaatg6dnHxz/+q3jbO94pGaYEzS8cfhH/359+EwvzZ7X0LPO+9MWUaZV5n2kSC+vI3wl0up0O2qvL2DM1KqXxLI5FI1kJCMAIwjMkKUG0IU+NlIAjERJ09srFpdKpSUWwZdvymKQsvVabql4U1os/9XcFYZosQNaTgFR8RNLgyTRIIAgRNpFZoFS5OkiyAnEGrHcTROZ3L6xI1mervYL1xMHUrmsxMrMHy+tdVGoNAZNRu4WjL76AZqOJD374I9h33Y343kMPY37hHH7tE7+Kc/Pz0lGIubBzc+fw1E+eBLIU9SqZ4kx0rHTfUyJBKC2mJ8VzxvUvHn9z/WiCggXX1Dy32m0Bpjz/0pnMXI95qoBeGNQkEZc+r48wCOTvJG6h213HV3/3qzh18rRoTNkfPvA1bUHGjRrT3s2Wg8zJkTps3+n32GUSz7xxcT1fdjmhYY0YlXc2JqrMZ+vWEqC9tG+KizjrS9B48FcyoBd7lHeDFQ+b/KDsN29q7Lv1WtkQCWWkvLrUFvtYWkbZ4z54polNPtel9/J1dn4atiS9tCtjuNSVOQJDYHplnpfhXr2KR+Czn7tLJuTDhw8LYNuzZ4+JzwFGRkZlUufEZSd7O2ldaJDQAHmd4EyepBhNqANUk0XPwS5B/VrCtm55AlOysPZhdaRWD8flWY4lC8Z/dNGT1d23b5+Yq+xydts2QL98WqxFhbsXhCHe9/7344473ifAtFKt4plnn8Of/advYPH8uV6uq8yrMg9Tn0k9noJAAlOCErLBaaeN2WYV440aQpads1j0lJLjabWSZIrFY666S9cP4YIgNjaGk37EFDenQHuT7En2omf3JAILARe6bzQHSU4nZQoqjhQJAfM9BQwEDlIypMJWK4AVKazjopPkaMUZzpxfQjsDulmBsN4Udph5qWcX1zG5fS927bsRi0urCIMqkm4L3dYazp09jX379+N3/8v/Ch/8yMfw0COP4uDBe/COd7wNExMTsu3ZmVnMzZ/DH/yb38eRw4dRCXwZCbKbBKMVnneXJrEyI2nAqcFAZGjJWtvuZARGK2tryF0X22ZnTSB8LufNBuqLdlkMUH1gSoY7z7uIoha++o+/ipOnTuGev7kXnU5XxsTnvojxSa9PxVAOMjdD6qocgs596nBFqkvTEG9eeG24PjIavngTwHPjuAip2b1ILNSmXxsD0o5L/Wq5lFQLu0wvxaDXhnbjVv62iQIbt2UaShiDlOF6MT4xjvsf+N6lHuZwueEIXHEjMASmV9wpGe7Qq30E/v6Xfkcc+SdPnhSQxN72dNQzr7MP8BRMWj0jJ904jnqgSnRq4qJW8wTRmzJWaa9sKFiJVm6jnVS8p8YnC1ItIO1PnPq6ZUIJImmq4oP7SFMVy/kEqwS2VgZQNjzZ82OBKRlDgtx3vuvd+MhHP4ZOuw3HdfHoDx7Dd779l3AZVVRietRbr8fD4xOXuQF/PKYQGUbzLnbNTmJ8rCk60DyNBJiS0RRBpuuBGCZNOTYePD+E41JDqdtSJslGIPVTCziOlgeTsj7Z2DTu5cALo9szl6iPn4kA4rOyXisHaOexAFO5cbAsKvfQ8ZA5PpZaXTx95CgSl+1N6wgbI8KMrq62cPTEOUkD2LH7WsRxKix6EXexMHcOSRph2/YdeNf73o+3vusOnF9exvzpY1hfX8HePXvkXLNhQbPRwJ/+6Z/iheef6zVoyEzElrCQJChNybtnODLAkGNOsEnQLUDQjNPK2iqcwMPs7KwAVl6bHI+UXazM9Uf2lM8rYxoijSl5aKPTXcOXfudLOHb8OA4dfMCA9UI0yBaY9j/XvPZzeAHlCyoVCF1fDGJpnAnzLF2teP1VK6AdLWF1gDcKGaUdl8KA/u2/RbYyP212g9MHnQq1ezeZJf3opQDdi+31IDDVmGQjbekZxBwBpvcdPPS3H4DhGoYj8AsagSEw/QUN/HCzV+8IfP63voBuN8L8/JyAzxtuuEEc+gR5LPF3I2oaC8k3tYyUNRSRYeJz1qxk2xqSea1WawIK+JptYyggz5Qc++YKZfUILu16rQnDMqr8m68xsJ/L7t27twdECVQXFxflb+pgLZgutxA1SFNyNvkQVs31RGf6tre/Dc899zzuufc+zJ09Bd/R/u8q5yPzRSc4gSnZUrKUKhMgGOLvdSfHRLKCHZMjGGlUpY88/wVirFd9JEvDjkMAVhHWVPC5a3Wn2klLesAzsUBEfjpzW52ehacEu75Yqfh+R53vIry0DJ8EKCkoNbFVBKMsRbP8bTWXAk4NMKU8YLUb4/FnX0BlfAIjUzPw6w0ZS5rfXjx2Gi+dOIdtO/eh2RgRcNeshoja69i+YzvOL6+gkxW4/e/8MkbGxlFFIi1TyTCPj4/JDQwlDy+9dEzOH28M+JAGDsw3lXHMNWbKsoXSLlXHQfTMSarjnsqOy2vLaytwK/6FwJTSBMopaOaSHFM1UanrXkv5npdJKf+LX/wiXjx8BA8++JCUtYXdZxqCYUytkUm6RhUxKk4XzVoDtbAKL2eMGBW5HpqjY1hvd3Di7FmkvDGrhMKcMnlKQ/QvD5jqfd3Fy/KbfRttDUxLELukSdVnjQvfjLuteuh92db7cCn7NwhM+3pr+XT1KgLs/HTfoQeu3i/Y4ZFd9SMwBKZX/SkeHuDPewT+wZd+R4AWGVOWyK+77jqZoBkdRdaUXZE4ydNkxMmGRiYyjgQKDKMnCCWQZeSUZfio2SRLxvfx/XxfrVaT8qaCT9UMEhBY1lTZUjJc/cB0y6Da3tzcP65n//79sh4aodhhiu1P+TzBlO3MNDiOlsm1QkbGRXEdLDlLjuvyCurVCgKt2Ct/R8bSAAVtLoAeW6oudwcVmn2KLnZMjaJZDeAwPB6MXdKQd2Hz3AC5EyDOPfnpV+roRmnPMMMxEO7K9CAXvaABxGXWlGA099RO4zGuibmhYahjmsQIPReNio+zJ44iKDQxgGBWXO4G+FpHvXZicpE5HpbWW3j+6EtoTk6hMT6OxugYJmenMDkzhbA+im99+26cPreMsNKES1bVcQQw/sqvfAiPPvYYVtbW8cGPfBijY2OyH+fn51CvV/G5u+7Etm2z+O5f/xUe+f7DOHDgAOKIOl1XNJ1ybK4H12MJPu4x3krhOcKQisSDmkcBsUYfy3Pf7SCshmrKM5pnvk5gqmY6bQxh2VRea8KqFgzgj3HnnXfiyJEj+MGjj/WuWzWsy5ntnXc+E2QxmkiwZ3oWMyPj8LNCADqX23ndPrSLDAce+T7WoghOQK0q83xzFGGA3JiIBsFc+e8yqBQD2+VhWbmOLBfZu5Z6162CfF6L1E5zTPmZ5VGKfKIcNXWB4/5iwPSiXKm8aDWm+rkr3XTobZ9ZgQMC0wMPDBnTn/f3/nB7r9wIDIHpKzeWwzUNR0BG4Cv/+B8J2FxcXJKJ65prrsHKyqoAPEY80WTCknwQ+DLBEQwSmBIEUIOqwLQl4JSZnhZEWpYzjhN5L13+nLC1NSmzUek296SMquH7qmOVPFCTtCTubLJ/JaaT62X5lj/JlJ45c0b2nwCTIIbrsBO9LekPggLLqhLQlY1TZHRFtmmwgeStyyxLYGQzKtkL3pbKC/hFijG/wLaJEVR9ICxiNCueMJtxN9IycVhHlPtoZz6279mPt7/n/WiOTcH1K7K/Vq5g2VjbEvWCS1Sc3zmSPJFA//MLy4joTM9yTE1NY/v0BPKoBXTX8Off+CMsnzuOiptJiL4mfRIcUMtJQKIGH0ZMUTm5uLqGM/PzGJ2YQKVex9TMDOoT4xiZncH45Ay+/of/HmfmVjA5sxO5U4HjhVhda+H219+OUydPSCD+7bfdgmqtSsQs5e1aLcRHPvIreP3tt+KHjz2Cv/7Ot3Ho/gNIolhim3wvEJDkuT4CGsniRG6GxKDEVqKMrqKJzgB0kS0Y3SjjtAi0atKlzJc+93Yc+Zq4zI3RRllYU0YuCkyMjYmB7d3vfjdePHwYP/zhD2V7vCkQgGuYanHbW+Yw7qKWp7ht/3WYrY+gaHXUWEVIOFbHulfg4A9/gNz1UanWEdCMVbjoso2CGOlK65KV9qLnezKOfoclzVHd7KHX8eavUT7Q749lbqDIrme5JEiwMQRv7KpkdHlTFidwadS6fHL2ot+cW7GpZZd+eQXMTT7wwMHht/FwBF61IzAEpq/aUzfc8St1BL76T/6JGFHmz58XgHft/muF/eRkzlgljSIi46YxTwSlzCkVtrCiLKoak5RF5QSv3XeUw2FHHQJcriuKlM0iAKYMQPrMSwA6wYSWay0w5XiJM71nQlHHOR/UlXJ9ZEtZHuY+0ARFIGOBKQGnzWa0z1k9q9WilmOrhMFVrswE29C1brMXlVlSLk2BqRhgigIBUjS8DLtnJ1EPXeTdNVScDKGj5hsps/t1ZF4Vq1GBye178KGPfgLh6BS6BC9dss1dGStl9bT8b2UE3Kg1LTEhgKxukuY4v7iE3Xv3YW5+XoDVDfv3Sh96dlT65h9/Dctnj2Gs6iOkozyhA14BWi7h8QSoPE7Vma60Ozh5bg710VHUR0Yxs20bqmNjGJmeRrU+gj/84/8Hi8stzGzfI6wpo6GOWVA4zAAAIABJREFUvHQM3aiLa67Zi0ajJk0HajWG7xeSgcvroVLxsGvndsRRB8deOorDLzwrOk2W1cUFb8vnnofY6EB5rASbEjEmchKVkFjAYzWjAlxd5uSquU7zT/UaFblAqQtRj5EUYDoqy1KywhsbVgrkWpN2ptrO6sJgeF4XBfbs3omPv/+DuG7nLmStjlwrXuij6wHH58/hm9/6S6y2OgiCiuTTUn4ANgcoAT9bHeexBEFoukOpbqQvRaXJS6/zwQdv5DYDfjyf/EyohljHgFpbNokgKA08Hy8efgErK8vy2aTeVrS7bLywhQb2YtKASynlWymGrl+v7c3UAQSm939vyJheqfPDcL9++ggMgelPH6PhEsMRuKwR+PI/+kdSpj937iyOHD2K2267DfUa2ZU1ARqSocmMSGGx1NVNIKTAT93UfK3sJBfjk2GtWNaXyTEIDNNKsOr1gKk1PjGyh+vTCaxf/pNJO1M21XaAYkQQ/15eXsbZs2dlf/icZUxFA2om3DKDaiOkuJxdprysZUxN0qcaW8g6SXyOAabMNaXuUNjVQnor1dwE1+3diUbVR2d5HkXUQtVnTyI+XLQps62MoJW5GJ/ZiY9/8jNAcxLt3Bf9JXW8tnzPUjSTDMje0XkvliYyhWSU8xwVpgFkOeYXlpAW2olrcnIcO2YmJbS+7qb4k3/3+zh/4gWMhsxLZf5qrHDbAlPDmjK2KikctJMMJ87NI2w0URsZw/TsNozNzGBq5w4sr6zjm//pz7Cy2kG1MYZqfRTVehMnT52Rbd96+20YGWmgUq2gVq1J4gC1lWzjykYA7H9EYLq8tIBjLx1B1OnKsZIxZZmdZiruB1lgnl/GS/3ar/4qbn7d61BvNBBHzFeVlFBlsk2ag1b7baC9aWYvCQWq2ZXx2uSTwHsb5rqyYQQfrADw5kkaQpBB3OTB60FyEpIUcauNQBjhmkSnrXc7qI+NYrXTQbM5iihKkSc5qpUKkqyLgvb9XiyYykQUqBldcOk1eSVXVnvT/RDAvflrWjrXGzmbJMHUA5r77r3nXhy49x6JOGMeL8ecpjyOkR/20zDKa7aflc22tiFKyixUTurQg+6/uxwTVV4ngenBB4ca08v60h4ufEWNwBCYXlGnY7gzV8MIsJTPsv358+cxNzeP2267Vdi6dfaBp+kpVC2gRu1oD3RlZYzLW4xLBK0auG8zEaXtJ9uXGpMQWTDLYtqJjWyXjYnqv6YZqL2yZUHdoHaB0uiqArt27RIgQeMTWVOCi+npadlXvk9BBlNCB7VtF7ZvLMdScb3sZMT/xILE1pfGyc4ZVluOsjOSox2P+DczW4sENS/FtskRVDwg66xKJ6gqQaXRSiYI4VZHsNLNMTK9A7/26TvhNmeltG+PybK4ZJ/tmFi3vpSzTamZ5e84zQUotbqRlM/r9Zr0e6r7BcYC4D9+7V9h7uizGAld6bJU5DQEZYY1tcwpdbQeUngSEXX09BmsRRm6rIJTgxiEqI+NyXGfOn1OAKlIACS438Xy6hoao6PYuXsXmiNNTM/OCAuYJKpp9dhlQHrcCy+LleVFvPDCc4gIBMl0ujz2TMrwdMOz+QH1yASmv/3bv42bbr4ZrXZLb3As8DESC1ueL9ehFQMZJGS0kgrVLkRIBG28NglgtYOZ/uxdMzYlymZusgeA/HPQqFUltorNFyg/YZMDvp/HwAQDAj6XJjcaqHhzFWTIBZianFqr4TRtQPX6LH2LGGCdc4Plp0vHtdnzCkQF1co/SWXgDZTjoLW6hsd/+CPJkT157Bjq1ao0JCCjLSB+K8bUGPGMDNVICEy2xSWYsyyratlnXrebgVNqTO//3hCYXg1zyWv1GIbA9LV65ofH/TMbgS99+R+iVqtjaWkRCwsLuOmmmwSAsuzOyZdgj4wSAacCTbKXWoLn7wSAViPKnWQJ1oJMjdPUCcm2auQyWuZnBxrfuOs1p1QNUVrOlwAhTo6mvSQZKjKjBC8M1ufvfM/p06dle3zOajP5Gve7bKzqOb4vYK80S1UZUe26LiQfXdXM2hS3PKN/VEZQ0MyUsfu8IwBFYuyzBI0gw0SzinrFkx7wNB4FBGSmk07mVpF6VQmrJ2P6wY99AtWJPWjFnpTDCbzJvtmGA1aSoGNRSjKQBgdAxJIzdZq1mjDPQeih4uXw8wgztQDf+PrvYf7oc2h4OarIkEmIkeouuQJNASAwJZubo5MDJ+aXsNiOkTg+4oKgnIsabaTnY2RkTLNYGZPEfUhSNMdGRY86PjWFsYlxwUZ5akvqibZO9YA4amN5cQEnTxyXtrfSUctk2xKgauyVK3rmyakpfOG3voAbb75ZEx2YPmAgjY3U6llnxEFfitcq/W6BkQX3PQ2nbQ9rl90kIsmmI9hrhtFQbu4gyVNkboHUIdvIRhOAX7iougG8wkXUYVQVu5eR1U5RhIUBpqZcb0Cy/Vxs9qG2JjUlVkuwuo8Q9W0bpAo8ELLERpdNqQHPYxzj8HPP48TxYzh6+DBOHjuOcZrUBPDz/G5OwdrPhf1MihnNmBO1NezGR/laHXx1KwA8LOX/zL7ahyv+OY3AEJj+nAZ6uJnXzgj8w698GfV6XZzt1Nu97pZbxJxiGSQ7wVuGVCOTnJ4ukhpAmyFpnyeI5fO9bjzGtCJu5VTZT4IvGlUIAmp1dpXql2mtPtVO0pyEaZ5aW1uTCZUGLRo5+Dc1pnzwuZ6L3/ROL4NRxZuluCgD+OyEKVpF0ZlqWZhl/JTdanpdlmhK0Q5F0vZeDFA5vCJFtYgwSWDK0rkA0wQBOzKZ7lGpEyJxKoidCiojk/jgR38NzW3XoZ2HwgiSjbbMIMdGtak2gly1tgSTDOf3/Qo6bAmqyB7smVqpBKj6BcI8wmzdxze+9ns4f/Q5NF0C0xSJkypAEjSaCTiVXx0XUeaglQEnzq9gNc6RBTV0JYCfDm6NXSI4b9Qb2t5U5AMZ0rzA5OwsZnfuxOjkpJbdk0Ti5wm0k4SaY+pAgW57DYsL53Hu7Bk5Ns9hmb+fS8pRZweldqcjAPdzn/88bnrdzVJqtka03k/z0RQmzrrTLFG6Cfun57ev4WRp3UIx1UH2eTy9Pmxsl4I/jr3PG5ckQTtP4DWrSEMHS6vLiKMuam6IyVoTTb+GpMvKgQuXEVdMqc15Q1DaRmlbW5XK9Zrvdy2z1+cF8LG3HntcBMCmlavJh2VcGGsGvKYff+xHOHbkRcxOT+Oe794t2l6eT34WtwKMbLTRarWxuroicXJCAIsunJ9bjeQafAyB6Wtn3hgeaX8EhsB0eDUMR+AVHoH/7p/998JYnThxXEDevn37jWmJrnmG1rvSspOTDo0TNm/Uajc5WYm+1AA9aib5u+RGkmGlQcj3BeAI+JN2pcp0KejRYH4yoTQ0Md+SkULWTMUJvLW2Lpo+MqQs9e7cuVOMKwTTbE1K4wezTe0ka/NQy6V6CwQGHfv2b8uYikaP7KjD4rc2RCfgJtMnMUk8BmN8IkglBKkXMcZqAUICsbQjpfyKp/mnjEOKCx9REcCtjSH3qvjAR34VY/tvwUruX5ByYCd21R8KLVbSVDI834GfB0gITHwPOc0wvotqLUSNiQACTD1882v/CuePPIcRAlMnQ0SGz1GNah+YFhIVxVJ+O3dxemkd65mLxKdJKxWDFUEmgSTHjrpjmoN4g0KjEtuZTm/bhu17dmN0agr15oj0r6e+kmNFYOp7DnzfQae1ioXzc1haXBBAT3AjDngCYOnVznK6AtORsVF89q67BJjqDUKu+JMSEpukZLSlXmayvcxnogyyeoDOso72JwGcdEjoO/V7DKxhuEWOogsoMGV+bBZjHQm6AXD43HE88qMfYHFhEdtGJnDj7n24cc+1GK2PwPVCkUIkeSFMqjZjMOdSf8hjS2A6WPY377H5tr2cW706NNfVIYvLq1VlAzbHVhj9vMCzTz2DRx9+CG+47TacPXkaDz34oOhNtwKl3OT4+IQxPjL5Qdl8Si94E2plMkNg+gp/GQ9X96ocgSEwfVWetuFOX8kjcNcXPi8TDYEhgR+jmKwJhUCVz/FvLqMRUlWZ1AgiaHoikGTJtQwECDAJsqgB5U8yssqS+jIhUxPK8j8BMUv/bC9K1pAGJvbO5rJcp5S0AdG7SkJAkoqmklq+9dY6lhaXRH6g7u1QzEJjo9RFkkVUxpYPC/hUIqAB+71JWcBHLtsMXF+0o6T5rM5UWn+S9rNMFkug7AJlyvl0vQdpG1MjNTQrvsRFUdcZECSYUP4YAdqZi3BkGt3cxfs+/HGMXXcbFhLbQUuD+znOScp+7mSkCGqtuUePhOXioAg0npzAlCVVFwgqPioEpsgwQ2D6b/815l/8Ccb9ApUiRkxyUdGQtiqlbMAwpu0U6OQe5lY7IKSm5GClE0mp3kopuBeNWr1nwmKwP/+NTU5hevt2jE0TmDaR5QWSKBVDVxS14bsOAt/F+uoSzs+dEwOUmLpMLJi0++SOsO+8r80cGs0GPnPnZ3HLrbdKEwECQ4FbBpxagCqyCzXRX3DtWcDZI0975XBbFu8zpFrmLzd410+qMql9fbJLWUaeIvGBOHDw9LEX8PCjj2B1bRVpK8Ls2CTedMvt2LNjF0ZHx+BXqiJe8VJHQGL/JqMPUPvtVe23Q7lsP2CYMiD5gvK+ZU2l8xSQkBEnS686AZGZsJSfJwlOHTuOb/3Fn+P6fftww3XX4f/9xjflJpOfR9vwYPA7Sj4jGuyqMhfKSkSz288Z3gBMSw00Bl/b0vxEjekwx/RKniKG+/ZTRmAITIeXyHAEXuER+Kf/zX9tZmMIgORjbl4NRexDTpaEpTtOSmtrq5JxylDzbdu2ycTca5pJNovAxAJKx8GJEyck23Tnjh0yCSow7OeM2rIlJ1x2CrJOfk5iZOcIeiXrlMJFAxSUuTEh/TQheZqvKrpWT//mwlnCYqp1aWuZU6JrjOHDdqQSoMocSzJyaY6Mwemc6Blfxe0Hnkz8oa+dg9KoKwxvNQhFY4g0wkTTx1SzhkboCWtZpcaULJuYfDy0C0/0pfXJbegUHt77oY9i9sa3YCXVTEmy0vzJmC6G/feihAzTJgDR7DexZS0MUKuyAUIg+0oYQ7LPd4FmmOMv/uPXceyJBzFdy9F0Y2S5wBRJNyAIJwvJUjwZUzK4q1GGc8stEECnXgXrdJaTMc7pqGeL1VwMSpRn+EEooAscg2YTE9MzGJ+eQq3RkOdarY44v1OauCgzCDysLi7gzKkTWFtd6SUvsHTP8WUKAwdYpCImXuw3fvMzeP0b36CJD7LPopA1D5VaOJItS01lv5zduzliU4MtetRrFJPNdb3Q/NMvm/fBKp+TGxuX+t5cNL2dJMLps2extLoi54vX7tTEJGYmJ9Gs1rWFrUmSMOnyF8oHSrKSQWZXz+agk78Pqns+qBLg5qtJlmnWMI+dn0G9Z0HCJhRnTuO7f/VtGat3vPWt+P7DD+GlI0dRazRFnrHZo19hUDDdA+wvsyvUMMf0Ff7iHq7uihmBITC9Yk7FcEeulhH43X/6XwjgCMJAXcUuuztFwpCq+1hLuQw/J0u6urIiHZ9mZmYFmBJ48UHASDCr8TvSjxNHjx4VxzKNSZYx7Wcg9rsqSdtHj2H7Cjoto8n1aISPpgBoRqV29BG2je5vMrG+glMbkE5QG4orXzWDvXxLY9hSI0e/I5I1VXlwMdJoaDQV9aM0ZxnwR0Cr7udMNHpkwljWrwYOss4yJhoh6oGLMO0izFOEEoJE4OMg82vIwwbSoI6VbirAdPr6NyPyRzTsPE2EMeQY8zhWVlY2v7wKB2FYE+MVs0kpl5Cis6NJBgSmDT/FDx/4Lo48/gCihROYrHIvzA3BFsB0PSlwbqWFLjtT+VV0qMwwNwQry6sCTOuNpuTWkkQTKxuPvdnEJM1P0zMIaxVhTLudWEPyowghganvYnlhHmdOncTqyrLoFNneVnJs6YwSls3Vdqw8h56PT37q0xJDpbpbR0CptdBp0ChlEtwLCgo2YUwvCkz7IfWDGmQ76INg0V6z1NCq3d0VIKjxVdpdSm9CXGEp1SEvvPaGG7ENTOKA1EBBaRkIljNOzT1kmQWWUj41wXqDI+73LIVPMF0UiFotLMzN4W+++x1kcYR3vuPteOLxx/HC8y9I5qpeGxsftrmFZTrLZf9LyTEdXOMQmF4tM8bwODZc28XFRDHD8RqOwHAELnsE/sf/5X8WIKn6Qe0kRGMRS/jXXnctom4kYJOlchuwTyMSw7lZshUHMh3ycSSZk2RYuT7pbX/6lLBJM7OzElFDYNMDhaarky2zs6TP90lyqGGbtPsONajKqFHfJoYYAxKtPlX0r6ZTkI0AojbSxizZiCsLUDXCyjHmK81lPXXqtMRA7dqxU7ZBxpTAtFarSK4ol5EpnGxjFIs7n8C0Frhwk3WM16nzdBBmXVSKFBU6+WmQcj0kXgXtwkcXIfzGGN77Kx+DO7EXcTgu0oNGo25arGrQPsdeH2Xwzr9pGCKIZ6/2VHS41WoNJ8+cwVNPPYWo08ZYBZis5PBa53Dy2R+imrf7mspNgGmUu+gWPs6vddEtPKRuKMCUrU5pmFpdXpW+8ASmZHKjmIYeBaa1kRHMbN8hJijmYUYEpHEu10G33RKgXA08rC0v4uzpk1heWhJWT5IeGDBvujkRpNrOTgSmv/7JT+GWW28RLSv/LkxKgrGTmfxSlq0N+LdayxLI29pcpOMqp3IgLqmceTs41YikgNcswajRSEsDCGbvmhQJ0ZNmvBFiekMu+z7IcG4Ffvvb64lSN0gULtg/PQA9Dv5n8CUzWlnKDyhHyVKsLa9g7vRpHLr/PsSdNu54z3vw/HPP4idPPAmHiQjmxnLDZFvqoDaYT7oVMN2QY1pa6RCYXvZX8/ANr5IRGDKmr5ITNdzNV88I/Lf//J8JeOQky1BwthklSKTjneV6glKWK238Esv6dPRSP0rwSdaLfcu5HJlMAlMxMbmugCW+zi47nHgD0Z7S2W1c5hKoT/2aJyBLAW3W065yv4QdlTxRLccLMDXsmtWpSu6nEFnK3pKBZAma79foJRs/pe9XIMFwdXa40qioM2fPIu50MTU5pQH3zFithAgrBFAs98diZKE+k6CUirvQZ0wT4CctjFZ9VNwcXtxGkDO5VDWmBO4RAkROiKI6Ar8xjt3X3oBzUQVxMCpGrv379wvGIENN0G+BtsgPhNnVYye75TihdPQhKGutr2Pvvn144cUj+Is//wucPX0KXtrCL916La6bruPkcz9EJWuZeHgyadSWKoOcSnncxXpcIHFDLHdTdHMfMXy0U7rhHZFGcEyzVOPDCCTJrjNGiyCRwHT77t1igvJY4o4itFoRsjhFmkQIPAeh52Dp/BxOnzyBTrul7UgNa8qxsQ0VyH4TvHDcP/Xp35CAfeptmW9qi9vKQaoJSnowmBD9ngnokoGpfj4HNaa9iKkBoCtgVLpl5aLNFMaWHc56bXSVgbc3THqzRXOXYU2NHvRSzFmGbu3tn91PgdOl/NAyqyvjwZsV6V6VakcyykOSGIvz81icm8dzzzyFo4dfwPvvuANxt4v7DxxAuxMhDHmzuPHRlzUoAO5pcUvtVAffVVLJblhhWfJTfnHYkvTVM1cM93TzERgC0+GVMRyBV3gE/vn/9D9ICZJsGNksAgNbHrV5iz32yXTeITCUnvdSSvewtr4m4JXGKL5G9pTlfnZlOnnipGSjUr8aVqsCMmwGKg/FAlOCTHHrizNaC4i2TzpYNjUgTZlT+09d/XzwGNTtryCB67CMqcZ3ZjJpl9uQ2tB+gmF2viKYnZyYEF0sQTSBKQfDaly59jxNBHDUKH/wPRRJF00vQyOgYz4RYBoSmEqwPM0/ocQxObUxMRcFzXG8+e3vxtlOgLZTx44dO3DttdcJa8r95nlYXFzoddeyp1v9OA6q1YYwyCz7q2Oe+kKOeSxA2U/bqOUtHP3xg3jk3v+MSrrOlkVaDKccwoB7AlRqTBMBooyMInPqISqYIuCCvdf5HzMI5HwbMxS1plLOp6ltdAzbdu3E1OysMKgEpt1OJt2GGKVFYMp/ywtzeOnFF0XaQPMaj4XlfLJ1jIqijlcAleuIdORzn/8Crr3uOvlbWqcaHa2R3KqmtidQ2BxUbeXKLy+9GWMqQHAAmBKGW5OQFOeNs96meVpXP99rE6wESBZqXtuoI90oP+gB5VLkVf99ulcajB9rbJPkBydot1pojDTQ6rbkMyLJETQqFQXmzp5Be20NreVlnD51AocO3IePfeTDqAQhHjh0CGvr7S0Z0/J1Z9Mh7HNbM6YlI9nAaZH3mAHT92s1gMD0vkP3v8LfasPVDUfg5zcCQ2D68xvr4ZZeIyPwv/7Lf9Hv1U3DhGF7RGfJQG3p8KSlbzGqGKbJhuizpM/YHLKU1VpNwF273UKj2cT5+fNipLr1llsFqOaOtp68gF0ygJLlaxsoT+ZHuCbTv16BKcGB7o99v+0yJcCU7nlbYpVQfp2kbfmTrKMNCKdkwc6SNsuR8VOc9MdHx0RHKMYcAequBuybsjMYnJ7lCFwPlcBH1WODnw7qXgE3i+FGLSnlVxmVxBB+L8A6sWxYx2riYHRmBz7y67+BfGQn4kATBGz3Idv9ieBZ82J5w6CxXdTaEhCurK0Lg0y3O4EJs03hBmi3O6J/DbIuxrxUgOn37/kWakUHjkPzGEu8Wo4WUGqAKUv5dOUzNSCCj8QJBJgKo5rTmU17jAbgcz+ZYUotKbM6RycmMLtjB8ampkR32elGaK3HIv+QjFeHnbIKMT+xHSl1v81mQxMG2JLUfMZ47tJMUxh443HX5z6PfWSRBd0RmEpsvE1dugRgqtpPe62Wf75sYGrkI5Jfa8CpMOhWD2pAaTlvlcH8WwHTwX26AISWnPzl5Rhjxuua1++RI0fwxBNPSrXitttvxVt++c3C5stnI03RWlvFU08+idbKCiZHR7G0eB733fM3+JUPfACjI008/NBDWF5eUznFJo9BUHwpGlPL7G+2PmXG9ZUhMH2NTC6vkcMcAtPXyIkeHubPbwT+z3/9ezKZaUxRYhhF5aTspMhJnkCJAEK5qkLL/4Y5bXfoTPaFNWVJn6V8ggxqTOfOncOtt90mwJRwkKDGPoREMewJga5qSom7tHwtwJTsqYl3Eo1pCZj2mqEzG7OXj2oc7Hx/aRgtO2YBqj02tlPVaKt1kTCwCxaBqWgHKQUIPDFAUTfJKKlaJRSjC6lKtqRshD6ytQVpB+oJMG2jUiSo8P0yCbtoMTaoPoaVuEBtfBof/9RnUN1+I7LqRK/LloJm7a7FB1kxmyOr7JIyTuudFpaXl0QP26jXUanW0WpHwpjWaCrKupgIcxz50ffwwHf+DLWizU702h7UtMIUBpAsssN2pM6mwFTbcFK2oF27CCz4G13yXcokwhATM7PYvmsXRicnhCnsRglWVzpIIsoetBmBhwwri+dx/NhRYXrZdUhACiUCYmKjeY3gPEUYhMKAE5juveYaNbqRAd8UmPKdvQLxBR+YMhMqgKoUbD9YKt8McG1kTNV8ZdlSaof5u0RBmdadwuqS7LdtU+X1iwNTu9MXlviNdHSDKQrodLsYaTaxtLyMb33rW7j33ntF/vLOd70Dv/V3P484iWR/yJgmUVeA6cK5c2hUq8iSSAxQ1JhOjo3j4YcfxvLy6pbAdNCVfynA9FK/tYbA9FJHarjcq2EEhsD01XCWhvv4qhqB//trfyDsEkuoZA/phNZSuGo1LRAUkMjgdxMALiHprivZkyzdEniS9WQeKkEidYRnTp+WEHyW8lm61ZKspU2UnbUAWPR6A8CUAyl96Q1Law1QljFNTGleQILpJmVBSdmt3QcAAkd7phcuS4bX6mRXV1aFmSTbS/aXIIMMI5M06TQncBqp1yWKh6H/1OpRY9p0MjRDh2FLcOMWwpzBSyzlq/mJjGnQnJIA+9r4DD7+yc/Am9yDtaKijQdoPjNMchCGcoNgJQ1i1HJcMY4FoY8o7vRCzgnyHS8QxpRAOaQmNGlhPMjw3KP3495vfRPVvNMzbREo8j8xmIny1EHqBOhkrjKmRSCRUXHhIRGjGfNeNb1I9JPam1XK+kGlKqYnmp/qo6MiEeh0Y9Etcv/lhiKnFjbD2tIijr10VDSPbJDA46W+NE3tDQ/jlVKRJ1hguueaPaI3pkRAzU/cB7127G3T5lyfaiKtxGOwjM7bqjIgLJuO+hpTo6vsmYtsgJPt+KWgtC950SxR0cIacMptEJhqAKs668tZnr1tmep3bz9sNdwuX3ofr1Nm3FaqVaytruLZ554Trfcb3/RG1BpVyQYm+K9XK+LAf+LxH+HMyZOo+J5oTu/+znfw7ne+AxNj43joew9ieWVNbr42e7wcYHqp5qchMH1VTRHDnf0pIzAEpsNLZDgCr/AI/MG/+7dlXlHLtXRXJ0kvC9KajXrtFQtIXiWBJYGslJ4JdLIM3W5H4qaYsXn+/IK0Ob3++utFQ+kxDsm4fW0ZXst7CnrLE7gNIOezgaNRUixhCuPJWCkTLWXNS6InFdZUwa646G0wuNmmBbRECWTjCHwEquY5VtfWpBRaq1W1hF6poFJlJyqWT1MTgM92mo4wpzQS0QFN973X6aDmFah4GRCtohkWKJKWlOEJpp1wlL2gsBa5aE7uxEd/7Tcwtvd6dL2KGnl8X0G71riFxUriFJWggjSmfIG2Jxfd1hoaFZbZGVpaReFXkAizCfjIpBVqHW1U03W89NSj+Itv/BHqHtumVpGnBIoxCidF4aZIi1R0pJnri+mpmwWIigpSUAdcQZxn6MRtpe/4j/FMpgsWw/WbY+OY3rYDI+MTCGsNiayK0wTnl+fQautYhoEnprG1lRWsLi1jeXlZ8j6rlZqATEdi4GkSyqTkz/ND9vTOuz6Lffuu3GVhAAAgAElEQVQNY8qxlg7w7IbFRgf8XZxPygSXgGb5o7GVxpQMMNl9gjwF29SA5sI2smMV2XE1Nhlds0gSyF6z9S6BtNPTedpGEHY9App5DJ4nVYOozZQFvb5lOzZJite7/K0MtMajKUuueanmutyENZUMV1sOL+mxeWPD57OUmcMczxx5GuFHP3gEC3PnMDE6hgP33ou3/dIvo9lo4tD9D6gWWKogGx+SxVoy34nC2Uhj7HEK+KbkRBpQmJu4kka2vNayK38ITF/hL/Hh6n6hIzAEpr/Q4R9u/Gocga//0R/2GCaZMCSsXvNEL4zPsc54hQLUEXJCttFLXJY6R052ZFHJ5DB2amlxETfedKOUyAm+UmocDSvL92ibUm3BqWBCe5VbxovMFC0y+h7+6wNT/i3TvkO3unX4KzC1+98zahgWzW5DGgfEcW+ddOjTQEVgStDL/arWa6gacKqdbzT1UVqSilOeYLCA22lJ608fCbLOEpoBgWnbtGLN4QQNAaarsYv62DZ88KOfwOxNb0bHa4Csr+O5Eo3EuCUykhqdxBxKoFFrSMm62+4gDAhwUsRphsINkLsBYjYFYI4mgamTiKa06XRx+vkf48//5I8RFgz8T+DmeqOh/C9AO1TiuD3GlHKDduoiyrkmBcrS5cfAKfkpwIS42cPo+BgmZ7ahPjqOoFKTdTJKikY4yh4IRGh86nRaWDp/XqKiGLA/NjqKepXAVBlYlqIdMr5OoDcAvos777oT+/Zdg5Tg0AC4VwaYOgLQpcCuobSyfV5/CjgjkbRYE5HttMRoK98P5Zpi1q8Fvbz5abVb8pxqhXMxAPZa4ibaGELVrgStpuGDlZ5Iq18CZP1sWRGmNVptBq6tKdBE9JpkAb0p5E1ZkTPDlOCbG4zxg+8/jHOnT2JyfAIH7zuAt//yWzHSGMHB+w9ifb1lbuQ2frPx82F1uhZU2pxgm0jAY+vpws3ntlzyvwCYlkCtweryY2h+uhpnldfWMQ2B6WvrfA+P9ucwAmRMpTzPsrC0wNQJVIPs+0HfUiI3y3G3pJVkqec3J2ZqNJltyol1cWEBi0vaMvTmm29GvV4T4CX6RtPlx7rmtTf8hR18dHv90ilZUmE8ZZuW7bTtEZWR0t70Vh5Q3veyC5ogQM0xLDkzNJ2gl0wvdbO1akUneUZBVasSF6UsLLtTuVLClZaP1piVxsjWltEMHNQIBqJVNIICaWdNXfs8Dq+O1AmxFjuoNKdwxwc/ip+cjfDw0ydwfmFBtuMFvuwLj3F6egbXXXudSAXWV1Zw6sQJYYk//OEP4pfe9iZ0E/aqZ+yWK2YkgnimALAVaqXoYCwscO7os/jzb/wxEK2jni8xsEo89mnBPu7MK60idStSum9ndOUD7awA+TZRuRqwbyLixXBlZRAcm/HJSWzbsUsYUy+oSAtT3pgsnlsQ6peSBAJ9mnDOn5+TcP1OZ12bADRqaDaqwqhSqpEVbKYayHkgcU5gunff3r7GdDPGVBg87e614VHSlA6Cu9CryI0XzylZfYJIjSrTaDHJkGVXKdMWl8dNAPfww4/I9c3YND5EOuK60nSC77E3Rjt37sBNN92MWq0mNy/mzsnc5JmWntQHN5qyHwzqp6FJYLIp29sjGtx37WZVYkx7kVea2MBjImPqOcpAF1mMxx55GPNnTgtTffCAAlPe7Nx/4H60W+2eYXBwDAdbj2qDCwXaTFawpkjLospNqskm3uxri8atfopB/5wNgenP4Ut+uImf6QgMgenPdHiHK38tjsDvf50aUy1BDpbqrJ7UtgO14JR/E5j245a0pEpAy0laS+Y5xqlle+ghAVy7du2C47Msa+ZqKcf2sxmVnTWddEolTOmJ3mNMzQROk5B0BSJAsNEzxghjmBkxalmzj8k91S33WV7LmpI57TGm1YowXGTSGBclpfw8E9BKUELsKeH6lAlwn5Mu3K4ypgESFJ01NAIAMRlOjUEqvKoA0/UYCBpjeNcdH8Lzix5++OJ5rK23UKs3hIWkgYlyhFq1hhuvv07ao442G1hcOI9zZ8/gfR94L/bftF8APrEMh4mpCATK9dBHSBd81hHG9vSR5/DN//BHiNaX0fTaCD1mk1YQZyHivIbUrSPzGojcKlpZgVaSopXG6OYpCHvJ2LqOL5pFAmz+VNVFLgzh+MSEdH2qNUY4WIiTTG5KuqtrkmNKba1tvtBqr6PdWsfZsyfhuzmqIRMLuI0EVea/+jW4DoEp3wd85rN34pp9e5UxFU3pJqX8iwLTklte0V5f35l7EuF18sRxbUoQRfB8F0tLS/1Cu0MpSCzXwI033oipqSn8+EePS2tdGvmok7WfFQLabqcrEWkPHHoATzz5JN7yljdj967dWDg/rzdzJjJKQvol3lblETt27cb0zIyUw3kepZRPGYeVmAyU8pVV1c+MtX3ZzxMlAcKYMt3AoTGP1+lGYMpSPq+vA/ceEKCtLXw3PkRbbTJvuT2OBa9/fuapy7Y3rn2trK1ybHKjYLTWwlJb8G2ObQhMX4uzztV1zENgenWdz+HRXAEj8H/83v8ljB3ZE2aNMlxe+qObMrl0YxIjlJb2bRkvjhIxsfB5C0aFbaUJptMVjR3L+QSmNEaxNFura1anjYKyJX27TjsRWqez4CA4wlQS9NIcw22pftSTiZUsF7WcZHBYFuc6lP0iqDL6N8sCGz0sj415oQSbLN2urq5hbW1VgCZL97JO6mHN8XD9lZA5rwEcyglSAlMFa0hj+HEbI6GDgsakzipqTo4a53thmHIUXgUIalhuJ/CqDdzxoY9i8vq3ouNPCtMYVmqI2QaUbn8ylXBRCQMBwNUwwOrKEsLAxdHjRxDlMfZfd60AGAJ+7jO7dvnclW5HSvZj9SpWFs7hT/7Dv5duP3HcFfc+3JpoSNuRj/XYg1Mdx1I7QYdMKQ82cOXmIXdU15pSwJpT15ui2agjjhRsCzByXYn+InGuIfiOGHNCJ0NKiQRvJ1xeO8pmh6GPkWYNlaDAWDPASMNDlrSxsjyPdH0FlYLSigj1RhWf+PVP4ObX3YxO1FHdLRMBHKZAsFStGaoqO9Gbk42PfhvPQdYx6iQYH5vEM888gyee+DG2bZsR499jj/0ATz31E7mWGs26XL+89m+55Ra86Y1vwBM/ehy3334b3v72t8t1x45bNAfywc8AQdvBg4dw6OBB7L92v7Th/Tpv+lBgbX1dqghsz8vj4eet0RjBpz79KbzhjW+UBgY0C+ptk96gXc6Di4uWmddjQS49RRp3MdKoSsenlw4/j6nxSfzoscfwjre+TfTKP3j0B9JEQ9oHbz6EfRBsxttKe/j52+pRBqrlG4KexnQTYHrggYOXc7jDZYcjcEWNwBCYXlGnY7gzV8MIsPNTvVYXY4qWUlX3JyDV6D/JLLIrEYGf5CjmuRgo6BQns0RgR1BBsMSJXYFIRRz6Tz75JGrVKnbs3CHrZbmXAG90dEQAASc5bovbtg9tHWrD8GkKYZi4Mko0KonkgMDMho3TrGK0q1a7SKCgDJ8pIJr2k+IvkuUpKaAkIJH1cP007EhoPXLZ/wqNUKJ/1ZgqLd+rzlR7ozvwCASiNUw0KvAJ4lqrCLJYyuoEpszuLLwQCTysxRncSg1veMsvYWzvrahO7YHnVwGXbvscjldBktHE5ctxUv4wPjaC5557BqdOnsDTzz2FoBbg/e9/n2yf4IiAfXV5RZgoHgcd13zv6ZMn8dhjj6FWa6Cd+UgKGs8CRAzSpws/drC41sXhl05idGIKlTpTFWKst1uSKcqoKjKjPMY0jlCrhgJ6xsdGsbq6gnqjITcxZ+fmhcEdGR1DWAlQr3horbfQ7sSIksIcT6A3AUkHyBi+38XsVB3X7J5BNSjQnnsJWD+PhCA/8PGxj38Ut95+q3bcIuAiq+f6PWBKEKzsm7UTbQJNN2MbCfoyB416U3rFP/Twg9i+fZtc58eOHZNr+aGHHpRrYe/e3RJ9Rsb0TW98PQ4//6z8/p73vEc+I9KWl53PXE/Ye17/hw49IAB3x/YdmJ6Zxn/+9l8KyGXCw+TklFxTJ06exOkzZwRgf/JTbL16m6yHpX/NsWWk2uV+s2g+MHFpnvFmhc0UYlQCF/fe/dd46fAL2Lt7D554/HExPxEkPvzgw3LjyG1u9RBQb7Tf0q3NZLmKcawsoTBgs1xx6b13C3OaQeEYGx/DfYeGwPRyz/hw+StnBIbA9Mo5F8M9uUpG4H/73/+lsKMEl3Nz53D27DllfHbt1g5IPsuLZIU05J7/keHh5M0cTf5NsMlJXV6XEHbN4tSyXyQgkDmhLFmS5ePERjDK9zBHlIaRlZVlYTEtU8X3a26pGrHI4vLBkif3haCX4FNjqrrCpEq8kDjHOcGb/TWTq2X5NLSezmtlfzX/VKOvqINcX1tDWK0IYI6SWHSI9UZd51GW9GnYIksZE1RHcLMEQdbGrpkJjNWqCNIINWSoOEQYqZb7XQ9J4SBzA6xHCQo/QNerwWuOY35xBaPjM3jXez+E0YlZfOvbd+OJnzwtzBnble7ZuwtHjhyWsaLbfW1tRaOrKhXMTs8gihK86Y1vxi233o577j2AQw88hCQp8IY3vgWz27ZjabWFNmpYiwt4HN9GHdt37cbE9CxOn5vDequrTG3uIk0yZDYFwNPYrJnpSQGlSwtzePaZp+X3VmsNI6MjwoAvLi2j3ekq4ycGoAytdowkY1xBFVkRgB4gPlhergYZ0mgVcfs8GhVgdnoEU0GEptvSRIeog3e/59245dZb/n/23itMjvu+FjxV1VXVuacnR8wAGOQMEBQzmMSr4Gt/175yuP52X/y+j/uy+3K967CSZcmWbF2Ll7IsS1S0KEqkJCowJzCAETnNDCaHzrmqu/c7v3/VTGMIUKQuJYFktwRiMNPTXf2v6q5T53cCTJuPqct26wHLMwopl75cc6z63N8NMCVfGMDExAR++egvsGFkREbzvLAhW/7UU0+JLjoUsrG8vIxt27fh0P59+MlDD0rLEvcJzX087niMtBr5eHHHY3LXrl3o7evF9773HYRjYXzy935PLv6oRyVIferpZzA9PYNPfOKT2Dw+Lhc9Xd3d8l4TLedVgOlqqsRbXq7qaOUFG6tgA2wdo/624eKnD/8IM5MT2L1zJ958/Q0c2n9A3FjUmBJ4+6UU6x/yaiYmdT8/AsvTcXtZrqoUwssiXieh8B9v1YzoPU5HRwKPPtlufvqAnE4+lC+jDUw/lLu9/aJ/kyvwmc/9vbTHUA+6srKM558/igMHDwjrI2H5QXtVW8aec47vCT5Vz7lqH/JzN/34KIITnqRUDqpy0jOKx2dd1MBSGUEEwFJX58VT+UYQAY3srBeXOl32dRVP5dJkU5K6U56MyVz5AEEF9qv7k51V1aUEqGs5pzxxElSv1aJSK6uML/U6K5oaYtzhttItT62qaoqCjKrFOc4JNxnWZh1BunnKGfQkIuDwn4yp3XAQMQn2FAurmxYqTh0wGcMEVOpNNJhXqht448QZNPUgbrrtHvT0j+Dnv3wKr75xHOFoDMVyWWWoujV093RhYX5WRumUEpCtpiGKXed33vVRHDh4PZ574SU89exLWFjOYOv2vTh0+COouk1kaxqapg07bCFbyKK3n0D4FmE9F+YXEA5GUS7VMHluCufPXkQxVxTzVzgWwfDQALo6O/D6qy/j4Qd/gEg4KJIKXiBIrJEAfVvuz/rQfKGGWEcPOjr7oJsRlCpMedDkooNK0UatgKDpQq8zBzaDaMjAQALoj6vYplKlhOuuO4TRsVFJkrKDIZhWUHJTDYMVsZ7c4ddkTE3dRrOh4eLEBL7xjW8II0gNLDXGvb298tp4MUKQyQs1Rp3defuteOKxX8r4nwCTFwnxWAzFUmnNgc9+esvElvEt2L1ntwThf+3rX5OLmltuvdVjZgMy1v/Zz36OpeVl/MVf/AX27tsvF1kc76sLqrW81ncKFuVd5CUmMFg/YDTFZObWynjoBw9gbvoSrjt4EMdffwP79+5Fw23gFz//hbxvrsaYro3k5ZLMkxeo96s/0l+VSawCUz/2zTMbtjZjtegT1GP7laRtYPqb/HxvP/ZvfgXawPQ3v8btZ/iQrQAZU46ryUiSuXzppZeEFeIfGeV74JAmCRmPe8YQAg3/Jpmgkn2qTFCKhfGcDi39SwRUfue9n47jA0meJH2Nqd+C5JEu3jheaRj5cHyexcVFYV39IHCybWSbVKwTEI4wkkhlRCrg2hCwSv2pjO1bQLF6HUwloCbVUC5pL+OSBJCvBpDvrQb0K9CrNRwENQdhrQm74UIvF6Azw1Rn5BTJqToafvxT3YDGP4xmClgoGzZeePM05rJlNMJJxvOjVqeb2kE0HIQjr4k99XWUKw7C0QjVhCrAHhqCti2ASg8AZtiGQ50nQ/uNGHoHd2LLtuswMLQFIyO9GBnuw8hgF04cP4W5uWls374Flmni/MQEjp84jXMXLqFQYcYpHfKGSBYiYQtdyQQ6ExEUsyt45slfoukS+CgHOLWf3OPMVWW2KWOf6tSuahYGh8dQqtYRDCfgNjR5DVx/MnkNGsbgwKkUBESN9WroDJeEieY+271rJ7ZuGRdQTzZXD5gCTg2L0goWCqjsTW6HKsTyWLrLANRasP0asKLhntmqdUzPzOBb3/02iuWilANkczl0JjskJcAyDGRXUijnC7jxhhuw97oDeOiJn+HsGyeRDEVRyuRkhfh+qaAON6DBNZoIRsMYGh7E9q1bsXlsI6YvzqPu8CKOEwKO6gPC7PPCiqz97t27EY/HZaROUEyAyikFX/eVbn4j1RV/yBxYYehVagQrYRmq/9X77sX8zDSO3HILJi+el4sMZpr+7Gc/UwUHXs2wD0Qv+/tKwHJdUUDrtrxdwL7/Pl2/7TQ/tTWmH7KTzgfs5baB6Qdsh7Zfzu9+Bf7m7z6NoB1crSI9cfIkuru60dfXKxpGNfZWIzrqDtVYXwWC+99fC+Wvyc/UyFGxJmvjcl20j75mzY/58dkTn5VUCQFqhK+anRpiGOHzqy5u5fznuDUWi4oRhc9HtolaVJ9RVdvmaUy9bfErUAmG/cQBv/5UoKnIAHTRQwq4lspJusf5vGq+ugZMVY4pganVqCKsNxFs1mFUizCcsrjgdYPVnwTBKgFV94CpTo2naaNoWDj6+ilMp0tohjsk7L7e1GDRgFYpQ2u4YpIZGRnD0MiYXCSsLC+IPnLm0ozaNwZD2mtokkml9s+IIBjrx8jGA+gZ2AK3EUQun0IyGcPgYD8K+Qxr7bFhZEiA0GOPPyFAlPrWhmaKJrSh0blOwWIVqNcQC9sIGg2cevNVAdxgOD9lGA5NTpoas3sGJTRteaz+wVFE4p2YW0xLTBX3K48fAlPqHwOaC6eSl8rS8UELvTEaahqi8d2zaye2bdsKja5wSa4KADSzBWwZ6xumKdpOg8B0NZN0DZz67iGVQ+o58j1DUYD5r5Sb1B2cOHkCpSqZ/Ibkpwozz2YlPj75XdfF4MCgRFexCpZgtV6pgUvgOfhQ5zpZATQMgNW81OPGQhF0d3ahgYAAaVXSoPJ7efOnAP5onn+T+Sdg5T7+dYApjwOunS69sw0x6bF166v3/U8szs3i5htuwNLiPJLxGGLRCB79xS/huI3VStL1wHT1k+kK4PSqY/63Aa1qP7z1xlF+W2P6uz8PtLfg11+BNjD99deu/ZvtFbjiCnz2Hz4vTBZZRYK6qakpYUZHNoyIIYMGGD9n1D+h8gTrg07lBKYrWGk/V0PwvV77VW0ZjULiOFeOajFVezmM/IJAx7/5Oao80RIKBixbcZqsEK3VkM1mRXbQ1dWtTFmOMuv4bKjSuyog6YNncdh7rnw+DtkrbrtktbJIiYYjDs75M3a5w9PKElxrLGTi90RoKgBbVYi6Ah7ZTx8hMG040FuAKT07ZEzpKKc7XYCpq0ETYBpEUbdx9I2TmE4XhTGt65awj2QCm64DU9fETf+RG25CoqMbP/3pj5GMh1DIF7G0sKQaocjwEr5ZAdQNHSXHgB7swsathzA4shNV10KukJP0AWJt6ih7e7vk36+99io6u7pRKFVRb2gI2BEFUMVJz8LSMoxGDdGgKVFYp954BcFAE0ErIOH5AdMQoxaZt3ypjEKpgt7+YQRDcURjndCsEC7NLqLeNBCORFEsliQuygo0EQ/bTFWFFdDQF60irKUFiNZdRzGmW7d4FwS8YGAVakAAsGFZYOC9aIM9tpT7ca3etsWR70OhFnAqZiWHNbAE47rQ4TW3BumZlYxdVzHrBtu3amiSaeex0jRkn1RLJdgBSj0a0o5FYFr3dJXEhGYDsJsGAkwRCJqoeVWzfqKFbxBS8hRXHVfcBqcG13Flu1Rm7Ftvb8eYEqRTOiNENn+V78daFV/9yr2SY3rLTTdBxvw6wxcMPP3UU3AlUkGxz+uBaSv4bGVCVd7w1WMDrvYz/wJ0/atqa0zbJ6b3+wq0gen7fQ+2t/+aW4HPf/ELHsPZlODsmZkZZDNZMUBRJ0cto2J81lqWFOjj2FWZodZYUAUeVSSU1+DknZj5OwSlEoLv6UBVpqhiV3lS9U96rSdC0X+algBXNZZ3hSUla0oQkUqlBED7jTs0Uyl3MzMw1WifzCLBhTj3GWruOqv5jTLml5xS9tWrsPowHdIEMK4jEgV/Owld1kb7MjOFTta0VkREa8LiKL9SgF4rCbMYCGjQjGbLKD+wCkwLRgAlw8QLb57FrDfKr8GQUX44GEQhl5WRcrXm4vD1N2Js81Y8/NAP0dMRQjadxfzcIsyAjVg8Lm52gfAc7TcCKNct9Axtx8DQVjh1G4Uas1QNGftzTfr6+2S0vLC4JG5uaATploBTNknxcU2TwfNpaG4VibAtrVbHX3kRmluB1qgJoCTTrnSRTVVvSmbbDMIKRaHprEs1RG+azuYRjSeE0ZPKzKaDeMiEobmwAxqGk0DCUqN87tPdO3dgfHyzxGWxEYuSAd2wRKsrjKmwkGR1KQ1YO55ajTXrY6L8cb6w4R4YpXSDoJTAliN0VYlqCFbzjzUy9cw9ZRWWW3NgeoC4qTXB/AYHTbhycaZBb2iw+Keuw2hoKDUd1D0trESkKQSoWqL4fvLi17hNfi5vnccQEe67BKYat8d1VO4sCysadTiVEr5y75exMDuDu+64HXYggGI+C6dWxdHnj4qZ7FcBU/+9uPqe/DVH+eo9/9YXlUi0NabX3EmhvUHvagXawPRdLVf7zu0V+NUrwBxTf0TOEzOBHhnJzeObJbuTbmvJ7/Q0ozyZE7RJy4znmOfv80ajkB9av2aQUCBWwK0Yhi7v3FZb6JuV1AhfKhl9Vka6uMnKKQ0rgQuNKQTMjC26cOGCOKSHhoaFTeXP+RwEFhztS9C+F+ZP1zOBB0emAk5qiiUmsGWmo8BpSRbw9KhkykAGVZ1UxUxVJ5Pox1Ap532YLGDDgclQ9loRAbcCQyNAVl4duvLR1KG51JhypK+hzGB208ILx89haqWAmh1HramjwmQBriX1li41mjFs37kHO3btwfe++y0M9sWxvLiCbDoP22T9JYF2DToD9sNhlF0NjhZEZ99m9PRtRFOPIFVU+amMgXLqLgYGB+XvpVRKtJtcX9Gy0pHfUEAsYLDCNC+5qLGQhaDWwMvPPQm9XkU0ZIsOVvXCE9QyZ5T0pYGq1KUGkEh2I2BH4TYNNLSAAEyCf5POsXpNNKb1Wgm2aWDrcAS9saa8Zl6AbBwbxV4aiCIRhCIRuMJqK8ZU2FOJJVMXGz7b5zPjrY5xlSal1MQKqPLYg9fe1JQEhlKp6B2TvpRDMZmUddhBZYIr1RyAa8JNr1Zkn5sc3+tAlXFhdlA0tE7VRcSKwHA11CuOJAzUeeHiBeJLKL2w9YbIRXicU07B1xKV+C1qoCkzuQpj+jbNSmyr4rFJtlXnc2hAtVzCv/7PL4vG9OP33INkIibJEwtzszj+5nFh8f1yqqt9UqwBUw8sv81ovzUuav3j8QLG01V4+m41Neno6MAvHn/sV39Qte/RXoFrdAXawPQa3THtzXr/rsAXvvTPsvEqO7SOdJrANIexsTFx5YfCIdG/0SijxpGGMrFwDO41NVEHKuyijPJVg5QwT6y35EjRc8FzLKpimjwNp8eY8nd4cpZmHNaV+tWLXl4pu+B5Hz4vwWgum5MTOs9sBJl8Po6oCShoiFIZpxUf84rrn8CYQIYAxs9rlQpVVpEGAshksrLNBAd1hw1EKhWAoJTNRwSywu7SZe8FzIvRq+nCcCrCllpuDaZTRsBlZI8DjSBMbyowRWBaV3+oMS2iDi0awWtnJzGxnEfnyBZYsQ68fvI0qmXWo3oFAQEb23bsxoGDH8H99/8benvDSC2nsLSwgmS8E8V8AZ3JJMa3bcb5iQuYXlhCKNqJWt3GxvE90Iwo8q6BcKIbZTZLBQzs2rtXvn7p5WOIxxMileA4XkbcOnNomd3Kms6aSBVMabVy8fpLL0hWK7WLQalq1VFmjJfO+lauu2KZyZxGEqwqjQgwlXxWAdwaTKMpjCnH+ahXEbYD2DKSQDLCi5E6qpUyNgwPY//+fejt7kY4GhXQR3AqIfsSSUQjnq3KFyQgXukrRWvsMal+1qavdVYAlQC3AcsOCGAt5PKolsoC5rifRQMtFyfUNXPfKX2qQ8MdjYCMSAsEECKz66iLoAqPVTuIcqOJco1pCVFBuBK7Rdc73zO8Qmk2lVymzjXW5YKPx9/S4qIA1e7ubnmfGZQG1NdkLa2fLFePi1Ldvf5FkwRqNeoolwr413u/jKX5Wdx5++0Y37QRpUJO8kxPnTgp+01Y07e5vVfA1GdMVXmGunzg+5Y5pr984vH37wdoe8s/9CvQBqYf+kOgvQDv9QqQMeUJguCSJ06ypfzDzu9QKCxxURxtU8PJEyNZSSybgVYAACAASURBVIIP5jEKeKLhxjvpMmScJx0ZmzcYOu54I3eO1RlhQ6BH0wrBhdK2iblJmDeCIX6HrJb6uf/Y5WrV+3dAGpqYuTo7MwOOAfkr1JmSuZPtCioWkYyWWI48IM1HZm0kt18AkmnK15WqaqliRiWZODJcHNnK83vMMIGpMMAE3V7qABkvkT6yRYqgtO7IH8WYlmVMrQsoZRWox5iK+YlaU455q9DCNk5OzKGoBfGxT/1v2L7vIP7jwYfxjfu/IUDLYn6nbkom6c233Yl7v/JljIx1Y3ZqBqmlNCJWCIVcDnfdfgR/9mefwsuvvITvP/hDlKp014exaXwXKo6BdEWHZkdRdR2EojHs3LsP+WIRx155VRzvKvrLgEaakDpJAXsuGgSnIldwkYgEcf7USTEuCeAS4E4G00CThqKmivQK2QExrdkc5wfYNBVAwApJUL4Yy3QCUxdBD6BGQxbGhmJIRCinULrO3p5u7Ny+Hf39vTAtW4BuwLQRsENihNIEfFrQxaQVUEH8AkwVG+lHIPngx49S4h2dZlWMTpQJFDNZVIslGGwL03SEKIUolQRE8kKGTLRoqW1GewE2G7YqVZTmF7A8OysXELHubvRs2IBmNIoc30MBW8xk1MQWs1l0JBJygZdJZxCJRgR8MjqN28hM34WFBTm2ent61EUVj5mmF/y67s3+dhpTsqy8aJLqWIJw15Gx/X33fhnppUXcdMNHxACVz6bx8EM/wvzsnBizfFf+b5oxXYufWpMp8H3YkexoA9P3+kO9/Xi/1RVoA9Pf6nK3n+zDsAJfuvfLqywiGZwcgV82h56eHukIpymDukwCVHZs8+YbpWiSYu4jgY3Sb7pysiVDSrCp7seRMA1EOkkdD3h6geCrkVKQkH4FSr3gezGgEBCSXVKSAolG0nUUCkXJMWXUDkPQ2XOeTHbItsm2NBoSkE62luwmx/7UEFYrVWGpBCR70T0+KywygEZDufzrBEkqeF+xadQgmgqwiBGK7VgEdJrE8rBOU0CpU4VRKUJ3CXZqAkyJUdYYU3+Ur8PRqqjpDTE+zWYrcOwORLt6cXZiSgAet48FBsupLEZGN+G22+/GP9/7T+gfSaKQzaNWdASY1quKdRwbGyLswtTMLGIdnYjEupHNVbG4UkTD7kDTjECnyU10oDYqlDpYQRnlcn25bwm0CMqvP3wddu/ZiWwuhddfewVvvHoMQUNDPp1CPBIWneXBQ9ehu6cfzzz3As5NTiEYigmQb9SKEj1GENnUbdQ1E5YdBVlvgjwypoZWR8jSJAg+EQ1jeCCMsFUT6QXTCNguxbiooaFBxBMdyqSjB0RfKn8HTGFMhYVe1WmqiyT/375hz9c6r+qXzQYMS0e96iCfTqPCWs56E6am4ZUXX8LpkyflmN2ydStGRkbA9q+AZSLeEUdCM5C6MIlzL76M3PwCbMas6Ro6hoeQ2DiGYsBE0TDRtIMIxTtQd8gsU6+rLup4Y8wac1L9CcXs7Kx8rTJUbUly4J8r3eQxrmI8YkIE3z8iO+F70akhn0njvnv/BfnUCg4dPID/dPfdWF6cx9f+7asyFSDY/22N8ldzi1elAGuj/HbA/ofhTPPBfY1tYPrB3bftV/Y7WoF/u/9rwiBKNJPrYnFpSTJCyeBwTEpwp5goldtIxocgJpfJyQmVYfSsHBVDR0PVfFInKA02Eq6vxvsS88Qxr/d1K7PF+5Gl5QmcN477y+WKaD8JaEV/52WqEiSn0imkVlKiT2NsFMEkQSpvBJg88fP3CAoIVOWETX2jZ3DJZLOoSHg9RKKwCgN0rBqkBABIxSNP8o6wx2KCYm0rwXJAufrJThnMMuV4ul5GoJKXcb7F9h22lqsyeTW8FEc/q0odlNkMJUH+Oiqc3FpRZGsNXJxfRs0MItHbj9mlFEJWGL2dvRgdGMaDP/gRYsku1MjyWgEEUEcus4zORBhutYCejiiS8TA4qWakE1uACPgLeidqVgeaVgiZWhML+Soc3UakoxtNGp+aQIjsZ6WCjlAI1+/fj7vuuRVnJ47jmWeexZsnTkrFqGWHYAWZDws5Bpj9uby0pNq2ZPwPVGoEPIqFlRs1j550gwUGBERkoOPxKBKJuDxOT0xDZ0SVGaRSaWzavBk9PX0Y3zyORLJTmGxhSj0mnX/ze5QliGbZM7jx93kMkimVEb8SA3saT7U53CuUcOrUd6aWUUqnYGlN6PUaHvyP/8D582eFgR8cHsLQyAgGR4bRNTiAYEdSgGluagbnXzqGzMwsIqYJhzb3SATx0VEEe/tQpmPftBGMxxGNhCVSTOQt/B+PF69Ygsc8j1UWHNCMNzw87B3DZPmv4BLymtCujEvV76yO8jUgErSlRvX+f/8aSvmcGMr+y+//Pk4efwPfuv9+eW9I9e2v+Nx5q4nM261+xe+qjnctfP9qD6kyhqlrXYtfSyY78dhT7ean39HHf/tp34MVaAPT92AR2w/RXoHWFfjSl78kAJBaTTKcNBZdvHABW7ZsEXayyrYjjtrFGa0LkFA94XUBhAQdoRBbeZSZg8CR7KliO5WRhBWOdNFLa5SAOzW+J2il5o7/5n0FCLuuis+pqd50hskrqUFdtpMnSoJYgsTevj5hSzn+Jaj15QiMjVIaTaWf40mb7C5fDx+fj+UztMJS6QQ07GRnjSb1gwqkixGLwNwbQ8saqJL21RxX4pKmUwGH1gJMyzkEagUECMgErOlq3C3uKdZEOtDqDkoELGynYnRUlSxeBG4wKsBxJptHrtZAgLFLoRgG+waxOD2HiYuTEpcUsi2sLM0jErSwMDOJ8bFhhAJANGggahuwA00xGXHbuK0lPQKXLUxOA0u5CrKVBsoNHdW6gVA0IfpPvl4Z4Fcq2L51HH/+v/85zk6cw6OPP44LFydVFik1ntCF/aThjMyoVLgyn5R4jxcmkrDAYHxNwuqVTEMTIx0TDgjkqQdmDShZ+Xg8BlurItAsy9qWK1Xs3bcPPd296O3tRzQW89qe6CTzm4XIuFNH4beH+XFR7JknCFQxYf4I3zcf8d8BUyUJcP8U0imUs2nYBIyM+mrWMTl5EXNzcyjVqjCDNgaGBtE9NIRmKIRQvSl/akspLExNoZhNQw+FUKjXsVguw4glEOnuk1SCulyWMJlBXdD5TWRk6Ple4Pc40l9JpeQYHd2wQSYUcvFzlbiot9OYqvXnszIxF3KMnD19Et/8+r+jVi5hy6ZN+NQf/SEe+uEP8MqxlxEk40zpisfkvuVTsSViyy+jWEvf8pI4Vssm1L9lna8CqkUSIRcYXpqHh7B5HLQ1pu1z0vt5BdrA9P2899rbfk2uwGf+/jOi0yMoJevIEfmxV17BoUOHRB/HExed+gSuZCipgyuXymo8Li7iQIsLniNW1Qi11rikKkl55mL3vLqphp9VVpVmk0ZD6h4FCLLC1NOV0jXNbSAIIhgi4KDOlCCjp7tHtosnPRXI70guqTBO3ozSDzWX1ioan6h/tG15TL5ubr+fLiBWZqYNEJSyxUpj2L1qvFJjVBKAdOZ7mtlAALaMn/OwG1VYThFGKSsh+yahCYFcQ0eTxhrBiHU0G6w9dVBhXJBuotkMoMJvGUE4Zhj5ZgDPvH4cS8UKNm/fg2SiC5vGxvHcY09JzE+yJ4lNYyM4e+okujvimDh3Ct3xMDrCFox6DVHLQNgyxLBEoEXAUqPkkUwnQ59cHQ3NQtXVkSvV0DAsWOGIOPoN28L88iK6errwyd//Q7z86nGcvzBB7YLoRPOFMjTDxPiWrTJ65nGQTqWEcWX+qITuU2fMNRIHuWLGVLGCkkGoZAOuwxqbrkvnlcesA7jzzrswOjqGjmSnaEzpHldwy09D4L8ZxUWdq2LCuR/J0vKCSI4Hrz1pNXfTC3h3xFynsj6LmTRKuYxEVskFAxoSHyVGPkG31M8CjYCJphlEs1xFxAggxgumcgmlQh6VZhNF10WuWoNuhhCKJOT6I5/LI5/LSNatsLpSFKBeg+/M59+8uOPxyKY1vr8k3/dqOaZvkyHKuCj+nhifmk05Lk+fPIFvfv1rKBdy2LltG/7kU5/CF/7hc8hlMnIR8HaMqW9SutxJ7xULqEuzy+PdvCq3K0VC8TXzPaYYbwVMBcjqGsiYtpufrslTQ3uj3uEKtIHpO1yo9t3aK/BOV+Azf/e3cqKgy52ggX8zZJ8ny/7+/lU9qT/S4/cJEMmasRmKLKaATpqKNEYNcYxLZsQf2/nsKMGlIw5lAYMuazbLqJQrAiipa+3v7xPmlbICjtoJOghCeT8CVQLESDTqRe2wBtWV75N54/hYgu+9EWndVaytkhbQiKSpaCNvSip6RA+oEpRL/JDFukvf/KPG+ApQkQlSTVCEFpcVDTQcBHSypRUY1QK0UhpGpQCLWlQCU4IqYW55Ql5jTBk6RRayXqchJwBXt1HWbOTqBh5/5XVUEMDQpq2IhuPYsWUn3nzldSwuzKJvsBP79uzCudMnMdTXjaWZS8gszqM/GYPuVhDSgZgE4jdgNBuwLAN1q4Fqg6avAAxC5hrgEHkZFhyNP7eEEUxVyig1GxjdOo6bbrwdTzz6PCamphGKRGGYQaQyWYRCUezasxf9fQOoVasCTNmWVCzmUSzkBeBRekHAxQ56ywzIPl5ZXoJtqWNDzG8eSOHfNZF4NGUfWLaNT3zyk9i8aRzRWBy1mou6OOqVVECBGlagygIrQEoA6eXpktWXggRh7tbKHGT8L8BWsddcfRqBCrkMTJESs6GLDVAGXGaAkvW3VaNVzeVlhQmLjDvNUYyLCjCRoIJ0qYAaUyNgwDJsdEQSiJphNN0Gik4RtbqKJOON+k+fyeX3fBaVxyL1xDzGVJ7v1eKi3m7wrtIspCegwRIDA6dOvIlv3/8NFLMZHNy/D7/3iU/g03/71/JzjvLJlF8xXNRL6VAgWv7r/X/t+X1wuarhvVq1k/dBxAsVX//rfzZx3yc7k+3mp3f6Yd2+3zW5Am1gek3ulvZGvZ9X4L//5f8tIJDjdgJOjhg5buS4nOyojNCDQYQjEW/8zmgnCzOz8yjLKF8XppWjWv4eH4ff4+Mkk0kBk8JaSq2oIQBSGpi8kStjmmZmptHX1yfLyO9zNE+NKaOcqEcLhmyJboqEI6ujQD6XnNzpKKeD2nHEFEXGjt/r6uxCNBqTRAHRt1arq87tbDYj42ZqCcUpHjDB7xVKReimMmnx+wTd1KASABOcqpOxGkn6RhuyoKGgjmTIQNxowM0uwagVETLIztZhGKzRNOX5lJGKjukKKk5DwuiLxaq41xt6ENVAEEslB0++ehwudaY9A4iFEziw5yBef/kVLC7OomcggcOHDuDCuTPoSSaQXpjF9IVz2LJhCIG6AxtNWGggFrIRtky4tQrqIQ0lp4wwq2crLpoOtbh1hCNxNK0gFgoluKEwKqYBxzIxsnUr9u7cj1eeO4bZuUVUag4isQSmZ+cxunEzduzcJRpQglJGLrnSWlRDsZCTkbhBzaZhoFDIY252RvZbRzIhGZoEs9TI+seEMIS6CS1gy7FCYPrxj38CmzdvQaKjQxhTEq5SfSqjYF4gEFYCpq2YbOqgudYqEUJFkbU2LckIXHGsUm1K+QhH7KnUskQqOQ5H66awrATJwsSK/heS96o1NBiNACxKOSTSjHIVglcXLuUqIk9pQncBu2EgpBPEBuAGDRQdVZnrHy+S7KC6cVfZU59FVZ8jarrwq26rTLB3R+p3JYqNF05gO5eJF557Fg/8x3eh1V0c3L8f+/fuwb/9631StcppgQwVWrajtdhizUWvtsm/MOWmKTZcsaat2976++u3378o5OOo3GQy6U3Zx88cfe5Xvdz2z9srcM2uQBuYXrO7pr1h79cV+Md//Dt1omw2PUBKU1MdkUgU0WhEAIQal5qruksCrarDFibV1qTieVQ4uhieaBhim5I465WBisAhFo3DMumWV5pG+T1NE2BMJpaOfgJL3pff58lTC9AsobSoShtaFEaM+lP+juhIpeNetT2RHSUAYR6nMhytnQilRtTLXPVPvHxdfBwyfFPTl1CqlCQXlCfNcCSMzmSnnOxVtqcPTFU2pV9RWinnEdbrsOtllBan0ShkYBM/1b0MU43by/QCepIYt1RFpaFBt0JIpwuosdzIikCPdmC57OLZ195AtupieNMW0Zhu3bgFMxencObsKfSP9uL66w7i5PE3MdzXi/TSPCbPnsKWDcOwmg0EDSAeZLc9dZNqlF9s1NDQmwhbNkqFovTAU2YQjMRRcpsoQUcgkUQ9FEFJ09E/thHD/YM49txRiXky7TBC4ShOnD6LZFcPdu/Zi4GBQaRWVlDM50ViQP0oGVMG59eqZWHQa5UKjh07JsDv+usPyzpy7M41FxkFmXWN0oIAmprqsOc+uu3IEQwODiMcjiASjakgeG6zp/FVwfBsm1KB9erYUCNz/9gQ85NU5fLYUfIQpYFUWmhuRy6XRk2Ao4tQJChxYpJfKgYdFWXG49cKWALowXE0pSKeMQ68IJIGKAXQAlxHaX7SZI2rloGaF7Av1bEtxj9fYvJWc9GvB0z5GghMReRARtQycfS5Z8TQxXiug/v2Y9+e3W8Bpq3ygsuAqWfSugw0e3IIlTCwjkV9m0aoy4H35cYuyheefv7Z9+vHZ3u72ytA6cxVsjLai9NegfYK/For8JlP/z+KNaRjvc64pLKwUvFY3DMUKe2f71CXalECBLq4/WB+ajI9EwUZIQUwlWmKt2KxKDrVTRvHkYglVjWhqq3HzzOtC6OpclKVAUqyRE0DZpAjeHVC42MRdNCERcBBJpTPIyDVG90ThATNoLQZienCKwPgY5MlJRtLYELgISarAA1cIUxOT0lcFt3gHLvyNZMtdhgi7+liCXSlWtXbbv6b4+pAvSIa0+LiNGqZZQSpTaw3kM0VUHXqYmyJhEMol/LCKnJUP7OURm/PAP7gv/yxdMo/9vxLqNshvHTiFBazeYyMbUYsFEV/Vy+aVQenz5xGIGZj184dmJuZxshAH1KL85ifnkRXLIKIZWCgqxOJSAjFXAYFJh2wJMDUYUuofB2LCwuyHSGOjk0L1aaOeiCIhhUBgjGUGjpGNm9DIpnAm2++hprjSri9ZUcwNT2LoZFRbNu2XeQTKyspkVpwfTjOLxSyaNSrLU504OhzzyOXz+LIkdsE6nA9xYgmelMFLDkmZ7MTv/SB6dDgiLD0HPGrqCnFlqoYKDVibhKI+YUN3vFiWl5LGS9sKM+gBtqrxSXoJPtNqQiTG1LpFZQqRThOBcEgLxxUvSp5R16YMF6MxxBzT2HqaNbqwobaBLeuC5ePpzfhajR9KbDG9Fz+oZClrpuo8SLLG+MrN7qKdPI50fcKmIq+lFQ/F6ZRF43p888+jR8+8H1uOg7u2yfA9KtfuU9SJnzG9GrA9DKj02pzlrfuHgOt6NI15vTtPoD80b+UsHlNWLz4JDB98tmnf63PrvYvtVfgWliBNjC9FvZCexs+UCvwd//fXwqrJCdMCZLniZ/jRhW3JODTM/tIOD6ZKGrhxHDExidVE8qvxeQhJCVbbgguVf0jx/uLC4sYHRlDKKgkAT7w9EeSUgO5GkFDMKnGsWxOamhkbRmmbkogvtInKoe96Pc0NcKV5+W/aaxosked9/P0hl5NKYEPx/IEtL4hw2d0llaWUHWrGBwYlDIAal+lRlOarlQzENurFPNGSlQBDakQpTO/WUVleQal5XlhTAN6AOlMHrPzi+js6kZPd1JakzoTURQaBubSOczOLqDZNJDNV5BheHtTh2taKLkN6AyXL9cElMasMGpko4MBiVpquA66OhJi3qEDv1GroFEtI2KbYuYJmoY4s01dQ3csgqBlIJ/PYmZ2Gn0DvUj2dKHKdATdkvB9p2khEOpAta5jfPseaEETb5w9IU58AtOAFcSlmXls2LBRzE/d3T1YSa0gn8vBqVTh1CooFHKoN1QjEo8ZGtOmJicRDofEdc41DwVtFdHl6SjJmho6DXNq/1HycKswpkPCmFIHKZFbhHotwJQA0vV0i9x/PujzJRcqGYIyDzXaV9pW7kvm0QIEsCupJeTyGVkXJgecPHFSZCTRSAzDgyPo6eqV+1f1OgpaBZVcEVZTR0gLoCFZsyaazEQ1NDRNTcoZmPvLKlCnUsOZExdQLdVgB4NiFiOY91vU5H10GeBbhaq/1ihfZQATlPIYdUVjSmD6ox88IJKOA/v3Yd/uXQJMKbswWUMrVa9rkoJWxnQNMHvo099Wf5Tfsu2t4NS/gFz/ISmNbh7aFUmFR5wSmD5z9PkP1Gdq+8V8uFagDUw/XPu7/Wp/Cyvw93/3VyqGR3RvHpvhMRoKaF6ev0gmSXFDarTtO9oFbIrhSd38iCeCAYKQXC4n8U5iY/HYRkoBpN5UKkQ9x75shnoUdZLz9GjeedsHGWp0r4xVCtCumazUeNc3kLQaYHxDDAP9S/IcZNX8BIFKpYpUKoPR0VFhZrlNZFJtS4WkE3Bx6yQzcnUsqwtLGKhXEWxUUV6eQ2llAbbUkGpIZ4pYWsnAMG1s27oFTrWMTaMbkK+U8OqbJ4R5ZjZptQ6Mbt6KWLIbxWoV5y9OYGrqEsrFgjQt1WsO3AZQ11SQvKrgdBC2LYQJ9gIGero6kIhFpQs9n8sKa8ZsS+o7wyEb58+dQbWYx9bxMUlcIFTQzCAKTgPBjh407AgKDnDopltRqTo4d/686EsZxN7UA+LQ37J1G0bHNsq+vDQ5Ke56SjEK+Zw488mgdnQksLQ4D9etYWVlSQLzI5GwsIi82FGtWYzeMoTBFOknNbl1CAi+7Y67MDA4gmAoAssKimHJP7J8+QQxVYMmKq/pSdK4vLgy/0JLjHaeXMQ/RmhKkn3ecLGSXUGOLC8zZ00d0zOXcPr0GRndHzpwCN3JbkmDsEI2qvWKHJeRUBjTU9M4feo0unt6MDg0pN4/hiH6WB9s8mLm8Z8/Lhc4PGYJtFk7yu1gRJYQm5dFNa3pOP33x1vZ1Kt/IPDCkIx0o+7ApClMb+KJx3+Jnzz0QyRjERw+dBDbxrfg/q9/XSK+bK5BXbHD/jYrn9PleaStF4v+9vjbvX775LPiKrZ8xSivfTbI+xsaEskOPP1ce5T/W/iobz/Fb2gF2sD0N7Sw7Yf98K7AZz/7V6sg8LIKR/bc0yFMrso3a1CvKSAQ0l9O0KlMHQpECjvpmYTIjokRKWCKFpUj5NFNY6v3XQWu3qh1DYj6j+Uxpl60jH8S5O/xOf1mn9aTu5xEPe1b64lwvQKI/5aGJw9MS2OVjKJLmJ2Zw9DwsAr2j0XFPEWWleNXBUZVzI3S0nINeDKuQ3dKMJ0SCgvTKK8swSZg0k1k82XMzC/DCoZxYN9e5DJplS+qaUhnszAsG3v2H0ShUhMAa9oh1FxXjFyMY6pUiijmcmIYYlQT00YZ1SUYok6dri7jem5YsiOBocEBAYqzs9NSr0kgWKyV0dfbg0sXz2F5YQ7joyPo6+kWdrlJRhAGoj0DQDiGnNPA7oPXo1AoY2piSkbRGtu0YAhYJjAd27gRvb19mJyYEGBKTSnBDkfEqm5TFyaSxqJsNoXh4UEBrTTIEfSpqldVg6rkFsw95RgfApZuu+NuDAxtkAQAFhCIWYb7SnUeiAxADEosdmDagseKqz52VR3rS0vkuGwxG1ENLXW0BM2ZFPKlHJoBIGAH8C/3/gvOnT0ncpPD1x3GQN8AGo5qPRsY7kc0EsXc/Dx+8uOf4PiJE9iwYQMOHjyE7q4eYU/JjDKXkyCcgPvf//VrWJxfkKnBgQMHMDY2pkopTFNG2DQIUoLiv2fUe2Ct3OndAVOCTOqpHRndG1oDjz/2czzy44cw0NuFXTt2SJbp9779HaRXUojFonAdpb/2gen6sbw/fpeLPg+wXum91PrpeVXG1GdLV4Gran5KJDrw1HPPfHg/gNuv/H2/Am1g+r7fhe0XcK2twOc//7drTIZ/ZvS+w7HmWlqM52r22nRMk3WWKp6JbA1v4oj2R+qO0pjyJJzN5nD+3Dns2bdHHPT+mNUf5xMU8gTtg1N/VK74TcXi+CdQn8FV4fm+sWnNxexLAOiu9k+460/w/Def02dpxSgDyHZevDDpAVNWmdoCNsSZzxB6OrSpxxUW2MuNFJBaVcDULaO0NItKegVh6ihhYCWdx6W5RWH/brvtNuSzGWETHVaJhtmelMfhj9wIMxjCSy+/gjffPI49e/fi8OHDCIeCmJy4KGwkgWkqnRXdoorm0iV1gFpJJiikM1kxr3EfkM0k6CErzPsGrAA2bBjG+TOnMHXhLMaGBzDQ2yuxSHUafQI24n1D0CIJFOvA1r37kU5lMTs9K4H5VEm6dQ2TU5cEmG4a3yJj6YvnzwtTrRz5edGZSuJC3RVgWirmUSkXMbZxAzJsWDItJYtgqoFO/SdH+JJvJGPoelMTcEpgOjg8imAwAiNAV74yrdGRRJApffCGLrWqhpdhKiYqOvRdR4AqwaAqJfJYf5kCMOnJlYsMAtNUNoVCuSAaXCto4jvf+44wodw+jvG7u7oxMjyCzq5O9Pb3SNf90uIyXnzhRZw9d062JdGRRH//gPxh+gCTKBKJhGhUJy9M4MzpMzItYHIFx/hMvuDfXV0EsFHZT0rC4OWdtrCO7xaYKt0u48to0Krj0V8+gl888mNsGh3B2MgIdm7fjkd+8lNcOHdOmF8VL9uSDnAlp73voG8Z3a859i+Pj1IfDVdurRLpS8uPfJ0pXfntHNNr7azQ3p53swJtYPpuVqt93/YKvIMV+Pxn//qq9xJWsEX36Y/qBJxZQdVs5IVnK1e0F6BOZlEMU8pZny8UMDk5KcBUgIyYTyxV66lpKJVLYmbyb+tZGQaGq4gZBTIkFsczwfjjfKVbVe55aXJaF7nTejIlg7vaAuXFVhGkLi+tYGJik5YtOAAAIABJREFUSioxadLxGWF7NZaIDCmZUI6dVVKAKrpxYbgV2E01yq+klyVaKGBYyBermKKOVA+IAYij9fTKEuKhMCJ2CK+/+QaGh0fksahn5BicYGV4eAj5bBZnzpxGlYY0AudCAQ5oPGNDFnXBQDSeQEcyiWKpjNm5BWTzeZTKVTEtUcfIE/+uvXsQiQRx7IWjmJk8j9HBfvR0JinEBcUJdcNGuLMHeiSBmmFh+94DWF5OCTAlW8rxulMHpmfnsHXbdoxt3CTB6BfOnxVNI6OKitw2uvNrrG+1MTc/I6+17tbQ2ZmQ6CiCS2obxWxnWFLz6lfGclsU9tRx5M67MUjGNBxT3xONqWyuCqonL64BJco/PDbU37/r2XvRnHqgiscPj0cyoDReZXJpFAlMDQ2mRRZXw9mz5+QYIuPJv/v7B2GQ4jaUXpqgtyRxajkB4Soj10AslhDJhw++uJ1urY5ahVODgDD0fH7mdvJ9w4uG1lpef2TuX6z5F1Wtf7/d21lMWtJ66wowbTZqePQXj+DxX/4cu3dsRSwcxu6dO/HyCy/i9VdfU8BdrifXRvnrtaJXY0xlrWU6oW7r369X2k5qxFtB6xowTeDRJ9uVpO/go7p9l2t0BdrA9BrdMe3Nev+uwOc+/f+ua3G5QoZi67d4TqLjGGQUqf9TtaM+QORKKL0gw91NqRSlS581pzt27YBlW3KSNuUkzy55VflJJsk/yfn6zdUxvTBhyt2s7uP3r5OtbEhMlQ9alXueQaQqK5LjYz4OgSd1oxy15vN50Y5yDMzt40ibIKNYLOPsmXPYsGEUnZ1JYRuZ5crROIP95TROI41njOLv6gQ1zD6tFRHWXOTmLqGwvIAQDT4wkCtWcGFyBlrAwp/86R9LWxCZxCB0FNJpnDp1Chs2jAgrKxFKOh30FsZGR8XoNXHxojChXONULgvNCgpIZ2sPMz4Dlg09YCJfLGNpJSWj8CBNQ/UGCsWShNPfdscdCIWDeP7pJ3HpwllsHB5AZ0cc1WoZmrQa2Qgle6CFY3AMCzv2HUQ6lcHMpRk0yFAGLCyns8hkchIVNbxhVC4QUivLKBU9QEodrOuIKYgMaKHIfFNmljKL1hXTE9u0JKtUShhYEat0phzjS3MR+5+aGm69/S4MDo1KzirNTyKf8ECpGNvkPxrsaET0zopR9801akTsfdszEqmLGQlTYisSt4UXCOkVlMsF2V7KCagxZa4u48qSyS7RhZLVdBiS7zVTEWA5NRZA8BhmJq8yARoBUxhh0Ux7Gmqa38ic0hBFWQbZXMuyhYlfTXW4ykeHD1T94/1X5dHIz2kG42upOwjZAfzg+9/FsZeOYt/unXBrVezfvQenT53CC88/L/vAleKAqzCcniRHtqOFNf1Vn3StLK/PoEqKBcH9FdhUjvLbjOmvWtX2z6/lFWgD02t577S37X25Ap/9279cDdD2WUkV8N0SibTulbE5hwygnJgZiO9wbK60fMwv5UmSoDMUDq3G85w+fQrjW8ble9SfrmeLCADVudU3M61VHpKFUyyn0rEq8OvnQqoEAV+z6udWEviyAIAaS4LShcUFAXi7du4SgEo2kSdOPi5/zhNqNpvH6dNnsWP7dnR1d0tOJ7eLrF4oFFQA3Iv74XMSpBD41pwqLDiIaHUsTZ5FavYSwpJooIApGVMGu//xn/4JKqUiXKeCi8dPIjU3h3K5hAMH9iPEmlTKD6StycKmTZtEJzkxcUnG/QT3mXxeQKgj2taAfM3aTGakFspVLC2nxKxEY1GJBQVVB8FwGEfuuUfG0MeOPofpifMY7E4iErJQq5QRCNpo0oDV3Qcj2oGqFsCOfQeQSatRPqEOwe9KOifbsXP3HgFs3J6VZQbUF0XrSrZUCgvYR8/2LuaD1h1UqyW4dQdB2xJWlaww/wggpamJ2x9QrnkmAJAxve3OuzE8MoZIJC5aZi+t7DLGlDC0zuNQjFMqG1UuiCRo30t1IBT1HfkEwYYhWaXK8FZDJrUia0B/FK9jjh9/Q9IjLDuITZs2o6evT/Jw3WYd1XpVZa7KNICP77VNqfAw+ZkP8nxQyQsuaqyFwfdaycTo5Wmxr/aB0QruWgHq233AECBL4xqheqMmOubvfPt+nDn5Jvbt3iHRYXt378bUxCSefPxxhIMhqU5VmRJvvfm61yuB0qvpSP1tbWVQV8f7nrly/TOR0X/ymXZc1Pvy5NHeaFmBNjBtHwjtFXiPV+Czf/PfV2OaJNKFjSzec1yN1RGbBasgvWpRxirxxLyaGenpLyWax3PZnzx1EpvHN6Mj2bHKksqb2mNRrvY3N4ZtQQSFfhi+vwR+SDlzSFUVqQr8p46Vo3E/lkq+p7PpJyWgj8/V+jN/tM/6y7Nnz2PLli0S78NmIwJc3qR1SLnDFDCW6CKlc60zoN1oIhZoYu7cSSzPTCEWConjPlMo49L8EmoN4L/+1z8SlrLuVLA4OYHC8rKwsfupvSVIrtXkNfJkzTrOas3FSiaHYrmKTK6AlVRKoroI6iSHVNdRpWveslGp0QGfFrMSY4By+TwqlZo8zkd//w9gBTnKf1ZaohJhCyGTUgOOqHXU9QA6B4YQTPag0tSxbfc+YQ7nZmZljG/aQaSzBaSzOWzfvgO9/QPCei8vLQkjSqkFdaYE2WQNpXO+VhEmsu4yZ9YVFji1Qp2pAqYc5dMwROBGxClRRwSmMHDkro9ihMCUQLnmXBWY1ohYdQLhgDSKcdf4CQs8luWY8jSb/vEV70jIxZFTYU3qIirFgoA4ilJ++OAPcPLkKYSjUVx//UewYWyjSg8wdYTjEdk3PNapy+Tr5EWYIm8ZdeVlel5Gba7l9PKY8Y+5qwE7dVwrc+F6kLc2EbjyB4DrNiRPF001yq9WivjWN/4dSwuz2L5lMxbnZrF/717k0hk8/KOHEIvF3jrKbxnL++ZCNc5XY/u33+7Lt9kHp2vyH4n+f8vGU7ry+NNPvcefau2Ha6/Ab28F2sD0t7fW7Wf6kKzAP37mr+QkqBgdFbnkVxD6jU7rl4KMqUMmjfWiDRWM79d0Cojz4ozU5aSKkHnjjTfQ09uNnr7e1Q57/2TLv/0RKEElwQpZN3l+1olWKjLKZyi+r9cj+8ntJeChpIBjUgbnc/spISBbKu1AjmJb44mEtBORAeWtWCqKhIDPTZClQLiOc+cuYOPYRgwNDYqpiN8n6OXfShdrigRAWqm8LFUynYFmDSE4mDt/CiuzU4hTmqCbSOWKmJpbRNVt4L/9+Z/JyLhaKWH23FnkFubF1HT94esEmJLJ5fP0M8MzFke2UMbJM+dxYWoapYojzCBzVAuFAuLxBPoH+sWcZZo2ypUylpZXBJzTaE1dr6qZjeKu3/sDGLaN1146KqN8E3UEUEckHJRueAc6ekZGEe8ZQLmhYfOO3ZIKsDA7J5IAAt9UJi/mq/GtW9GR7BSWOZvJiP6VCIesKfeBFB84VVRrFdgmWW0XhWJOGEkajzjeVrWhZDiZK2qpOT2ZvlVgejeGhzciEr06YyppERKKr3TKviREjjdfU+qZ4yRnVwB7HQHGa/EYqNclIcGtVmAZbGpq4iv3/U9Mz8wgGAxh6/YdGBoZEQ1vOBZBrIu1u7bs+1pVHVM8FhlnJVprL9teRa756QAt5rzWYPm3AXlXAqT+995u/E95AY97anqDlo5iPotvffPfUS0VMNjXjempKVx/6JA0V33z/vvREU94+lIV+9aqJ+Xa8r3Xytb62aNiILss5uryT4dWtte/8BQJxaqT8fL78yLsiTYw/ZCcbT6YL7MNTD+Y+7X9qn6HK/C5T/+lnNirbO+RmlBVIcoTPPVwKh5Jnbx857CMJ6VrW7ml+fsS4cSTmTd35claRvZi1HFx9Ojz6OruQiIRF1DFutNSqSwsG80+wkIahrBSvjFKgCv/RyDsqEgnggoynz5Y5O+IUSkQUNmjDM4XvaFiz6glVS03BKBl9PX1y+8T3PFcSeaoUCyI5MAOhnDh/AW5z759+0SLSke1//o4zicFTCDLG/WyMvIkrHRK0Co5pKYvoLgyL7mimh5AoeJgZiEFp6nh45/4hAA5RizlLl1E6tKkVG6OjW9Gg/pKPpZhIp0rYm5pGTAsdPUOIBLrwJkz5zA1NSWO7pHhYYke4tq99tpr4t4Ph8LifOfWsLaVAJ3h97GOBK47cicSXd04/tqrOH/qJJrVqgCWWCQCk3pHO4jBjZsQ7+nFcqGAPQcPid52eWFJ8mDJDC+vpLCSSmPT+Li0glH7mS/kZR/LPheyr4lIKCiaX46VmaPKOtKZ6WkBTZRViHFJNIuqntQmsGPkllwYaGKyuv3ue2SUb9M53lS6UP6O3yPPgbUweAJKveawVcOdYu4oS+GxQTZdAJ3nOOf2ElDalin62Fq1JF/z4oL7cmFhAel0RvSX1I0S2IdiYZgRUx1Lponjx49jYmICw8PDUs3KxyMLLPKQVW0mUHeacKrqcX1d6a9iPlvH4DK98NhTtbxX0H+rqz8FhpmS4dYQDhooFzL4xte+ioDeQDQUxCUC08MfkWzd7373u2I8M1mY4ZkF/XrhVlbUNyjJc/v7bZ2psPWjy2dH14CuZ5CSDxHFXq+/MU/3sWfajOnv8BTQfur/xRVoA9P/xQVs/3p7BdavwBc//zfyLT+CiCCkWCoJuCMwlZOe9NHTaEQPN+RETGZO3NU8KZtKR6cAQV3119NFnsvJzwhcXnjxBTkvjYyMyOMQ3DIyh4+jxvAKMPA5CVTl9ziCp0SA1ZnVilRgEtiSzaNZis/FiB4/aoqM2Pz8goBTx+VY3JIcUn8MyfB33j+TzXrFABwTN0U/KuC8osbhvmOfo3NuA4EegQdrRQlk/bQBbidNSFXHRaNSgOmWgHIaQepNg3Ro68gWqphdTKFUq+PI7XdI3ifd6nY5h0C1hMVUCtt27YERDCNTruDc1DRqDU2C72HYmJicFqaSLns+H6fvIplo1mUsfucdt0uA/avHjolekgBwcWFOtK8M2Y/GY+jdOA6DTCZBJIF7uYL5mRlk0mnEEx2wYzFs2DyOYEcH5laWceORIyiXKjh1/JSYvmjcoTSA29Db34dEPCGAlRcClSpjwVTjF290+xMg89aZ7JCLhjNnz6BcLIrOlNtMTSlvKgLMT1tQzU4NzcA9H/8kNo9vQzgaR5mVs3IceKYm4hvBZxJm6oEy9TO/ucjHQQqwKUAnCROSR8soKW6DIVWp5XIRts2wecZIURvrgkULjkOWXDG6hqlBtwmQG7hw8SIeeOABAaY7tu/AoUMH0dXVLRcpzDnlhZMfP2ZQeVxTpr1WCYls/VVilfxRfisQ9QHp5YH8l0FCid+iphcNByFLR7mQxje//lWEbBNa08Xk5CXcesttoFzlgQceFLmCzve46Hw1lWnrSV7U+241/+AtgFj97K239S79Vsb1ap+8ZEwfe/rJ9gdzewXetyvQBqbv213X3vBrdQX+r//z/xBNpphEAgFxHDMOR2JtdJpFXKXX9HrlZWwvoe6sB+UJnF3zAS+jMSpjWgLbYrEgo3aCUOrx5OTKeCLXxYkTJwTgbd++Hel0WljJlZVlARlk2pRZRI3hyZgmO7uEreLoeITVluLqNwUwcWTf19crzyFje9fFyZMnBbiRkfPjg5gtSaDM18FMSbKvzJzkfXijprJadRAJxwQAcvvIrklRgMPvh0UfSxAs4/I6Q+HZ+tRAOp1FUGsgrDtwsgtAtYBIkCNqA6lcCXOLaRTKDu64804BzWRMnfQycktzUgu6becuBEIRnDh/AZodwsYtO/CDh36ClUweumHJuJjsK1+zrqusTgJP6jqZ6fmf7rkb3V1dePKJx4T9i8diuHjhPErFoqz7wOYtIg1YXljApQsX0dfZiaH+fmQyaRn/G3YQw5s2IxCJ4OLMNO7+2MflwuH46ycEtM/OzaNULIlOlUCCLC/3D41EvKCh8UaOH11DB1uNxADXlG2JRiKYn59XLKrO8HvqMhWQ5X7mnwwlAawCjcYQDMfwsU/+Z4yMbRJtq+gSJSKM91UGO9mnTV4wKVmFPzr332M85lSMk9/65fVGUYNKht/zKWUyKZTKBZGD8CKHDL6aCjCTV627r4E1TAjzPjMzgyefehIL8wsC2gcGBtCZTMrxwsQHHlvSzEWZiRkWhrJVbykXb9Jrr8D5leCdT4yuH4u/PWNqSE2tjjpsE8hnlvD973wTiVhYJAsTFydwzz0fk/H9t779HcTiCejcRspDRPKwVhPs14fyglIZIsmIew1wnlTiasB0/Tb7APtq294GptfqmaG9Xe90BdrA9J2uVPt+7RV4hyvwhb//a2GLCD4JTLOZHNKZjLjSOXLnCZ6aUgK/td5x5YinZlAMIJ4j39fXyZhd0wRMEtRJgammo1xRNaAEe2StCChyuewqS6oYFqVzJcgkc0WgQM0f/826yM2bN3mgg2ytISNsAkYfLHJE/8qrryAej6C7pwuJOE1ENdEYkjFl/zqf3zdl+S1OImPQybDGBCzzPgQaZLoIrKinJeAjCCeDR86I98nl8ogEI4iaGiK6i1JqFk4+hZBFDaqJbLGCuaUM8qUaPvaxjwtYo0klpDVRzmVw8sxpJHv7YAQjmJpfwKEbb8bx0+fx88eeBAwT9YaSCsTjSdhBEzWnJJpOgtNoJCxu+Fg0gk98/OPClJI5JVO5srwkwIwj8O37DgjrPHnhAi6eO49qqSga2M2bNmFuYRH5cgWDo6OIJjsxMTODuz/2MQSDYZw/d0GZfOp1ceQvLC4hYJnCRAv48mK8JIVBnPEBJGIReV5ebNDY1dWVlG3gvmK9Ko8Z7mP+29cV++Ntju0ZF3X3xz6BzeNbBUwr85MCSLywoelMaVSVVMJnRf2YMP+xfAZ1jbVT8gHDCkA3GemkQYBpqQDLVnWzly5dwuzsnIy5N45tRiQSE4ApwfX1GoKsfrUsxRQLq1oTuQePY9aM8nhfMw1xi6inVcw/19AfdfsylHcLTK/+liYtrAkTb2hNWEYdmdQCfvjA99CZiGJ+dgaTk1P46EfvwcDAML74xX+SiwuD+8VrIZXSCy/qirIWro+6ifhCvhJwuUZHv8NPGHU3XshdSYjQBqbvahnbd74GV6ANTK/BndLepPf3CnzpHz+tGnM4XjctAYLTM7PCznV19YiRRhz3pqof9W8yVvRiECXU3ouDIcPJGCWORQlaaVriSY5/i/NazBOKgVU3ddojcFQnbvWw/De3hcCArmueOLOZrIBQAh2/VYqMKZnBeIK5nDVhY3fu3IFkMo5sNiOvS7JHGWFE2QC3yXEFOPExaCAioCADVirRLJRYlSNI1qmmCSsrGaN0ZTuOmKgUe6mjUq6inC8hYuqIBeqoZRbQKGfRdBnVFEWuVMXUzKIwpjfddLOMtgksq/kM4Dp4/sUXcfAjN6Dk1hGKJzG2ZTv++d6vSEVpKJpAzW3CcZsCzgMBGs6aAszI8nFUT4aZus6bbrgBw0MDeOD7/yEjcwJWGsQoiTh8w83CRk6cP48Xjx6FzqB508DQ0JDoNFfSGXQPDCIUi2N+eQW333WXgLKZ6Vl1YdJsolgs4dyFCwhHIiqqSpp81AiYelOuL8f0XV0dsn28QGB2KXWlS8tLAijp3ufzcvsIbgWw8FigHjRgyJiZa3bTrUcwMLwBJpliMeH4+kqP1ZPjRJnVfKe3YuT8vnnFrIoucrUgQh1rLtlBFUwGx+WFT0197dTwD//wDyIFGRgcwo033IzBgSGRY0TDIfR2d8rxQkDN7eWx6TeHKVOeOh5WARyzCerU0aocXYJRv1CCv9f6Xrr8E0QB6LXHWdOWKp1nQ45DXzPL94lEV4lnsQEroMHU68hnlvHt+7+G3p5OXJq4KID7lptvxa5de/CFL/6TrFvEttHwkix8XTefl+H/Poj261xXa14l9UJ9DijoKrEb3r5UF5VXkikoULv2fve/FmDa1pi+v08iH/KtbwPTD/kB0H757/0K3Pc/PidsqdKYcpRu4uLEhDCd4+PjcvJX4HQt11RYKYktUqaVy05EHqMi7UjCfKqMUIlWkiiqVrDgAwn1ulbNE57RgqBFutT9Pm8vckdlSTYEFBFg8jnYPc6T3aXpS9ixY6e4wX3zE+9Plov/5h+OXfk7BA0En9w+grhCoSSgIGgHV9dDIoK4NjrD+plNqkAxtbB8jQTD1VIVZqMGs14SYMpRfo3RSXYI2VIVkzMLcJsGbrrxJhn1cuSamptBLrWCdC6HLTt2IVUooui4uPG2O/C5L34JFafBAnfJ9bRDEWF684UcLJOmtICAYzKPND4R6F138ABGR0fw/e99TxhZGnsEDBkB3HDTLQiGwliYm8Vzzz7DEiM0mnV0dnVh48ZNmFtcQiyRFBPUUiqN226/HdFYArMzcwhyfRpNMT6xH54AxrZDwq6TShRTGhk2tnyRMe2IKSlGvS7MLf9mhiy1voSK3FYCVkpBuO5+rBeBGgsBIrEErr/xZvQPjaCp6Spgf/WwV4BS1dT6GtO3dsu3mnB8sKoAKtDgL9NsJVICFeyv/tbwk5/+BIsLS3JcdXX2oK+3X/SjZN07YlF57VxTAjfeCNJ5fPA1Spe810ym8ngZI0am2FwFmf77hI/x6wBTH9z6oNXXVvOigdIDakxZsDQ9cRalfBpPPv5zjA4P4cK507h0aQZ33Xm3MNH/9tWvSRZu0AhIOoGvAyfg5gWXTBS8m7/NSj+uLiZ9AN5aQeqXF/AC0gehq91Q61nWltYoSmzawPS9/1xvP+JvbwXawPS3t9btZ/qQrACBKSkP6U0XTWgDFycn5ES7fdt2cUUTHPCk64/y/ZPVakahmCHUid+vBVU99qp+VNhR7z5rrJbHnvioQz2Ed1uL2RGNm1dHym0SEwv72Bn9Q+NRTY1TeYIjEzU/NyeAi85xjtn5PYJO3o/sHbeDOk85wXopAvwZN57byhtPzmz2Idsqxi5NFz0tmcBVdpkndWGXyrjt1tthNKpw8yuiMXWLGVK+MoKnkensxUuo1TXccsttYt6qVSooLi0gNT8Lw7LQ0dML3Q7j1RMnccsdd+GV46fw+olTaGoBaIaFTLYgIDoSYdSVeu1kJ8PhoNSW9nR34c47jgjI+MUvfiZue8oWclnKJCzcfOsRhCNRLMzP4dlnnpYKTrYRMQt18/g4pqZnkezqRjzZhXyxhLs+eo8A4eeff1ESCLg+NIal0mkEQyqeisCUUVNkwnl8EJgQmHYk46ssOJMJaFrjY1CjS2BKnSn/SOuTd1FDUEuQx1IA0w7h8A03YXBkA6o0ILU4731Xvs/UyUXLFbIxlTfHH0VffvFDWYoCVjyWKBNQ7V1kQiW0qt5APl9EqVSBZdqIRuNKq+yF9vOCwI8lIzDkseIDxcsu3hjCz5xfL7VCQLh/fJmUDqw1mV3+UXN1xpTH4srKCh555BGRHbCE4ciRI+ju7lFmLQC2qeHRn/8YTqWAi+dOYWigF6dPnsDc3DxuvPEm7N93EMdeeRUzM3NYWViQY4YXZ3xP8b3C3N7LWE8fRLaAydb3v1rpNdZUAKrH7Pp1xpL16ksD1lWZtkf5H5ITzQf4ZbaB6Qd457Zf2u9mBb78z59VfeUSTl4XBnBiclJAx6aNmwWgsuaSJ3uO5y8b43nZjP6JWcaLYu7wWVHVkuN/T5lRrvw6W3MT18ayKpScuZF+XA1ZWAVMGyqiStdFE8qv2dRE4xa1sa8ce036zFUvO1uGVFOTH9TvgwSeZIWBFVaXMgRVXSkmGAIpAUYKsLQ6q8UZL9FMFezeuw+bRwYQ1hyUU7NIz6uAfeJxjvBPnZuACwN33nmX6FarzGDNppBfXEC2WETf4BD0YBjnpi6hUgf+8E//G1449hqeee4FFMjGWtTYqpxKFSKvIoh4ru/t6cGNN3wE4aCNYy+9gPTKCuKxKJaXlwSckh2+6ZZbhTGdmprEE088Lo/jNhzJQN2ydRsuTk6hp29A/uTyBdx65HaEQhE8/PBPxIVO4E+gyrD+cISuc1W9KTm2khWrZBgB00AsHpXKT6YPTE5cFDkFdaoCBLnd6iDxjEnK/MQyg23btwngpbTgwOEbJNy+WlNMJMGkukm1g/clTUWtEUQeXPUugJTjf+1Cp/Wokyx/ryFT01W4P3+NgJPgjK+HjU9kvOnKp9mPz015wtzcHObm5+T1dnd1ixyCEV48Fgg2aczL5wsoFIuSZEBgyjQHmqSknx40hdmrIPWt74arA1Me49PT07jvK/eJmYnA9FOf+hS2bt2GasWBGdDF/PT4o4/ANpp46YVn0Z1McOYhUo6enj6MjW1C3W2gu7cXLz77HJ558kklu/CYcSWtaCgW1ZtQtJq3/O1dBaeCTNfW/vLrS8WZrhqf1oFS/iqB6aNPPfG7+fBrP2t7Bd6DFWgD0/dgEdsP0V6B1hW478tfWK3aJBNHV/7M7IwAOZ74iFgFuHknGLJbBKcSISUjy4b8W8buZM682Ki1thg1ahWHL4VwHJ16UTRrY1aOB728Sm/k2prhqDIW1woA/JihQr6oAvyhobunW/JJqUMls/fmm6cEYFAbSmCh2FyagejK5mtSXJuSvXkVlhItpEbHfn6rhKd7mkRpSuLXcuI20ORYt1jA9q1bcMuN14kBKj1/CfOXLsImA9fUUCzXcPzsRdQaOm657Q709A1iOZWCXc4CxYwA6d7+fmFOK66LS3MLWMrk8Pt/9CdoGCaeef5lTEzPIZVRIJs96FyrwYFBXHfoILZv3Yrz587ijVdfRS6TRUTYLxfLi4teLFcAh264UULyz5w9jVMnTwg7yAajREcCo2MbcXFiCn0Dg+jpH0C+WJba0a7uHjz00I9x/sIFL0zeEn0vGTXTUqN4YdeExVZF9hL3FbKRTHbIuPvkieNIp1YQDkWUs7vZgOEB6lX3LoTSAAAgAElEQVQhJSDu9t1796C7uxvlSg033HwLhoY3oCYXBwpBvpUZ9d3ua1c6Vxo7X/ZuJ47V6cznZQJgMjeX7C1bt6o1LHkZprF4XNZDiiJE06n0sCHLxvzsHF568UUBczt27cKGTRvFUNX0WFjKPoq5gtSvXpqbw+LysjSJbd26VS6MePjwokdyWz0xqSfVXoPR/vev8DdB/9LSshzHBI9MlqARi0YwMtFOpYSJ86cBt4IfPfBdRMNBmAFDamQTHUkkO7vlfdHT14/l+Tk88uOH5YKOKQ/MNOV7mMfH+tH8Kszn/ltDp/IeWpXyXOWqUz1WQ2K+/PebvKeaBKYJ/LwNTNsnpffxCrSB6ft457U3/dpcgX/64t/LiU16tiWrtI7lZUY3QQLElbZMMUr8WkLwGVUkI0qlJVRMkOqd9x9DuaM9MChYjuNeGfB7hhS1Hv74k+P2t4AIDwwL6PWAL3V7vuaUI2JWMTKuiDFSNEEtLi7i5ZePYXklI/pYf1zsu/Bl+Os5rFY1cP7JVSFoAUF8bdQ4+oQQv9R5Zm24wkCZBLuug2opj/7uJI7cfAOiQQv51DIKmRUBkARqHHOfOjeJiZlFbNy2G1ogiHS+hD0jnYjr1N8qLWYkHJJMUAIcOxKVcX64oxs79h1CZ/8IMoWSsFrRkIVELIZcNofXX3sdZ8+cFlBlk7102WzPTXSRkhYoGns0pIpFOLyA0HVs3bJZ9LXnz5/D6NiYmKqmZ+cxODyC/qFhlB0XA0PDGNu0GQ/84EGcPXPW0wcDHZ1J2ffskidbqlhjD+R7BjMrEkI0FoNbq+Hs6dNYXFgQCYVcjBCceBcC/JqrK2y2GcC2nTtE08xw+9uOHBEDksPXQ2MPgekqOG0BqeL4ucLNY+2v+DMTknFr0IjV1BBk5JRbx9LcAv7HP39JSgvGt2zBwesPI57sgBYwEI8lEONIX9Nx4rU38fAPf4TllWXsObAf2/btRjARgxkOIhaNIhIKw9YDYvT67g8fxMT0NPbs2Y2tW7bCsm1hT9XFHSOsvKIA7yDzL5T8woL10UvC9ktFLitgWYahJgaUWrD+lhdOwuM7FUxPnMP3v/1NNNyatItt37FTwGg4GoMVDIum+NWXjuLJx36BaDgCt+aAcDTAtAMvdcK/GOU7Qphrj632c4rXj/Tf7hNOV6EK6mLWA6X8mqbFR556/Nr8cGxvVXsF3sEKtIHpO1ik9l3aK/BuVuDeL38RVWFclB2eJ435uXlpQ9qzZ6+MJmkGoc7ONz9Q7yjgTWcLEkGtISdbGqbEfe213/jxUQrcklH1PNEtU1afZFkLR/dG/54EQG2RSgBQ7malXVWGppKKDdJ0aeBhPBGB6VNPPY18oSwd5irnUrGq/s0/Ma4fUXIJxM3tgyA/a1K+L4NNAaVs2NGbBNoN6Az5D1rYt2snBno6UeaIPr0MnQDWi2uqayYuzS1hcHQzXnnjJCan5/Cfbz+MXZsGsDA/K6AymYgL+OZaR2JxxJLdKFbrOH7mAjLFmrj0+VpofmKjEw0qbCVicoKYtaqORH1xXxK4E7hwi8uVKrLMe6XZK2BgdJQAvoCFhXns3r1bIqBW0lkMbxjF0OgYltMZdHZ3Y9fuvXjo4Z/g7NmzXj2lJmNXpjOwIYssItlorhWn5lw36k4JTCml4Nj+zOnTmJ+bhcUaV66hV4Kp0AljmDRhLZ1mA0Mjwzh8+LBICW648UYMj4zK46pVf++AqQuylYBJxpIpAKxIhY6VhUU8+cSTSGfSArp7WCTQmZQ/nclOJJNdCAdsXDh7Fi8+dxTZXBaxziTi3Z0IdsTU/To7EWPhA+UfTeD5Y8cwuzAvxjwym9Sk8m8ypywp4P4kIy/HqHd8tpqM1gNTLpsfR+VHTkllLvc3Na0M8g/oCBrA68dexCMPPYhyMS+NZ9u2bRdmPt7RiVAkhkSyCz99+EG88sJRDA0OStVtrVKFRV1szRENs5jFPLOiD05lP65esLXKJzxV71VYUx+YtoJSfk1t+E//f/beO8iuM78SOy/HzhnoRgfkSEQiB4JRwwmc0YxGYSRZ1kqyViXt2us/XHaVXeUtb3nLVV5XSVqv5PVKW6vVSGuNZoYzJBgBAiAAAiSI3I3OOeeX83Od893b6AFBiRzNaBheVzWb6H793n3fvbfvued3woVzH+dPVumxpRX4RK1ACZh+onZHaWM+Cyvwb//43wjE8OJoV44yt5P6zJMnTugCTLBDtofjOD6GTuO85UDmSJMMSiBId7s9kjfsqsZ8NjizQteNG9piJFecvoaJJTPLC679abSfysExLCdBUN5sAzWXNB75fH7p+JhnStaVI+Rr197FcoRjfiYH/OiF3zZprb5AGsLKcmqbjV4Jdrf1c2Q2UcyDpUX8KfJZeFwOhPx+eF1urFvThPXr1iIdW0R0YQaOfFb98RyNwulV7/3jR45jaGwKb1+5hn072rB9w1r0dd9HWTCAxvoaMZ38JND2+kPwh8pRdHnhZsbp2CQmp6fh8TIlgbrOHFweL/zBkEazsXgKsXgS6XRO/faAS/uMmuGZpSVEYlEVB8iBjiJqa2sQLgvLrZ1IZwRMGWo/ODKKQCiExw8exutvnEVfX5+1b8huVQhUGcbUAFOuFV9NkVys+gwGUFFVyUww9PX2yIzGmxU51pVn67CYM7YwOQVMC04HyisrcPz4CURjMTx+8JAkBqZalvD/JwdMCw5Go2Xhc3tAS5OzUITf7UWBkVdOp44f6kPTLATwuOEPBuHyeAQcg14/XAUIuJGNjiXjiGZTgNeDYHkYAX9ArKrExXS4BwNKXbArbDmG52Nk4LPkI6YwwAA8I5mx592rYqKskb5tSlqdOmDrt92+APLZLLy8eXEWcOPaFZz5wfeQzSQVHbZp8xbU1tajorpGcpLWjg503b6JMz/8PiYnJlEeCuv33Q4X3Fbihp5bCQ6mGtUIesxNiH3OPPz1UVFR+h1bH/MQa8pR/pnzZz8Lf0pL7+FzugIlYPo53fGlt/3TW4E//ZM/MmN2BuAnEwJ9ZB1peDlx4oRcwGTnGDrOESP1eYxKsm0oNLnwAkZdHi9KNri1o6QYXK6xuGQADl3QVQ3pMu1OBKT85GsYnSmNwjRgGNeyzbbajK7JkDQZpzSrmGinrDJKuc1ku96//r5hTMWm2oypYd8exZw+GEkWjQ7O0sDaX81VmEaunIApPznG93lcGqun4ylUhgLYvWMrCukYIvMz8DvJYBU1Gs0VgKVoEgcOH0PB6cGZ196E35VCmd+Bmclx7H1sp+QAqRjD+n0aq1ZWVgNON+YWlpErOhBLpFTPKXGk0yX9JX/u84f0/IvLMSxF43Lyp9I5xMmCO9wyPRVdTgxbffXUnzKQv6GxXvs5nkgiWyhiXWs7WtdvQO/AgPSoh48ex+uvvylgSlaa+ygQDGkETWBKtzxZNeWMEuDRZOZxw+P3KRWBwGxgoB8T42NiTMmWrwamNBxxjM/1cXpc8AYDOHb0mDS3Bw8dRlt7hylncJhRfsHWJbNJyWblrPiih88O2yj3qLPG7XMJfBKEUjPqyJvoMTKGBNqqJGU7F4rw+LxwULJBZpfHPG8GCoDL0ommshnkXQ7SlIrOModJEe6iw+g1CchdTlNgodB6U+FrH9e2jMXWXdrAdDV7av/MBoCKvVqVOaDvU3vscJmqW7ayOQq4fvUyvvv/fVvHKsH/hk2bBEy9gaBY03VtHVjf2oxzb7yKP/sPf6a1IFta4HZypK/UCTPC16f1/x8XmK7E9K8e5a9oa8mYVuLM+Td/en/gSs9cWoGf8gqUgOlPeYFLT//5W4H/+9/+X5Yb2dRvUi+6vLys3E+6fQkkeXGhEYQjQT6GTnWOiMl2kE3lz6id40WTOlP23hOMsjfcAE6nzCJszqG+0YBVE7pv11LSyKH2JQFV50qwO/+fj7c/yABSPmCyR1Nibzk6ZmXm2Pi4XOrvXL2KhYWIwNPq0HNj1DAg+VEf9rjZHuWvNty4PTSGZDTKdxOE5DnudKGKesp0BrlkQjpTVyGD2YkRhH1u5DJpoWFfsAwLyzG0b9iKmoYmvHHuApz5BNzFNJKxCA7seQyVIT/yqTi8LgakO02NK9ulsnmkMjmZghLpNFK5rNhqjW5d7HH3IVtwIJHOysFfdHrA4CD+HnNBK6trkCkUEInF5ObnPmxqaNCAnOkLBFxkWNeua0Xb+o3oGxwSQ3j4yDG8+tob6O/v1w0EXfnaNx7jVicYUnsTjUFWwYKAnMeNuro6AfzR0REMDQ7IWENTEJk4EyPKyCiWHjgNcCcn6nLh4KGDglxHjx1Da1sHUsrW/clqTI3m2Ox9bqNUxDaLt/q4sIoeRPQxlYGtU2yOIgFuhcUzEzVHgtRp8lH5fHpMwTCEOea5Wq9l8nvtFzMFAI/6MHmrZoMe/vphbKSAO98JG9fowPe5BUxf/Nv/gkI2g7KyEBqb1ki3GwyXKxeXzOn6dc3IpRL4j3/+5xgaHDRMb74oIMv9Y7OkktBYGcQGmFra69UxUXZV6YewqXxuW2O6+n3zb8jLb5WA6efvyvPZecclYPrZ2Zeld/IJWYF//b//rysRShyTM9+S7naCkLJwmQLQeeUOhUKKxcmkM5hfWMDScgRr1qzB3Py8wB9jiXipJdvJph+OjekEtkPJx8fH9L3KynK9HgGrySQ3Jipq79iZzosvQSp/TiDL12V1JEEsNXoEKmR27czVWCyOsrJyyQmGh4cVy3NeETgpq6GIjJ652EvJZzUCfQgqWDE/2R3ttnefofYEpqx8pPGJJii/x6Vu+DSjgRZmcezQ42qAmpscRVmAkUA0gzmRyBQwNbuIto1bsXvfQbx29jyWpsYRcAGRxTns3bkda+qq4HXk4Srm4XVB753sWiabRyQeV5YpWVBfMCggqWxZamjdXjCLn+A1mkghnSsKlJL1pPYwEAqjyN77ri695fq6WlRXV2J+fg4TkxOqpqTJqKW1He0bN6FvYFAGLHuUPzQ8JM2qskvZ7sRaTp9fYFSMp2KFzLquBqZ07U9OjKGvp1fvQ2NixRlZoFTufJNpmsnnkM7nsG/fPkkzTj/5lEb5NIPx5uLjm58sg80jdrKkHXY+/+r7k4dw4uofEZTmHAW4yZZajKl8cA4gy3sUZ3EFmOoxBLxFB3Jiej/eif7jAlNGugku5rMoC3jRefsGXn3p+5gYG0VtdZWiviqqqlFeWSWNKfNifW6gvWUtLrx1Hjffv6F943MbfaxYZFtjuoo5FaC3GdtHgNAPZJzaALwETD/egVB69KdmBUrA9FOzq0ob+mlZgf/xf/gXSCRZQUiGxHTUExQyn5E1hmQr+W8CQDKhZhzpQTAcVrwPR34Ekhy7soVJekIHgVVApg+apwhEmTXKnMvGxkYBXepBKRMYHBzS61ZX14jNM/pSY25iGH11TbUAkALJHQ5p9PjcvACSJWXrUGVllR7f1dWlpp6e7h7EE2Ry3WJ3HgamH75vaLIyoe0PA1OCKgJTjkZpMHEWC/B53aguDyOTiGJkoA/7d+9CVTiAhdkp1FWb1iOCvv7hcfQMjaNtw1Z8/Re/hTfeuohLb7wBP8FyPoMnTx7DlvUtyp7Mp2J6/rq6GkU6zS8uygTE8X00znF+VgYwpiI4PV54qVmEE9FEUpFSqUxWI/6WdW0Il5eL0YxncpiYnkEg4FO26fTkpFqk2EJF9pVs7JrmdejYtBkDQ8MCpvsfP6RRPnMzjenN5MCqkpSazKIZxbvY4GRpdN1eL5xew5hS8zszPaV4KrnPWVbA6C6bLRXDZuBfOpdFMpPG3j179fxPPkVg2iGNKd+39sfHceX/HSefgaUGWdng02ZFVzOSq9m9PIEpeNMAuAsOfdXWE5iigKz1YE0WWNhlj/tXMaZGI21t2ErF6gc39McFpmJMKZEpFhDwOHDz3Xdw8/pV9Pf26Oappq4OlVXUFVfAHwqLaefN1I6tm/DutWu4evkdBGlqcziQTqYMY2o56GVAW51Buqp2dPWa2fIdLe9DoLXEmH5argil7fy4K1ACph93xUqPL63A37MCf/b//olyPwkg6SomMGCuobzw+QLmF+YFVgn4OK6nO18mJ5dLmk47E5TglUDM7qW3HfvTU1N6LNm2RCIucEIgzAswZQCpdArt7W0CMmwJoiudesR0hs9XUCd8TXW1npcxVgTIzGM01YmmkYjbU1lVJbDLx126dFlmIKfTACF+2FE3AqofMsq32SADgkycu7nIUipI45VhTDnCpyvfT2BaWY5ULIL+7k7se2wnmmqrMTs5IWBKvSJZzZGpOdzq7EGwqh6/+d/8PnoGhvH6919EamlRI/zf+NY30dpUi8WZcfhcBbGoWzZv1MV9bGJCbGg6m8PcwiIKBWaQ5nUjQI7MISOaA5lcAclsXnrRJDWq1TViTQlgo6m0MfG4nLjf2an4oMoKglaP9s3CcgS1DU3SmA6PjStSaN+BAzhz5jUFyhNR8b3w8WTeOManlIAsNcf+NsDjDYubGtPqamlv52ZncO/eXY2IefPBJihqLzXGtyJh6c5P53IyYO3bv18M+YknTqGtrV2doXpu6ictNEnO9UF2vs1nPwilN93u9hjcys/U6NmYilayTu1jYmWub+/9FdxqdNF6r3nJDRinxE85zAVMi+A8wbIsGckLHyM9ZRGmFsLSNj+kdf6RY3DV8WhAoEmhMFpTHndGA275/wTYqcc2GlCTI0wGm6+p/qpcBpcvnMfEyBCGBvolPWnv6EBtXb10wty/Hp9P+2f7ti249PbbOPv6Gwh4/XDzWOc5IgPdKlkB5Qy2xEBRcebE0BlipV7Yem6TxmErZS00zpuMRyhoaHo7Uxrll65Tn+IVKAHTT/HOK236J3MF/vqv/nIlTJugIBQOaVzPC151VZVAKcEiAR1BH40c/F4oHNSYn4BTeZa6aJmYIl7A2C5EDShBphqTnCYjkVWfdpYoR/ccd9MhnkhQA5lX7SZ/Pjk5geWlJcXqNNbV6+IfTyRw4/2bkg3EkwmMjIxqtF9ZXS3W1DZSvfjii8hkGOZv55D+qIv4w/cEL6Y0klgXYTtqimPnIrWlReWT0uviQF7h7PV1NcrevH/3Dvbv2oGdWzZhpL8PlaGgtLBujw/Dk7O42dULb0UNfv6XfhXLySze+OGLiM3PoszvwuE9O7F+TS3S0XnUlPmRSUQQDDD702mB0gKyeY7oc1ojpRcUGJvlECglZKJlJZHNI10A0oUiGptbUF3fICmAQYFAPBbB9avXUCzksaaxQUw4wSvZ1rVtbahpbMLtzi60b9iAjZu2qPlpZmZWxjdKN3hDUF1Tq+OBLCvNZWp/srJMaYxiY1QwGEB9bY32353bN9V0FeAxwBB+RUQZfSnHxRzx09yVyRdx8PAhhMvDOH7qBJrXtSCjpigedy5kyAQXacrxoMixNWOSiiZeizmpPAapY+axaTJWXYbJZ/SRajZZZcuwfLcFbA1KWjHHqQHsQV4vf0Z9Nd87XfUmLs2GmeYIsvXLZp+YmzJ+GPNeAW6viVgTeLTSIYSP1aaWs5rULGnBqoOSLHaecV8E/w63vrItSq/hYm5pCn4/WWsatRLw+b26sWTsmMfpUrLDKy+dQWRxCZlkEhNjY2hra0NdfR38Qb+yQ3muDE9MYuuOnei5fx+vnzmj3wV138UCPMxi5a2ZmrceOmOYKLAqSm0FkK5iglduAOz800fLuqVTL2lMP5nXhtJWfbQVKAHTj7ZOpUeVVuAjr8CZl34gLaYd0cSLOUEDzS7KSnSZyCU7X9G4gh9YbHmhJ5tDQGDnnNrtULZDnxcpXVTpVLaCwe0++kQyrtcLh0NWjJRhgpKpJOZmZxW3tLaxSQAkm8/hypV3MMfw+GwGFRVVaGhoUBC+gHGR4ek5/ODFH6hjnttl818rxNiHmE74OIOtCfQsfnUFmNIMz9E1R9IZeEhQFXMCpuypn52dQeftWzi4dw+OHtiHvq578NoucqcbIwSmnT3Iuv144Zu/Apc/jDPf/Vssz0zC7ypiz7aN2N7RDGRiCHkhOYCiplQsQMbOaEipucxYwNREa9GrYoBpHi4k6CgvAMlcHm0bN6GhaS2WojG9H653ZHERVy5dQtDnVZ4pTW4cxaeyOYFSXyiEd2/cxKmnnsLa5ha8+OJLmJ6aUag7e+zLyivQ3LJOwI7GKpNly3YkmrHI4rkQCPjFelZVVCimqKvzrmpSg34/aGBXqD7zO8n4EZgyIqtI81YKjz9+AC2tLXj84ONY27LWBMfr2MrLpMXfzqRpkGObF1nUgph1NSk5HIrHUoSVVfZAoEhQaVfJ6jEEyNrZhpm062hNIYTTArNpfeUxTROaGEzrd34k+9ZiBik9ISOsfF9FqpkbNta+2g1mNlCjNIaPZ1kC9y/Bsn1OmXxek9NLIOzz+pHPmm20zyUja2FxAnXGNCJS31vUcS9FgaKq8vjb73wH87NzaG9rw/2uLpRVVKCxiQH7IdTW16mOdmpmDlu27hD47Lx9G4loDMloFP3dPTpPPwyYGv2piXCTedFuR1sFPh8GpqvTMFb/cSIwfencGx/571XpgaUV+KStQAmYftL2SGl7PvUr8IMXv4dQkP3nNNpk9X7kjmecDi+eFvtjs5H8N7WPBKwColaYPseNzLEkHlPGJo0yBLmsv8xmkUwkre+xZ53RNuZi63LzdfwmgJ+xOqxE9Ljg06g+jVg0ppzQkbFR9Pb1iZF95+o1lJWX4eDBQzLvMGifWkqCHTYivXX+PGGkNf5cCawx40erROBRO86YsczE0YyQHzBqHOGTeCQwJXPKUT6/Ry3ozPQMuu/dwY5NG3H6+FGMDfSjmKWj3MT4jM3M43ZXH5YyBTz/1W+gumEtXv/Bi1iangCyCWxqXYMDOzYj5GEbUUY5lGQVZRwrOhFPpqUtJSBMsh1qFWNK0Mr3Sm5xOZFCivWgHh9aN2xAdW094tT4Wq1Py0sLuPL2JY3UO9rbVvS8mUIR5TW1gMeDK+++h2/9+q8jEAzj+997SQ1HBFyM5CIgZIc9ASqBKmUC3CYCxyzHzU5jXKsoL9MxRckDs0xHh4cRppSAQF+1pFYWJoGYxbovLS/hscd2YH1HmwAttbCZLNMdXIjG4qhvaJJhJxKNwx8Iy2gVrgir6tPIOtIyx7FpqqvrPqanp3VM8xjlccyIKL6Gm8y/PSS3SgEI9lQ/ajUrUcpC1pXHLc8DgjgCMf6cx6ydJ0pQxp8F/DSDOVTwQJkDUwh4/LBhSuDTAnKmIMJU99rSEq4XTYX85P7mvxnjxSxhsrXstQ+HwgL7PKdqaGQKBTExNoK+3m7k81nEEzG917q6WsWnEShOTEzo/Nu+fTviiTgSqTQa1jTBHw5iXWurWryWluJIJjKILi8hxsrbQhFloSDu3ryF6NLyI4Gp5Apkq1k/7HDodflvgne9L2vcX2JMP/WXhtIb+IgrUAKmH3GhSg8rrcBHXYGXX/q+Lqy8oDC/kRdpeW1WNTgpU5QkqRWMLwaUjIkVGWTYO+Y0ujTC5795Uddz0NySTiufsiwUkjOfH6aTm9FDHgFKxkiR/VIHuNejliJq6cjccNx7r7MTw8Mj+h5Z04bGRuzZs0esHXWndXX1YvaoQ7158ybiCVPHuWLCWGV6WWFvVplRbGZVmr5HMKYcbxozfhoe+ruKBO9F1NXUCET03e9C25pGnDp6GIvTUyjovRRRdLoxNb+M2939mI2m8OyXv4rGlg6cffmHWJwaRzq2hLbGGhzZuwO15X44c0mE/W4UcgSCLjjdPhMXlc4KCBJg2MDUZkypLMwWnZhbjiDjcKKith7NBJCVVRrVx6m9JfNdLOL6u+8isrSI6spKoyMu0nyUR7CiAnmHCxffeQe//bu/i2yuiJdfehWRCIP5ye4VBT7plq+vb1SmKo1nZP9siQGzPAn+qV8N+H0CUAP9/Rjo7UE4FFJlpoOZuXZdLfMxeYOSTSGVjOOrL3wZj+/bg6tXLuHmjffMzUkmi7KKSrzwta9j687dmF+KKaN2cXkJA0P9qKmt0fGr1ilr/4+Pj0u/zNG1dNOBIPr6+3RcpGJxhcjzGCMYpEGvsqJC2mpGJvG9zsxMIyAgzTIBr56DU4Cp6WkBXo7N+XNKXRoaGsXa83hnKgRPFEpNeLwvLBpmnzdTlL2QPbVZUf4/wSZ/l2P2+rp6gVyPx4W7d+/gxg1KVip0DNNkuGZNE9Y0rUFdba1qRi9dPI8b711DZXm5dNjRVEIymKrKKkQjUUzPzOh83LBxg0xw0XgC4coKzC0toqyqEjV1taitbgIKTgR8XpUNDPUPiFV/5+1L0tJ+GGPKs5pSBD6C62gDVXtions6W9ttTVjsicbDf5dKAfsf9S916XGf1BUoAdNP6p4pbdendgX++q/+ky6YBBgcqfPiThOLYUOMG54/M41Npm6UoDSVyoBNNnys3dDEC7k9+ifjxN8hA8rn4Gv4vUYLSGBFhoVjUqeLeaaUAeQFaqnrM9uTE1hg2HwmlcL7N27gzt270nNSu8nXJkAiQCWTR4DKrnI2Vb1//QYI1si22R8rNaRWi5QJ+TfmKIIKBfjzUiwDOi+8ZACNE11jS6v1SSP8VaP8hvo61Vi+c/EiWhrr8cTRw4jOzyG+tKjRMt3P0wsR3LjXg9l4WoxpRV0T3vjBi0guzcODHKqCbuze3IH1zfXIJSMIep3w+zwCRhzV5woOgVOCUo7zFeNjjfLJmJJVTTAuKpWBOxDSSH9sekad6Fu370D7hvWKAKurqcZAXy+67t5DY2O9xYYX4fB4ESgv13O8ffUqfuef/lOk0nm8+sqb0m1KZ8lwf4dTI36G8VNSkCQba0VXcZTMGxqyoozWIjDl/qCu9b1r19SQxeNJnVqipTlyNuH2hUKOjQX46peexyxRsdUAACAASURBVOkTx3DjvXdw5ocvIuAla5kTcD755DM4+eSzGJ+dx/T8kraHsVdkVQluTfyYMeso6qysTLuexxMBZW9Pj3JbqaEMqVKVzG45mtas0c0SR/43btzAunXrsLS4KGBZK7OfB/UN9TrmCHgjy8tiYKuqqwUWmaFLYDwzO4ubN25oO5jfS+DGNjROF2yZiw3WbOaUa8vHnjx5UmkVfP3I8iKmJsd1I9C8bp3MZqwTZZzavTt3kIjFMTM5gamxUXgcRZQpPizLFH14/X5s3LhR+3p6egaZdFa/v669HdFEAnkHEKqo0OM2bN6Eqqo6lIUrpUMt0oAWieHK22+j884dNWOpEMGgzJVEAcWCuSztrKWftRP/f6S84uEs1g+Yz8y+KlWSfmovHaUNt1agBExLh0JpBX7CK/Af//xPV9qVePUhcOTF2B6DmkpQoyXjh0aaZLlsbZyYU/6ex+SM2lIARQm5xcAS4PHaxqgnun150WbOJdkoApNUOqkoqrKysKVdo4Ekp+cj8zUzNYXz5y9oJEmTUzAURjQWFWhZt65VMTgEKtxGxlJdv34dcHjgZM6nrRO1u8h5saWJi0CKZherflGSBDKcVpMOt1FAi45nxUOmEfB7peYkOCVrxegoakwZe/XO2xfRVFOlUX4+mUA6HhNjxbijybllXLt1D8vpPL74899E0e3H+1cuo5CMIhNbgreYwc4NrdjctgaOXBIhn9sAU8olitSYGmDKUgOyk48CptmiA5FkWuanUFU1JmZmUVPfoOD1zVu3mCiwdBrdnZ1yY7c0m4xZOvwNY1qJSDKJy9fexe/+/u9jaSmG1199S1pfsoh8HEPwq6qqZYxiFBdBMllUspoyJ9Hc5KHBLa68VDKeoUAAr736ikoDCExN+BMPJANMTTwXv+bxpZ97Bk+fOo6um9fx2ss/RMBjtKTLsTgOHDmOfUdO4P7gKEamZiQf2L1ru7SrzM01NzRFJOJx7VPbZMfjmEwpiwIIQMPBEIr5vNhJtoXV1tWKibx9+7Zuata1rNPxwbQIGo4IWDs62jE+MWHKJZwu3RRx7ciQ8jH8kKnKGtUTROpmxgmTLmFJKQjq7OYzmaPcbrS0tODgwYNiYnncRiNLyGUMI1vf2IT1Gzdhx86dej93bt3CxOgoZiYmkE8m4RcLTsY6DWfYD4/Pj40bNmJxYRGzs7MoFqkBdsscGCwrx9wi2VIa2Grw+KFDyBDQ84YnFkXA48Xc9IzMcdPj4wKfvFfTTcQqYMq1oY7XliTwBtPWmkq3a7VxPVwOYP/9sP+G2PpeRpa99vb5n/BftdLTlVbgH28FSsD0H2+tS6/0OVmBP/rD/8NoMe1KRYFTxjsRFJiOcxuY8vpkLr5s6vEoR5SsGVlHXvTJENqsqsbQBH1i0HzSkVIrR2DKixIv6HxNsqUmiJ4YzikgyvE+X5c6w7t37qK3u1ssFYEREwNouIlEo9pGxliRWSVQoq6RLBTH/i43tXakNs142VwQ9d+VcSrBMAEqQQa30ZBDToEhMl3UZlJjKPbYCQR8HuQySeRpOnEU4HU5UVlRhoWFRbz3zmVUh0M4cmCfgOnS3KyADzNGF2MpDIxNyfz07Je/hkzRjQq/B/XMQI0voZiKwptPwV1IAdk4nPmMgCkzYsmGElzajClB4KOAKUMIIokUIukMDh07gYnZOdVP8nc773dhYWFe7ni2LpG15Li9dd065Z4S+FXV1+v337t1C7/3z/4A4+MzOPvGRVO+wLXh7/FGw+3Ftu07pEG12VKO9ZXcQI2p141UMiEtJLNfKd945/IlGaD8Pq9em7c4CuSyQQxo3sngC08/geeeOIHBrrs4+8rL8IutBpbiCew9dBRHn3wWM5EEeoZG0T8wgKaqKmzdslktZWQJyT4SEDHGjP8meGIeL9Mcbt+6pRslAlfqZnk8cf/U1ddjx44dkoAQGJJFDZeFddPD98PkiOPHT8goNjY2ahVGGDMUc3vt3F+CNZ4D/kBARj5uB6cBiVRCmk+CWT6WFb7UclP/yRvAk6dOoXltM1577TWVHizOzyGTSsLpdmHr9u04ePQYyisqZWBiWUEqHkM6EkEukYC7kIeP56rbhcV8WgB0/fr1GBkawdTktCYKoaCRFVTXNaCnr195sK3t7diybRvKqqsQKAtjcW5O+6mn8z6uX30HOcpFeI4/gjFddSKtxG/ZN39/FzBdce5bf1f5N4BrRGD6yoVzn5O/tqW3+VlcgRIw/Szu1dJ7+pmuwL/5P//ViimJFxiyhqS0yPbxwmnGo6adyYwiCew4ES1ovMkRPM0xdiQPmTMC0vKyshVDFX+PwJTfUw2kFTFF4EBQSgBgRvleMUoEpnxdsp99PT0yYojB0oU/iKGhYbVPcWzJrm268m3gSVBC80i+qFL5FVCqgHAyogQMTodVq5oUUCEzy9GvpAga37uRtmKyyFpyLZhh6vO4BEydjIpi3FE+K4c5gdHlCxdQUx7G8888haDHjeH+Pmlip2fnkMwB8UwB7nAFTj/zPODxo8LvRbnPjYAbCHkciMyOY3lmAgF3EV5n0QKmLjGmJqc0j4RMUIYZ5Cif5U9kUwl+mWHKUfxyIomv/9Ivo394FHOLS6itbwA73d9777rG+OXhMLKppJjqI0cOK07K4XZjbVs7RiYn8fpb5/F7f/AHGBubwvlzb+t12PqksgK3R/t9y9atGhETuuSYn5pOr0SHFbg1DkhTSnDN/vWx0RH0dt+3gKlJOBAwlcuMrUkmheG50yfxhdMnMdrbhfOvvQK/k0ykF2m+5q492H34OJION6YWoipTyMWjYmY5ao9GY8rJ5Q0RASePucHBQZmeDhw4oKKAW7dvKcczFo8LcOeyWQHJ7du2ob6hAWfPntXjOV4me0+g2dfXj1MnT0qPe+fOXf2MNz/Ly0sar9vHO8sheHxRWsL4Kt5k8ZhdWl7WjVAwENBXfo/SA4LaY8eOYuu2bXjrrbfEQs7PL2B5cV4qZ0oMTpw6hbqGRnR2dWn/EdSTRU5HY4gvLsBTLMLvdiutYimfRv2aJmzdvBV9vf0Y6B9AKBjC2uZ1qK2th8PlRjyZQiKVUuxXx4b18JeF4An4MT46KmB66/oN3L7xPsKBoKLdPghMzfkv0GpNGpS7KhOblTRr3eDamlLb5KWbPlt7uupOsbyiAi+XXPk/02tA6cX/YStQAqb/sPUr/XZpBT6wAv/6X/0vApD8kK6SY0m5643DWmBUAfMWaONonrFP1BZaLn4+jgyQyWw0jCQ/bPaUF3h2pdOkIdZMsUIB/ZuMFAEcw/VDoTA2bFgvlozsF5//9q2b6L3fKZBAQFHf0KjQ99GxMWzavEWMKZlauaAzWYHE5WgUBScd7UaL+cApbBhR+/3ZoJvMJAFKRRnBlFtja+JzusEZ2k/tKy/I2WwaXjebceJytkeXF2HgrwuXLlyEx+XA6VMn0Fhfh4XZWYGchflFFBhD5A0IYDZTn5nNo7bMB3c+jejSApKxCIqUBtBf7ygiHPCr/YlgheuvwoF0VmP8RIpOb3aXs43I6EuZYcrIJ+lMkynsffwg1qxtwb2u+3D7fPCVVWBgcAi5VEo5ojRWxSIRmX/IdAbC5Whatw5d/QPoHhjAf/3bv42erm68d+Wa1oFh7Gqacnng8vqwtqUVdfUNgpcM9mfYPt+rcm3dLo3++TUcCMDv9SAej+LOrZvSMdKRL9ZWGIfjfA7yC4hGl3H6+GF85dknMT3YiwuvnxEwJWPtdHmxtn0Dtu87BFe4EolsEYMjIxgd7RNbz2OlsqpS4I/jdqY08Canu7sb7994H4cPHZbB6P79++jtHxRraB+7fDx1pTt37kRfbx9i8ZhuWnijRGPU+PiEft7S3Iw7d+5gZnZG437KB3gMkw3ljQxvqHiq0ChFkMZ1ZR8pb3wImCmB4Fc+fyGfQ3NLC5599hkZnXp7e8UccvxODfWWLVvxxBMndcNE3emtWzeQTiWwbu1aOCidiMURWVxAIZuFz+WRxCXjAqpqarBlyxYMDg3r/GD+KOtjOzZulGmN2gLW0HK7a2prVTlstovH6QKuXLmMWCSqdAFWwyrizTIQGhc+NFnQscBJxCp5j7npo23w0R8Gi37wpwT6Z958s/SXubQCn9oVKAHTT+2uK234J3UF/uf/6b/XBZDAj0BSJFahoAutOs7zeaOLY2i+xyMQwIuWxtRWlJRqSi1waoft28HiND/x96jZ9DMOx+0WO8aLf1MT60kh/R9rLGVccbp00SdoYtPU8uIiBvp7kUmnMTA4KPPN7Owcpqan8NhjuzXmVEyV04lEglpVMq5+pPM0aVlB+XaEjcXymDQBt7bLmLQcei+MfyIDSuAija22zqH14Vg6mUyA6ZkEjT6PE7PTk+i5343yUDleOXNGoOv0EycVLk/DFt8L61EJ3jZv3ab4JoK7gcFhLE0OIxOZl3aVYLQs6EdtRTkqQtThMsSf22eieAj4KHFIkxVN55BVvimZRgNKM7kiMoUCYqmMHhOurMKe/QcwOz+PvoFBuHxBhBmrFYvqeemMb6yvV6zR1Mws5peW9Ts9Q8Nw+rx4/stfwZXLV3Dv9l3JJsgyci1ZRcoa1Jq6BjSuWWvYTDnOiwKEPEaYPUp2nOtKFo4GJpqb7nfewzJZPsaI8eaGzBvfhxWdFIvZwPQ0pgZ6cP61Mwi4HDpe+J7aNm7Btr0HEcs5UHD74XC7MDY6gLm5WY3ZCewIIHkckzWntpOs4YWLF1BdVY1jx46JFb9x+w56evrEvptmI96IubBp4yZpLycmxjEyMqJjfP36Dj03P7Zt24a+vj7V9HJUTyAnSYrPJ10ngTGfi+swMNCvG7dkPCUDGAEeASuff36e2s8inn/+eb3Wq6++Iuafz3PlyhVppp966mmWXqGnp0fs/9DgAMrCQbS1tKhyNJtKIbKwqEiyoC8gkJ3zOFDB16iuRmfXfRm+vH5Ka5js4MHBQ4dlprp957bO4baODlWPzs8tSFvLmLX+/j6xrLyJVAawgvSNpUk3cVblFo89SV4s/bYYfDtn7eEwfusP348AU9sYBYCM6atnz35S/zyWtqu0An/vCpSA6d+7RKUHlFbg463Av/jnvyt2yQamZLrIIPJiQ2aSF3N+Emja2jjG75D9IYo1OlIzSjdOdyMBsFlJxkARhMr5zgu53yedKEf49fUNivQhKJwYn9BIlmCJ7meyOCZaJy8GhyYUjj83bNwk/eC7776L1vYOOcbT2Yyid9ghzwt8a1sb8g5T1bmaLTXbSkaPDnFj8jLZkQSALrGgZD05olbF4wpLTCDL3wUK2YyqSAN+D/p7uvHHf/iHqCyrwNsXLyIY8OPE8WOKJ2IVK4Gpik2dbuWeE5QSWPf09MKZWkbYlRd76Szk4HM7EfZ7EQ544SoW1eJDdllB7bmcUhDEimaLyLC2lRd3l1utScl0TuPuSCKJ8spq1ZKWV9Vg+46duNfZhZmFZQTDYaSTCeWGgsYyr9dkf/oDqiT1BoNiWzdu3Yb6pia8+eZZDA4OSaYRLjexRS6PV9piXzCMda1tKK+skvEpWzDud0kzaGzTDYgHQZqEPG4B+YH+PoyPjqhdiGtMwMNtoRGJUuBEIoonjh0SYzpJYPrqyyofIGOXyuSxcfsu7DpwBEvpHHIOL3zMSfU6MDw8hKnJKYErxjLxBocRUjzGaGjqH+iXFpqRS0eOHoHPH8Ttu/c0oucx2dy8Vqwnf//48eN6rrv37gqY1tfXo76+TnrTxoYGSUt6+3rVaGZ/EATTnU9wScafYHNocEjHUzBgACx/zlE/j7nKygo8/czTkhlcvnSJ7iK0t7eLLaUzf8/uPbrxIuilnODNN9/E0GA/WluaxZjSREYpxuzEJKILi8plTWVScAX9WLOuRc1t/f2DWIpExKzzBoHHMkHp7t17VK/KCDCe22Nj44jH4noc8STPN+ag2iN3O0ifBkb+TeA+5nnI9yX61EpBkBGKBi/mwlpmwQ/8FdLgxZRzmLxgkxbMG8tX3yppTD/eX+3Soz9JK1ACpp+kvVHals/ECvz6t74hcEYWRfpKjeqp+TSjerqDqZkz4ChlGnYIPAmKFLPkFNAjuBNzo0pS4zjmY/l7Mi6RYXEUFa3D11M4uY+mqIDRolquaoJOskQ2i2mFOKFBFZoZTM/MqiZzaGgQOx/bjXBZmcamzDHlz7kNa9Y2o6yqVo1Cdr+3bcQiYDD6wYAlVTDjfYJUVTpSO2oKwGX6Icgy25JFWTiERCwiYFVbXYHhwX787u/8DhwFiJ0j+3Po0EFlU1JLy9cYGx3HtXffE9vLcfKzzz6Lrq5u5JenURP0wE/g5nKCxZ5eF+AlS+iARuB+xnFxnXN5rT0rRxN55o6a2lcCXYLCeDKjnFMwuosJCm7KGBwCj+xF7xsawdzCIsrLwwj4fKiqqkR02eh2y8rKwURKxU45HNi8bTsGh0dw8e1LiMbjYkVZYqB2I2pt4YTb68eGTZvR2Ngk7SsZYYJcsqUEKAL7XgJTv8w5oaAfoyPD6O/tNaN8y/xkprt8H9C4/4ljB/GVZ09jsr8b51972WhMXW69t7ZNW7H74DGkHB4BUwJzt9skQjAQf3R0TLIQbgePR+4D6lDpyLePbbKqjx8+In3sxYsX5V6nWahpTRPu3r2rY6C1tVUB/dFIBMFQEFs2b8Hi0hJa15lCAh7PPEZ588TjlkCc5RG8qeJrMqFBE4Z8Ecl4wtT05rJ6LLfr+S9+QTddly9dxnJkCZHIMp544gkxstz+RDyJ2uoabNi4HpcvX8bLL78koEg2n6CUsVtkoeNLy0gnEgiyqrRYRNYN1DU2SLrCMb4kLFxrt0c5tv5gCPsPPI6t27YqfP/K1XcwOz2rmyhTqVpAeXmZQLxuWlImJYPufO1XK8VC0XDWeH+lzcqK/dJZ8yHNajZjakd62W1XjNt67ULJlf+ZuJh8Tt9ECZh+Tnd86W3/9FZg66ZWgVGCRF7A+Um9JUeo/J4Z0ZlsSH7woks9aIqVlAW76cVUTNpg1I7HEcvGetNQSCPNPJ3u2axeQ1WmMPpAtURZYJXPT3BJYwlBDpt8mBlJQMCxKtkeuozJkLKByNRiOqSrI3hraW4RYC2vrjN1nQ/XJ1pAmiCB708yBDdf3wefxy3TB6UBNPuQIiXradqr6JT3Ip9NSYtaVVGGuZkp/Fe/9mvIZzIYHh7VePj06SelHySYqaysVsxV5717AvMMP3/66adx984d5JZmsLY6jKqKcuTTSfisVqnyYECMKZlGAmUT20Vgmkac0T75IvKWHpitUnyPsXgKqWweXn8ADqcHuaKpKiVTRqe20xvA+7duYXRsRO+VrPXS4gL27tuHTZs3C1hm80U0rW2Gx+vH2bfewp279/R8XAcftZROVmyysdUpMNzesV4aX5pqqHulCYjHRZ66UUohXG4FtzPPlA1Q6URc65BLp5DLZFSgwBseHlus1szlUtizYzN+5esvYLynC2+ffRVuSho8Xr2fppYO7D16QqN8d7BcgJi/Yyo/TUwUszsJGk19Z0G5t2Q0KQshK8r/b2hag737D+j4uXXrto41SkampibFWjK+ieCK7ChvLAgsPW5OFILYvHkzpqamDZtfLGj8TSaUuub16zegpqZaGlF+ECAz85SgMpmMY21zM44fOyZm9oc//IH2K6cOO3Zsx6lTpyRnoamqvbUNj+18DHPzs/jOd76jG55gwIdCPot8NoN4JILa8gr4KHGIx5UNzPOk6HXBHwpq/XkzRA3wzPwcfAH/SvYtiwooIcjksrj09ttaL+5Xnoe6IbWApbThJOTtKDUeTxYoN+c21dCr9KJ2m9rfUUm6qk/NMlTqrkTmxVcuvPXT+wNXeubSCvyUV6AETH/KC1x6+s/fCvzGr33TZJNa9ZC2blQ5jJbBgQwKmU2ajDTyYy1pKvkjzOpKEL/TobxSA/oMY0lQRiDAUR4BBJk66tUIGHiBZnMSx5n8f17k+Vr8Gf/fBJTnxGARELDJiK/FDwbOk9FsbGpS+xPZv/KycrmUiy6f2D17ZMiLr5zEiq/iiNxtmpVWAVM/0wWkO2Xwv524adaBSQFsLlKeqc+DcNCH+dkZ/G//8l+qUYnAgrWZJ584jdr6RgwNj+q9U2M6PDSkkXVTQz2OHj6M96+/B282iebaSlRXEpim4EYehWxaGtNMMiGQTL0f10LvNZFANJlE3IrrUogX2VQabBIZrQWcbn5T43bqQWmycnu9mE8kkWRUUSyC2fk5uL1s1cpj9949AjCUQFBq0LKuDRMTU3jz3FuKWCJj7HJ5FMhOgEqTE8Ewsy9D5RXYv/8AqmpqsRyNi3VmtqwajqysWK5nKOCDjykLuSz6+/owOT6GAPNTM8wENcdKNpdELp/Cnu1b8a2vv4Cx3nu4dPZ1uAvUJfuUt9nY3IY9R04KmDq8ASQzGTVxEYRK6+h0aixNzSmd8Dy+FhYXxEL29/VbkWBesa800O3dt1evzf02OTWlGw9iLcpVqqur0NTUpN/hscmiBjKgW7du1Q3C6Oio9gmPT+4XHtusRiWw1Y1bJq04NJqxxsfGUFtbI40rixguXjgv0EwWkq781tZ12oZr167hmWeewf69+1EeKsPZc2/iu9/9W51HzIOlwKQ8GERkYQHt69Yhk0hgYngYNZXVSHEtwwGUVVboRqq7t1c3Scz2dVHfTUY7k9GN1i9885v6WU9vD+7euad1UpJBliUXPGOM3lpaZEWtEaQaQ6P521AUC7tSWGGN81f/5XyYNTVZyDxgTRLD6rKLEjD9/F1zPmvvuARMP2t7tPR+fuYr8KUvPKkLE1lSXkg5zrQ1o/b/rzQ+FUy/PUFWPpPShZn/5miYo3ReuDT+12jfMhVZ4eL6d7FgmFhmOmbY/c6RP13bMelYCUb5Qa0ex9gci9JhTX0kL6BiU/MFLC0tC0iQMa2uqUV1bY2AKRkuMl3v37gJtz+sC7FqSRWab0QB6vomolk1jjSRUKZDnZ+88JJtpNfjAUA3rUZuRwGZdFKGJY71L154SyUCQ8MjWLOmGVW19QKEi8tRPQe3NRGLie3avKEDj+3aiSuXL6HK40ZzTRVqqiqQjEdQyKSQSyVQHgrIYEU2kf3yxh1dkLErnkoiQeZM7ne3ACjzTeOxFKLxpEbtfn9IrCdfm332fMxSLotEzgTgzy/OC7BlCzl86YUvyygWjycRDJUp9/LK5au4du1dhENllnGG+8swpzYwJXxh4sHWbduxfsNGMag0MSVYLJDJaLzNdaPJiTpTv98rU9n05AT6e3oEtAqKayJz6kGhmEW+QMZ0C371G1/FeG8XLp19TcDUNj81trRj39FTiBccKLoDiCWS8DBcVp30WQXQS+6QTGjsTAaXofUEmDyOaGgiMKRqle+jo70DO3ft1Hh9bHRMjn2ymbwRkMGPDLrfp9E2I8rYKU9jEuUAk5MT0mIuLS/p+ORNFY9vmpXMOWMixNY0NSGfy2DXrp26SaF8YH5uVhrYp596SkC+r69XiQDvv/++HPWHDxzEwuw8zrx6Btffv46GunoxzmSec5k0dm3fjtjCIgZ6e+XQZ3ZbKBxGqpiHN+iXwWpwYFDSDZdVUMCUCeolWE7x1Z//mrTaPN8vnL8gPSvPf94wklWmcY1DEq4hceRKa68dt6Z2L6Z4GMOTHcG2MqK3mtUe/J4BoqvNT6ujpCoqK3GmxJj+zK8DpQ348VegBEx//LUr/WZpBR65Al//6hfENhEA0CihpiZFRBlzg20SWm1wIvNJ8MSLNlkiuniN6aRWWlNzkTJuZ5pn+FWQkI7ibFYMUzAY0LiXwIA/IhOj/6dcIE19G4PBExgdHUfT2rUCzWRsyeIRgPCDbnE1NjkcGvHz3xzl3rx5CymSqg7DiD4c7m2DTeMqNqyqYYuc0tTxOXnRpftYRA9fg6FG+RxCAY9AJoEpW3qYDcrQ9LHxcbS2diCZyWEpEtcY3E1QuERTTgaxaASP7diuz6tXL2NNVSUaqypQFgwoMsqRz8LjBBrralFdXiYHO4PWCZIIlmi4WYpGkMylxWZK6eek/o+mtDzKy6vg9QUwNTsv9jQULtf4meaSnN+HC9fe0Xq2b+igYBG3793B+o0bZJBat64NLqcH9+514fKlK1hejoitZSyBGeVTf+ySqYqMKVeKpqeaunrs2bsPVTV1ivLiPo7GY+YGgrpKFi9wnO8jE81xfgL3uzoRXV6S/lQaZe0mHhcJ7N2xFb/6jRcw3nsfl86RMc0KoKfSOdQ3t2LvkZOI5orIOTxYjiXExtq1udI3s1YzkRAo5T67/t57iMZicteTmSN7OjQyKsaXdaFcWxqOGhsaxXJytE/NJ48JHn987Ug0goryKjidXoFSGqLu3LktELdmzRoVTLS0NItFZdwUX7e5pRlzs7OKGfvCz/2cgOq5t85hcGBAjyVQpeaY7O7evXvkpCdo/cY3voGG2nrcuXELly6/rfdCSUs2k1JcVFV5uUxQ/fe7MT81jWrKQLI5Aeh4LiPt8caNGzAzO4fO+91iRsmYM2eW5017R4cC/am7PXToEEZGRvHWufOYGB/XOvCDcVHUlnItyW4+SHky57R8gUpU5elsqoVtk5T5sYmXs1lTA0JNC5b9UQKmpYvRZ2kFSsD0s7Q3S+/lE7ECX3nh51aYRDnqXQSorBI1cTG8OFPvaMCcYT/Y0lMomnE6jUpkjXhh40XUBoImJ5Lh7CZ8XxrVLOAsWlFNHFFqTOkVINbI2rqIycmuMSJzMnPq+Q6HAigLBVaC7Tna5IWQUTh5hxuL0TiycMkIdPtuJwp56l7ZYOXSWJ6OYX5Y11arMODBLjDsD5/TAFSLW9VXyReKtAgRnNLwxfGnA9HoEqYmJ5CIxBWOTvDD5MdonBpEo8vjunFsTfd9MdlAZQAAIABJREFUe+s6bNywHtNTk/iFb3xdRqR5rt9yBNXlYVSFwyj3+1FZFsLM5DiW52fh8bgUT8S1SaaT0pfS7BUnO5jOKFc0VF6Jytp6eAMBNT453F41Ok1OzyiHtbIsgKGhAXznez9EXUMdmta2oKVtvSovm9Y0i0EdHRlFZ+c9jdrJKHucbjgLJpmAjCkd+UwAoHaVLGwkFke4vBK7du9F49pm7Tr12ifSYrNZk2kYcZrcjESCpPXQQL/AfHV5uRqgqDdljG4qEcXB3TvxS1/9ImZH+3H53OsopBMaKaeyWTQ0t2L/sVOIZIsqLGAUlsoOnGb0HI1EZWoioCIDWlNbJ30mpQmhUFDB+NSSunx+gTRqgNn2xBsyrsNavQcHpmdmMDk1qXOCbH4kFl3pdCdLyqaprq5O9PX2Ktu0o6MDXq8b9+7exfj4mG7kCF7JlrLAgC1TTJCgC183bzU1YvXpiufxzzpSAlzqX48ePaqYMUaQUU+9uDivCCfm5pJxPnHsKHrud2F6YhwhJkpQL+31ymmf5s1ZPI7mlnXwhyvw/s3bWFxeBnWlPF54I7hv316dbz099/Hsc8+itaUd//k/fRv373fJBEWWVDW1bKbi1MA+YwhQrRG8Lft5dF6pyQzmGbOiQbVPOOsm7+E/emRMXz5fcuV/Ii4GpY34sVagBEx/rGUr/VJpBT58BV740nMr1x+b6aDpgRdCgi/q8Mj8qG7S0mRSnxiNR9RvzwsqAaTdD84Lk8wmVlao2EYykvkCcikGrLs1LuSFUrpVr2G9OP43YepMBqCD3zCdOerxaHTJpJBMxOBzO1AWCmqsSbBEM04yk5djndmlZNJ6+gbh9ZeZtiKXa6VW1DSSWpdUK59RjKsFiG0jjQGjq2QA+jUGjJNZJctHnZ0NTCeRTaaVB0mTVyZfFDAlyKFul5IEVnTms1lsXN+ujFO+32/90i/AyRzPbAapWAyLM7NIRiNY21CHHEP9uQ4OE+qfTidNrJTbjfKKKkxMT2N2fkGyBqeHwNwpg5DbH1TffTyZ1og/XF6ODRs3YteubUgk4/ijP/53uHe/G4lUFvVNa3H85CmVCZAJ5D67dvUd3Lt7R4ajQq4gcEo23esPSrPK1+AonJIBAlTqNenO37Fjp0xoXOtkPIlMNietJvNLyZSZzFhGbFGXO417t28jl06rYYgsusORRzoZw/6d2/ALX/kCliZHcO3iOeSTUQFHAtOmde3Ytu8gRmYWUHD5ZMhyIGcF2CfU/ER9Mdec0WO8SWBeKcGnTHxWWgBjtELl5QKI/B6ZTrLaHNfv3LlL+5CtYswr5WFBoxB/znOArP1ju3bpOakTrqyowPbt22X6IqNJ2QANTGT0jx45IonKW+ffwsDAgOKqeI7QFEXgR0aWH83NzTJccRtZn9p59y7ef+86ZmdnkMmk9FjelO15bCfqampw4dxZxJYW0dzYCAdH9IW8buxSDmB6bl762a07H8O58xcxv7SkRAWy2/UNdXju2Wfx13/1lzomT548ge1bd2JqcgYvvvgDJOIx3YDxRpIa8tUjfIJSc+qY/9FN3CP+pKxMJqxcU7vAQsyrfb499HtMsiiN8ktXqE/zCpSA6ad575W2/RO5AqePHDTbxRpSualNZBRBIl30Yky9bv2bF0ACBROonVPgvIL4+Xi5jBPS2PEi/IBsYUi3AZzpRFKQjxdGXuQ5zvUyq9PpVBQTGTXqOAmGDE8J0Eoj0OWCDDSUFfJxDN53uFyoqq6F1x9GPJ2DOxBWAP2Vd99HBh7ARROTDXIfXFglS/gAMOUFNy/W1MgOrEVZYYsMMC0SmDoMYxoRYzrJXlA1PFGvyaxRAgEiMjLJYh+l4Yth29ZNGsVyzLtr63oE3A6xpjMT40hGowh6PGisrZErn9Yrgg7GVIl51H4xmlKaWdQc63bDxTgrtxfZYhEefwBLsRimZufEaPqDQTStWSv2kkDu7UtXcL+3D95AEJu37sCXvvIC0umcJBIjI8P4wQ9elJO8oqJcI132rBOdeXx+3QQwfovvi/pSl8cnnSfZxl2P7ZE8Q+3qBYcYOrLqxh3PDS1ov4ZCASUY9N6/j/GREe1/Hk8uZxGZZBybO1rw7IkjWJwcQdfNd+FzMl7MvA6BKUf505G44qJUguBkteeywODCwqJuckiME0hWVVbjxo2bknhw28QCkl0sQkwzo50IBCvKaZYrqBlraXEZ7R3taCDAjMbkZifjPDwyrOOcwPfA/n06xt94/XUdw7t27VBjEo9hbiuNeF/76lfFkL762it6XY7qCT4J/rkmBKcEr3we/j/BKeOiCN5ef/U1dN29J0BvzIN51NVUY8e2LRjs68PYyDAqQkGE2HbGdAOXS+anos8nYEqj2qnTT6Ozuxd3Ojt1TPLmY9Omjdj12E78P3/y77B792OSE9RU1SEYCOOVV17B5MSEjnm+D8laVsc+WdWxK+D0QyKh7IxSnTkWsrXPY+XnPuJDzU8XS3FRn8iLQ2mjPtIKlIDpR1qm0oNKK/DRV+DEnp0P5ts0/ojpZEwSGUOO4t1m5JpnAaYJPGd8EQ0tqiy0sk9Xv6JdSWqimozWVHFQ+n2IEeWImnFIZKLUBqT4KNOhbof2E8zQwJRjzigf43aJRWQWpuQFNOEwwsjpQdHlhcsfRiyRwc1791EMVqKwAkytMb7F9JiYUhPybl9sDYCy+rwFsGxgWtQYk0CcAEujfDZECZgua5TvKjJeaEkjYuoXyTcpP5LmsGxOIJaGsea1jVjf3obRkRFsbG1AVdiHmspKLM3PIRmJopDJwM92LWut+Foci+fzdJ5zn9A05FBqgMNlTDw5dc07xSqHKysVuk9QmkxnTGwT61TdLkkAhkfHcYdrAxcaW1rURkXwRZZsaGgI3fc74fN4Ua5CBSPD4B5h8gEZU6ENanJBxhQC4ARCjI2iAUiaXMZVqZIzuwJOyZzy2KHpiRmcc9NT6O7sEotMcIdiToz47m2b8NSxg5gd6cf9W9cF3LmfKUuoaWzG7sPHkMg7UfTQ/JRANhOXHpmgcW5ufqVuljdI4XA53rnyjkxxZIQJMAkE4fJoxF3f0CDASoBIlrGSbGYqg7v37un/29vXC1DSMHW/u0cgkZrqbVu3or29Da+//ppkL2wv6+/vVasWwe6XvvhF3dMwPH96ekrrwH0nUGxFnvG44L8pQeAY/7nnnpPjn/roi+cvoLurS0vNiYTH68aObVt13N+5eRPJeAxr6ut0jOSSKeXgprNZZFxOLMfiilI7cfppsdwvvvSSbhj9gRD279+LaDSCrs57qv0tryjH5o1bEQqE8dprr8m4FVKmsEeFFrzZNOcGx/hGJ7rCkkpz/cGPFZb1oRB9nVt/xyj/lRIw/eh/sEuP/MStQAmYfuJ2SWmDPu0r8NSBvdYFiCNVspEcoRtWUkYoYThzGSIoNR+sDrUvTdSCGhBnfxXgkwHCNh6Z3yLryZB9gl658xki7/OYdiCPywKupoVGr888UYIj6t0KeTjYLOWk25uh9G6BI3bFOzymgjRXdCOTB4YnZxBz+ZF1WLE2hhBe2R5j5HpwoeX2mjpWU5PJZHICU1NOY12Ui3kBTLqsCbTcHidYozkxPoagN4DFhSWN2pNWLSj/n6CHbnUCeILMtY0N2LJ5E0aGh7ChrRF11WHlpjKPcmFqGkvz81jb2IjKsrBpaCoyoier5+HF3ef1wwmvGDACRGXBMuqH6NztRkV1jUDK9Oys0YWy3crrRSyZVHUogcuN23dNmD6cSKayRnNr5bUaVtasBRMOgkGTkuDxMTaKrnzD1BJ4UnvK7eBYl8xjx/oNaoJKZphj6qQaV8HylCLwpoYrztgoF3XDySRGBwdl8OJrct/Eo8vYsalDjOnc2AAGuu7Ao62EwHdVfRPW79iNjNOLLDxiTHPZhH6Xa8PSBY3kVa3LXF4/rl9/X+H3BNgEeYpFIkaybsD4fW4jzWIEp7U1tcrMnZmdlTSAgJsj98GhQWV+Ml2hrrYWx44fRVdnJ3p7enVukBVNJeP45V/+ZbGiFy5cUOh/Jst817QAKI9lu+LXNmpxnffv34+TJ0/qMQTOZ994E/du34HP7xUbTKazo70V927fUjwZJR1kTANMucjlVwohyJhS4pHNFbDv4CGsaW7Fd198UbW6TIvYuHE9bt2+hcjSEqqqKpSh+vwXvox1za343ve+h+GhYcv4yFPNPvjNeWuP8u2/dcqqfcQHzYzM/LXNhCplsHKEbQmNfVNoA90SY/ppv4KUtr8ETEvHQGkFfsIr8NSB3RYwNYYjM+U2sUkEh+JGNPY2bKcuVBq5PxjXPQClBqCaxxjzkvk03yeolD6T7UYM9Wc+qpeg1GnVgTrNyJrA2HpdMoBFakVpRuHrWsCWAIdbpORFVwBZuDXipcZzaHwacW8IGcbaiPIx7KhxChtNKeOjjO5N0MYkCShk0WQtmv81yQQGvRUEnqkxJTDle1iOLGq06nG4Fba+tmUdGpvWKtuzeV2rWLqXXnoJfb09MqmEg35s27pFkUHrO5qxdk293mc+k1X3+fLCAhrq6pCMxxEOhhCiczwQQFl5GYLhILxuLzwOL3LU02azYsfI/i0sLaHodCIYDikmaDkaRV19vfSRc3MLCIfCinEicLlztwtOj09rRybSzZB7e5/ZAJ77iE1YTBZwu00JAkEccywVVcWIJ2N2Isii85v6ypbWNsAdgMPt0fpSgkDgx/Ui4OfXoI/RUU4M9/djZmpK7n+G7ROYbmlvwZG9u7A0NYqJwV4gmxSQJagOVdeiY9su5NwBFN0+aYuXF2d1vHIbI8tRxOIJMZHcXxzrC5gmU9Iyk1UlECwQUBMwMc7KS9a/gGgsjsqqarMPqflsbcXy0rLc7a1trWI1e3t70dPdjdqaGhw6fEjA8+b7N5CTEbCAp598UpmkVy5fwTilGczc9Zh8UNXxWnWdfF1b4kDJC7NLqT0dHh5WgP/k+ATud3bi1q2bYkt/7rnnMDkxhhvX39W6OdnQFAoImCKbkxacQJHAdGZ+HsuRGNZv2oI9+x/HVaUSxLF12zYBxlfOnNEx1da6Dr19PfjS81/B5k1b8frrr+PO7dvaF4p7C/jl9rc/HgamH6YxlQSIzWmWW1/tUzIUFvV8WgMG+uvcLQqMk81+7fLbP+G/aqWnK63AP94KlIDpP95al17pc7ICTz5uA1MypgbACZAKlBpAuuKSt/z7GmUTmBoIuqIn++D/m5/ZANUAXRFqyqDkGJK986wBZZ866ysJ/nixNYE0HNM7NaYXACHTKtBsJ5K6UCi6UHT7kWepp8snI1T/6ARi3gCyylu0tkEtNobBVQD8ClC1zBwSbRI4m+c2bKmlkBNINSxpURmdObjcTkQiixgdHpZJaHpqBqGyMpMtms6oApIXXmZGZlgokM8pYH/D+g40NtSjcW0DHG6Hais55l+cncf48DCqKyrQUF+vnMxivoDFpQXMzs8qjomGpGyCo/2CRvmsi62sqlQVKjWk7I+PRKNynJdxfJ1KahRdFSrT2k1MzeBO530B/aKDWmGnUg9s4G6UE2a9lGTg9qhaNBwuE/PK6kqCUy4OQQdZYX6l+YdAsLa+AaHqBoFdaYcJUsTZmUQHxUaxUGFiHP3d3ZJyBAN+ZNNp5XEe2rsLh/fsxER/F4a678GVz+hYpMkqXFOHTTv3oOgPI+/0oeAAgj6a24weeGpyWrmlhgen3jOgKlhWaxJYm5QIqH6VB6DWrrJSkWWsXmXG5+TklMxTqUwGGzds1GPY9FRXX6fUif7ePtWcPv3MU0oZeOfyFb0/ZtPu27sHFy9cUFg+M2cJzAkCyRbzte2EBrtBiewoQ/f37NmD9957Tzmm3/zmN7G2aY2mAVPTk5hnGYLbhfNvncXY8JBqankcMU4s7PfDkSMw5c1ZEcliUfpiHnv1Tc04duIUOru7MTo+jkOHjuB+d5eANfXiu3buwO3bt/CtX/41NDas0WufO3tWznwCeO03sqb2jehDc/tH86X2sWNu/FY+CU4JQnNkv2mQs85BK6KNx+lrly5+Tv7alt7mZ3EFSsD0s7hXS+/pZ7oCpw8+ZujBAsGDuWgIoOj6zUuJYTkNC2qyX4zK0AJxlk7Tzi00QNRwq6tZSX6fIIbjadWXOp1qN/J7qR11qk2JX/mpPnWxsnSAkwl1SwLAbSIwdTn4GBqqyNy5BEhzRepM/TJBdQ+OIEJDEEvYrcpS6Vat92czpHbd6gp4tQC5AaQSFBigyvF1IStdaSGfkUOfbFY8HlGzTyGT0yif4I3VnnSs2807XAeayNLJpML09+/bo3/D58HRkyfQ1NiIxbl5UDThcTKuy4Vv/8V/lqmKIKaiskoXczKP/HkumbEqU7kHiooKIphihmxbR7tar+jYl1M7Rbd4CkGXEyGfH1Mzc7jf06ss0lzRKZlEko1RNnhXJ7sF+mka402D2yunOt+bafeya2gJREwGrMxOzBHNF1Hb3AZvMKTfYUwUgRXBIzNgI8tLAqCx5SXElpdRWVYuoERwTpf+0QN78OzJIxjuvovOG9fg4ppTY1wsoqapGTsPHIYzWC52nJWk+WxSGlxuB41mS4tLAvBsZyIwvXr1mhhTjtdpMpL2ma1FlEEwQzfg1zGRzeetuCgI1JOJdru9aG1tRbi8DDPTM2hobEBVZSXOv3UejY312LFjB65cuqxz59ixIzKNXb70tiQQHOFTF0xmdPWNmd2exHOFZqfHH39csVBkLBm79pu/+Zuora5BPMqIqgJisSjq6+uQy6Zx8fw5OfbZuLYamJJRViUpA/gpl3F7dc7s3LMXS5Eo5hcWJbM4d+5NMfgN9XWorq6UdvyJU08iFklo3734/e/L8GVXD0tX+iHAlIOER33YGaarc0rtTGM+n/3z1b9LxvTlUsD+z/QaUHrxf9gKlIDpP2z9Sr9dWoEPrMDpAzv0PTGIlvtn5f+t0a75tzXit4CobY5aMQxZ436bcbRZMvN7fAUaY0yvvc3KUnNK1sxmSsmg+jxMBDDgV25/azRIho+B+eD3CFoJjuWOJ7AoouDyI+3gpwfv3elB0sGRL/WG1hYpccD03hscbkL17Ygog6QLKDryJrPRMj/Za8HHMRDe7SajaOQI6UxKwNTn9Mj8RNwdS6SkYeQYnEH4BD5kBWlaaV3XrCzKivIwXnrlZRw5dhR79xqNr3SIiuNyafy/sDCvKC5e2G2DGWOcuO78SrDKn9kAi3FD/DcBGMEO247IbtJ1TskER9Nr16zV7cT169cxPT2LxsYmgRXDaFOmkFc4vWpdCeKo/fV6pbMkS2vHidnxX3y8uQkpKh6KbBu/SoPMSlcCesv8w3G7neBAJlLRYE6nYpsoVZhfmMeB3Ttx4uB+LE6O4ua1Kyikk1o7srqhiirsPXQUeY8PTl8Q6SwBMlMUOBLOKTyf4JQ6UAJCZnJylE+DEvcbx+3Gde4QIxoIlSMQLsf07BIcHi+On3wCd+7ekZmKuaHOYkF6zk0b16Ntw0ZMR2NobGhQosLoyDD27dmjPFYywJs3bkBX1z1Mjo0ZVzsb0HjzwUArC8hT+0r2nJpKSgOYX0qJwblz59Dd0y1GkRpValyZtpBOJWVWWrumyUhIshnMTk3ixrtXMTY4CL/bBb/LI3kLz4lgdQ0WI2TLI4inMjh45IgkJdQDT83MiiFtbl6D9R3tMt/RoV/MFnDrxk188fnncfHi27h165bOCea+Sh9KiQBPW+sc4lie62jA6wOJjs2O8ly097sdFcXnE7tu/Q2xI6fMja4DzDF98c03S3+ZSyvwqV2BEjD91O660oZ/Ulfg9IHtBpOtqujUqNxmQq2f2aPvFS5RYlQDOC2vk6VDtbWchmk1z2uP5W1gahhZggSypj4xpS6N9flvAVOyo3Y6AMeB6oF3K0NTxigBU14kefEvouAOIO3w6fO9uz1IImhc+TI6mfdjYrB4UTV1igKmVnKA3okjp09r+mwxpmZb+A7oIjdtpgXlmBL8zExP0Z2D2dl5PSaRoubQAFMymmROo8vLaKyvw3/33/4zHDl0EO9eu4q//d53Ud/UKGaU+kU6tW3TSEvLOoTLwho1a6RvgVOCRDJdBA38SoOPwuU5vl9cECAl0OQnWTC+X46xGcXFsPnm5hb86rd+VfWc3/6rv1YoPYE6R/R28xaBKYEvKyydTAdwOlFeXrbCphOMmu3kJ4Gpoc/EmgqY0hxm0hr4afrVWUVrZAFMKSCo5nuprKiUcSqdyyqu6rknT+HU4QNYmBjF1bfPIxVdNqP+fB7B8irsPXwEeZcX8ATUcqTaTEsqEo/FDTBOpfQ1Ho1pRM7jlq+pmy8nXf5etUGxOtblCyJTcKC6tgG/9wf/HH/zN38jQxY1wOMjQ8x8QNDvxZ7HD8JdXimAy4grht5zf1KCsDA7i9rqKoyPjYgRpoWPulNl8KqO17SPEZhzv7B+9ODBx8WsdnZ24urVq2K2efPwheefV4Yq2e6ammpJCLxeFxbn57AwN4f66ipUlYXx3jtXcPv6dYR9flSWl+nxy5kM5peiOheY+1rXuAY7du2Sce3ylXfEXG/dukWufLKwe3bvxoVzb2F4YFiNUwT3fP88plbG+bY+22pPs41MD0yNBpzarCjX1y7YsDODNSXh34FVWag2OLWB6fdef/2T+uextF2lFfh7V6AETP/eJSo9oLQCH28Fnti/zYznLYPSAwBqnmclat7SZFrDbcOiPGSOMsNvG9SuBqxmHk4ntcb7lgyAIM9mS32MtfHy0zi3iSdpirEbqDh+toEpf49ZnwQOAqYEru4g0k4/Mg4frt/rRbzokzbVBk58L2qB4hOLMSWTY0ww9oWyiDy95HBYrnyzLgaK83nokOdr2+YnMkrzc3NwFmAC2UHNZl5pAT5fAClqS4tQLSfjhLZu2oCTJ46jqrICL71yRiN5RgSR4WO7E8EyGU+ygPwgwBNTaWcIiL1yCjiQiSRAIMAzgNWUIKwAATrjC6z6zEgPmUol4fcF8PVvfENVnWffPIeDhw6hu7tb43qOsAkeuRZ04HPM7/Z5dQRw3Eo2jK8n447SCwxTaZgz077En6XYTpXPraytGWcbQMhtJEtos6QEzzQcEZjG4lH84tdewME9OxGZmcSNq5eRTcRkmiJjGq6sxr7Dx5BzeQCPX3muDyQmDtWt8rVy6azkC8tLS2pcEkBU9akBTVy3QCCE2fkltG/aAm8wjL0HDuHUk0/hL/7iLyU5WF6cR193F5zM6o3HsHPvXmzbf0B61XAohMGBft1AVVVUYHZqStt4984tVa76vT4lERDwc9+RAWVaAD9objp9+jRqqqvR09uLV199Vdm/ZKQJTl944SvSCLPHvrKqQo/j8ba0uIC7t2/p/GhvXou++90Y6L6PgNuNXDoj6UHRH0A0ydf1qKGL9bFHjx+XcezO3Xvo6GjD1NQURoYH8Vu/9U8wOjqC82+eQyqeFGv/5JNP4dvf/ktMTE7qZoj70OBSc0PHm4kVbbGygW1jo7nxk6FQ5+2PzvlNqAVPOHMc2+ec/VeKDPJ3Xn314/3RKj26tAKfoBUoAdNP0M4obcpnYwVO7SMwtUb5loPegNEHF5jVbKnBo3YIvl2mbWlSbd3pimbR1qGatSoYesvoVy2t6YrpyWJMefE1znyHsk5/BJg6PYbJE2NagIMRTk4Rlih6gsg4A6uAqRcF548CU5vFExjVWNIe59ttUPYo3zI/Wetgh4RzdMztyVNnyuj/QkF95wG3H8PDIyvh88SSzPck+0iwRCDKfvhMOomvvfAVGWW+9+KLyBeLK81ZZKr4QWaLIIUXcOojaSwi2CTw43iY2k37Ak/ARZBIFpjvRQCQLV12lBTzTdNpJOJR1NZU67bh2WeewZ07d3Dr9h184QvPo7enBw2Njei81yWdo9ITXCaGik58gkkCJ4Jku5SAOMMGojp2pDWlAz+vGk1qOvk7ikcq5AV42U3PtSC7y7E7wTXTAghMXF4PliNL+I1f+UXs3LQeS1PjGuXnUgmNtNVOVVOL/UeOo8BEAbdPwFRMnLl7EhvJETrZUWpWKWWgZIHyCK2T3OGMQioiEAwhlkyjpmENGtauw3PPf0nHEMfqBINz09MYGuhBdHlRDWNVdXU49MQTyjFlzuv8/CzmZ2exgwkLs7OIRZbR23Nfx0aIGtNMWgC8vLJS75lRVqwupQO/o71dWakvv/yyGqSqq6vEXJNx/ta3viUn/8TEBLrv38e27VsV4L+0MI+L59/C/Mw0ogsLcORzYk69vPnIshHMg7TThWQ2h1g8pVQEli2cfOIJFQfMMHjf58Hk+DhOnjyOjo52vPrKK5hjZW0sqVSAr3/95wVcf/jDH2qduM/MNIRsr6n2NSOSovarkX+QFV8NRB9MSwwgfXDzxwgqPtLWKBsJa1HGvb85c+az8ce09C4+lytQAqafy91eetM/zRX4ADC1taSWacge3RvW0HbqG9e2uXBZhiibPV3BqqtMU6sc9jRUGdDLoKeiHPnm04z1aYIiw0i2lD/na9J0ZDOmDJO3gSlBLQnQTK4Apz+MjMOPZNGD9zv7EMk5BWAI0ozZyaziagbVxEM9aIRSgD7j8cmYWs1PpoPKXHyVX6oYJBO2T8AzPTWF8mAYY2PjCpx3ur1wUHbgdFpOcIckCblsRnrA3/onv4k1TY3403//7xWEzzB7ghKyiBxN86I/MzuDurp6fY/aUYIchrfX1tWqpYnfY9sRGUECMo7wecEn+0Yg+v+z995Bcp33teDpHCfnhEEORCKIRDCIYKZkmZIsi5aebcn2e7afLdvv/bG7teV69v6xf3plWyVVSfaWvJYtWRJJkRQp5kyACRkUchhgMIPBDCZ3zr11zne/7gYISiarYINEj4QazkxPz73fvd333PM7gYC1snZTAAAgAElEQVTHgFQCc+5+SRFAHJ1vv/NO6Rl/8IMf4o47tkuDSh0iA/b37d2n/YxEGpDieDkU1nNwlG9KEwwwsWN8NQQpM9RsE7edNxNGWjCrz9wuy7iRZeV/E6wx3N6ajygaJpP+1S8/hJWLF+DiuTPY+/ZOxGfYZU/JiAfhphZsu+NOuEN05fvECJZZeeow2olkQqCUADSXyQpkHdi/X0wtdaPS4zKMPpuTaa7s8aGptRNbb/0UOnt6cW50TAUBZD/5J4eHTuHMqZPIZVLwhUO4/3OfV/A8TWyMjHr3nbew8cYbMTM9pYrVZCKmaQEZ02g0jHAkrBxYMtEcy9988zYZpkZHR/DMM88q0J7je+43AT3XmWYoAlEC5J1v7tANzV133qn9PLBvDxYPDGB26qIqSf3MnuV6Ut9bKKK1fwE6evowMjqGoeERdPb04N77P40D7x3ExMUpyQvIylNPeuDAPrzxxusqhgj5QzqHbrvtVoX8/+QnP1Epgb3hUD0wGVMnas3qh23ShjU62scrkovaVGlLq8DUxk9ZxtT+jMD0sTpjejXf4uvPfZVXoA5Mr/IC15/++luBjwxML9GY2vG8oynVMla1ZQpoIoBl97oDLNWRTmbG45IT33z2IOT3K3ifAIcXQzKixq/kETg1GtOyRvleN00VZWWXEpjK/AQ/DhwbcoCp3wGmxuxkDVzaOgep1poxuI1kQj8sMI0GIxrly/gjUGo65gnKCNzkpKIes1zEn/z3P0ZHexu+8w//KPe8TQsg+OTHggULsHHTRv0uR8cEdzTNEHgRZa5euwabt2yRhODJp55SUQF/t6GBffcRRRxRQ3pmaAiTk1MIR0LKj6VrvK2tHZ/61KewdOlS/PP/932EQmHlj3Ib+FgyqUZW0KjYIY6FCTjJatrIMIJTgl/+DplRsm0EpNxOxhuZUP0cMuyEz+Ur+thqQxjlCjkEggEE/AExsv6Q6bL/9D134rbNG5CYmsALTz+JdGxONZ8M8ycwvWX7XZcAU47drcaRjnK54fNGezp5cRKHfvELbVs2ndF+SfPKStJMDr5gGN19C7B2wyZ4AyHkRQi7cfHiuHSbrlIeY6PnMDk+hnQhj23bt+tc4s1IX08PdrzxOlYuX4Z0IoFd776DfJZSiQB4u9bRYSp55+bn1VV/++236x9vIJ566ins2rVLx8xqilV32tiAm27aiIDfi/n5WZw/P4o9e3ajra1Fr4dVy5ehORrF+eGzSMdjGuMHWIBRLiOZzmDNlm3YsHkLLk5O4+fPPodwQxO+9Fu/hdfe2IEL4+O6Sbr33nvkyv/GN/5GbGYkEIbf41O1MJuwPve5z2HXu+/iwIGDjuTGMTw6GlkVXogdt9+vZgPX3vTVGp/MdKIsNrv2hsZqjxkXVdeYXn/XnU/SHteB6SfpaNb35ZpYgY8KTMWUKPfzCgH8lwNTAT7OfBmu7bAvZRZ3GsbUX8uaygBl2qDIlFJDKmBKUEpwetko30WOk/k1/ggyrgAKnhB+cXIYs9kSyl7H/MSRvTPqrjCmNRWLFXCq7aRR48MxpmF/EOPjF40Dm+52xk25WdvJUH4G4ucEuhOxOfze174qoProY08oe3R6ega/+zu/g4ceeghvvvWWaizHzo+JEWUofigYlMaTAI672dTSoqihk6dOKrqos6tT7CMBg41E4hiW2kaOlDs6OrB50wYcPLAfT/zsZ/jUp+7ArbfcghMnTuEHP/gB1q9fj0gkinyugMOHD2NyahJ+XwA5Vql6fQgGLTAlCWzC0S3rZcf5hjllzSxvPEyVJnWPBFwc4UrX65iU5NpW3alPY37KEAJhRixl0dfRinvvuA1LervxyvNPY35qQgUDbo+3Akw9YTKmpvOeNyU2IWBufk7aUoJhAlMF1TO3k38nbzSvAqn5IpLpLBpb29De1YeVa9ZjLp5EIBQx5rVEQoUPZLe9rjImLozi9PCwgCmfKxGPY/GihXjzjTeweOFCZNMp7HrnbYSCfhmjaHQjyMzmyFzP4LO//lncd+99inR6/vnn8O4770qOQYkGX0PcLuqMyY5v3rwJszPTeO/gfjQ2NQjgppJJ3HTjOmSSCZw9fQq5VBJ+mowY3ZXLCZzyNZF2+bBq3Xrcedc9mI0l8N7hw6qc3bVnr6QDa9asxq233oJHH3lYYfpNzY3SRkdDlIa4MDc3i1/7tc8qf/bFF1509MqlSm6tNXBZM5dN17DMqbnZs29pVYmMNUYRmFrzlAXk3HcC0/oo/5q4FNQ34iOuQB2YfsSFq/9afQU+aAU+CjC17IgBpeaZKy1Rv3SUT+BiNKK8ihFY+NxsgTKMKYGoNKeMkCJrKm2bw5hWzE9GCECNKdjA5GYtqQNM4UfRF8GRoRFMJnNy5SsLtWaUT02cvYBW2VJn1O+Eln5YYBrw+OTKJ/jgtlBjSjDFrwnWGLDPkXl8bkaj/Ew6hTd2vo0lS5dhxYqV2L59O5KpJF55+RUFuBNAMQOUwfZ055Op45g+nkwgmc1g4cKF+ppjYWpTyVDyMy/01Kdy/MoLPp3+q1auxGc+fa/MMy+++JK0nwS2y5evwLPPPqfnIXNKow4ZxpGRUTnG1YLgcjuMaaM5xko4cEwvlDQUqSstCGAacxHH0nl9zbG6yTY143XF3kuTaECq6kFzOdWFMis0FAkhMTOJxf09uPvWm3Hy8HuYn7qoc4LSiGhLK7ZtvwvecIOAKZlP3rQQ5PLvzMzOqG0pl83p3CIw5bhc2khHQkD2N9rYjKnZecRTGTS0tOMLX/oyLk7NYnhkFPOxmLaVRrx8LqWWKr/HhcmZaaxYt1Y3AGSeVyxfhldffgmd7e06d9lhTx0vb6aYNUtNJtnblatuwFe/+lXtI8fze/fuweTkpG4EuO6qIVWNbQZLlizBmtWrMXzuDN47sE+aXhqt+vp6cMOqFWJi333rTeTTSTSFw0Ahj0I6o0YxllBkPAFki2VsvfkWbNq6DTPzMaUZvPTKq2rEuv/++3D27BAe/slP0NPdpRsBVxEIKnrMI/3s0mVLcef27XjuuecVV2YBZNXYZAxwev0rOcPUF9fKY6zc4xJTYdk0P1XeN5wKYP4eb7q+/9Of1t+g6yvwsV2BOjD92B66+oZfqytw5wZjfqpoxmr+WyaYmguP1VpqNK+gT+u8t/WeZpRvMwv1vJZF0fMYA4VpljL6VGaRsrvGNj5RU8iInCow9cLrJntq8kvZ8o4yW2RMtSPbh+Cl0cmHTMkNTyCCk8NjOB8voujjGNtcSBWmf7nG9ErjfEdJaY+XCQY3F2KCFu47wRfBB//+2OgYPC6fXOC8GCv2SQkAbrmbZRoqlzTmJSj7s69/HeNjYzh6+iSC0ahG65978EGxpRzBMxeV9ZR8DoIsAjuyhox9ohaUrPPmzZs1diewYdsRY6VolNLfDAYVME/mlVFMf/3Xf41oOIRHHnlY23vk8GG5vteuWYsVK1firbfeBKOWyPayuejcyIjAKw1HDLbn3+Xz10ohTHuP48Z2dIQKeacOlc1aJQNYTVd8TtWlVptI8GzWpSRWsamxSXpIPv/M+BjCHmCwux0RL1nBvJFBMPaqsRm3bL8HgYZmlLysRy0g6HEJ9PPvUNNqIqNMfijjsUZHRwV8mDErsO8PwOs3jn5mfja1daKjuw8llxfRhmbpgmm2am1uRDoRw9TEBTnhWfW6duNG5XtSQtHa0oITx4/JwR8JhTBxYQwT42NqelLiA81JLU346le/puIDjsfpwOcon0CZTLhJSqDEoIju7i7pO1tbW3F66BQujI+pWGB2ZgYzU5O6AYuGghjs60NDOIgEzWPpFCLBgIomeFZmvT6k80XFk23aeguWLFshqQhd9tTUtrW24Kc/fURmraZG5tJSL81yC7+0t2SweaNxzz33aDtffuUVvY55TlN2YMsUCKgJtBULpQIO82HSHHgjyUYx+/5QfdfL8QZF0hzn5sRx6FMO8m+PPnatvj3Wt6u+Ar9yBerA9FcuUf0B9RX4cCtwlwNMDWgzzU+Vbntq2C5hROzPCNaqxYT28qS4KGlIq05dm63P568wbgS0bjOKJcDkZ+pFyYARmFJnJwOUMk29cMOM9TnSdwvoFeFy8zk4LoeYIm8wgmzRJb3gyMQ0Tk9nlG1qHcRq3XEia2y26RV1ppUaVrOOiraqANiSCVB3cjrJ1J07N4KgP6JxLJMG+gcGZGhiCLtAKZ+vXBLAozP7059+QH3qO955C/FUEtu2bcNXvvIVPPfccwJSdJNz/E5Dihg1n0/7wA+v14d16zdg06bNAjqnTp3S98kERqIRrT3BDrdrPjYvcHj3XXfJ0MPnIWjdsWMHLly4gN/+7d8WwOXf5ePJmO3btxdnzpxxGqyKAmrhcMQAU4JyxwJfO761oMQyZNxnqyUkICWbS7Ao85H2g599lZpOjqt7+hdIG5uJz6FAE1E+rTrS5kjQgF1mqbZ14I57H4A/2owC28CKebiLWSfWqCxnezyeEBPJv0/N78jIiNhJRlKZoHg3vL6g5BbT8zEMLl6GbbdvR9nlE2NKw1c0HEZfdxempyZw6vgRZFMc8wex6eatOh68Aenv68XJkyfElpIljs3NCcAS1PKmgj//9V//LFYsX2HqPl99FcPnhiVbYIwU11uvEw+BcBbr16/D4iVLtJ3nRs9h6MxQ1fzHGyPWmmbS6O3qQFtTIzKJpBhahevzxoDZqYEg0rk8vD6/9isQjqqqtL29E3PzMRw7ekRMPWPLKBcgiG5qbFYBgUCpwyqvW78OK1euxN/93d8JyNOgpu3luRAK6YaF62RHJfa480aV7WA0dFlHfuWdiOUW/Bty6bMwwqZ6ANGGBvzgRw9/uDet+qPrK3ANrUAdmF5DB6O+KZ+MFbjzxlUGgDmu26rb1moK7X5aUGqbnIx5yUDQajOUsgzlSKlM+W0OvxiWSlyUAKkBp0ZrakazqiX1G2c+R6NuNRJBGk2ZnWSaIjPHOs6ytIZFl0fANF/2oLG1HbF0Hu8cPoOixzjFuQFkgyxr+lGAqXHwm6YpgiWr6SQwzeXI/uXE3rVzvOvzKpqHukE6wvn1X/2v/yXzybPPPIt//v4/Y3TsvMLPH3jgAfzlX/6lQOT+/fvxne98R7FN/JpgtrOz03S6M7OSkTtuL1qaWxQpRGATCUcEmMjo0iRlay/TqbTc/T3dPYqn+tJv/qb0gwxR5z8ytYMLBvX44eGz2Ld/v5zsjHIiQ0YAwsgobgPbeQxDbo6tAH0lx7LCmQmQkCG1YFURVw5ryiQAaVE9jB8yUUQE1N1d3Yg0Non5DrjKCFL4mEkiPT+DsN8j9pGa3ZbOLmy/7zNwByPIcHxfKCCbnJPmk2A8FovrbxeZ0KBAeLd0rkwiYE0pj7+0tEXIGMRRtz8UxeobNyIYbsDE5Iy0mJRQ9Pd26wYonYyp/IHHvrO7U2N4an8HB/pxYP8+6W8bIhHEY/MCpvkcj7UPmzbehGVLl2BmZhavvPKKALLJmWUzEk1xBGgmo5YxWsw3vTgxIYZ79PwoYvGYXgPGMEejX4ntDigX8ogEAkjFYojNzWrS4Cbg5s1LYzOa2tsRiyV0oxaONsp4xaKH4XPndM4ODPQpVYDbqfQB5tYyiUAxoyUdD24npSUM/ueND/eRP7eRYbFEgvZARzNczTOtvKbMwa++OTrvB2RTdeNKLTKLG1gFmzf1un/7zW9/Mt5M63txXa5AHZhel4e9vtNXcwXuWL+yAkwNYyqUWrmIGE2hswXO9/mV2+VUVNaAUtM6asf65ncqo/wKY2qrTau6VF5glV3KUH2ypqzCFFPIHFOvxoNWh8rHEtQoJ5/5nS434pm8RvnhxjY0d3Th5JlzODE6pZYgI2c15is103D0edkI/xJn/gcxpgLbhjWkucbGHo2MnofL7RMwYgA/n1tB7vmcmFPqHvl7999/P5YtW4qh06dx8MBBdHZ348677sLnP/8FLFm8WCP0l19+CTt37hTT1tLaIhbz9NBpxT+RaSI4DUdM7zsZKK4NQYwNQTfpV2XFQZFB5ch86dIleOD++7F8+TI1TD315JN47vnnBWj7+/vFrLJmc9fu3Q5zVnJACIG/YXqbmqrAtMqaOjckzrlhTS7cNntzYwP+TSGA0ZzyfKrV0La0NCMQiQqYhr1uNIf9cGVTmBk/r1E+dcasR21p78JdD/waEDDAlP8bOXtSEU5cGzr9lWTAwPlUStIGAnyadcjYEphybJwruiQL4A0NgWm0qQ35EsS0M4qLNxKsxo3PTSMVn5epKRIOYtPmjZJNcHcXLBjAmzt2aCTOn5ONbIxGDCBdtkyM6fiFMfzoxz/GueFzTiyWS8CZMopMOqNt4XnChATKEHgTQ53pCy+9gFK5qKpTgUeXS9tDgFzIZKR7ZZB/IZtRfW+J61osY/CG1Wjv6hY7mi2UBL5pXktns2L1yWQWC3nl2TJZgOypbkbLpnhA8U1O7ujmTZtVE/vYTx/T9xgfRS0sm7uiTU1wB/zmNVQTwcYbI3tDUnMrWzkXmEucTaUldeH7DFMZCIK5Dt/4+29dzbe4+nPXV+CqrkAdmF7V5a0/+fW4AnfcuKpy8ag1OVjgZdnU2vGtIUSNy1agiCNK5ZOaa5VN/rRZhvZ3VQfq5J2asb/Rm+qfvmb3u6kntU1GBKfhUFgjfp8qRU0uJxm8PIk7thYl0mhs6wT8YZwfn8To+CRKgYi0g5WrZw2zW8PnOIfcqUylG98Z31cvrmaUrwuvom84njdglwDr9NAZZHIERGaszAu5YYwNu0oAyG1IxGOKZlqyeIlqSOOJpIAhm4C++MUvKu/yjdffkNv++LHj+nuKm3K5lUFK8MA4qkDQRDyxb33swph0qQSoXC8CP7JeAodqgWIVqBd//Ed/hC1bNgvgcox/6NAhsaPsRj996pRijcg62kgnAWvG+5QhtpY6UBN9xaggsxZWb2zWyUldAD05phnK+bYpBqAJymmM0udSWbmdNog/EI3CQ0axmENPaxNKqTji0xcFTINBP9KZLNp7+nDDjZsQbm5DRlJbN2Jz00jEYmLiBbyUQ2qOoOQM8zEnxmpWjCQNaf5QWGNuRowRmPpCUbR19qC5rV37S9ab+Q/5TApz0xcVsN/R3orlK5aJ+WSdJ0EWtbmtzc3o6enC+Nh55LMZPHD/fVi9ejXOnhnCCy88j0O/OGRqUBkjJVOUV/vNNeS6LFy0UNppSji+9rXf043D8y8+DzcNX46EhH9LCQEczBfyiAaDyjBlPFW5WEDA64PH78dsNg+vY1rrGRhEZ3evcnU5jyAbbooGchjo79M+Mn+VRQO1+b48NtxGZuY++OCD+OEPfygwblMY+PM0kwCiEcliuJU8x3mTxPcLm00qxtq+FzhGpyCzY2mWs61g0iEXlff640fqGtPr8drzSdnnOjD9pBzJ+n5cMytw67rlTpWgMbOI9eTIkaNjMlwV13018kf5o16jtTQwwNGP8sout73RqlaAqfNz6ussUOSl6xJgqjYomqEYO+QRoOLPCUxpOrEA1kRImZEoR5a+UASJbAHpogsTMzHMJdLqQC+6vGJTP8yHJYFs1aXhBN8PTG0FJ0HGqVNDatsxjJMBrdIyOiN/g9FKYvbY+kN2lADH4wtg6fLlAk5f/q0vy/zy+BOPK+SebCdBJMfxZKkIPO34vKe3B5/+zGeUd3r40GG89PJLApsEwJY55cXfmn3IeJLB+/znHlRHPIEs/ybje55++mmcOn1aEoDKsZdu0oybuR7MKaWBqBaY2rHtldZWwLOm5tWwpnn9Pj/43/wn9jccltPdH4nCyzEyCujvaBVjSod+IZ2UvIOygs6+AaxYeyMa2rowm0xhLhZHKc/KV47oI9LCaptlxipLWsEILJNUkMOFC2Pa77LLrX8sZejo6UdDS5vC9mfn4og2cD/zYuc95YIY02wmheamJixfsULr3NPdrTisnTveQHtrK7q7OmXUu2HFMkUyHTlyBC++8AKGz1Kr66tKXZw6Xt3EORKJJUsWS5LR3NKCzz34Oel9Dx85BF+ATD+Vo5Dhj7dXJiytZLJLWdOaSeszmVU2PxX8QYCfiyX09A+id2ABUumM2sUOHHhPzDNZ0p6ebrGslB+QfRfD75Qx8MaHjDFd+rxZ4rnCkT6ZXp5bvEEiMC0yz7VYqBxTvdYdhMtzo/b8MNIeN1zU4+j9wRgJzftDWcD0u//vP32Yl2n9sfUVuKZWoA5Mr6nDUd+YT8IK3Lx6iUZrBI2W5RBgJMPDXErtZNUQpa/IbHpNgLxxnRtdGS80Bkw6v1cBKAZMWie/np//c7vEPpn4KANw6UYmGOWF1OhejRaVzBnD1vl9saWFApKZHApwI5EroeDyYy6VA3wBuHwB6U+dwsrLDlO1Bery4/dRgWk8znE9l8DoKLndymeV4YOj9byCzXt7+8QsEzQxFH3djRz9LsUXfuM3BAh27NyJE8eP45133pHWkxd4MpaMc+IFnDo/LUYZGolKC5rPqYudwMCYeyh9MLWmHBnz+xzfPvSl39RIluPt5pZmOb737tuHN3e+iQxZQg+73Q14ZA6qqWstvx+YyrzywYDfmJ8MONR9jthBAxBt0gCBHRk3rgVvgDzBIDz+AFz5DLpaGhByleAt5RH0MpKqILAVamjCgmWrsHjlGkRb25AliMqktP/MLuU+0JWfzRp21hi60ibMnyN6PkYu+KzyYItlN8gsRppbpTulxpSjb5nveP55KOvMIj43q/N5+arVulno7+tDJpPC66++hrbWZixfthRrVt+ApYsX4uiRI3j88cdxYew8ujo7BcB4DBifJQkJDXjFglztW7ZuwezMrLJjv/zlL2PlqpX47ne+i/n4PMLhkG6IeKh5K8e2MR8TLFBWhmm5UECBAJJpFhz5M+2CIJN5pukMuvsGMLh4qUoScoWC6mdDgYAYUwLrfC4jAxSbvayshbpPvobJtnPNKP3YtGkTXnrpJVWqmu3meUHZQ8B57VcNkNxHqyM29aXm2AuYktGWrth8CLwyD5epD6Ewvv3df/wkvJXW9+E6XYE6ML1OD3x9t6/eCmwlMHWaXSwQNODTLWNJrf6yuhUELU4EECNnfGxq8gloECSY8HAzztaVjON+1RpWs5gISI0EwDCnhMX8H8f1NH7wOU2ge5kJSXocQWkwYNqIfP4AGBqVK7uRKbqQLXswPhODOxhGJl/UqLdqv6pdPwO4rvTxUYDp6VNDmJuJaf/I+PICzQ+yaNxdgiTmRg4OLhBYmpqcUmj+2ps24qbNW+XAX3/jekU10RFPwM31IHghUCSQ5KiXbB971BnObo8J26D4nASsXEs+nt+zIfb8Pp+f1ZbsZN+yeTN++thjcvxv2bwFf/P//A1mpqcFmPz+gGKwOMLn+nLtyEC+jzH9FcCUNw221ceAE9OZbsL4KQ8omU57gitloJYEqDwBP4qZpGKigiiioymK3o42nWeMO4pnskjmy2ho60RDWzvyxRIS83PKL+Xa8Pzr7OjS/pKJbYg2CvTSrFQqlhWhlUolUS7ldJPEHFNvMAx4/Kb5SeZ/jqMLyFPD6yohEvSjmMsqFWDpitWYnJrCwsFBgeXXXnsVDdEIbly3DqtWLtco/+WXXhRjGo2EdfwJ8AhqVYWayWrduZ6DCwfREG2QlIJmq69//c/Eov/Lv3xf6QReP5MoDDClxpRZvwz7B+OpWP/q9Shcn01iBHxkTBPk5V0eZZb2LliIlTesEdNMcLp7zx5NIHiDNLhgQOanifEL8AdDWiMZEjV+ZwavOTZMmWBaxNDQEI4dO1apvCUzzXNUpilHjsPjbMf9tr7UsqgWmKoet9K4Zm53+bd4rL7zj9+7em9w9Weur8BVXoE6ML3KC1x/+utvBe6/bYupCSVAdJgwO35T53WNUciADOOiJ4vDC7yG3WTDnBxDPg+vWCbTkOYlT6VrOxTyiyEVl2mBqUxPbrF0hqnlmJ6A1aNt4hicvfR8Hj6Gn02Gplujem8giLI3gPGpGby9ew9C0UaBFl6kObJ9/0cNMLXtT1WhnQmWdxz49rP2Vxf2gkb0BFmWoTxzdhhTs3F9H+yFLxcQoUkk6BNQJUgZHByUDo+j1TPnzqGpuQXNnT1I0LRVLsmVPXJuRK5vMlbcfwIYfibwshd+rYvXjUWLFsn9b9znLszNzmN2bla/M3b+gnIoaV6xjmtWraZSaWzberOqR2nU4vYfPnRIGZ/sUTcNW0auQSDJJSkUyba2qUWKbCPXwLJg1UCwS1fYglJjjnFocMcnQ+CrKCkHmBLgSINKRpFlCqU8Qh4X3LkMultb0NXWIkaU7LcvHMFUPAlPKCqHPmORFg0uEEuXyaQF0JPJlIxP3FeaiQhSzQ2RW4wz5Q4Mluc+kIVNptO4MH4Rk1PTSDrGHLKVERq+GhtUisBoMg7VWzu7BNa49tQZv/7aawiFAli6eImC8KcmJ3B+dETgm9pZ6qBLhSIaIlGtKY8J/2PRooUY6B9QAgONa2vXrlX71u7du3Hi+AmVDRjgxxscE8tGjSlrZaOhADqam1VL6kUZIb9P7CmB6dpbbkcim0M6m1PKQSgcRZ5rXS7LgEU2nzd53C8ZkTJpiQMYuVabUmF1ogT7GzZsEEgdGjotYG/PextfZtM4dAOifF8Dak2hgpNp7LwP8PXMdeex5w0PQSkNaWT9/+5bdVf+9Xfl+eTscR2YfnKOZX1PrpEV2L5lgwNMzQjdAkqN35xQeH5PneZ+v/6RfQkHQ2I2GTnDkSUvPPwZwarNKrSxPdbV72V2qcL5DYtaa7bheLeao+qE9KuliWNhAidmmZpcU0fVqoYlGj/g8WJkbAwvvPwKguEwcgqi9/9KYPq+HFMlCpA5crbRAagEmGS9ZC5yPltgevbcCCbmYmr88TD4P5dG0FVCe7YZj40AACAASURBVFMU3e1tWDDQbwDm3DzcgSBGL4wLTLuCUWSKZYGYW2+9VYwTx7p0UBMc8UMsKWURLjq687jttlsFIDna7+rqVB+9GZ+W1WdPh/ehQ4fxo3/7sYABcyrJYCVSKTFjt996u/YvGjGg9eyZM0oCSCbjyGXT1ZsAyijcHmSzBbR3tKOttQ2pNIPVfZUblUvNT9WT2YKXWp2p2DMQlJiYJAKYPBuiBExLKCiXFgL1IWpcs1l0t7Wgo6VFf5MRRcGGRoxMTqG5qxsdvf04fXoIv//Vr2LRwoXaJq4VP8gSK7XAMRpRH8mv7Y2TDFJKBjDjZjL8vDngTQ9BLSUtZE5tEDzXeGpmBsdOncbs7AwWLRzU/cqbb+5UesSG9Tdi2dKlaGhgjqyRscioxhB9jxdzM7P6b/s9HmejiQ1rm9vbOwTryIzrRo4RToAzheDXFL1wZF5EYn4WPpSw8/XXkEskEJLeoIhgpAEbt9+DgtuDDCcWlLmk0mKCBc69XpRKTEQwTWsqQMjnUC7zxsZrjH02vUJgtqR1IWhsbGpUti5lEtQasxTBTEMMGK1MVJybVv6uvTkxbWAmr5Wxb85dj+PoN7/LQoCv/f4fXCPvhvXNqK/Ah1+BOjD98GtW/436CvzSFfi//+r/NKN8XhTVUe8zLltGyFjdosN6Gq+wGc9bRz4vUnaMZ6QAhlW1bJ4FJTJMOT33ZoMYsu1knjpGCOPet3FV5ucCpuW8M/anIcoZ0bP6s+ySm9vl9eLsyAie/PnT+poVjYzu/1Wj/A8DTHlxJRtkgSn3gPs4TKZzbl4SBBRyMu40hwNY3N+H3s52xQllsnmkMzn4WGmZTGHzzbcg0NiCpo5ujXIJvo4fP67RLllPVobS3b57z24xqTSlMIj+D//wD3Hx4rjyMRmO39zcJP3fhQvjCmdftny5JADf/ta35fCOMJLI5UFrR7sqSm/ecjMWLBhUfenRw0eRiCcwOTmBQ794D8PDZ5DPMzjdJB5wfE3J6RWB6ZWVEM6xN3mxWtva1i9nrG9zVq0hisxZrkD3eBHlfA5BJjTkMuhpb0dXW6sBQW632MCc242G9k6MTU7Lcb9m5Urcd999ilkSC1oo6ObIAtPa89KacghKJR9wyhYIksns8sbDng+V32OjUi6Li1PTOHT0OKZnptDf34egP6AyAoLsG9etx+obbkA0GpEUgoCfgJXnHuORwsGg5BGMhCKzyyxV3kSY8gSvviYo5ZpTTkEAqAmGY/JTCYXLZPeW8lkQtr6143UU02mxpgzeD0UacNfnfxNln1/aW7Km8ywbyObVJtXa1oZMOol8nrpUGgyNdrtUouPQarnNoEBTEqYmBPyYm51TcgTXYGJ8QpmrZE5pgrISDXsD4txr6hzQ+ikf1TDm9jV7yWnjfMGb39/92u/V36XrK/CxXYE6MP3YHrr6hl+rK/DwT35gJq4a4VqPvRP6VAM0DXNp2BBedExIuhP5ROBqDTGVzFAzZq5tgfK5Oa433zexUZcOhC2wFWx1/jZ7bYplo7v08CKqWTO31aVxrIch/B4vhoaH8TA7t2UAYnB41Zhx6dpXR/kfBpgSJIsx9fuUVmC1c3QuT0xOIRz0y0UedJWxfOECDPZ2SxOYY3c9JQiBIILRRpwYOoPm9g4sXrUW2+64SywngdQbO3bg5IkT+vrI0SNihwlgCBQItjraO7Bs+VKMj4/h9OnTaO/oQHtbu1g+jucJfOjUb25uxc4dO8W+SttLE1sgoJuPaDiCT3/617B06TI898xzWLVyFSLRMJ782eN4+62diMfnFTxLPa8Y09yHZ0yt/OMSYGqPp1N0YI0yllnLFXNKNChm0/AzbiuXRW9HB3o62o3RjSDH40WOmbX5As5PTKKlrR3pRFKaT7Znbdy4UceEYJHrSRbZJgko3KxogvfFHpJRp37TkSbwa/6M227BGZ/LyDeKuDg9jf3vHRIwpXmI+bSsdk1nUuq3X7t6DZqaGhwG2DDYNLMxwoovLjKj1JeSHW9sbNLpSBaVYJbtWDEG9DMGSlmjzrYorqugW0EqLPjP7y6jkE3j5eeeQzYZB1+BnnIZbZ1d2HLPA8gzbYByEp9fzOnE5LRyU8kqJ1MJgVO2kCl1QsYksru+yutRINNhTLnvNNix4MHv80vGIJbbiTAzhRM1QWGVhLBqVJhz/1ltiTI6EXO/4nwWMP3dr12rb4/17aqvwK9cgTow/ZVLVH9AfQU+3Ar85OEfV1hOXS8qSaROrAsvY5YBE3lFPappYzIA0oDISne61WcqjP9SN7+HF0JbeypkWoWmZA0v+bDB7cqiMno1+j/0beIHZ3RIEMqGopOnT+MnjzyqKzjZr1I+p7pGC7UvwcC1F1HneczOmGYqe+E222M0tbxgG9e6cZNbreXY+fPKsWTwecjvRmdTI7pbm9EQ9BsdrsuFVCanMoCWji6MXJjAfCKF2WwRv/Nf/wi/+zu/i3QmjX/9l3+VTvTOO+/E4489LgaV7KlyLx0QwBrO2dkpxRVxJayTnjcJBDq6YfD5tdUEpGRMKX1IcAzP5ymW8Kd/8nXcd9/9eP7Z5zE4uBBPPPE4nn325+p6p0wgw3xMShLcXjUukTHlduSyOY1klbygBq8rn2fUENrwdaszrNxoqKPAjIq5ltbFnS1k9XzFbAqeQh7eQh59nazfbNI+JlJp+MNhTMzHcJFGp2BEcVsBn0+moq1btmD9jTdKAsGmJ95EVGOrjAGNrnIxdwTHMr85rL7NnXBTIhFyHks9ptlB3owQ4B0+dkzHh9FRXA+ahy5enMDqVTdg4003KdIszXWm2YmxTSxhcLuVn0p9LtMVpD11GEXuF4+tzXg1ryFz06XJvdOIxqU2rCkVoUXd/LzywvPIJhMCpq5iEW1d3bj1gc8iTVkEUyE8Xga9YnoupgQI5t66XDxvXUglEgiHAjJ4uTw8V4zpqQI0ndc6X0ME0yxp4LrwmE9QbuBowC8Hpnol15wT9muz5ibyS/vI145TD8zPBKZf+cpvf7g3rfqj6ytwDa1AHZheQwejvimfjBX4lx8YxtQaXsyV0QBKo5ejecRcuPi4Sk4hNWPOxdQ4eonrHDZUeM4YL6qjPtaO+i/RkdrRvYxQTsTM5avKaB+GOaqvnsCUTA+/6RiW5Cp2uzB05qyAKRlWbVepoPE6/75lzrh9BE6VKivL3jjbq3gpC0ydDbE5phxnWmezBYS6WI9fwMToMCIBH5qjEXS3NCHocSHgdql3nWHmiXRWRQCZYgmz8SQ7JDFfcOHTn/9NLF++XP3qL7/8ssBTY1OTHNtkq6hD5GeCTpqAeIzcnmpcEx/PeCCO5nmsqEPlhZ56XAIjjvEJktI50xQ1dXEK/+2//SG6u3pUjUozUDgcxDtvv4VYbFZtWulMUn+TgIaMGk1WBFV6Po9znH9JPiy3yRwqZ5TvMONW0mEZScu+S3eqO44SUrE5NAb8aPT70NHcpMxO7nOWmtQyMBVPYCadhtsf0gia52Vneyc2bd4kFpPnW2tLiwAgmUILTk0dpmFTDUvuxBg5oEmsvgsCuRxh87gSTDJei+N3AuOJqWmx0wS/nR0dSCYTOH36lMb4K5YvR5m1sE7uLt34/JsT4+OaMpAZJVNqpwrUZlu/nTS3zhSC+mzVVNQAU37hUgloSTmmhXQKr774PIqZDHy8USwxj7UXW+95QI1YBKQlnsMeL2bnY5I8kF3ncebxZWEACyxUTcr6KxhzIqU81NfKLOY49HnDFI1EnZQGiDUNhoIVGYRz3+a8zh15hJNTWjsZ4eNoYBOL7aRW8Oc8n0LBEH79sw9+Mt5M63txXa5AHZhel4e9vtNXcwW+/68/rD69Qy/Wsje8eOjC7gRlm68ZMWPc8XakbT8bjFc1RVw6LndSUR02qnZ0/4HZmMSgAqZOvamAKf9Z6UEZZbcLY2MX8OOHfyJHcyDoFytDhojApwJMXU6bEkHw+0BplR+9UsA+gRYBjKKwnBgoMknJ2Bymxs7B7yoLjNJN3hKNwF0qICzA6MFsLKFs1dlESuC0UHZhaHwWTV190izS/UzTE135dG9z28lwkkUmADKtOmUEg8yRpIwAcvJv2bJFx4K/e+TwEXXCt7S0KgiezxMKhgV6FNju9uDC+Qvo7enF+vUbsHfPXoE57tfoyDCKjjOf42rGKlGrymPczdF1U6PYMzX9OPmypmHp/R+/DJjq3HAMM2KgncxThrXzPqecz6ItGkHE40Y0ENDX3D+OpwlMJ2NxzKQITINweXxYNLgIXd1d6OrqruicGcWlAPtIRICaRiObz2uYbga9G7q/yvqZrxSzVTams8mLF5FMmZsDpjscPzWElAL/3ejr6dXYfv+BfVjQP4Bbtm2T+Ynje64bmdPx8Qk0NTWa6CrGeTnZsmrjcuLVlFBQActOVS+hqRrIOBYwpidV4ZaLYkwzyThef+kluFgEQL6zxED9AWy8815T1coOerLWLrdKCAiu2eQUCgeRTiVMO1uRUW98XfAGlEpVM5Go/VBGbiGvmxfKDHjcecxMpahLYJZrIbZVN6EmyYHrW4kCo2TCudFlrSxf42zB0s0TNczO977w4Beu5ltc/bnrK3BVV6AOTK/q8taf/Hpcge997/tmtx1mS2yJE4BNNlKmKDKnNv7JYVFzDH68DGBaAKCnc8b0lkXlz3ghqjpi/n2rrTB0pxXKgFMLTE3DFC+E3M6JyQn8249+pNihvv4+NS3RVMIRNHu5CVAJWsl6OlI3B4lW6zR/WY4pL8zJREJZqmQRCV7IquXSSfS0ROHnhT6TRlM4iJZIGIVMWiCAPfOpbA55uJGHB+l8EVQOHjw1gjNjk+pW/6u//muBml27dmHvvr1aItaEEsQwMosGHQKhDTetx/obV2N4+KxuCghqCW4IPs6fP4/GhkasumG1gt737N2LdCojDSMZZ7rRQ4Eg5uZi2LRxM84MncFNG25CsVTAyRPHcPrUCTVuhcIMoyfD6pfGlMCDI2eeFwRUuXzORHt9QMj+LwOmV2JNCXYy+SyijREEqKUsFhB2QYxpjp3wzFblaePzIZ7LI1ksIcCMUl8A4VAEAb8BOgSgNOfwazHajKByuxX51NbeLnBF6YBtVLLtQ5XkCDH+LrGCiu3KZPWclDKQhdyz/yAmJy8KdC5ftkwGoB073kB3ZxduuWUb2lpb9Pzz83M6N5hHaiO/Ll8r/h1qiCvudacVSjFrcMOraYTD7DKxgKwpDVDFvG6EdrzystqgaITiKH9g4SIs27gV6UJJIJ4GKJfXp+PHVAGO8oMhv9jf2alJ6aQV4+bmM9hItUuhKW8WeHPD84qv/3Vr18lI9cyzz+gmha59MqqpZEoAnq8Fnms8T410whQt2PcWSllI2RKQ8nyifrqzqwsLBgbwzb/95r/vzaD+qPoKXIMrUAem1+BBqW/Sx3sFfvijh80YXlmmlzOgRhOm8b2TdWpAKy+c1XYXuwJWd1lx5EsS4BidXC45zSsXq4pp2zBv9rLo9AU5oJGh4QDb1+0YXyySMwd1DPxiaxhp86Mf/0jbOzAwIEBD1otjcAJTggbr2jYA2TKu1c8GC1h4LW6vojGlZjOdSilUvaerC/H5mJqACqkE2oJeNCi3tACfu4yg3wOUCgpiV0mAWL8ySm6/jDz+YBju5i54G9vlxO7t68fwyIhA0emhMwK+U5OTAogEwqlkUtvxxS9+AR2d7RgdHRH4Wrx4sRi6melZnDh5UuBg86YtAgXPPPMMTpw4qTE/o4I48m9ra0d3T5/Gyvy799xzjwmEj4Zx9Mhh7N+7WwxvJpOEPxBUzic/CGz4j+CeYf+UNRin9fs/uLbW+GRd2UZr7JwLzrpb9zc/y5gVjQCFLOIzkxrn97S3IptKiDlmrSaD8GOZHBL5IgKRRri9Abh9jCfzCjAzS9SwzF4EFWXmF6Cy5xvH+21trQiH/PD7yPYR2pGxdPSuxaLWPx6La/3IEre2tEoSQB3o7j37MTpyTmCsr7cPixYN4tVXX1Xm6R2f+pSAKmtPuZ88fsxRtdWrXCX+HTsmtxMF/tzcfJiphDNYlz6Y2bPSmVIbqsTRMgIoY/rCeeze+abG+oyS4uthYNFiLF6/BUm9vspaL95YMM0hnkhqWxoaoohEQmoWa2RaAw1uHp901TrTrYveuank9jD0/91d72JmegY3b7sZd915F5586knl4PJGTbXB3G5Hd2xMlDYPuZqLzP2VFlxpGWWB2fHxCxgePifG+Mh7hz7eb6L1rb+uV6AOTK/rw1/f+auxAg8/9oRAockbNLo9CyYrOjGHTTIZnwZEslRUw1Bjsa1q5tTsY2o5a8GIYVB5Ia1GShlwaH6/Cm6rX2tEyLG58y2jgzXh3eb/JcVbEShxxPjoo49oDB3liJpaRycWqAKQnG2qND9VxvmOfpYSvZJLoKCikWR8EgP2ycLl8kCpCPXykBVi4H6piK6gB16Wo7KhykMAQh1oWV4q6TKZveryqvqSTHMhX0Im0oplN23Ff/nt38Ho2Dheee11BENh5XNSc0oQzUB05k6yGnPp0iW49957BQwJiMlS0ZVPZi6bySFO/eXMrHIrm5tbsGfPXpwZGhI77CdjWmQuZRTNbW3S+9287RYF0k+zmtLvR2x+Dm/v3IlwMCB3PrWWRYWmF/Rzfm2c7gUBPoKnK32Ysq/L4qKc86cSsu5EElmAxuflfwd9LuSS82hrDKOlMcJOUOlmmbrg9gcwPZ/CbCKDYLQJ/nCDnPq2tYxAlMwp/3H7uM1cG35twZJamDwcpXukFY1GG8SkkkkkKKWGlI8nm8fMTr4mDMh24dCBQzhx8oTqSPm3Nm/ahB07d+gx69ev0+8RXFM+oPOWI3tHAqM10cie54cxD8r8paIGA0wrf0uvRQ+Kbp6MJBnLYkf95TIaPW5cGBrC4f37VSvKJjCm7/cvXoqVm25Higy3pgjm9ZRIxKUx7enpFnNPYL5r125TNexyIZPPaYphddhkSXUDKLOSuZkxN5sMmChKOkIm/82330I4FFIGqc3RtZMWOvj558meWqDK9wOuubTqfD63S5OMs8PDMoft273rary11Z+zvgL/IStQB6b/Ictc/yPX0wo89rOfV8PuHcZUY07HZVsZ8FkHfcU57HCbta52MUPmgms+LnXlm1YlB9BWHlFdbWsIqYJCatdMq6nVrzFWyNQhmos/L/TUfZJ9+tmTT2jMSJ0hmSQTf2NyNY05y8BqAzaqI3z738ICBKbO/xxFpHFwWxTNuBx5dcpq9mG/e1sA8KudihFDNHlRg2ec1YogIrvs9ulfscSLfgkjiQLW3bod//1P/hQvvfIqdu3Zi4EFCwXROdKn25+6z5amRuQyaXR3dQp8z87TpERgYwAiY5C4O9ST2pgkjqBzOf7cIyOV21VENpNBJpOT9pBZr3/253+BQ4yUkoPfjWw6hWefeRqZVAqhgA+FUkGmKTJn0hgqiYHsZo17/AovFOkmPwCYcnytY2IZOucGg+CIID/kc6OQSaAp7EckyFYjU+lJGYI3EFb17Hwqh2S2iFgyjcbWVpO9Gwgo0sg2kZFBJYNJVpSAmnpJdrIzM9bvJ3AzY2aakFhWwLWMxWJiXglKya5ym7hm/PB7Azg/Mobjx44ikYxLLrB5y2ZlmZKRZ6YsWWeyiDTzEMzTrObz+PR6MKN8k/fLv0lG12g1q7FoFszqpqnsQonnj060Mrzlkm6A/IUCYhMTOHviBErFPLw+N4quMnoGF6G5fxniaVO4wNefZYu5HQsXLhRLTs3ryy+/Ugn8VwaVIy0Vc8zj60S8cV35PJQ0kIWenp7BsuXLBE7/6Z//Seca146fycpLP+rza9/4pMw75XOR0ecaWG0tbxz5O3wcZQ8Xxi5g9ztvX09vufV9/YStQB2YfsIOaH13/vNX4LEnn9a1Se0sTuONjXG63N5Sa48oydFrPi41ONW0wdTsHh9Npk6/ZbWpzn/reWsyU2uf0whCDQtk6hINy2TNM2QVyXTxZ888+7SAKdkyNaMqe7W6PTYFwDB1lY2v8LVVYGpipgxANuCAbn4v5QwEE8xPZcA/WdN0Ah1hF3yuouKhmK1OYMprPselhMSqhiS09QRUCpArFJENtWDV5lsFIJ974QXMzMUQikTFdlIfSVDEWB/mThbzOYQCAWSyGRTLBvQTTHEcz+1iFA8BgM/L1AMDvpXLWTJsF0qmZSmZysjjHW1sxJce+i3Mzs3hzJkz6Oxo15rtefddDJ8ZUtC+i+eDMwon4LAsW0UveWXvk9EWfgAwrf3d6s2HiW/ijUWINvNCBs2RAMIBr5IVyEQm0xl4/CH4w40oeSkxyGN8ahrpfF7nLEEYwZOYXLKoTsoDASlBNQGnigw06nejsZF5oo1O3BZH+QSS5OXLJp6rXK60RWnM7vJgfmYeIyPnxEISeG7atBHnx87jwtgYNty0QWxpIpkQOOPfM3FYVtPM88EtzSr3h/tKdtsAaR5Lc16bWzn68l0o8UdUhNCRX8jDXSwgQpZzdhZjZ8+KSQ2GAsiVC2jq7IavsVv6ZX5YEMjTV/rQdeu0TTRivfjiiw6YDCBbyEl3zcdZI5puSdUOVYbPT/MdUyHykrEsGFyABz/3IA4cPCAZA89vY8pj8H7GVAb7/JLskMEnYKUulX87kUhoIsPXJ28kuQ6sjo3HYti/Z/d//hthfQvqK/ARV6AOTD/iwtV/rb4CH7QC72NMxZraR9dC0WqTj8Fq1exDM8qvgj0LVB3YWgGBNDGpbMZmR1b/ULXa8DKgay7Uxi0tYCq2y7CmzPXkUxgXcB4vvfSimC/F9sh5byJs7PZYI5bVHV4KqMmWkqSyjGmNDlWZkoCXYI8jSgIOhf0zezOJ1kARfneRHiN4XWWNzsmeGjBdRsnFCB8P3IEIcoUS5uIpzBS9aO1fLKNKPJkSi5ovlmRk4gdBS0tTk0a2ZDBnp6dFOOfIIno8YvYGBwfFGPJ3YvNxjeYJJAiyTH2sAa5eN5njIjI0w+TySGUyaO/o1JrOzc+pnYiAu1jICwgziJ0Ly3sPSiUI8MyI3oyda01ul59Xlh2zrHbtsRZjXQmWNQoOG0NGMw1H+aVsEhG/GyG/RzpKspdZaiddXuRKbuTggS8YhdsXUHFAKp3WMTc6XJjxvZNoQLaXoIrbRCBK7WdPbw8am4xLnmBJNzU1gfvcX54nBJIEsrpJKpaQTWUwMnoOsfl5jbM5vufWs/Oe+k2CLa4PDU9NjUYKwAxb3jDw3OSx4JifAHlqalppC2Z8b6YMAvMltdfD6/aaJAovdaBEjQWUs1m0hYJIzc5idOi0Cdxn+oQXCLe0YWwmi7KbwNCr1xeBMSUKHOHfsf0OB/S68Oyzzwp4kvUlkKYOlcfASgusrIdpDnydBJmOUC5Lw832sM9+9jMYWDCAf/jHf5DJi0w094HHgdFkPN9YfEGtbjgcQXdXt0b+sYSpjOXfoZmPN42UCvC1uqfOmNYvUB/jFagD04/xwatv+rW5Ao8/+XSlNrA6wnegR02rpBl322+YFiYLSCuB6o4ezY7LrYbQAkBqFhVBeoWlqIz/L2uGcbHPm9SRRvBGY2qYU44eqakjiPOox/ydd96Rk1hMlFhVM8bntldMGdK5mYYfa7Sy7CnH8y6m88gFZT+qjCmBhovGqWIJvPzzeYuZJFrCRQQ9ZbXw+Fw0P3nhd5qECoUSSgQabj/cwQiyBQNUZ4oeuCMt6OrpxdiFcczMx8R8Wl0eR55eyhQ4Wg+yHnIGPT2d2LBxAxLxuNzxNLVwdMzczHQ6K8BDkNbR0YmJiQnMzs5pnE/mkSDF4/XD6w8ohL2ltQ2xeFygjNpDYsbz585h/MJ5NDc2qLQgmy+a6KVwuMakY5jYD0pXMCCnanIz2mID0q0pziZA2LF+qVgWuxgJ+YB8GmGfC02RoAxk/H0yzIFQFA1tnfAEoyiBNbQ0RZnRMzXGrM+km55AW4DKaVIii0dAumjRQvT09gpsxpMJAS0CU97UkNHj4xnrxK/ljtcEwTRFsfM+l8liaOg0YvGY9KhLFi9GZ1cH3nxzp9Zn+fJl+rsEpATyAr0Msw8bljQSjaCttVX6Yd482NcE11KxSy6X2ERP2TR0FcpF5Ep015t2p1I2o7SCYiqJ+akpBPw01GXhJrPsD+HkyIwMYVYTam9OVq5ciZtvvlnf5zlBxtTqcGnk4uuD200Wl7IEfuimzgGRXC+CTZ4rXKMbVq/CF7/0G/jZE0/gF4cOCYQTaPJGicwpgTjXkY+lSerUyVPGLEUW2YnH4uO5zjT3MSf1vf37rs03x/pW1Vfg37ECdWD671ik+kPqK/BhVuDRJ55yXPlOc4ttRXKARA08qzytybw3+YcG3Vm96eUmppqsUTJDFe2meapaZvVyFtPqPlk9WiyakeeVgKnVmZL92b3rXVVzGlbP2Sa1P1Vpump26vvH+b8MmBbzeXhVNkCgAAFTgrpCNoHmUAFBmp7KZfhdQNhHMGMYVYLNQtkDX7gBWXiQKZaxZMVKeJu7gVAjAsEwdr71tsbVjc0tmJubE4CgwUnTXOajshWrXMS9992NT22/XcHux44dEyhYtHixjCQjI+dx8uRJMXNf+cpXMDFxEY8++lNMT09plB8KBuDxBkzGZdkFfzAoo8ydd92pPFMWAczPzODnT/1MLC1BLDMxqS0NR6jDNHreqknnymcZRQsfFpjyPoE1r352JRRz6GiOyPzEzE6CRrK8/mAEzR098ITIoELyCMOAm3E1AWQ+l8N8zKQlkNkkWFqyZKm0kWT+KF04dXoIo2Pnkc5kzGhd7n2fgCPNOQSZlj1saGgU0OS5VMjlMDExrqQHxpANLhyUM3/v3n26Gdq4cQNmZqbB3+HPqKedn53FwYMHsW3bLWJ+yZa+/sYbaG9rE5NrzgXgxgAAIABJREFUzU/Wra+xeSoLP1u33GWkC1nV8Qa8bgSYXOBxy5mfjsfh93v0M/jcSBXKOHN+Fl5/2JEnFAR+29s7sHXrVqxevVrGrf379mvbqYUl00kwyg+uQ5Dnh8crxpVgnlrYSIROfgdYRyJmH4J+dHS16nzga43jeH5etGixfp/6UY71eW5xG5579nkcPXoUHj+33LlBMeJaAV6ub32U/2HeseuPvdZWoA5Mr7UjUt+ej/0KUGPKj8p4ttLYZFjF2hD8aoUoB+wO9LuM/jTT+UvDuh0YaphK66i3rVA2CqqSi+kARoc5JYjKFezzmUByjkzFmhaLyOWzAku8IO7a/a5ilvg12Ub7tyxrWgHCFQnBpeCULqsPYkw9LvOcZEwJYOXMJ2ubSyDqy4gxJVQPuICI3we/cT+Zi7HHj7zLi3QRyBSB9u5erNh4C7oWLsObb72NfQfew+q16zC4cDFOnT4tYDU7M4NkIo5sOok0R67ZDB566ItYvXaVWLfhc8Po7e1TZNTU5LTMKXNz82JM6d7n33744Uewd88etLc1aUyfzRYQCIcRaWjE3HxMwONLD31JRquZ6SkM9PbiFwcP4Nixw0oSKJSMNpLAVH3yTitQVaB7+elPRvzDA1PS6ARpfiL+fBpdrY1oa4oiEZsTu8c8Tm8whGhLJzwBsokeVbwqPeESc5sZwZOxZDID5QzUfhI8HTt2FIcPH4Hb64PHS81pUM58ntM0DBF083fSqbRA2oIFg0o4IOianJhAKOCX8YmSATKz0YYo1q5drepYhukPDPRpW031aERgN+bcZDCrliCa8VPU9J44cdw0QYnZNzdNxqmeRS6ZgafkEhNadBWlKebNiadcRJDO/GAA2UQcbo36Abffi7lkGqfOzYhV7uvrU6A+JQoEl2vXrcOSxUsMWI/FxB7TEEVgaUxiRodLUG7zR6UHZ6WqxyOwzwQI6kZpjiqVC2jvZIxWULFP1KiaFA4Tts8iBzKu/H6xUMKu3buwY8dODhlQJhhVVJsRePB1yZzZuiv/Y38Zua53oA5Mr+vDX9/5q7ECjz7+hPO0hs2wF3o77rbA9JIcSoItJzv7EiOTDda3wK9GQyq4WskPdRzzjqPfjvxrY6cq+k8yk5INGHDKC7UZPxJUlpDLkZ2BLqB79uwS28gAcV5oCTgMGHZVRpZmpF+VIRgm1rC+LgKCIsEVEXl11C9XPn9P+12kUA4+xvIwPimbQEu4gICbA+Yygm4XwgKm5udMIXD7w0jmSih4AgKmmUIZD/3Bn2DbPffjpz99XDq/1rZ27DtwAC+88CLOnx81Zh66yn3U2JrYpvvvv1fAgEBhZnpaWaNknAp56glNSxJZKgIqRiENnR7CqVMn1R5EkNLQ0IRAKCTwwOD1W2+9FbfccguGhobEqJ4dGsLJE8cV4E9gI8a0Mso3DKXVmOp41tyU6OhIhwAwdsgAECOhMIfOYTj1i+Z7Nh2BrDLH+TQ/lbIpAdOu1iYxpvx93pz4wlGEGltR8gSQKxGUeZHNZQSubDMZWcDWtjYBLY6lORqn/pZMJkf9HCHPJ+gKJzArCgySBeRacRMpCSBkWrNmjdbwyNGjGL9wQRmpQfXa58Q2zs3Nim3cuPEmjI2dN4H82QwGBvqlMSVjSBa3tblFDCzBKwFjR2cHzp45q5soPge3nQtRDaMvo5Qr0CWoGKh8Kc8SUjHxbMHyF4toiURQyuWMzprtpV5gbHIGZy/MoLd/Ae69517cvG0bxsfHceLECbHGfX39On+VUuD3C2zzfAoG/TruvDfUzRtj0Shd8Pl1Hpls1TIy6Yz0qNxnfu0L+lViQZB95sxZNW9dvDgpdp1rzLVn+xhzSjnG57aKgXdmKzJbOucSm8p2vf3W1Xhrqz9nfQX+Q1agDkz/Q5a5/keupxX44Q9NJeklzGjNmL0Sll9rVFJ7N+GSzSq9lCWtHdHXjs5RdGKaLFtaYU2rIMVAGANyrAa0RBEAI3TEspgqcTWIFwsCBB53WXFHRw7/Qt31vd3dGOhfgOGzw2KK+DwK1aeZJ2DC9sX+ahRMzSRrFPPwlNim4zBx3ATlmRoEJoZH+sOyAsqbolGkmQM6cR4twQICLhqgOMb3IBogMDXI1jCPHpTcAfgiLYil8nD7grjhlu1wRZvx+OOPi7Xq6+vBLAFPLo/xiQuGjS0WVQ7A5AECT4JLgiMCP4JWbjuBAP+bZhUCLhuUTkaQv0u8USzn9Ttk81QFKWNMBnfdfTd+//d+T7FR/P7u3buln3z66aeRTMbh9brkzG9saoLH7XVyLalB9BqgI8c6kwoI2o2sI58rCORQ/6m7F2JQmxImWp6smyOvcABrMNQAvy+IxOwkPMUcBrs70RoNITE3Y1qmqHP0+OGPNqEcCAnc+wKMBDMGHYJLVqeyhpQmMAIvajyN8YkxXmateDNDCQO/R8DKJifmfGo9shnpHe+8c7vAIsE6AScBHIGprcBluxTPFZ5XmzZvxhSfIzYnrM3jY2562PjViL7eHgydPi1A19/frwaql196CYsWLRKAPXfunNZUzC2BcTaLdCKJHOtfmVDA5wy4dcPDVrEwPAi43IgykopVu9RLe904PzWJ8bl5lFwurF+3Dps2bZbrn6zt4IJB/V2dB2yGymX1N/m38nk2OKV1k8KvCSj5mfvH3ycDzBsksqtkc3mOkfUkW711681inR955BGZ7WTyY0KEkhKYjuDR7/PGyUZV2bQDMrc8z7iGBMIH9u2/nt5y6/v6CVuBOjD9hB3Q+u7856/A9773vfcF4de61a1pyLJS0hgSFNLFdIWJvWmQIvvqaEKdzFF9TXAozafzUXHy11q1L42fqoJTMmcGmLLZhuCUF8FCgXmRLo29jx87IvNOQzQKr8unyBoTARQw4JOAzmfqNNUERdbMiVaS8YtMVaFUAaTWBMXPHE+Wmc/KeBzmX/r9yKTSmJu+iK7mIMLM0C/mEHCX0dYYQdDrlW5SEUmeIHJFN1z+KAplLyam5+Dr6MNEMueMWOcFTshSkuVj7WVzS7PYtnA4qH0gmGB8j9hgj1sAlsCLHzYSS3FfBGEOQ2xd7wxizxdyMqWY+J+cPt+werUOIXWQ1BKSXVu6dCleefVV+L0e5ahy/TkaDgRDiM3HBIR1LtisW3sT4zRyWaDP8S4TFKzxzGhBPYZgdwCpMl7LZUQbm9HY2Iz47BSSM5PobW9GX2ebwBi3lQ1PRbcX7mAURepkCdDCYck4OAqmPpTgkk5wAk4ZihzHO9lhbq/WqVhGvpiXHpXHkw5+AiOCdP4+G8P42LfeekuSEI72WUNL2M3f5WObm9ma5ZdDf8ONGzT2P3r0iIx4/DlNa2RbV65YiX179yiGqZmsZX8/ent68Oabb8mRz8cwVYHyi3Mj59SixGNXyGZkriNbWiBjyqivbBr5ZBItwTDaG5sQ9gdkCCMQzRTzuDAzjalEEstXrcLGjRvRSpf+2Ji2h8crHktoTXi+67zhKJ/lEAraL2uNTWRV9R9jsXjw+Zrh7zBwnx+Uc7i8bqxZsxZ333UPHv3po0jEEwKfZID5meY7nkt8zdNgxeizauYuG6t8OheMXMCL/+uv/uo//42wvgX1FfiIK1AHph9x4eq/Vl+BD1qB7373u5e0NNUyp7xw2JGbNWgYelWVRpcym8443DZIifF0Ru6VOCmblH+FjbEZl5YtNaSpUwqqHFBer8nEGfaTT8ULLIEpmbNcNo2LF8YwNTUp8BsKhAQmuB28INOVbveHIIRAgACDAIZ6OAJC5pPSgS0QQ7bUAVDc/ngirq55ArZsOo1CNgef2ytjSmx2XBpABsQ3h/1oiYbQEPLLLMXt9PpDKHuCYk3d/gjGLk7D19GPlDso4DM+MS4wTxaJVY0EPwQuJlPTZFwSxJG9mp+bE6CgaWfJ0qVYvXqNNH4cF3OsSsAp5rQMsY2s1PR4XRr/kzElW0UAQsMOR96DCxcKONh+d+ZV0ljV3dmp/SQLRkaXf48gS1FcDGsVIWx0xtbZze8Q8EjC4JQamDpbyieY8coxMUGJqQMle0cmrkTtqteHXDKGkBtY1NelUX45lzFgiX/HF0RrTz8a27uRp7TD49GInqCKx5aMsgoAGOPlNAwRqKsStlKHyu0tavsJRm0gP88Ljtr7+npx4OBBMaQmTiop4JnN5JFJ5Z0oJK5HAKdOndLvMNHg2PGjCvQ/PzqKpuZmbNu2DYcPH8J7Bw4okJ7HkHmeS5ctw4H9BxQszzXlOcfjzHQFJirw2JfyeckGguEgfAEvkqkYYtNTyMbjcOfyGOzuRYCSjXRGcVlkTAseN5atXYeu3l6dCzx+TGSgBpnnFCtrecNg0zKsuSub4+uHN2dke00RAc8JHh9uE6cLrFwlS8xzSTcjbgpDOKnI4aabNkoiQc0z0wfs65WsuWFkmXjAitigzjfelfD427IBHhfqcf+P/+1/r79B11fgY7sCdWD6sT109Q2/VlfgW9/6ViVKyV7A7YXdRM+YsPZK3JJBpmKdzIC71qxELaapNq0dxV8xH6pmQaQjtPrTGnOUeYih2MxIuqyQfsXOOKUANPXksimF27s5cmfWJvWlmRzmZ+c00iVLx30gEOIoXGNymjYItPg8Do3HCkm/9stpTrWjfJQ1LlbHOved+ZRkUAtFBY93d7YjnYwpKspTymHqwihSsTkBMYXHl4zONA8vwg0tSGbzmC0HkPaENDImg9ba2iKgQtd0S0uTQAIBs+Kw3AZY8vPiRQvFNnF/6DhffcNqgRBq/BLJJMYvjAsE0PCTTCTFeEUaIvoeWSwCBo5XCej4r6m5CbMzswIijAZijBJHsBdGRtEUjhjgToCopinTmkRg59E/Bu/74SHAVz2owlC1nhb4B/1OTaiHNaY0+5jcTmqCCYgJjiZmZpAtFdEQ9JnYrXwGQTfQ0sAGJpO/6g4EMbB0JVq6+zA1F8fU3LzYOMVTFcwImcfNNECZ3FtTz2lucHReUgNZyiEcCWqt7fnNtaZ7nXFjjEUieGJjlCQShQJSyQwioSaB6KnpKYEp9siT0V64cBBnzg4JfC5YMICenh459ffs3q2vBxcMiEnkOX7DDau1/q+/8Tpamlt0bJmJyo0kK83zPD43K9PUfHxezU+BoBchrxcRnxfubB4+RlmVXZItFN0uhBqi2HjLNhSpC02nMTIyqn+dnZ36NzR0Rgwq7xXIpPPYKePW51dkWCgU0etVdbEwRQdkSPnCkPaVzWKOVliTFBcnCkZDTO2qGPZXGLZvmGndHIASk4J+n+cp959f20xhW4DAx9OA9z//4i+u1bfH+nbVV+BXrkAdmP7KJao/oL4CH24FLDCt/S3LmtoR6JWe0YDSqjbVmFyM2/bSgP3qb2sMWKtntTWnV/id2sxUhvnTAGM1puy3sVIBjnNZ2VkuFeRelq6xWECUnd1k7wRKjLaRfBmZO/F8MnrxwssKR+MsZs2jdKRk3Kz5yXSRCsg6EFngVOmqTlmALxCmVwVBv1vmnZmJC0izIahYVOg9fEGF66fywNR8Av2DS9C2aAXePXQMx44eE+PHcXtfb5+YWcUTOT3qBNK2Fei2W2/BxpvWCXweOXJUWZobN21Se9TpU6cVyzM+MSEAtG7tWjGoHEsnUynJABiRROaTx5WMIYEqAS9jp8hqkVHlCFiMcS6PhmAYXg8QDQUQCfqVnRkKeNHQ2ABfwG8Ajc8PUAfqSAioszVGm0ubxLjOjGtKJQ1gJmjhdhA4n5u4iNMj5zAxOozulibcc/st6GptxsjQKdPZns1rfJ8uAbFsHv5IE9q6uhFPJLTd1NIS/BBImgpMAqwcPB6yc6a3nWCLa+qn271U0I0GDygB6uCCBYp5GjozJPkFv8fAeII03cAUXYxUlWOf27tkyRLJLWgw6u7u0o0FRaidnR3SNR8+ckQ3D6tXrdJz8fyiXnXhwkXYunWLkhcOHjigXNWFg4PSxxIs8iZqhrrWXA4d3Z3o7GpHsZhFJhEHo/4bvH68+vwLOjaRhgbEU2m0dLZj2/Y7EM/lkUhnxLqSBR0YGNTNjomlcpzwYk2rChxKreXPu8KHzGEO03yp8bGIEszonzcja9euFdvL8483NDLIOTcB9v3h8vcDazbkz5l9+j/+/M8/3JtW/dH1FbiGVqAOTK+hg1HflE/GCvz93/99ZUdqL0T8ZmW87iTQX36BufzCZQHtBwFTJ6K/BtDSPHXldaxIClgVxQsodZPG262LKa+nBC35fFaMHoEnQRTbmch5jhw/ikxsXsDTZG8WlQrg87pV8UmwSpBKcGn99xawVoCp1UMa5wtcNf/czqi6TIjKMb0qS+nszyOfTSmD1Bi13Cj5Qjg/OYfW7gGsXLsBOXgRaG7D4PJVGrWOjo5i797daunpH+jH0aOHcWD/fnWRBwKmTpP5nP/lyw9h0cIB6R8PHDioUPe7775HY9XRkfN6DA1MZONWrFylLM+dO3fi+IkTat9ReDxBtzrb/Vi+fLl0rWTtGIN0++23i0VtaW3FicOHcXF0FM2NEXhdJXhKeX0u5tPaNx434h2Z0BgV5CZj6oYrnwHXxjieDPMsts7l1miYjDcNVQR8iVRKvxNqbkVTRyc2rl2NLTeuA7JJvLd3Nw7s2WXc4T4/Is2tODcxhZHJGcAbwMTUDLzMIPX5DCgVi2zSG6gpJvAMBkIaQ3PMHAkzqzMEt9clFpaAkR8cq2/evAXTU1N47fXXda6Y2syssk/5/IUcpSIFsdj819XVIRBGYEqQ3tHephuL06dP49zwsDTAjIYi802QToaaGl5uB1uTOto7lHzA5yZzaVz5RaUDREMhlATG06ojbWyKIOhxIzk7i+xcDG+89DJyqYyOZ6ZQQKgxigVLl6Ko4oCk1pnGKj6X1VEH/NQp22Tf6uvNHL8rf1COodF9DTg1rxS2f5kiCAL+BQMDOk/pwOcNEGUA0pk7x98+u+KknNd6rbSCEoiv/8mffjLeTOt7cV2uQB2YXpeHvb7TV3MFvvGNb7yPGbEXjlrGtLbas3Z7Lnfz82eVFqfLN1xO+CoSrY2isuyK+WwuYvo5/TH00Bi+02EyjQGL5ho6iHOZlMBpWWNkwO8uY+bMKSRnpzSCVq0i2VFWQ3ppYuLjTI+8kkYFMs3XArFkSwlG1XVvuGGyZ9oCjtbFltKRzp/QDBLRJdvNXnM1TpmYKrYTZfJlzGeLuO/Xv4ila2/CiTOjGL4wicn5OBLZLM4MDYlFW7FyhcAadbPUNT711FOK46H8wOpP77/vbixdNKD4nnff3SUQQI0pzSQElGR9jxw9JlC28aabxJzt2LEDh48eFSNIwES+mI8lWGIjkGngyQkgspmII2pqJxnVxISBfDqp5IHY5Di8KCAa8GgdaQQTi80MUq2MYcM9xbxhqB35h7IrzcJKR5rKZhFT/mUeCwYHsWnLVixdcyP8kUa1aO19eydeeebnQD6D3o42nQOMePKGoojniphJphUbFYw2oL2rS5pZShloOmLLlvkwEhNqjG3LEL9H4KrK0iAzTMNaAzrpGa/ENWX/O1lkOe/zBcVHEWBRX5nN0K3OBq2MIso6uzrFXFNDyZpTpipQG0y2VhpmaikZkyRZgUlY4L7wMwFdf3+fgC3zZ3lcaEyTBIUxV8kkZudnEUuw/nQa7mIBXS0tyMcSGDs7jPbmVp2j2UIR4aYGNHW0wx2JIhSJCJTSLc+bFX74fQy2r2hTLjEsGhPhlSlT+xquTdWwsW5U6thECAL03p5exUKROeV68KZEmlZrgHSSSyuv6SpaVXPZn/1pHZhezff4+nNf3RWoA9Oru771Z78OV+Bv//ZvzaXcYUas2UkmF5lUHBNSTcSTfXw1f7T6mFqAefly1taR6u+ZB+thlp2t1bTqx6wkLRm2x0BEkz9EsEPAVioVZNJhvzvZUz6S4+TY8CnEJ8fFRDGrMZ/NIMPQcS81b9SK0rltgKk0pk5DFM0xdpsITisssAONycnZTFPTGs+w96DJgSwWFGSlcP8ykC2VkcwVkSx6MLhiDYLNHQg0tqKjb0Ch+4ePn8B7Bw/itttvw+233YozZ8/Ifb9v316NogmCTMJBWYzb+nVrkM8k1eZ08OB7YsU4VubP+XtMIZiemtE2b9iwQcfv0KFDGB4Z0diVHwQSZAT53AznpyaSj+dntkXROEOjTi4VRyTgRsjngbdcwPzkOOJTEwi6y/AxJopHQlWa5KfdYt6I5b3GqoQyj43DchO4sgY1Te2i1yuTztZt27B67VrJAd47PoTX3nwbB3a9i5FTx9Hb1oLbb96CUi4rUxYZU5cvgLa+AfQsXIKCyyuN6b6D75lkBZdL+2WMOxzll7R/xoSTE0PKMT8BW7ShESka4fJ5SQt407JixUqN5F977XUxtPYGhTFK/DmlDpQfNDREpa2em5vB8mXLMTM7oypchtZTT0r2jx+UTQQDQTREIxrzU9ZAMEqAypsI7hNvHnp7e0H3O3WgZK7VBFXIo8BosFBAzOzw8GmMnRvG0sGF6G5uwb53dyHAVAF23afT6Orrwdbbb5PEIccbIiYS0PXuob6ZMWv2Rs+Yn3Q+2xAMD6OfrgxMTQaveV1XK4DNTRfXzrxmPWKWKUFh+gEzhI1+1GTwmvcSaz6zc4lL3ytCwTpjeh1edj5Ru1wHpp+ow1nfmWthBb75zW9WgGmVyKiCRQsUawGrNStZYGovXu8Dog6Y1QWOEM7vE5ip/agd+1uTlf2e/jaZuJK5qJrnMSUA1rjCC6+5AFeHkoRK4yfew9jQCRlZ6LaOhkMySc0TTMywppNJrHSum5pRBeeXCg7EqgJ14WCaRhyQrgxOkyNvwLw0dRxNExRwcM9tdqSuHHO7Pci53CBkhj+IxvZ2tHR1Y9vdnxFg3bljp8bqjA4iKHz5lZdlQCJLJwMKc0oZ1t7agoYo457iqiAlU+zzBcQ4KaBephNXxZFPRpDPS9avqOihghi/6jIZkNLU1IL/+gd/oEzOF194CefPn5futJRLIjZ1HrHZOQFEVmIyT5P/BOr5j2YvgnuXEVkoL5bbkM8LqDOgn7FGWWaBNjRh+91344bVa9HR1Y3ZuXm8d+gQ9u7bh8PHj2J6bgoLenrRHArjptVrsHLJUrz1+huKgGIlaa5cwkw8gZlEQtKBvMuN9r5+5Xnmsmy1yspIxbIB7hf3nXpTw/obtpSAiYH1ZFdNegRrM1NiGW9cv15g9vDhw9qTRQsXad15LMgo83wjoCRDS8NYf1+/vsfMVBrHaALimN8YeljfGUEw5FPOLn+PY26y7jR8Ub/K52YVbFd3l9haalD1umLKQCIuZz6B/smjRzE6fA7NjY1YsniRpAIEz3z+TDatQoFb77gDGZcHpcr43CBPtxIKagCpeaVXDGGUChgbYTVH2MJUAVM7taj8nL9u0iH4oezSUknaZJ/Xr+gr5sEy81YjfVUDO3pwTSHe/45HYPqnf/jH18JbYX0b6ivwkVagDkw/0rLVf6m+Ah+8At/+9rcv+eGVxuu1bOrlmrNftrbv05o6Y3Ln+ugUE5pnENB0sjEt4OXX6j1i0481VpkHm2iaSgi/Ndx4xGj53MCJ/e9i8vyIHhsJheBnB7jPjKFnp6c0yuc//pzjfgLAEnM7HQZOl3CxyOZiLmOH01ZkWCiHiXKTDTRVqdSwmhG/AQPiDt1elL1+5MDMyTLKZLOCIYzOxDExmxBoIUhqbGwwwKlUxIXxcYfhM452A7J8cuUTUBPgKHjebbrJbc2jqli9PgEPjvW15QQHXpNHaUPUOeLm9+mSz+byuOuuu9Xffvr0kH5fMVX5NC6ODjmxWB4xp+5yCR6mHlCmUCYQNwyxuGzdb7hQ0HMzXD2E5tYWLBhcgBvWrEVf/4DMShOTF1UNSt0rUwQY/eXyUxzswmBvPzqam1EiUBsbw+jwMMrFsgnT93rRMziof9liSWsZTxPkZWQaisUSqsgUEFdGrcnkVAZn3tRrUuPK5iwZzFwuAUgD1ktoaGzEZz7zaaUbMHrr4sSEckzbqR9lVBJQAZfcU4IzakZ5vMgwk32mXIKAjMeH2tV4Yl5mMwJgbot0lyLnWehgIsqI5pcsXSJpATWq8fk56Z55HibmYzh76hTmZ2fR3tL6/7P3ZkGynOeV2Ff70tX7evd9xcVdABBcRRAbCVEipZHJ0dgeakSt4Qc9+cUeP+ndjvCj7bBHE6GJcFizUDGkCBKUSIIAKGLf7r6v3X17766qrr3Kcc73fZnZDWggaAjp4iIL0ei+3VVZmX9m1n/+851zPhnoL1ELTLc7VgRJYfbq8VMPSTebZ/i9tgVlOq/dI25QjABSZAsDeIItjbbvcrX1+zTAQJWAnw3c/5aOCRYIrRbHAQskAG4smlSKo3nGLssJQelGKQ9Y7j/89u/FH9HxCHxsRyAGph/bUxfv+L06AsgxdRAW/R6ARSu1R8Hp3/X89zvGqAa1xTxOLY876NO/a7k6NFsBVNjzTLPKLkNwgVu/9qDEbsYsIEU8h+AsmZTb1y5Lq7Yu+VyWwAMsE3SocPATYEL/lxABY4MsSpRj+4sw+oQRQwEARltGaAxbCLVvEvyoy7vNDkcr1TV1byMTEowqInaoNUS8lUi7lySYanaEoLTYPyh3l1flxvQMtXkoNcMEA1c3uiwhMgrv5To/ZoWaSx9MGgAmWD0AHYAuOKSdQQZLiC8Ntk8yAgrJBexihY5M6GtuBiGAXuwnStwAHDPTiJpao8Z1ZKBfRgb6CEJzMBch6gkh612kEwDQA/yhC5WysWyRic5ZmSLjlRBV9JnPfpraWYwZ5AeQWqBkjX8DiOH9URa/dvuW1DtNKWSyZGYP7dnL91217kVw/K9Wq9LLZKR/eEQSmaxgL9YZa+RARyPNdAGT4LiUK1WmALgsAu+dTKdkvbZOgAf2G0BSCZq/AAAgAElEQVQKDDEAFtpooh3pyZMng37zAIsoUXtAPNhBNHDAa7A9/P7QoUNy/PhxbdzQ6TL7E4a16zeuMQEAz4MRDefN1lUEpyjxE7AyXk2YLtDXV5C1tRW5evmK3Lh2TdKJhBSyOVlfK8uWqUmG9MNABdMVzivuk2KpJOvo6sRrAWa/lJmQ9N7SpgtaqSCTzXa+uIK0mYQ+TFpj//LGFlr213FVcMqMCgJTmMkQ+xUkdDCOKsMOU0E8lNU6sBCiHIegV+9vfMe19z/84R/dqx+P8X7FI/CBIxAD0w8covgJ8Qh8uBFA5yd/bGZLPVvUgahP/A5a/XVRrWn03TdvjxOwlQc3MK/W1x4MCydPdqBxAKvYA39jPBEip6JOYYItlLJ1stXSu8itGzeMXWozxB4ZlCXr9ANQqrLSjiAHFcCVgBcsZzvsfgOwCUaPJXrrHrRBZgCwhok6kyS45HagvTP0gTaqKPOzpN2CxhLtOpOqD2w0ZG5xgewkjC8ANOoIX1cWlAAinMA1U7ItbepoEYiek6nJKdm5cycZK4Cf+fkF6kS1u5MCW2wzV8hLOquaPy2/KuOHbUCXmsvmWM4GSAao7esryt3paeZnplIJKaA1JV4L0xhgSQcaw64kUgl+cQwIfBPSqHUlncxQHoEyNsZ3cLBfJsZGZXx8lKwftgPNL94Huk0oNbBoaeEc5fOybWpSZm7fZncmgJ9ao0kH+lK5zFa4hVJJVspVhuxj3DUOCXmvae1mJMisbVHfWa3WCOBhegJDCoawzfPO0DFeM9CpsjGA6SkxDgCz6OMOxhTX4/T0DPWkWKDg+gOowuWGNABoRRH5pJpgsN9qNMPYZTnu2nnKJTA00iXU1Q5zG96PsotGQ5ZWltjcIQNNMBohLC3J3TvTsrK0JMNDg3wfZNfu2rWDwBoSgUQqLU0sgrB4oTwlo1FcqALYdaWGJAPxPWVPsbDowFlo+6bfFaRClkAtNXXE+lpd/Oi9yFa4ac0npaGrqfcK8lDZRYoxbSqBwZdHROlnBW8Qfsci6A9+7/c/3IdW/Ox4BO6hEYiB6T10MuJduT9G4M/+7M+CiSkKPPGzg8DokTowc9AaDd8nqwKwZuDSJzyf8Gl+sjK4duWBSahnXY0ynOAYaUSNZo/mlNXVZbKD1AoaiMDfCLJ6ysyAXXSjB36HydjBCidjZ2kIYOFDRk6O9vbG31Em5z4C4JiTGy/j5JxKEeAywJ37quV/zNA0TSFyqqAMpRqctc0mnP4AgdqvHe8BKQCkBlnpHxiS+cUFmV+cp4YRD7jBwSKCTVxBdye2k9SxwM/oK14qFaXdqlPT2Fcsya7du+TAgQNSLKAk3aEsAKVofOG1eA22BcACdhdsH8xAABoE4ohwQntLAiVl18DcgsWqrVekv6/AdpNIH0ArVOpw3QSWxrEkpQXWWHpsC4q4q/VyQzotlNDBMEObCSgJQNOVTCopQ4MlKeZzlFbALITviH3K5rOSz2SorWSTgw4c8DUZGh6RynqNZeq1Wk2m5xakWOqXcnWdBiGMDc4fgB32G8fj5huwdGBEG42WmpiGhrSsztMXRpVFr2mMIb60Tac66NW0hJ7xGjOFMUXDAgBRuPXRPhbgFNv0c4bs0nQGgE4XWGT8DaQps6rXIr8AjO3nBFp19rpSXl2TZr1OzSnY6r5CUdYrZalV17mQeeDYUZnaMiUNRJ+l0hwjMKZIO1AdsR1fT8vp5jQkSNac0SQ7S+Ecun48ep/774K/adAB91eZfDdRhWCXrW5hMMzmCPz1vOQ4fmqCeq9JEiaxf/Hbv31/fJjGR/GJHIEYmH4iT3t80B/lCPz5n//5JsbEtGQGLqMANVqW11KkgsvNeacOTKMTPp4fdflHS/GY6MAWOUDUiJ0e45Ju3Lwh2VzenNdZnfQ6ps+zyRegzN/Ly4SYzJ3JjYIA/E4ZHGVa8V7QufE9UX5H/FRTe9zj93ge2EiblwMw4dZmApwNzmNtIYoSNyZydEaC66NeR6clBLwjC7NINg3bZWTQ0qJsmdpCcDc7M0NQBCBMWUImY00AOvLQQydlx46tsry0RD0iMlCRlwkgRgAFpiufZ2zP5OSUHDx4SMrlNbbZvDs3J8W+IjWb6tpOcSxHR8cIdPF+COoHqwh8PTc/K5lsmuYj6HKRrznQP0CAB5YPUV3sFAQgJD3JFQp8bS6jrWABSsGY1utggGvSaQGwon0sgHuXTBlYv8MHD8oUJAylPu5Ts4EmAIi/arCHfC5fYBtasKPVekNu3pmWQrHE9+MYG9uHcwrmGL3acd60NI04K2VF2RIBetvIwskXQgDuAIcE8BEJBc6tM+Zezsb74fpDnBSuaehmsRDJF/JBiRzPUU3vugL5gOHH++uCxlnUoHOamcdgDkR0LxZJcN+Da62uldkNCnrV8toaz/uOHdvl5KkTLOmDUU5mMzTBoYzuMg8ctRr3cD8p4+mOfLaZYGczXeT5Pm6sCBiotRI82Gm83g1lZFI5/qqphjEM+zY1tUWKxRIXFlggkrk3jbjfi/4+kHN861vf+ig/4uJtxyPwkY5ADEw/0uGNN/5JHIG/+Iu/CCZ3Zzyjk1S0bO7lPB+nqFOfLGdEP6p9y5VBjZb6nSXy33kpEP8GOEIZGqwUvqML0dLSihT6SgYudHsEwpsYHJPCBdmJyBQFANIJ0GKmlEhSgGKxOdTjAfzR1d5Tlz6ApgiZRLjftbWlltXZt55ROjbtJ5JSKpQU2LWa0mo3WYolScX9VN1hKplhN56pqa1kIV9GNNKtm4wWgmlnfGKcwAwaTx8jgBgAIJSVATS/9rWvSrtV47icP3+BAPaLX/yiDA0OM1yfrUirNfZxh+7xyJEjcuPmTbl0+YpcuHAx2C6TrdAFKZvjawGQ8VqUzVGepat8qCQ79mxnSbkKBnG9rj3coSHsgEXUqwD7CNYtnUXIfZqaQzCXCvZx7C3rZV+TleUlgtV8PsvSOUDg7t275ZHjx2Xv9m1k1NbWVjVuKZ+V5ZVlyRWK7AmPHNR6oy1nL1ykS390DF2RwGJ3tYTdBdgtkLVFm0ucaLLcZNfVmU+GnS02NyoqVW+p59OBbnQR5hIRvBDnFO1WwX6CBcU2g/gluwixL7hu0E5UrxtUApS1psnO2FFPfAjZW20igWgtbdiQZLOC5YVFuXPrll2faTr4sf2du3bInj17ZWxyQipcLOhJgaSBXdbsGve2rNhVfY6xnEmA5s3ue7PRB+Y/k9cEulDcI+hDFZqpuEkG7rd4bZZKAzI2Ps4EAtyrXOj5yi6yXewfgOk3vvGNT+JHb3zM98kIxMD0PjmR8WHcOyPwve99jzvjQDEKIgEcQsNCmGcYPDec4gL9GiY+ajNN74b5yMvr/rpoWL9P1iiPogzI/umNBsukKM+CHet0MIFlWSaFJhKADMHoCEoHE+OyAmVuNKup26rRwU6dpkMRK2Fiu2DCtBd9kuVrHCdD94k+VKcHUKF6QGgz1bjFqCqHunTgpyTdRdldgUc30ZEEgVqa0Vh1AIauMC5pbbXCSJ0dO3bK1q1bjLntyo9+9COOF/WU9RrLwwqo1awEPej27TvkmWeelsWFWbl06aIsLi3xbyePn6QZBrFH6L6zML/ITlKf/eznZBIh8Hfvyp3pGbYwBSMNVhHHU4NxBxKGrkoW0K60WCgSjNNklk1Kvj8nw4NDbJEJBS4iizLoqQ6NZrNFExge0LBiGxjXRAqMGtIBAI5URgGmzXXD1MnCMIWw+lqdgHjr8LCcOHRQtmxDpirYRpVN1Jt1aYONLPZJJpeTZCYrp8+ck/mFJZqrOh20HdWFj8ZqZVjmBjClAYyMurJ6WEzo+bHfkblk1lXAhlOCwfgv1c3S224LIbKnKGFbu1UCXVt86f2jbT9Ve+osqRp8cPxYYHDhYowsF2ymi/a4MzUGavMIAHy0x82l0gzdX15ckmqlTDYZmlQw4dCvDo2MyMTUlLRwkExlQF6rpjl4S1bei6ZA8QUFj85c+RtAuEdDkek1Z72ZE7F/2FfEczkjreNnJqt0mow/gCm0z1jw0GDXQ6yYLvaii1q8L66Zp59++t75QIz3JB6BDzkCMTD9kAMWPz0egQ8agX/zf/8/aiwC4GB5GyVKNS4ApOjEjElYgRLzINPITHSTUjgRb9SqqcZNWVZO3RovZBM3My+ZSa+miUp1nV8AeGiRCXAKgDQ2Mirr5Yp20kmg/F1lz3JoBTGp4eEZnt5VKjyOEBBxXxiRlApyGH1sXPeKfzvLC0YMYEeBqUbwUAtIB7yabWi4MnOUgxFMxMwQzReC40aJFcfF6KdcnkBibnpWbt28yWD3ixcvstsSmEoFLl0p9ZcI0sFqohMRJvWh4WE6sSFxQHcg6A2PHDwk42NjsrS0LCurKwSiN2/dklOPPEwN4tLKiiwtLMnM9Axd/24qKxYL1Ju6bOL69esyN3dXTpw4IQ8+eJzO82tXr5H5rVTLfB00oVggQCuM8UeJGMBQwZSZWRJpyaYzksll6IBHZ/U2WGRz7i/Oz8vNa1elUi7LYKkk2VRaSn152bt3t+zfs4etQ5ECgMgtMMnTM9McNywH8oWC3Lp9m9vdsgOxUQmWr3FtYHzAnAKYIhAf50tL+BsZci5AIiAJ55naUFzrZnCjJjmy6FLHj2oqg8UVO3w5baxXkupFPaZLKULcTzinKjexv0W02BsXhCLNTp2tSNPJFMEp96UDzemqXL50mWODXrBNmLAUEaPTgeRLA2xEQFlBsSBbtm6luQzZrliAEVRG3l+BKW9QNWqZ5ttBqoPuKGi1VZ+6/E1iiutfnf/K0BKEpjRYX6U+uhDYAIjNYIVtYAHxxOMxMP2gz+n47/fuCMTA9N49N/GefUxH4N/+238TltwjQduYeQDEOOFGJmHq0ZJJggB32KOkCabGW5gCaOqc6c5yBa9ggMhmWo4jWCTmTbJzUUPQaQdf6LKDzEkYXqBpBLuHB1g5xDQh1Fxlh5rbCbCEB1g4sjCZjOZZmplKS8+hYcm1rm5gckDNfTQtLMAOjhFufjU8qYufTmeWb0MGGV1uMNd6vBOYXJh2Sn0lTv6tFrSlymJNTk3JylpZbl67LtevXmPHoNlZxBGlWPLEMeE48Fz8G28MAAmQ8eDxB6VY6pNLFy5Sa5hJpeTBB47J8NCQLC8ts2S+sLQkl65clu07d8r2nTvUrT+3IFcuXyFg1vPStX7yfdqONJFgCRbs5SOPPCInT55iripYVpTeoffE2IDJZF6rlWALfQWW7LloMJBUL6+rsQxxUmCcudBpWc5pj+7yseFhefSRh2X/3r0EWY16VTJpZTZxrr3la71Wk0uXL3NcuUjKpKVcrRCg7ti9R7oJLfHjXBCAtVrsqASTF0C+X5OqNdXrTi8DjWlynbSbltzBrppLxXzaUEGvHYI09/rYNeFaSTfiOSOqCxWN+QIwxDXo+kpfrGmrUnyFf4NTHk0AsG+QfGBxghgyMNR460IuL6PDI0xKoKZzcVGqtbr0D41INpunDAbJBHv27WPSAlltAEZdGvI0Bfpuyy2NGp2C4zPAuVnS4A0u1LyoQFQXO95hSn/n0ghsWxcvKqdw179hU1Yrnnjiyx/TT894t+MRQNCHfwrEoxGPQDwCv5QR+PN/92fKBFmrTU6aAQtpLQkj+kqwiJhgGa8DsxDjevQL/4YZxo0hKF06uAJ4K0CHSL2fsmtwEwPEAdxs27aDEzgeAKcAY9BHsmOOgYihoWEZHByQ9fUacyEBHMGawkjDTM92SzswoS1pNqMlZHM/R0EojjGqdQ1YUusS5EAWhiIHqjgWZ3fV8KEIBccMIAkwjIe690XjiUolAqRCAV2ACnweguZv3r4tvbZ2nkKnIZTXwZpCSwpHPUr3jNyxDlcAINCLfuOb35Abt27I7PS0rK2usay+betWah4BYgB06ij7rqxItpAnY8pWoNWanD1zlsATIAGgF+OLsVMwr+d/YnycEgBkuuL4ZmamCUqR+6ll1wzfC2AWLBsWBDh3+L3GbSUJoLggsIxX6G2ZBY+yvvSkVq1IY31dtk5NydHDh6mjbDZrks+muW2OdzIleWP/3nrrLRq3qvUarxUYxCCPyBdLUhwY1bI3WmT2egT/WiLv8mcYw9CliRIDQ5owqgEggSHF9UPZAmO0VKJBIGWLL043lCIowFaQpYY/P/+81tFwAF2+6OLXfFu8Fq1p8bOz4NgFfb3eA+/3UB9RT0v5nS6vK6QisIXq0jKZUizWyKR2tRvVu6dPy+SWbRwfyCNw/W/fsYOLIC4WASCDd9QFFQGlMcMKHN30GOpsuSi1ey+qBcdzlS3XCDKNkHLXPe+KgEX17GGtuBAWe0AAf8a5eTIGpr+Uz/J4I/80IxAD03+acY/f9T4egf/pf/4fA2bRQ7HVod3kUeO7/owSHVhRaPCSBA5gyuAUxoSILEwwNWDlUE71yRvPQa4jWKwiSrxW8mNYPQAFdJoAOy115iM2CU72ufl5ef3112WlXJG0gTpM1OjGMzw8FETz+L5CE4qSN95XI3ucHVKwAWYVgA8TKIGCg1bLW1QWTdlJlTNoqRaMJyJtlDFsEyy40coZYQBCGmKQq2l6viRjjDBGcMwrY4r2kRMTkwQSMBUdPXJEnv/p8yyfo5QOhu+73/uunD1zhmOI48A2AADBFgNorJVX9djBpsK5DWaXcVmQWah5BuejvF7luAKsZzO5QIYAkIvziW5JaGv52GNfkrXymty8cVNOnTolf/qnf8rz/txzP5Q7d6bl8Se+RHD6+muvszd8sZiXfBYAUPWUzKpMIRM1yzGordc5vtCHAkAC0CGQHSYbalzzOTrNERMF5nRkaIgdrZpN9LZvsqQ80FciI4hzcP3adV2ctFuyuLzEaKrKelWGR8alf2iMwFgXEB0uBDxxwSUVuD71fGm5mbCphxgvtHVtB3FTXlIndIrk5Hp5GosSp0tVtqBf2F9IW5x19UQF7DsBsz2iizi8DvvtC6INJkI65eFi97SLnnRakKR0eM5npqclx2siFxzL9es3ZHF5lfcZfs8FXkIoaUBEFkr7WEgQPHqbUByDH6clBQR0sLHqZIwtHsoXnw5qXeKD12DbOPfuSFRtavilx2n5wyreVXhqpfynnvzKffwJGx/a/T4CMTC9389wfHz/6CPwrW99k+ASbmb2Y+/vp6uaAM/YHky+0DwODgzQMENAhBBv6sjQcxzZiMq0+AQWaNhMX8qYGbaz7EnHyn9qKFKnMILLwSoiSgnvD9bv7LlzyFuSehdB3DqRg6ECEADLCKYUoATlajCjZMtEGUyAJmdyAEjA8DhYBmBwDZ224ATjp0Hg6TT6q9skbkYXBeQhIwRGzg09LNmya5UyTtS3gmUCI8wys1AHmcpkyFgiymkFDvqlZeZ1vvPOu3Lq1Emam/AAQ/jjH/+YAB0AHBM6jhOAGQC1ibapTBAQyaAlab1OhlFL/00abFje1ib2nPwBcuCkRh9zsG0wSgGgHjx4UB599FOWn6pjArYUwfRLy8sEMY998VcIOhBPdefObckbO4rtYH9QbkeaAErIMG+BsUM3LADJJllTsJIAhVbG7XakUatJvVrluO3fu0/27dsj2VxWO2S6rcZ+xn6yBJ1IyMraKtu1AuwOjoxKKp0jY4pjByhDGd9lGlGtpC4W1JCkC5aN7WyVx3O2W//m7KjnvZJwjbCqzpTjHtHd021rUU+vhXQqE1QfaMIz+QcXOZS12OLJGktoMH1EIgM2NwLycK4BkN0ciG2w1Wo2J3du3+F5HRkdkeGRES7s0LEKoBHgFB3FEC3FHvbMsdX71iUKLl3wagauI0ZoWRQbrm9nSHGdOWCNFjGj8XGaL5tWGQEWeBqHobFRxjjjZyzYYmD6j/6xH7/hL3EEYmD6SxzMeFPxCGAEfvi9/6DMi8XlEARY1c1Lks5uBOaPbldyqYwF13u3JTVTgD2jGSUoDZq2ja25NaCdYNS6GjkwdRc/MjZR/ob7/q133mav+UQO5fCiOr8R7URtnupfAbrY7hC/g1kJRo8uHO4a7K0RTx4bpQfGNp7MZFQW2IEpo6NSWTK/AN18vWkJsU9gBRnQbrpBjSKCgQvlawTCa6IA9kfzNAs6tokE8y4xoUOG8Le/eFkuX7wk1XKF+3niBIDpdgbio+c6QNELL/yMQMOzVnXcAHoROYSGnOgwBREjtLtwpKdMd5uiFrMCXS7ORzqtqQM9Ydg80w2YK5kkMIWmFO+HoH+Ay7fffovdo6BNRIckgOMHjh6VEw8el3ptXW7dvMGsyspamSB139697NeOYwFjWUMeLULycxlBWDxK+TS8SUcqlTJjj9LJhDxw+LBs27KFekkAGAAhPSZt306AahFElA7gOAo57hMSBNqQkfQU+ANg4ZrDcVDKwUB3NdywI5cBTQBs/XdYyg7AoRmSooygSz5o8LFrVrcVlr11EaRsMIGYlfQ1u1PPiYM9Z1mxXTyX5W0DpwStTLLQmDXXO0e/u/PfG00Ei0DLaYX+mrm8hTyvQcoKTBOM8cOgOkjXyDVjL625AvfU0iB88UZNNcdMPy/9vtZ7y78sD9Vd/NbxyQ1R2pXNfPw2dt5NCoviX/3Vr8UfxvEIfGxHIAamH9tTF+/4vToCP/vBX2oWJACdlandSavmEHXs4uE5iWRHrZTpbJEGh4f97H2S84kVYDLN9pXaujLQuNnc3AS4Y+kcbGiBLOiZ02dFMnnpJFUjqHpSlNUBshoW92Q6WHNDg4GBexzZmmQ2Iy56j5OCltN7dSv40LB96l4TiDlSzZ0fD0AfwZzpD7FNAFB8AZBmsykpWlySG65wHGCXsc9gYdGhp1Kp0rj1xptvyez0DAHmxPiEPPLIw4yRQvvLrdu2yYsvvCAXLlwge419ZncrfrWkDQYSWZrQ9/VEdkJLODFBEALdKdhKGIRm5+aYLYqSPWz0Q4OD3BY7ElkrSTCjMDohCxUAFNmxKP+/+MKLcubcWVktrzHI/djRo3Jg/34ynavLS/LsXz0rZ86cZkenibFxefyxx+TBYw/SrZ9F84CM6hrRZhQsbaNZYwcoXEvoCDU5NiaHDxygrANRVACWHsUFNp7XoaUdQBpCsEj3uLa0bQGcd0WabW3ywGgqC86PAi9n8BxA6TWJ86zRX+GCRe9O5o+iGxi1j5rLSmYQ7GYXmtG0pTNoTilAG9h7XCcAvH7N+DUPbTEHJaLvDKSllmrhiRBkYC3n1M2DIQOr+8dGAM7aWlIEB4R6VnXKQ9MNthr7hesU48/rO0jDUDaY5iVj1RVsWvMyQ6Aaw+UpBOECL2py8tQN/2xTXbSNg2l3XQ4QcOEWz0WGGddLJifPPPNr9+rHY7xf8Qh84AjEwPQDhyh+QjwCH24EXnz2OzpXbuphjUlRmUhlUKPGDzwdhgyjUAKHupf1gixIi+oJ6BZ0FU1Y1JLnKrL8idgftFPUsjxaK4ItnJubk+GxSelIjuwONa05Bakbuj1tKK0rEaRB+B6G7zpTTMaap+gRPviHRuWA7UWLS9Xu4bVkViOOfpRSAS7deY3vrVZDkgmdkAEa8AAgRcciMqwMYU/wd8jehFzhzbfelvOnz7DVKfrbf+pTnyLrCDCELk23bt5ieR3ACCwmtLNgO8Eq1hs12TI1xS5MFZTj9+2X/fv2E1gD9AJM3pmellqzwZal+HlmepY6VDDOGEMAFQAPfAfLe+zYMfn0pz/NKK5Lly4xB/XajRsEtgcP7CcoBWs6MTZGTeuZd9+V/+v/+D/l9s0bLONv37pNfuu3fkuOP3hcVqoV6SaB4zo0XgGXpdJMEiVjCjA7NTFBR34azCCaD1gbTvwM9hfpDfgOoEj23dk96Fpp5AGohESiGwTJBwsge41LPzwBIizna9wXwWqQSxtWCVim7nWpmWYGJ/YcWlRbdLk+Ffpod/WTwQRrnUlTFoNrTLuIWeiUta8N2EZ0zGpqViseHnMWNRHyIt3kj2JPJ4+yAvOIa8tc/biquchClBQXeSHLiXOgyuhI3JUdvydr+KeGg1GC1yBGKhqmr5IIX7xGJQx6DkKHvrLW1mEtqWV9Hi//pz+jAvLUU898uA+t+NnxCNxDIxAD03voZMS7cn+MwN/+6C+N6bGgcXP7AhS4kQSAIYh/sRI9AIJPMlTteetHOnQ129KjYRTc9iRBxktD8HWCNfaU4eUKMjBhX712nVmm0Ax2sJ0sGNC0MZihyYjFbC97YoK2XFEAjnQupQkBbTcGRVunamxQUNK1GCEA5ISoFMHZMjd/AcAB3AE8b3AoS0/SSbQ5VQ0ro41grCFgUGYV4fAALnC3r66VWSrvtjpSX6+z/H3y5AlqSs+cOSvLy0sExM6WQUsLsI73R5A+XOZoO7q2siyz03fIQu/auZMTPErcCN5frzdZ6t6ydRsZWIz43PycvPH6G2Sc0ZoU2lBoE3X8uizpb9u2XW7evMnjOHPuHB3+u3buIIjcOjkph/btk6H+kly9dEn+9//1f5PV5RUZHRmRxfkFOXz4sDz51JNy4tGHJJ3PEAhBY4pqOxhUnAsYd5C/unP7Dtm9Y4e0G01JQA6BxYKZZVhCBjttCwiWyo3N9PaiviBab9TV5Q6GGyV0ZzcZJaa5vFG2lOY0a7oQRBHY+srvZrDRrgEFyEIXKpemOJhyQKnXj5bHcZ2Rcbf4Ku2slQ2yTgn0TF+J98LPSJ+gnITGIXvYfeSZqtTG2gJPF0KaegAQDJYUP+Ma83Gj1MCSA7BFT0jwygZZUpMl4O84XgeQOGeMy2cqgaVz2P6EHa4Qx6bxbJsf+hkQMY8BPFtEFBhvxaPhgKukISNPPB6bn+6P2eSTeRQxMP1knvf4qD/CEXj1J9/VDjfBhKExNACmKFE6qCSwtPI2Ji0YmBjBFOjtfCctWJ89lCz/03JQVTHaJV4AACAASURBVOcGmKQTGP6nNp6EtDDZpqETBHvaZVA8MhqzfSXJ9sGQpUwmAJ4yT6qhYzZkx6JvlLDkfmkWJDR7HlCjpiRoEFEyddYmbEMJlg+MU8iWwiUOlhKGK07oussGFLQrECb2XDZtfeHrlgiAN1UwBvPOyOiY7Nq1m9E+b739jswtLEiv1ZGF+XlqOxGuv3XrVpqjwBLjWL00jdMCAAng96lHH5VKtSLzc3MyM31HLpw7wx7zhw4d4I5BvwrTUqvTk9VyRYZHxuTAwUPSVywyH/Ts2bPsGoXtATR52gLKumgN+thjj5F1vXDhvMzcnaNhC52GoAUFKM1At1iryeT4mPzn//QdOXv6jEyNj8vI8JBs3bJVjp88IccePSWpvOp00YQBJWR0s6quVykrKK+uyUBfn+zdvUdGh4ZVI0vnvsspAPK1NO8mmyjA9AUQzisVmRZXpmx1CH6cyQvaxyY0a5fPt8QFBa3KqmO7uJ68/O8gSrWjGTK/oaayGzjLtfEDdMbWFcokBTTXmQZaASIWNCoHYb5qOsVGEfg9JSabOk3p4s4XfN6oIpQfgPHGi5QR1sVXVEvtYB6lfbDueD4SHtwcxuSJDuQ1KoXgPWMgFOeCrC/uT9uHQLqDcUxFgHTksymqofXx0/Ng+a8WXhpiU5XnPPXkr36En3DxpuMR+GhHIAamH+34xlv/BI4AgSkAppUCObl4NyPLHtQJVuN2MCnRALSJaQKY1ZaKxhrZWOrvrUsOtKquTzWUp01A0WWqLamMGnXAIF2+fJVl5RRAWr5A1zWc25pt75Ow7hNaLzqQY2kTZXhra+k6OAIZYzvBMPkkqiBFzTBJGK0SqcBxHNUgOoD1jEZngxGDhCOAbpWGF9Pv4f0AtBFvhWMGCzw/P8d9BWuaTSP1s0ewBtYU33UflHXVPFQ0HqixrP/Zz36WJffLV65Ivb7OTkDvvPWGjI4M0TmPUj9yX+/OzRPkl6t1mZzaIsdPnJTF+SXKFbDNl156kTFdCP93U4u2eM0SXIOdRV4sDUX5PB3/6AK1a/t26S8WZHx4RG5cvSI/+eu/lpWFedmza5fs2r5NOq22ZPJZ2X/qQRnftkXGxsfIvIF1rTXqUgNbvLKqYK0nUir2sasXSt8JlM5zGcZy0UBnbTUpg4g2a3AHTrD4QG5umwAWYxZee7o4AhDziCg/l7xsN5TIbZHE7FtlAsPry55Mg53mlLqZKjQBKaAmyKMTXa9FsKnavUxBNp9DzTZc9CrxwJiAVXfWWhlXXXQ54xttceqRYNpJyd6X4wNphuaz8vcA32ZaUgbfupdZcgAYeewbXfGZLCUkrt8NhtgZ0+hgGSNqp+S9n5ZWBbHVYfB33oPGwkYXD3gCxuLLT8ca00/g1HPfHHIMTO+bUxkfyL0yAm/87PshMDV3fq+jPb4BQsmYGqNEPSZL9AkRdurRloaUw9mk5IYhI6/0MM1EgRakPvE7PlAJK9gaNXdgklxdqzDuhqwTYqmC7kLWVQY5lI2WtVgEy6kavyhrBC4WsUIeyxNNCYBr3COfvGGAuqK1NBuGoLtWNUwBcNOUGz2wHRitouYbgl1sx4EKx1EYDg928tr1mzI3e0fu3L7Bff76179mJie0gFWHOXqhA1gBmIJpJVARIeBDc4HFhTmZvXObgO74sWM0jGFbKOffuHVHzl24KKNj4/LQw49Iq9GV1dU1Akzkpaq+FrFbabYABUAC24rkAQAZaEwhu+gfHJRSXx/1nivLy1JER6v+fpm5dUvm7tyRnVsmZevEuAwgJ9MYzP/m29+SdDHP12vGbIsla7B6+UKRTnuAaPwNkVMweJWKeSmCZTWzkUcRAXBGS/IO7lxnmWHyQliu99J6mGEbSj1wvbH1Lq5fu/mczXMGzx32inv1WQTGWJRZud1/7wsTPCeMSMNiRI2C0QYJfu1561/8G89DBBgenn+ryRRaTt9s5qLHCdICy+LFvmJ8cPxMZLCECX1vDfV3FtnHyCsVbtCjjMCimyhf4HWrx0sW18Dpez+rNq1KQwjqaof3vMRL+dGxdUPj00999V75OIz3Ix6BDz0CMTD90EMWvyAegf/yCLz90g/5BHXaW5nafvbynTOKAbMKfSkNKZxmImVxndDd1e4ueDebdAB4bdJXU5ACSkyIYCvB5JH9AiBNwNWelgQifpJJ1dFxItZyOp4DgIPwdZREdfJXYxNd3tA4GpPmk6FP0Fom9TKoglfXx+F4UN6kptWex2KklTrZScoTCczDoWXV8EHTmMMfdoHqY9wRgNfNm7e4z9lMUqZv32Lf+y984QvMkEUTAjjj8TwAG6QLYH/W1lblF7/4hYxPTMiBgwfk5o0bsry0KOVVgMWc7Nm9i69B3FQZ5qxOV27cviP5Qp88/PAj0m72pFpZVyNVQVMNkFcKmUEun5NCvhCAKywMXnrp53Lu/HnZvmuX/MZv/Ibs2rlLTr9zWvNaJSHvvP6alPI5OX74oPRlU7J8d1Z67aZkchkpjA5LaXhYRsdGpa+vRKCN8wpms95oynq9LtX1GluIIkEB4HnLxKgMD/YTkHtbWehosYCAtlad8dBxWjoBytDUESvz6F9c7FhJPhqezwB8Px9gKCPniteEa6BNE+l/xnZZxheR9XotYEPJvjIqTJlLBZN6TXrveDcPMdPWjHHRyCVl172PvIJrZ9xDtjQszyubriYkNR/pe+Map455c0SbRaW5i96ZZx0jfS9VgOqYafZu+H7UmFpHsOi1re+/8Xr3v7vExqsRQV4sF2lWLQkip/SzI9aYxjPUx30EYmD6cT+D8f7fcyNw9pUfc59ocKK73SZX63pE9sY0Yq6pxASEcjEf3sXFJpxgorZuLwS8BmAxwaNkD4Dp2ZOY6BBAj9xNgBiW5qE1NQMHAGat1ZRGs0UgygmcukQ3MKn2Ff8B7IBJdQe/G5V80B3YYIKnps4Aj2aaRg1coVbR2TkaV0zOoEasiInD46U8ONxMXnh+f6lf5uYX5CfPPy9jo6NS7OuTYl9J1qtlaTfqbLc5i9D4VovMKDv3GNsFQAM9KBm5dlt+/w/+gJrN2ZkZMqZzM9MyONgvn/7Up2TPnj3aejOZlJ//4hV55bU3pFJdly8+9pikk+jKlJV33nlHrly9wmMFw4qsWDCW+AWMT1//+tcJeFZWVuTa9evy6htvyANHj8nevfvk6tVrLLtvnZhio4REuynjA30ykE/L7M1rcv7023L54gVpGDPKbl/DCHsfleHRUckVi5IrFAlaEwCgIrJarRCkJntdGRkckO07trNbEUCRA7XAeOQn0VzplGYwH9Uuw0i3Jl2AWLvRoG2mNUAAIOSL9LoMQZR2OdtgzsEiBeca0pUIoKLWlGH4WoZ3dtMXPrweoT82Tauy+ZoEEL0WFVCH4NT3hVWK93lE2WEH49imyz58AebyFZUIKOuv29R9demAA1Pe/zYkXmrXjl0aERfNfVUzk5obeR9RPuBxUtqaeHO5npUWC/P3fdTvKrf40mNP33Ofi/EOxSPw9x2BGJj+fUcqfl48An/PEUApn5NEpMyuP4OhUQZyQ+HOdKd05QetBUMFppYBw/K9AztsEWATmjt2eqrVqGdEeR8TOBzxYEgxUWmuJYxObWZhti3eR0umoXNYJ/teELLPvuVIE8hk6WxHCRnaT8ywzJu00Hz8zQGIdojyHugbS5QeAm6yWE6uKKXiGHxyx/sjoin60B7kSjcVikWynwieH+jvlwsXL/H4yiurUl5bk4sXL9LwdPToUWaXgtV0BkzLtGmyhoh6+tf/y7+WK9euSX19XZYWF+TypfMy0FeUr3z5y7Jv/z5tFVsoysuvviqXrl6XxcVlOXDwIKOPAIrPnDkjzz//M6nXYYbR8QDww/shsuo3f/M35OrVqwQzpYEBWVxekdt37kipNCCVcpURVb/9jW/KyWP75eUXfyFnX39FMr2m3L58Xq6cPyud2roUkN/KqKG09KCFpOxDWe9MsSiTO3ZIspiX0akp/q7aQOeqpOBKw7ECKA8PD8vw0DBTGTxKiVek0+VsWoA8U9UGO5ALQaIyf1GQ6Yx42hZawd8i1yrGBbFeNAOZ255xYXbtQuuLB85R4Lo3thELFY+f8qpBOpsleN0MTPW9saCyvFwzTIXXpCVWRAxNG0GpAWa234UeGe1VFRS63MHlA7ju0a7XTV4OovH+6aRWBXwMPY4Kx0j2FP95lzbTiWMsoFeOSmOC19v9GJUu+M80Y0UkEi6FwPX35BNxXNTf8+M6fto9OAIxML0HT0q8Sx/vEXjzhWcDYKrMo8W92MTMSTbSxYl6U7jjwTK+DzAFkPAyOd39ppnDc5utMOYG7BTCvxH5lEEvemoAFSAinJ6WIpv0GTtkveoJKkXbI2r4vHbygdFIXcrKoIJVBWPKLklgdxAYbhOna/KC3EiL2NGQcmWAfLL12CsvKbP7koEB9kXvtCVX0A5PAXgyQxeOmTrLVlumprbI0PAwW6leuXpVXn/1dfntb/5zOXz4iJw7d5Zl9e9///vy6iuvMhLKAQY1siIEj48/8YRUqlW5OzvNVqT19Yq0mw3Js6SdYEQVHu0Ou61rW9RUWkpFlOrRCCAnMzMzgXTBGWAAQURWXbp0me1Iv/KVZ9jCcu+BAwS6ANOLiyty7cpVGRsdky9/6TFZmp2WK2felluXzsqdyxckm+zKjvExSVXXJYWw+G6PLHcDiwvsVDYrO/bvk4GJcVmsVmV8xzbJlvqkhvODHNt6k9cKgApSBCYmJ9kNy3WUzjgGIAhu/6ZqNKOAzgGfdx1S9jIRgKkcWs9uAlZ+3qjxtJB9bTihCRBYOKHfvLbzVDY3Cny1KqCLGuyfA2SmBgTlcU0NCEGblsN93/33USd+lEHVUn7YbMHPnWtPeX9YEwbXlqreFZm/yOMNO2C5o59JG74g3VS2d8ZUwzNCptdL+a61dsNWyBrrfaDHw5/0u4HvzcccA9OP9/wR7z1Inb+rxhGPTjwC8Qj8g0bg55ZjGpiajCHFXALjCllCYzp90tSJTydKTtBJ9CvPU/wJMEidnYFcLwXiedlsgXpD7UmfYS9vlJaXl1ekv39AAZNnKSYS1D+irL9WXSfAA9OIEjRafboGFNIDZowaiIDLGNrEvoGBoNyYy+dp4sH7Mggdge6mK/U8SzeMOEvpbm6dSJ3ZsnIwHdHWLYstQhtkpFjWBChrdcgWZjI56SaS0tffL3dmZmlISmYy1Jguzy/Ivl17+DNK5yh9Qyv76quvMVIL4BfNBKDTZDRWG/AuwRaf1Dda+06wjYzdsuxPHM96rSYJ5Fzae9HAZICdoMQWF9DSArjDAIVWqK+99qosLS3Lrl075eTxE/L73/49GRoZZQ5ro92RV159RZaXluTogX3y3H/+jvzwO/9eCt2WjOTSku61JdVuS7LRJvCD3jRf0C5c0IvinCG+qp3OyFKtIWvSk9vLK9LEfsIIVK8xcurI0SOUJKBUPjE5wZ+p80TJmosMXbCw7G4Ak4YmA6AYG0VGalzyeCYHlQj7Zz96Wwg50HTg5q56XxBo0H4eCfXvia/y1+K76oKh29QGC1gItdmhyro1cfGTJHuJawv3QbQUTuBpHaRwrnDu8TyVrCjYdekBY7SY+6sldeTrIm+1UW8w3swXeDhG3p8RQKyiUv09qhRYGEbZWGeWVc+qi9Agf9X0uGyeAHmCSRlgoMJ1t4G9dtkADGfUXOMydVlP+FGFCsmTT8aM6T/owzt+0T0xAjEwvSdOQ7wT99MIvPCD/6RxTpjozEgC4IJJFiVLBLcD7Ol8pq0PaUoyqoWGDWQbsk94OBEy4zSiw2ROZVc1b+zfbtE8ZE7rdWu/qfFPeDhTBua0WkdJXsv0ALoAafj7zOyMLCwusg89wusxMWKio9aSZXf0hW+zWxNamDqAgIkIkynAB16HSR79xQGgCAasbInvBObpDLsv+fgwzsiyQNOMfeqwXSfAKmrM2NdmC4XQhKyslqXZ6cpqpSJnL1yUmbk51EKlUVmX/mIfc0MRg7V923YZGBySaqVKB/0oACHNPwhhV6SFjj50SltSAsxIpEUNdGIcEc0EHSv61OP5jPgyUxFBtwXXezcv9I/fjhzVqS1y5uxZdnk6eeqkLNydl/m7d2V+aUn2HzosN27f1hiiTltGSkWZHCpJt7wi89cuya3zZ6S6uCD7d+yQRrmm7veUfqXBVvpiQ9KSyBelNDEpe049JK18XhbqdWk2wZx3ZXR0VCYnJwlE8UCbVwVwyi46S4nzyBJ2U/XEAdPOkH3VCytjiu9pgjZco7iI6811SWZCIIkFABY5ru1lwL6oKc/HC9trVBtcJGDjaP4Akxr2D2OtbWe1falfY7yGO03pCsaMGWcEkp7RSsmJ6V+10USgliVD6Rm9gUOfTShMgmLmP5UPIJYKYFSZXDyirVixWRja/MEqhOnJk8kMDYPsUmV5qOx2ZokNbvTDax28Yt+Sab13ouywLuC0bazf956lqo0KskFzjejnJ/btiTjH9H6aUj5xxxID00/cKY8P+KMegZ/94DvalYkOWQDGHNuNuqkC7BfYKoAezWVMKZuDySnSljFgtsBmtZCbGHaAoeECoIFMjYJOPAegCIDAmSefVPFde5Yjpz4t7a7G8IBlJXA09kz7UaHHuDq2A3aqC0YNPeHT1LHOz81TV4lMUWgXt27bSrYWgfbeRGBldUXK5VVO/gBG6JAEjSM6MvX3l8hCOlhwR7bqTVOSTSX4PtC4ApiCMa2zZ3lPKrU6y5i9VEoGR8ZYfn7n9Lvy7ltvS6NWJ+B9+qmnaV7CBA5mcWRkTH7605/SrIRtUtoAlhTMYlvHDQy39pUHEDNXOFhcGF3A4KHXewY6zwTzSXGccMEDNMB8hjEE4ObPnY6MDo/wUtu3fz87SWFsYHaamZ+XkfEJamTLlbJ0um2pLi3KttFBmSjmZLJUkHy7Ie+88rLcvnJF+nNF1YxmYP5BCT0hKTi50VUrkZJ2Kktgeurxx2Vk1y6pEjwCsOl1VqvVg5I+9pELFfXtqEHN7E64njBeTGtAy1AsdixDlJmZtigKOhsB2GKskhhHgFnonbUtazSkXwFYWI6nOQn8dBdGnYyyuXY/OBD1xZRGh2n6Apn/lAJHspPGPLr5CNcsz6PFgPE5Zj4EMGREFXOD0a2qq4ZBWzjyeuc9ZjFWzmQyZxWNMfS1BPSmZ1V5roLfAAT3wJa6rloBa5i3qtWQIFvVpDXUzIIJNmmASxDcrIZt08BoC8xAjuDylk0faBjPJ5+KA/Y/6s/5ePsf3QjEwPSjG9t4y5/QEXjuL/9fMjdZi0fixAIDi7viEfYOR7yBGQ0R1w46dD5zckUXJmVaPGTcJz8tsWqkD8ryYAADvaYBD7BOZHtsUtMe4K7vy1Az6d1xwoku7P+dQNnUWn5WymUNiR8YYog8wIROogqAgBDABKO8j3/TMNXrEYQBSFGdSSCtD439UfbNgRGbBniv8V5X+qDhROcfdtBKShc90hMp6fQSUmu0pJMQeev0aTlz/qIsLi8TIEPLuYJSdqslv/IrX5B96HdvWaxnz54TfMGlPzQ4TAACWQWkDbligQAZGtMOfpfO0PnP9pc0rEDb2ZTl8irBNM4HZALovIRtgBUGA04tJc4XgA8D1xW8YmwQ5L9l+zbZtmO7FGHYunRZ1ipVWSuDyR2W8cGS5Lptaa8sSnn2tlRmbkt1cVFS7ZbkBIyZ9n/HeGbSScmAUU9i0ZOXei8hqf5BOfHYY7Ll4EFp5awbERc0GpSPRQHMXgRWyD1lhJgyoXiOA0BIJeo1dNtCKTvLc4iHaoe9aYKxeGbyUVBq2k5ztUWvVYyROvoNYPY0lqy2Xud+YZy5QGm3uajCdYSLCwCZiy1WGDRiKpXFwsA6qTmg9pa+Bn5dG+rOemd/6XS3Ej7vqXSGY4C/4zph1y662jXQ3/8ezVTF+XTnPxMqkIjRxr5rGT6PRURagbaW/DUIH8AWebgKTCExCCUseB0YU/+bSysYN2VJHQ5WXc7DhSazkN/7IcvOT0/HOaaf0OnnvjjsGJjeF6cxPoh7aQS+/+//nelII11rjL0BiASQwYSPiYitOZNg3sBchi1BvYTHMrGBuiAb0oPKzWAUZFG225z8MFsh2N1bjuL12A4mREz2qFT3lQbUCIUuNhYOT+aHbml05UkGGajcv2xW2vUWAQJAdViqbQa5j8pcaYlYGTu0ngSI2Xh2HAh7bJGzVlpO1ranbhgD+8TA/jZ0t2nJ5AqSTGdkpVyRd86ekTffOS3r9QYZp7uzd7kvn/nsZ+Xa1atkM0+dPCWnT5+R27enFWygHaaZuhR0ojzcZuA9gFE+m2PP+YMHD9IwtLyywjIzUgLmFxdlZW2VB7Nr9262JIXsAWkIYBHRZQkl7ma9of3SkUyQTNJcBXA/NjUh3/r2t+X4qZOyvLompcFBmZ2ekV63Iwt3bsqN82dlbeaWdFeXZOXWdSkkEvzqNWFO67HzrAPTHMu7YOeS0k5lyJg++vRXZOrgAVl305ABfWcleb6Zfar95KnftZI3ABDjopjQABbe8jfRAQmLKsvM1MUNxhEtQNVpT7ePyVA88smzR12OwrEAQw8znIfyo7e9VQ383ODacp0lxtn3ndprMou6nxtYSvs3rh8sAjxxgXILy/EF24hMW1xfWJxgG7gP8VB9tpv0QgkAtuWmKy+hh/IABetRMEmAy0Yaou9roBosLjNmTU4RdGoLsk7BYqvcwR9+bzobHDUVOkjlmbL7zRU+LjN4Mg7Yv5emhHhfPuQIxMD0Qw5Y/PR4BD5oBJ77zv+nujgrG+JnAAJMut6uEBM0JnnGL3kZOKtMKft+4++Wp4jJCSDT9W4eCs5JUREc34ssiunUaG5hPBQmeu1Gg4kav8TkCTI1LEuGgJRg0do9YmKGvjIwrWRyBBaY+FV+kONxaZxV6NLGfrhrWzumqk7PAWk0TJ/PNRaVZg86uOGax2SN6J2UlqyR/IqNJdMiqYzUWy158913ZXFlTc6cOyd35+dkcGBAZqZn5KGHHpJDhw6xm9Obb70tc3fnyGIF70XmLqPaUH6BHUtzjMB0gjVVtlk1mJqWkBDEebG9ZzZDGYVHGWEMwAA2mg0CEhifgP6xfT0P2ga1NDQgD546KX39A8wh7R8aYrB/r92WUiYlrfKKnHv1F1K+c0sGEh0ZzuelC9CroyeJVM+AaUryGBsA025S2ums9AOYfvnLMnkAwBSKBM+l1Xgs3w8P2w8YOD8vHhOWVFkHmcUI2+dlZS21I+kBzCFOru4brsmwZ7yyj+xElc+HMUgOxIxZxiLJ9aEqG4BmUplXxicx0zOixcQ/rHNSCBDD9qfsiGVAFxFZuD7Bknq0FMag2WxwcRaU0xEHZqytgz/sC36Hbl1Y4CHSSkGndpHCNeotST0z1WUOlCxYbQCaWSxKcK8MDg6wsqF+KywI9NpSYNulRIHXp0kG/F5wVtsXp65L5fXJtq4ezG+KddOEf+WZr33Qx1T893gE7tkRiIHpPXtq4h37uI7Ac9/5i6CMThOTlfBBKoF5JPi04HsAAJiIEPNUqZQ5OcM0hMkQzB4mQhpwjL2hRs50dI60oJPEexBEASSBAW2pScfNFIFGLehGBYZIiTOyUFbiDPpvW53dQaSytQkCsMWlRYIOTPTocKRRTMr6ECwZC6fOew0TDx/KSIUh5drWEiDUuwmBx0wkITUADgEzaHmpkpT1epPtVfN9JfmrH/6AWtnHnnhC3jlzWlr1hly/ek1efvkXsmP7Djl85LDcvHGLDnCAE5UNODw1YQG0vxgHxhr1mP3pjnzX/BEkAFCASaYEQaUUDkb0YBBjpGXatZVVghecYwAclKZxfkqDA5LvK8rC0hJoaanW60wC6CsUZHygJOlmTW6eeVdK0pb+XkcS9ZoM5NFVCpIG5FQZME0lJYcMWewt5A3prJTGJ+WRp5+WqQP7pWJJubCQUZfpgfXcTd1HB0FeNlaQpPIOAG2Wm7mwggFPt6EMqZ6/UHah/w4WF9atCdtAKdqvfXWRK0Ov+aDQ+SYoL6CxznI+8T5egqeu1K5pL8ELjXQbmUW/tjRJCe10O2TLfeHn4NcZTmq3kSYBSU2rFVz7ZE4ttB6vRfUB5w/7DjCL+xAP354z/T4ePLaWjh1kENgfRJbh3i4UioH2m9cNNazaVADgs9FCJcMWA5E0BA3X1/d0jSnfp4MkjIyC00DzqucC9+VXf+2ffVw/PuP9jkcgjouKr4F4BH7ZI/Dz576vAMgme0zC7GXeQMvIrOpPGemjWjaFSmpwwGRF443p0nRC1nglBXjKTuLBDFHRiBufkJ1Z8U5HDOB3BzZABZlAppYG0ToEKzYZomzOkiI0mCyDNtT8gTJ4NqftMJtNspo4JkySA4MD5vr2eBsFojpxuz5StXkEdTbgzESNZEH6WBCIJXXy7Xa8lIxJOCWVKvrW35a+wUG5fvOWvPXuafnM5z9PJm1lYVG6zbacO3eOgGB4ZMSc5tAu5gMjDLbp4JhgyYAXGUJz5DsA87FGuR9CyhTMTwawwOrRmEMzkRpdqKVMJKlXrVXXyaKqVlbo6mdzg26XLVVh5kI5uQBZR60iJw7sk33jo9SX3jzzjmQ7benPZaWXUEsaTUaphGRSCclaKR/nEaX8vvFJ+dTTT8vk/gNS5ZvpIkEvQ1sYuOEpyMTcxEhy4QSWUa8TAlgDtc6Y0pnvfest2qiLSCsswABcDVhC3oBqAMrn0FNG5RpmF1K2FUYtsLTQnVqXKDKKvAeiXZUUDENX6b2piE/dfGTNKwDKcA6wP379OjuOfVMXvhnDMKQmJ6ihEUAqLcW+ItMhPAGD8oZ2m6V4VB+ww5RpWKwU70MbL79PWOng89tqtuK4qDxCmWrd7aArHAAqNZkLJgAAIABJREFUsgZME+5jpadR9akB+DVJEN4D+nJnTHUfNOMVY/CrX/2NX/bHWry9eAT+0UYgZkz/0YY6fqNPygj87NnvbnDx0j0PY1NgZNDJxkGPAjb2MA1KmSEbFyn5KSFk4E5BBSY7ZVLgXG+poSVaEgxgYKSbj7GCPql2jAUDKwiQQGNSEvvsoec6QWrCkoFPxuFY/A+7THmquLq8vVTsRpFo6Tg4Nu6Asnhe1vTvjVbdWDuNkUqls9Jud2VxeVVefuU16kp37d1HrSY6KdXqDZbhM6m0jI9PsHMPyq14/0qlYmVUjJHGA+H3LGsbaNduVl063gHqATYBRNRkphmZ7CUPMJBISTqXozTCA+TJfHU61A4DlDDD1lhAHCbATK6vIP1DAyzl5jI5uX79Bp36hUJODuzZKXkYb5rrkl6vSnX6jkilTI0pMi4BTlHTTwGYppMGTMGYpqWZTElpYkoeefJJGd2zR6pJUS2nNXQI2HDXJhtQVV0l5B7a3YisZk/LzArcdSFE/aO14XQDk/+OhiIL0Y+CV2fro5FPlLSYAY/pBrgv2OjBr2trBmFaY45nLhcs2ADwkSjBFr/GwpOVt9g1GuVQ6vdOagZWMf6MqrKgf3zndWnyF7wHGFScdyyWQrCrCQau9/Qx8UWNp024GVBzUCER0esCYFYXkKbthnaaDKd+EirYxDjj/Kq2Go8oO+rnhhKHyIKCzHbPkndtsef7hbioZ77665+Uj9v4OO/DEYiB6X14UuND+qcdgVd+8qNgB8LgGENhYbSisp822WiR2Vy8keBvZe4s0if4Hurqel0wOKo39Ige1alpOPn7PVgiN2kaJ0cHpsEEb/28rcsOJ7wI2HXm0yds1R2GpXE/Zt0P1SO+30PLuzZJGwh20KFlVjCqEMOC3QUg6cn0zJy8+NLPZbW8zoD9ubl5GZ+YJGCs1xrsbPS1r39dtmzZwtIrNJzvvvuuLC0vk7mkOcninODkJ3jsdKRaLRPsZLNpGtEG+kvBIqFeb0qrqSAcmA4AOZ3Py1q5QtDL7M0C2qSiTN2iWx4AFwfHFrAWAZYpZKU03C/XLl0lM4vzNj4+LoViXhbmZkTaDelLipS6HSm1mpJvNSUD04yxpl7KhxEpS40pmNqkNJIp6Z+ckkeeelKGd++WikkTxFMYPA3CyuKQiYQaTTXxEBDBLETnvTKR0Z7u/nwmNaxXycqVSv0EWd2OJkfgPHvwPI4b44/3Irtn+6ARZBpQD+bYDXPcjl0DCgZ1v/R1ekVRc0xgqmVwBaIRRtGqC8wQZcyThf5v0GIqUHTTEhhtLe1nNMGgrQCdAJdpEgqm8aUmKTD3Oj5+T1A+01BHf0LAoOfMTKWVDgXGmsLhCzQA0uDa6LUkl9P717fpixqOe+QzgFWSQAqD2CtlYNVoqO1QcW6e+eqv/dN+CMbvHo/Af8UIxMD0v2Lw4pfGI/B+I/D683+zgXVyMlGZHfOLqCBO+UwyHijFgVGx37PcZ6BUkYKV8cOWi/p62ILUhKKlPC3bYgKMlnA5jUYyK11t6aCTsJmOEGNiDaw6UAQJpexWqE8EKwddqBtD/H15VI5OKQt4/+sELFVg3nDtojN1xpq1WlrSR7xVq4Ps16bM3l0ghK8323Lx0mW5e3dOZmfvUq84NjZOcOr7ubqywsB9vA+1jOjitL4uu3fvJih86803Zb1aZY7s17/+6+ys9NOf/FiKfXmWoWFYKZcr0mq2pVbT8mwuV5B9Bw/JlWvXaJBB2R4AChFTZCHZ+0fPbaDHRJ5oqy6dZE9WF1fkyMHDPF/Yt2a7KSND/bJ9ckzyvbas3bktrbm7UkQHKTOSsZwPjWkKbGiSzDCAKUr5zVRaBqa2sJQ/vHuXlE27iOspWkL3VQABEJoyQE5iJjsHpgBMqlsM9921mVj8QMKxtLRE8DMyMqLXVE/zQ12KoUAMCRE1AnbEKZGdJvsKRl5ZaJSiAdo1iUEXN85kO4NLeYvpMPkzWVYFlmqw81xRvcYIdI2J1XgrsJihVtZujuCCZI6wSUzI5npDDBgGGYOlzLqanfSO83vMmeioox9sOqoOuGahHceLVFeuIfl4Df7mGlwFyDhPVmXwWLWoXMcyW739r7f3TaVzXCSR2TcpBcYETTB+/Wu/GX84xyPwsR2BGJh+bE9dvOP36gi8/Dc/VEBiYIsTpk26AVNlE48zjSygQrOntmQ7NAembh7SUqVP4Gqi0M5P+gjBp5dHFTi4ptIDaSzDNDqA1tfb9X/OyriRSd3Ith1vj+qh4wCRkbxF36zr6YLDeb8TtrmbFZkoTN6qBQQUgNQATF4b4frVmrzx5lty9sIlWa81GOcEFg+MKrocQbOJY4BZDKAIxhM8nCGDmcVLzh6p1Wk1+bzBgX5ZXFoQdJ7auXMHARVD2BNpKfUPSKVclYWFRQK3sckpmpgAAuD+v33rVsDeDfSjXC8EjwBwqh3uSbPTkmqzJnfvzMrk2IQ0ag1w0jIyOiLtVl2mxobl4PatkqqWZfHKFWkuzEsJwAaMKVSISTCMAKbQmaIhgJqfWumsDG7dJo8+/ZQM7dwpGoYUJDgF+aPYDwBIl2B45yawfRhvsJEwailJh3B6vYadPfWFFWQPYOjyeSRFoJWrgipl7J0d1egvaHsB/mq1de4TTEAoNbPfvWpDjHVVKQS+YDrCa7BN7WbWM/a8I622BevbQgMmJ8Qw+ULMFzoef0X5AIGlgkRWKOweovEL+2/gFvcokytEeN6hhYg2q3CjGO4nsNbMvgVTagtBNrloNrjIcVZadcd6bNTn2sLT79dg0YoqhjHO0WioUD5g97Hf48bYEugacMY5w/73l0rym//sX9yrH4/xfsUj8IEjEAPTDxyi+AnxCHy4EXjph38VlKidEQ2MPwF7qBOyT8xRYtHnrg2A03weGyY2GG6cwcQEH5lwfY8JyNjH3SCnmSSCHbTyPYECWShtMxk4n31ngJepBQwEcqEEwNzEnPjd3OTu/yBq0U0fvh/qxg/1plHRA2EYATUAUBPaQnRq6mlkVKPZYTj99MxduXj5sty4cVMWF5YYeI9xRncpN544S+rgFMeI3zmLBU2osldtWa9W5NbtmzI1NcHe9gi/R+YlcHghX8S6gVpWDPnDj34mGPvy2pqcO3NWlldULgAGrq9QtA5LPYIFgJVsIS+dpMjC7Lzk0lkmMJBZbNQkk+zJ1okx2btlXKaKBVm+dk1aiwtSQLtYBOBjRBLQIEMCIJrqwLSCDBnT4W3b5dEvPy0DO3bIquVrgg1VM5ACI22TqSyqs5TuMLdlDRm4QJPK86NGIbyG14ddZwpqFaqijSvYPAB5vDbapYhGoEhOroJBmO2SGqQfiU0io8o2pMroOgvrXciw7fVandmzeGCctdSvmmhnf4PjtaQJXmdJLA712nYgiX8rS6qvJYMMo5IxvngqwSRb1rq2WwEir3NIUSItSzEe7XaDr3cJAPY9LL8byLcxAZCFDhX7i0WUZ8d6pWPj/RHJlrUKij8P1weqAADz2AdILP7Vv/qjD/ehFT87HoF7aARiYHoPnYx4V+6PEfj5j561A4l0ZjGGQ+NorIi/CZh6P+z3GwUyJ2bqcDCHkiJL7ZEyv8+8nFQxyRtI0dlYy/3qLE6HOZym7WMCACdxAx3GorrGbbNSVOd4BSfYKvefwFT/QhOUBcNvNDz580OgsPGYe5JIq5kLwBSawmyuILV6kyH7S8sr8pPnX5RXXnuNSQHVak2WlpalWMyzjL9//36Cyps3biqASWlsE1hUlPsBPgA40b0JALRarrAd7K1bN+TGjWuyf/8+GRkZJtD1zMlOG7FeLQLTRqMlDz/6qGTzBW4TQfuXL12SSkV7vYNtgzyAoft5vJ+2fu0fGpTS8KC0ag1JdBMM5Kc5CNFQvY4MlQqyOntHdg4NyDDc4MvL0kK4/9oK+8MDrEsCBi2RNDsQQdeZkVYqI0PbtstDj39JCpOTsoqYpkyWWlecU7baZCcjBV1oGIBzCrAJ0BwF6uXqOtlv7HvQACHSsYx6VOaMqj6Y/2aygneFcrCIq6Uni4tLXCiAySaQI9A2kxGkAVbG5/ViDR9gQMK+FopFXkk0nlmZXTWeYZXAEyu4mMK1Hk0UUARqhkEDk+Z0925S2oFMJQZe0qdwxhz0drPq9WxJBWG4gUlWgvIEnmXRXq4dj6RQeB5wIJ8JKhnoxKWSBpjzsHhw1tT3ze8Pr35gXNAS2O+98D5PkK395j//l/fHh2l8FJ/IEYiB6SfytMcH/VGOwEvPff/v3Dw7ML3PXwnlwop9wCSa+vQ9+lF3s5MLtRqrTngGhtESlGVrdKfxyCnVuPEFvbAFYmC4SGpoPKCuM7zOpBIYWHlYSdqQ+dT53wFA6DrWZ4Fls9ghA66udfX3eO9woPe6gh4ydmAWuz25cuWarNeaZM3Onr8kb7z1NoEfgCu0oCyj5jMyPDzCyRmAy/NdAUjdhANTzlq5LBPj43Jg/362DoWh5/btWzILYLhrh5RKfQSd2Aa0nNC6VirrLOej9/xDj35a8sUiQRbe9+L5C7K4uMhxQMcoKB3V/Z2SQgEANCNt6Ur/yIhsGZuQa5evyfmz59kSdWxiTPbv2SVHDuyRN37+gnSXl2QCEoBqVcb7+igv2MiYJiRtnaVgtmmlMzKwZauc+OIXpX/bVqnRBIOuRwpwnOFz8IfjRYmdDRLY+aup+s90mhFWYOAA1FAmp0nJYo+8rA3gpJpRdZC3EFiPY0U+r+WAqhFMm0r0lfr4HaweW47iffH8tEY7UXPJaDBdZFE3zW15NyY1ZLFcHyZEBZfNhkVPxLkeal6xXW1v60spbp/srDZSUG2pLqr8/gRL7mYllwGEUpzgFlCpjC3FCG7R9TWqD7e/B5rvUGkeyG80X9aWc120koVMAFFjbQv1D1laPY+IpGoFjK2y4RpXhmv2v/3vfuej/IiLtx2PwEc6AjEw/UiHN974J3EEXvzhX+kE6Iyo/cPL+g4Qot/VLWV2Ji+Jmztfcx01AN1BIHEsJiLLuNQ5LWxqiImR3aLMAMKYGpYkkfsD9sdYTRcOEnUmGJdDvSjZUtO4GlOUsd6igdbUSop4b8ZMbSjN65lXo4iFvAdROVYCdqD6nosEEgVkRmqcTmlgkKDwZy+8JNX1OoFquVqXOrJhCWp6ZJxarQZZUwIYkyag+040FxIACCAUx7Bn717Zv2+fLC8uSbmyJo1GjSBwYKAkkxMTYaMABPvX6rK0uCwrK2tSqzXkU5/5tKQyGQJiMMWzMzMcOzCmq8srsra6RtYU6QAPPvggwcL88hLzV8eHR+XnL7wkP/vpCzI+MS4PP/KQHDl0QLZMjMjLP/lr6a2uyBDefXVVpvoHZGFxPtCYomEBNKYs5SdRes5KM5mmxvTUlx6T4tSUrGHMkWLQVv0h9KNgcTEu+UJBO3cZW4p9V3Da4vdsLq86UZTvE2iRiw5OCo7YVpQLK+0qhWuEulXmuIamO/yBbD6il6ytKJlbRjEp+MJiAuPHNAk+VwE0ACPzSo1J1XaoFi6fAHsaaQZhum3XXGPL7v4PpTMAmtg3S46w6wLPxXsx9SFw2CtsdZMTrjPs3wYDWSRTVN83ETzHda5B2d/vYwO8zphuvtwJMttNZWTtj5QjWM4vQX4kYQH7y3u0i4xVyDTapgXWzwSwwf/9t771SfzojY/5PhmBGJjeJycyPox7ZwR+/tc/4M5sMB2ZcchZnMCt7RO6wNACE4cCSEI3y3f0I3MWxuNzaHxABqID0ggwxYthzCF4pakqGtZt+MAmTjVqeecfC67CxOgh674DijEDkBywRwY+HJiG2lgFIQEo8DK/6fxoUHHtXiTXtQfwlUUZWvMnUdItV6ry6quvy8pamWwg/oay+runz8j8wgKD+LdunZQd27bK0vISy+uDg4MEizDHaKectIwMD9OlfXd2lgH8e/bsUd1loicry0ty/fo1GRkelPGxMYItBM6DTVteXpU70zOytLRC9vTEIw9JlkYh7d5z/ep1Aj6wfFgQ0NhEJk5LqwA8iJaC8Qds5fSdGbl16zaNTzt37pTJsWE5sm+P5LptGUwnpLe2IpfffktQzF6ZW0CdWnrJrmTSaP2pgAhnNZnJStPMTw9+/lckOTAocwDjth94L4BMNniwbmAAb2Qo4Vg3RzrL6wR9YRg+zh50kM66uoGM7UNpSgKbCrmFhu4rM2vOeItJcubUc0dD/SS0m6rxpIHK0yBcVmL3C6OxsjlGIeHewP7g/Pl95KAU/8YxRP8dMKncuUikmRmgvAFBuJwLWVAHuQFjan9SSY1qdvlejEPDAkHd+G7Y89dFo9VcGuGSBf8M0G1ZxJUx3P75QdBOF7/KFIKw/V5Pssz2tUYXrIyonhyRaP8yBqb3zoQQ78mHHoEYmH7oIYtfEI/Af3kEXvoRgGmos1SGUfMHN2eA0jwBjVsCmj5laMg0umHFjRbG1ETfmUaS6ISpqDEAqpQNWEmRXJADQricgyihaApAaG4C2FIZgJcYNb/TNaX4Hu0TTraL4ELZXQUpXtZ3Hkg1eR4nFXREMhmAjxl4owb2D+Yd9LQHsGy1mWEKfSSYrGazLdX1dXn77Xfl/IULBIW5dEJOPniM7nwAGICn9dq6dqWyXEy65NMpWZhfoB51fHJcytU1BuPfnZ2Wyxcvyo5tW2TblilpN2BM0bLq8sqaLCwuMRUA5/HEpx6GGkKBcy4vN67flPJamceMErpqN/N0++M98/midFtN6cLsAoPKwKCsM+ezT8898ksBxitrkmysy+6pcVmdvyupVksWrt6SHML304gCAjsN+UZPOmDAc1lpZnLSP7VNHvzMFyQzOCzL0LBa+1Q3ImlOKBho7Yrk5h2csbDBAc4AmFa431uB2clzaP36DUrkljyhZqWw7ayDsqiL3UEtmUoL0XWJQXSB44As+j36M7TCGE83YwUA0fSr0bK+/+z74+/nDKhvI7pPvs+sFwDMGiOqSyxl8DFmeK0vCH3Rh9diYQL5RhTY+v2M1/iiwME+vnvLYT8uvVdV9+qvdTaWml57f1zfAKYo+eO7jyMWRt/85jfjj+l4BD62IxAD04/tqYt3/F4dgRefU8Y0ZFuMk7GJPJgoWZrXnuTMPmwBNCjYVPZDQasyLCiLetyNlxcNVEZAq09O/p2MqTGfziYBQrS67dCoZN2kovus2rswiJwKAJMSaLnTypgEGWFHHwURYTtLDTMPu1FFwUJ0O3outcTPRIA0TGKIIFImDu7l+flFMqfFUr9kMzlqaKvrNYbsX7lyRZYX7krGAtEVKFu7V46pdt9xAxk6Lj1w7AHZv3+vtNtNxjDdnZ2RyxcuyPatU3L44AGOf229TtYV5fvVtYqsrK4JDELHTp5g96eFhQVB7NSVK1fl7Jlz1JKCIUW8Fc9rSrtioWScSSZl68SkrFaq0tc/KP2DQ3Lt+nXJ53JycN9eKaCjU68tyWZNGivL0l6vyGA+K0s3bkoRmsgk0HVTktKRXD4ryWxWEFbUyuZlcOt2Ofm5L0puaFRWG23pJkWo1ojIQrxE7QCN58LzMklzq/ZYdbNNMsGai4mSu16XQUZtNIIM55tAbqPUxMGVM4PRv2/Whfq9vBmk+rXr1QdPU/DX+/Ojcg2/zqPPwfMcpAfVCstOjQJpB8H6fg5MNfHCY7RUA6sssV2yQXUEqRHMOo3ksvq++7EEubCWjgAtM65NN+a5jMGjxvA2nhbgC1YfL2zLGzj4ceF1v/M7scb0Xp0f4v364BGIgekHj1H8jHgEPtQIbASm+lJOajZ5cyL0GY1aN9XzaYi3O451kldgo5o7nUC1T7dqOpPKbG2snQf76rpU5lZG9Kk9xNoYeHw/sODaWM8upTHD8h51cg7tW5sZqs0gRBlUe35UamAu/oC5C0r5BuJhPScwVcADTSJ0psixLJZKcuf2tEzPzEj/wKBMTk7JtWvX5Llnvyf1akVOnjzJcvrp06elUq1EYoQsQD0Bzei6PProo/LgsQek22kwi3NxcV4unD0jo8PDcvzYA3TNawZnTZaWV2VxaYXAGGztoaMPyNTWbQzZL/WXZG5+Xv72F7/QaKlCgdIBHDUMNAjgx3E+fPKUPPPUl+Xds+dl285dcvDIUfmP3/lLSabT8mvPfEXa9ZrMXL8imV5Hbl44J4uzMzI5NCC3zp8mYM0lE5JPJyQLc02nzbiqVKEgnWxehrbukFOff0xyw2Oy1mxLGwA9EbaGDc4T3euqyfBrMrxgEjw2N6cF5zIi6XCjHF7jKQwach9tY+qIzZjFoFuRso0AeSHzHgb5RwGcA7soyMTPQVKABeFHr78oGAyZYl/YectVvZ7YgarTCdjXKDBWANmlKczzh6M96QPG1I7CAT5zUNmyViUKvgBwsOtmM5ccAGwyt7VW04QES01woBllnJ099XOCbWLx4MfhY0edcDYrf/zHf/yhPrPiJ8cjcC+NQAxM76WzEe/LfTECLz73bBDmvRmUcsoOskAVrOrkB1OJ1tqjrIizfj7RBShXa+JBKV+3u3H4NOxcy4c0pHgMDQCiddRRzZ+W3bUNoz3sBy/zuhzBWU4FyeH76TEpM+kdamiOoe4O76+AwIHmhnFwkOQMLdSTaZhiFETxdT2RtbWKNFsweiTk9ddfl5mZu7L/wEF54IEHZL1Wk8sXzkomlZBPP/pp7tv3n31Wzpw5w21Q52mgjCxTuyWf++zn5IGjh6VSXpF0MiHLywty7vRpKRUL8uDRo9Lf38/JHwYnREGtrJZlcWmZ3w8fPS4HDx2Rt995WwqlPmm2W3L2/DnqSDEWAAddSB96PalV12Xr1BZ5/EuPMwXg+q07Mn13TvYdOirbd+2Wt959V/r7+iSbSsrFM6dFmjXp1tZlsK8gD+zfIyu3r8rCresyP3NHEs269OezkgXbhnMHt38mJyPbd8nJzz8mmcERAtNOKsHM1CiT6ADJy9DR8rqfPy9DuyHIGXfogaE5DluVqnve9dB+7gNQa9m5iH1SnbNeF87geqncr6Aok+7XusteokamoIQekbhsZhE3M6A+BqqjhalOGUgHhn4tbnwdDHUwjIWVj2AfASJx/1CH3eFN6O/BDmnt96Yh4D1oRowYu/AaDcfXkH4/P5vBuFcn9B4OJRO4r3E8kAK4sQrbxMLo29/+9n3xWRofxCdzBGJg+sk87/FRf4Qj8Pyz3wvjngy9aQcdDd52diOMXdIJHi0aqQM0Q40zN26I8okr2usbRdQNZVEDix4zFbiMATzNxaylfM1FdTY0YHMd8EbK+D4ZKmuLiVrZHWdx3HUfgalBfBTm0VAC4Fk/jmiVHQ3kB95ZiuE+kBogwFxBBIBeZb3OzNJ6oyFvvfW2XL12XQ4dOiInT52SYrEgiW5b+vIo8efIQF+9dlVefPFFmZ2ZlXwhz9/BoQ6QhXE5deqU7NixTRbmZtnbfmVpUa5duSzFfFYOHThAAxTGFu+5urpGxnR+cYnl/IOHj8kDD56QN958U1KZlNSbDYLTpaVFWVxYkGa9Lvl0RsYGh6WyusbA/SNHDsv4xATB5NJaRVqSkiMPnpD+oRG5efumVNbWZPb2TenLZGTr2Ij05bKS6jYkWVmUtbt3ZGl2VjqVsmSlIykDe6lcXlqZnEzs3icnPv+YSN+AVDo9SWTTTD7dXMoPtM+eqKAnIFiQeOJCCCA1H9SNcL5QIjtphjqVNodZtpSimJMcwDQajxZeq1iktDc63iOGQQeLUVCK34ExDRz7lEoYQESyQLMZXEtRHSuTAzKZDSym7wcYcWdasX1nWvV9ce2GgByv0cB96EvV9OagW1UTWtFQ2Ysay6L7ARDpxxPcy5HucFHZgoPkzaA7+rHliwbPPHVADx3uH/7hH36En3DxpuMR+GhHIAamH+34xlv/BI7A8z/wuKhIZyMr5UfLcxs1ebQzByAzOtl49x0fSrKOzkJpxpS9zjovmfgNUT/KhIbbJeiF271noeI2sTub5GyNg2efQKmFpYs67GuOyZ7lR5TcLXjdIae3smRf885G7aE5oN4Tb+VsG+OEem3mauJ3MIXhvWbnFmRxcVmKfX1y+/a0vPLKqzI6Pi6f//wX2IaR2ku0imTvcA2wRy/7V155Rebn5/m20IMODQ7J8PCwHDhwgCHl0JsCmKLz093pO5JNp2R8dERy2ZwFwqPve0Oq1bqsVSo0QI2OT8qRB47J2QvnCFQQkg9wCibt+ANHpbK8IufeeltW5helkM7IyMCgDI8MS6vXkqHxCZldXJaDx07I0Pik7D14WK7fvEm2FQYpaTVlcmRYEijzri7Kyo0LsjZ7RyqLC5JuNSWP7k9shoCk/QzNT2O798rxLzwmvb6SlNtoUKBRSFpmVm2oZ4QCnANgYV+575G4KGW41W2OhQzOIzs3tdDVCecireeFRnfNzdXIIje8afqD65NxHTtAczCo1wZAc9TFH+0CFrKUm4Gp6zMByngMac867TEn1RdRvnCKvt51x55fCiAb7XyFY3KDEhaQaijS4/Kxw7ERNEYYTgbigyXtwl2P6Cz9o99L+Nn3y0Gwv6/f535vb9aj+nYC5jqiGXcgulmXC2AaM6afwInnPjrkGJjeRyczPpR7YwR+9oPvR0qAISgMJx+b7DZSSRoBbgyrAwoFhpuPK+xbL5v0eny+PR3aNQANuNDVkKGh58CJiZT2cPf3c62aMzVRrahOfOq6Dxgi73HvLSattMoDN7ZVQQT+HYIOLf2q6ca1ie89awpMtdSJLkZpZmm++ebbMj0zK19+5lfl6JGjcvHSZWm1O7Jn9x62Ay0vL0mv09KSPVqPZrI8xtm7s/Luu+/KpYuXmCl69IGjcuPGDanXatSMztydkwzifhIJadSqBKYIsG+DgSOrjBOTkkQKgCzB8Wv3QE72y8raimSmyJouAAAgAElEQVQQwk+9b1MatXXZMjYuDx09JtNXr8nVs+cln0hKKVeQTDEjqUJKtuzaLe+cuyhffOorcuCBY3Li4UclX+xjJms2lZIrFy/IzM2bcuHsaaks3JXla+eltjgn0mjIQCZFYJrB+KFMnkxKPZ2VkV175ejnviCdYp+stpXN7LbbatKxPvZINsB5JviyblQeiK8LHXSV0pxSOveN3fegfAAvB1TOFqr+OQzAdxDq1w8ArjOqHkmmbTxhLNKIJNdiYvGBr6ih6f3K8g7S/HVBGd1AmwPMzZKFKHu5GTj6Asy3FQBTT7rwnA27bh0Qu7aWbCcuFKbrK4McZUyjJfjNrKmD0/cuBvXO8LGMgtOgymAfDv4cbAuSgT/6o7gl6b0xG8R78Q8ZgRiY/kNGLX5NPAL/hRH46bPfDRzvrg9TpnRTtmkUcSKWBqV8bz1qJXNvU8p2oVZm98mKE6DrTIOyvIZ0+6TtpUDX9+nkrODKJ2c/FAUwpukM8iRDVz86HAV9xcmUancmj5aCPhGa1rDci3ItIzgDVjcAGtbdJ+SeIgOKIPV2ndtBVBND1jMZuTs7L5evXKURau/evXL37pysrpVlamqLjI6OyPDQgLSbDQI25EpCG+r5lwChly5fkkajKcvLSzIzMysD/f2yvLIq+WLJGN+u9DCxZ8HUao9zgGcALzC/OD5qMGFuQTOCLswzaZa5ERuFjk91ZIh2ezLaPyDjA4PSl87IzStXZH2tLAPD/ZLMJ2Rq63b54V//WB797BfkyPETMjK5RYbGxmRm9q40mnUpryxLstOWxbuzkmrW5eqrfysDqYQMFvOST3SlWa1IKiFSKJWkDWCaysrwzt1y5DOfk3auKGsttBRNCc60mnGQmtCmFhFfyAUFYIyWn9VQBwtYGG3GaxcB+BZd5tFMeA7L6WaiajWRsbmxDM7XtNsM9I8CSRL8vGYBhLV7FGUs2F+ytGqkIqhztj/oyKRaaM31tEYQxhzj+Yj8ijKqWMxo+Twh2ZxGsYEtBkDHexXYNUwj0RQBGlNr+xNNk4je7kFJP7KIdMNgFPxuBqCeI4vfu9bUQXQUfPrvsKjiosB0sf6+ft96RJRvy6seAPd/8id/En9GxyPwsR2BGJh+bE9dvOP36gg8993/aOVzzToESMIDoAhAJtR9qmFIfUMoy6aEjWjIvKiWE658TJjsoNQLe4QHx25RSJsnNvzd3b9RFjTKhEbZqKhOdTM4jTqBo2XZ6Hv+3WyPNwrQ4mfACEdA9vudx1Qmzdaf3j0IZdqBgUHZtm2HLC0ty9zcnKCrE37GuEK2cOjIYRkaGdJe7M0WdaXIlURpH+1CX375ZYLZXC5L5g/7DNCZTGUJlDpd9ClHX3lECwGUAUFpy8oUS7TK9qJFaa3T5DmjVEKSkkll2Ymn3WxJIZuXBvuYd6WvkJcCNKsHD8r+fXtkeWlBVhdX5Mc/+hs5evioNNttubs4L8WhAZqVVsvLcM9IPp2S0VJJWisrklqYl6L0aOxKJgA6e5JKJ0VSaWmn09JM56kx3X/8Ienl+qTS1ggyZ869GxIWN87OabtPYRQWxhgAFtpc6HcJhtoo3fc2AEaqSD3yzCLDcBrzuQIXVAB8DqrcFIWFhe5IKOcIqwEdnjtcb86WOojWcrnqsXGumEXLNDGU2LVs7mV3B87OtvJ4DcC6BMUyMQL5gTLCKk3xB69h5JQmNY+UDbQoawgrC9421RlldmeyaDekauRyaclkVV4Q3S5HIJJj7JIev9eiz/UFAI9ZkJWr4NQ1tHgtxgT6WDyilQ9WCrJZ+d3f/d179eMx3q94BD5wBGJg+oFDFD8hHoEPNwIv/viHBABoSYlYIrBsaFWJkm+z0Qi705BdRIYp7NOIcFIlG7PKTSfqYegau0Rox50JSnlBTI+73kPXrgPTDc+PlP42AEWbSJ1xer+/uT7OJ10How4eou/jP6sL/73jR9hhOZvvN7oIz9dyc5oT86VLl+T8+YsEMo16U8rlMsv7ACmjIyMyMDggjz/xuExMTvD5FfSZHxujs/61116T7373u/wZjmVIHPDgz/WG1Bpqmslm0bUpQ3DaajcISlEOx/4X80UFnm2E52ell04yWxWaQoBWdFZKJ7MyOjIqq0vLks9lJEEg2OQ537plSo4dPSLbtk7J5fMX5fm/+amMj45rf/NkQuZWl2RpbYUShlIhL+1aTUb6ijJWKEipti4F6RKYphJdSaEzlgHTLmQOmYKM7donux84Lp1sQaodsO8pTTUwNtAjxjzgHUANoBT7DZCH7lhZ9rBXQxxbmZIV1QxadbEDKG3KKw2iz8IFiDOFYCoB1hTQhmeZoBMV764CYBqFjB3FRYHFG4Ah9isarYQt/P/svYm3ZeddHfi705vnqerVPKuqJFkSsoxsd2zadDBxDAHWSsAs09CAs6AHcCChSbp7rXT3H9C9ulfTCeBA3DHdhNlABhYrgIMMxmBblkqWaq5Xb56nO0+99v59+9zvXT3JFkS4pDpPq/Smc8/5znfOfWd/+7f3/mWzvlDrJD5knPVETmxPwWPNwAYjEi20QOXCkOw+IqJgSvLuVg7wHPxJ5kIwzsYOeaYqALzi/RkDSXwtMxXeLzJEgY3GTYJFTfdiUO+nWKoTg1f8Xu+9WGeq95GC+HFOODa00ngPxGBXC8U0LuqN/b1Ot37wZiAFpg/eNUlH9Bafgf/w7383efA5y4GHobrBeCldwFKnyvI7S5xem3ePcxdDSq2mm1KUBUmXedT/W/uNweNhrEyseYunW9u6BMGjpvQQF6DTMeJ9xJq3+Ny8+5Mzx8lHcHDHTE/3Jd8r7ics2tDgEEv6a2vr7Fd/7dpLtrS0RIA5NDRsJ06cJCp64qknbHx8jKVqsKVgs27cvGmf+cxnCEphclIOJhhVANPhkWGbmJqyubk529vbYWwU0rU8mjNyXjcdYGdQIEd5G/3qe3v5PcrQPYU+Ahl0f+rJF6hZRdYo9oMAf5iHjkxN2TuffNK217fs33z6d6xSqlj/4AA7QX3j+95rIxMI3L9lywvzVmi37NSRI2Yw9GysW3+mxfzSPIAPNKYYJMAnWNPeAZs8dc5OXH7MqrkeK0PXi+NnQlZpaGuJK4B7Bxmr/X19bPUK0IW5rZTRSKBO0M0OZGxU4H3Ycd7OlHcSJRxouXMdiwVVBpJrHQx5LDeHzmdukPKFE+5vADi54AXMcM0I+KNQeRmO8DssJABiY/e8tKRVSE3My/bQF6v07RULZOECAGcSTbAkBmKBvYMVGEi/pk22aPWGD2RSw2KRbLAaE7Ta1EAzegqpFVnXYh/GmHYDT41P56KSvZhfAF0Hyv4exHixjWQ6+Lmz/h1DIn6GaLSPfvSjb/G/ounwH+YZSIHpw3z103N/U2YAwFSuYDz0oVUUuIvzSGPGEaDUy6+hBMjyvQMLAtEQQxMH3CcPzcBiHQSEzurEhgmxNmJhDjv52KV8YHzhARmX7+PXv1bp0scbYVKUPcO3Cmg/bBzbuzs2PDxCkIBzQOTTi9deom4UoANAEkBne3vHBvoH7IknnrBn3/0smcRSqWx7e7v2xS9+yV588QWbmZkheIITH5IAAJVnn32W7UCf++xz7JC0s7VplUrJmugN36ja8OCADQ70W19vDw1WkAy0M1nr7etnlurK+ro9/a53cYx3bt+1TDtjR2ZmGY21tblJT1q1WrZCDq1mEaTesFq5ZK16wwqWs52NLXvkwiWbmpmxvVKR8U4LK0u2sDRvQ729NlwoWH8+Z8X1NTvS32t91mbAfsFalicwBcuesxYAVN+gjZ88Y7OXrlg122Oldsbq7aY12h62LvYQbC+u3+DggKcNhDaWuOZIMADjWCy5thf3KdhOADqYaTpMa4etjxc/2A77V54mjovXQWLRuWc75XzXRUI24VpX3ZPYZ8LyBjAm9pElbrYIVUB/aN2Z99I9FioAvGhjC9ZUZXmMhfpSnr8DYwA8bI8Fi1qBuuLA49cIdjFGyEIC8GOAvrpgBbAujSoTDvh7sPydjmM6LwHI2BClDFNpQ8GCMv826LyT1ItDNOPSl6Kc79UDj6LCYmtsbMx++Id/+E3525buNJ2Bv44ZSIHpX8csp8d4qGbg3/+um5/UxjHJPESLQ9QwD3yEUnfGne+0OCX6NAekyQc0piy1qpwaXMBdwfraPmY09XCPH5TdrmU9kLtLjNqfjB0xsH0V83ugVaUMW34O3DawuzgHd+UfPnjAV4AJ9JoHEAV4Qq/627duE3ACpOzt7dvx4yfs+LHjtrO7Y+fOnbXHH3+M0VB/9Id/ZCsrK3xYA3xoQQBWEPudmJyw2dlZuzd3z+Ol2k2rV8u2cH/OJkZH7JGLF1h+PzY7a/0Dg2TqSrWqrW9s2fWbN215bY1xUadOnbY//IM/so2NbQPEAlsLcIC5B0ABK9gEY9qAiStrffkea6EzU6VuO1s71Ami7H7licetCWazVbfq/p41SiWbGRmx/kzGyptr1gemtNWwfKtp/bms9RUKTAloEpiCMT1rRy9etUquYCXLWA5lbTjfQ/amM26uMQVYxIczbW0yjChdo40qmhdIPuJRUE0yrHh9D/bZZeBTjR6ZpGAkwVhiMeFh8HH3o1DeZoqES061yBFY1D2qJgyH3Y84DluFJqX/TqA9gHDSrYwtQX2xl8t65q6b1xDt5VIFnJsyeN245+Y9McE8i9B6V6V8H7MDbCxw8HMAV+hrGS0FvUeY97j8Lx1tvB/sQ2wo2FFsg+8BTgWedd/iMz4EVnEeiIXC/vBagvKweMQ2aVzUQ/XIedudbApM33aXND2hr/cM/PZv/UYCTNnrPgqyV7kOY/QHsbdsYumyoGgpmaI6zFDwnRyQARDohZzKw875qwHT+MEprVoMPrv3GbdFjMGpQE4MevW1JwnE4BqAxDsBvd4HHvYATNIOVitVu3nzFpnLSqXGUv7GxiaZImgCjx8/bt/6wW9hHunv//7v261bt2xsbJzgAVpUgCo8wPEwB2jC16dOnWTZtVhG29KMtepVu3/nto2PDNs3PPG49fX0en5nNmPlatWalrVyrWqLy8u2s1+y8xcv2YkTp+wv/uKL1qg32X1qY32T4K9/AMdxh/vgYL/1QHMaWsxavWWZpllvrseOHT/GlqSTR2ZsY2vDlpYX2Io032jacQT816q2s7ZsQ4W89VjLelpNGyoUrBcACyCwt485pkfOP2InrjxuOy2zGqQEPQCart8EIBYwcwORL4HEzOHaowwNZhj4h3pSMIOBsSQoUm5qAkw9Igp7ghYYmaQsMYcSv46jzkiK8FcSgN8fAaOG2zh2sccyEmyVGJx68omURdvzfYSkidDZzBtZhNI3NaxYBDk4FRDUvQcDnee9+k9iRpNSjJx3eeq8zrWryL9F+gMAPUCtyvyNRtVqdQ/tV84qvvYuUs7ESi+KexcgEqV3Z5frSethdaaS4z6ej25HvxaY2C/GhtemjOnX+ymQHv+vMgMpMP2rzF762nQGDpmBTwOYhocc2cfgqkdpkAxIeE3wqScPRcZkMuRH7T5D5qcc7Kj3J4VP7cQD1A/7eDUI7myoB3CHterqIHXIDgV0Yz2pNlMJt/tlrol1ZtThtzO+iY72EHxKWQNzQb3cCoPK1taWPffHz9nc/XmWaovFEg9VKpZtY3PTpqYm7T9773tZegdTCtYJD/3NzU2+HgAVbKbaskK3Ojo2aq9cf9lyhYxl203rzWVtc2XFBnp77NK5czY1MW59fb1WrtVsbXPTdoslK9frtlss2vbuvk1NH7GTp0/bnTv3LJctEACXKxXbWN+wAoAoLz3MMX49waUNDA7Z5PCYNco1q5UqdvrMGVvb2KCZ6vqN61apFO3IxIS1ymUbH+i3M7OzNjrUR5a0vLVp++ur1tNq2xDYMstYw3LW7B+0yTPn7NjlRxkdVc7mrLengCDTRFeZACsuhjI0PYHFJU8fSsfIat3bL9N4hLk7oAGOQvrFdlLqQSAKqUoAmY5VE4AHCQNZfwYcuEYS8+SMcoHXCYw4mE0YrZQSQHNTzsFkiMYlyC+Xi9bX38vmB3gvVasVMro4JznkWVLP57mN95/3ZgM4LsaD+xFGRCxWACold/F8Vf/AMXEsMKgOTAFAw/snzCG+I9MamFOW6+tV5tniQ0BYQBLjpawggFOV3wU68Tu8Rg58xUuRlQ3aUnVBU5OAOGQf7Dv+AeT+6I/+aPq3OZ2Bt+wMpMD0LXvp0oE/qDPwm7/+awkwFZshvaY0dbF+U4/0LMIpxTgl0UohqNR/c8DdTAygh+Uhk6Hyn+/z1YaMmDE9bJvuXWp/hwHT7pJ+8oAPjOmB40ctMF/rGgKgLK+s2L27d92Znc3ayvIK52BsbMJu375N0AoGFH3sMbaZ6Sk7dmyWLOvO7i5zLd2UkydjhZJ+uVK23Z1dGx0bsxPHj9vtO7fMsk2rI96p0bDV+fs21Ndr73j0CoEpwAvcUJvbO7axs2OlWs1qzZYtrqzb4NCIPfLIZVtdW2MZHKzp4MCQ3Z+fp8a13gKbC+YOwfTospSzvVKJ5fzp8Ulr1Zt24sQJAvCt3V3b3NmydhvdnnasUQRAHbeBQt4mxobt+PSkFRpN219dsVy1av0hdswgcxidsP6ZWTt68bLlRsbZ+Qk5rBlDFqvHH5EJD0YezLn6s9N9HmKkcjloM3uSRYMYTV9cefejRC8qyUZghRkswVadzpwCaAo84XpIi5l0LMNirQlw6sYhMfW6XvH38f1GqQPAaMO7V0n7insEzKPuaQE2j5qCxtQBn+QLYi9l6Oq0DBa7jESBcrLmg0yBwBe5vZFwGgAeQFDRTrh+mC6BegfvLmlxhje8j5P2q0Fz3W4n+4D5i5UCXmMj8O6w3i7JwKKCwLxW47Vh4H/WWwWPjY7aRz7ykQf1z2M6rnQGvuoMpMD0q05RukE6A29sBn77tz4dAKY40UDBRDFPBJVxv/JwCOk7489kdILGrHskGWjiAl2lh7L2Hcc7CRh2l++7DU4CqNrHawHOw2ake1s/Vqdkm5yTHyS0dnw13QvGFAzX/MKCLS4ucp6gB0T0Ftg8JBGUSyWyXjhHAFSAEkRywRyF7cTagYUaGBwgywo2CW0/l5eXrK+v3775m7+ZwHZra8du3njZdjbXbGtt2UYHe+3o1LidOnGc7vqevn4rlSq2uLJqaxtbVqrWrNI06+kftLNnz/L4AMdw5J8/f96+/MIL1L8CpAKQghl0I5Gbbng+zSaZv+FBbANgZsxXLRfL/Brb4HzAtvb2FaxZ3LMxsIe7u2Z7ezbQAxtU23pGhq2a77XeyRmbOX3BBsamLdszYKVayVoZOOI7JXcydwinD/dSdym83c5YteKlYI1R91ac7EBQF8rSvK/CPUgWPnSMciDrH3LlO7sat+n1Gn4CZkNmKBzxQITJMYNkxUEdyuJeKtcY8VO64gNzGksC8DuOCykGkf5ZLCnGQ/MTHe4eW4X91uo1RmhxLRh00ZzLYDQEOASox/iZtYsgBDQzwDmGoH5oWQmQQy4xkg8SR3+QU2BsYGRhSJOkh++bKPcVx0eKBO4zJifArNbXx3+4zwBah4aHCLph7kPjgL//sR96Y3+00q3TGXiAZiAFpg/QxUiH8vaYgd/59G87MI3+J1DmD7dDPqThO+RXMcvS/WsYZqjt6wr01sNeQLMb8Haznq8FQOPtvhpIPQyY0siiCmmEQRMQfYjWFPxSqVKxrc0tW1xatFKxRLCJB7NeJyACZgpmI4AZB6xw5O+FUnEoSedzBKSYeGgK19fXaXz6zu/8TuvvH6A2dO7OLdtYW7Z7t65bT6Zls9PjdvHCeUoDcvmClSpVW1nbsNX1DdvdL1szBya1QG0rjg8AMn9/wc5fuMBj3Z+7b/v7GHOJjB3KyNArMtoL/2AoCvOB18JlD3YWTBgYL5nE8D1I22y1YqPZnE3m8jaWz5MxrcEA1qhbvaePGaZnr7zDinWzOkLoIWLNOysJgARwRA0iI6w6XZUI4tQm1rJWh/7VYOipJx2SCBTDvaxr7OYjB5lgE9liNtJiKnGh+35P7uUAzgl8ZeajhMMNRZK9MOc1lNj9/eQRVgKcur+Vd4s3HfYBsBfrNLEg8Fi1DlAki6loKJrC6glwZvtVyAs4d35+zrI688k4qrAgxLVkG1fIApid6h2qCJzD8SifALsZtRjlOYTMVdwnmDMspGhqymYIRvF6zjHHh/NuM0EBiy0stHB96eRvt3jfY7upqSn72A/94Nvjj2l6Fg/lDKTA9KG87OlJv5kz8Onf/C1/jgdk+lrA8vUAZ1yzB7iLjUwHxt5V3Y8ZUJmVDjvX19xf1J3psJL94ZjaoXa8fYcZk7b0oAqB275mSd+77Wzv7BBEOquUt929XcZEff7znzeYofAgPnr0qL3rG99lp06dIpBa31i3pcVFdo1i5yeU8as1PrwBDFDKRxcoBOH/7Q//bRsZHnF2du6era8u2vWXXrB2vWxHJsfs6uVHrA+mFAT2l8q2vrltaxubtr1XtFauxwZHxuzMmTMc38TEBM1YkAngwu/s7JIl3dvdJZOGawhmsQWTUIgPw2eUpQGIMOZ6DTFVg3bhwnm+BmVh5Krm2w3rB/u2s2/9kCQAGAGQDw1ZbmjQSpmcHb902Y6cPm87pbr19g9bI9eyasvzRR1AertRGnGq6FrVafsZZNAM0kU5H7/EXEkD6fpUD6NXOdo1myiN12luI8ALeZtiMgHYlB3K+0FC1OgmErsZs6be4hUu984STtt5vqoDUwE2gDK2raUswUF4cn8HY2ECCCMKX+V8fMY1rsOgFNqR+nhQtvdVVYdJdcYbMpE4UUKLUABFpDPE+b++T9e5aoGopgB+Hfz32C/0qsqRxRwAfKJa4AsAxXFlyNayIQI7TzkLDkMfXgPJyv/4T/7xm/knLt13OgNv6gykwPRNnd505w/jDIgx1cMz/iwGqQNaOzQiY3NCkxx/KKtrUmh1c9hkBlc/fhW7rB2QdEdT+Q5iV6922c2odgNNve61rqfCvmMw4SVfD6Q/dH8IXD+cP2ZmKBjS7a0tup/BUIGJBFBdWl7iOaDMDyCI3EZ0fhodHWUZU45w5m/Sle/6w53tHTKG29vbnOf3ve99BJRgNhfn79nWxqrdvv4VyzSrNjM+YpcuXrA8TEehO1SpUiNzWqrWbX1nn4zpM888Qxa2t9dLq2gCcO/ePZqzwKBhPmC0wvc1OMTZ+hRsHFpeNhhszy5LyPtsNWlaAsjG+RHwjg5bplKy4+Nj1torWma/ZH2IeMrlbGRiwjbLJdtrtW3m3Hk7cf6SlYHZcj1WbTesDtaURqQOKCRgC6XmToBoKFezZAyzFkr5zsQznojtS7WPTocxlcNZzm55e1HMtYfyq0GEs/mdGKaDIf0CvXFEVFJdCEyqFjlkFJHU0PLoJPycsU8hzurA+4zMtDdI4FiCeUv79tB8d84TmKLJQAi0x/kAVPf1+WKGGs/QpQ0/x2sBDH2/ylUNC68Q4o859CYYDmpxDXw/iK9C6+EmF1JkVDlXYIKdDcaY2RaVxq1Oi2LqW2Eay+XdRIWFTmDE/byc0R0aGrKf/Acffxj/9Kbn/DaZgRSYvk0uZHoaD84MxMD01aN6vZikzkM7KcXr4Rcech1Wko8sGmqkg4v1e2KTDgOE8ZhiMNsNUrvH3m1+Omzfr5YMHAzYj/dJFuyQy8bQoUzG9kJJHGBU+Y0sRQegC9ApVkmMmULLBez1sAdIBKgBK3Zvbo5M6fve/z47duy47e7s2fz9u7a9uWYLd2/acH+PTY0O2ZVHLrkTHG1Qa3XbL1Vogtra2be9at3WNrftgx/8IAENzntwcMiWFpfsxWvXKCkYGh4hoHajTt6jhwpZ6lYBDj1OyLWPlXKJusYcy7lgS72EXUDZvVqysZ4eG7SstYsla+4jqdQs29Njdbx+cNhOX33UzjxyxVrZvFVqAKVtazIMITDWQSuJY6HpQ9IClGgugCfoMMH2cUHjQffJNVcr0ra3zgSAcpe7l7GDMDZpq8ndBjNO4voP15ql+tgQFNhChduL6Y91oC458K5n8bh4vwVzVuxiT0BzOGYiBwhlcXVLEhOrFqxiUXGfoTuWs5Ge9+plfJc1HNB8BxmN7mWHiFFaRtCTJtIBMMvoHkbNr7d9Rf6pzkvvcXfrexoAkwwSyUDoTCWXfy7Lsj+ZY+pVB+2nf+ofPTh/ENORpDPwBmcgBaZvcMLSzdMZ+Goz8Lu//TvOdLxKP9npM37YPrq7OmkfelgeVlqXYrWj/ev06ZYeUw7lhHkSEOgqv/OBG0XmvBZQTUBz2ADfx68TOPXxB8bnkBM+rLTrm2XY5x0tRG/dumlroZwPV/7C4gIZIzGKZJUyCov3hzvYJDCn0Enigc0M02qVTJW0eGfPnLUPfehDdvLkSdvbL1JjurayaDdfvma9ubaNDfXbk+943Ab6+whKq/WGFctV29jasZX1TduvIjaqTAOV6//qNjo6ZnP37ttnP/uc7RdLBKoo+aJMjBzNDMw1IXxdrCJd4WBQ2dYUZhtn8gCKwPIiqKG2v2nD+byN5HusP5O3PNqjolydy1qzt9f6piZt5swZG5qYsgq6G2VyHr4fMksxo24ACtFdUV6ncnQJggi61NTBr6lC83VvYNzooKRWpR7/1Ukxi01SZPQCQ5u8FwJzKTCcRFJ1MZqxJIV3RNB4AkAm7G2UFCCwGLOtjJwKcVAxqyrQimvGBgd0yzvgVSnf76OCs66hValXABxwetqBA2XNDbZFBzAC2NCtLV554TW6Dsl8Yi7JAAdmNzpXSljyeZ6DZBhcFPA1YL69HSrmCuwrxg6TH/SnKWP61f5Kp79/kGcgBaYP8tVJx/aWnIF/8zu/mwDTg2DydUryhwLZzukry7FT3gN4qt8AACAASURBVCfss0ZkDokf4DGYPSw2SkCyGzwLxArMaJ/xhYhfcxhYPrjPjsa0+2KyfHtoKR/AFBE4BbKI+ABjio5ON67foKsev19bXbPtnW2WLtFuFCBne2vb1tbX+PBmhE5wfYMt1TwA3Fy6dMk+8IEP2NTklFWrdbs/d8eWF+bs5Re/ZAM9OTtxdNre9c6naX7aK5YIXuuNlhUrVVvb2Lb7K2vIybf3v//9BDT7e/t2dHbW5ucX7Itf+CJ1rPk8jFM5hvQjSzPbaloh4+DEAZvrbJF7icYAALEAqLjWcOh7M4CWtWr7VkCZv5W1gUzeBvI91tPbZ7n+PuufnLDs0JDlR4dpyKo2WzRrIZO0yf7uLqfAOABw2KozyDzwfbJYCSYg/I4gLSqDi+H0Mr0DI46fZKWX+CkbCXONcxIAkyzAS/VKCHC1BV6nEr8Ybu909loLODjgcV2RS+uLE5baYTgyzJm3TlW1QGX+uJsSgCh+r370KstTilCpJs5+r0YoJisslwKzjNfzOME0xoVZYLhJHkeRb/4udX2Oz5XkLQfd/rgHXL0Tcn7D+4LzGCQ5frs4gNViMJbQ4JzwD2a8j//Yf/eW/NuZDjqdAT5z2q+mddKZSWcgnYG/wgwcDkz9oewh3YcXsGMAeRAI+kPsUECoEm14gYCGANlB9tL3oX/x73Q8MV5xSV777Aah8Xh0PD6IA1Psn1/rfAM7+xqufJTz+dBlD3YHHnAjgw0FGP3SF79kr1x/xaYmJ+3ChYuJhhDgae7+HHWe0N/JMY+HO8AHGCWAgwvnL9g73/lO6+3rs1q1bjevf8VWluZt7vYNGxnoscnRIXv80as0P0EbCG1ptd60rZ09u3d/3la29qyVydp73/teGxkZoR52anKaUVEI9V9aXHbDE806cODnLNdqWo4dluqMu/L2qA5+oGVly9K+XjKlrWbDqtA8GjSFDevNZhyU5npsuLffhkZGrTAwYI3egrX7B6wwMmyFwSFrgw2n1hAl4HxSUuY1Jzhse8vQwPQJaPoCBN3HYH5yRlBlehp/QntSudS5v3DTwKjm4LTjxPMyNIBwiGkKemk3CXmrBeozg0TFtZKhc5RSAqKkCYmv0SQB4JWgtO55nwqdJ+MZM5jU6UKH6kAa41EHJrChKI8DqDIuKpvl/tyY5q1LYX6KF2Z6HwiQH2gPHO5j7wTV6TYgMxYAJZjzJGZLEW9BEC2TlU++MmMP6nnxK+WyYsxoLevjdPgrCQTeI//9P/qHf4W/YOlL0xn4+s5ACky/vvOfHv1tOAMCpq8GaQBjeNip3O4nrweLs5ViRfx3AnwEeQkYkCnK/GGuAPUACsWWHgZKBX5j4Bk/fHU5ukFnDE7jcm0MhGPJAPbjx+ro8vwcAoMUTlxh5QnrFuQE6B8vHSCACBz4/f19zCl94YUX7Nq1Fwk6kSOK3SLbEvsGawbd3urqKmOm4FwG2AMUQuQUHujYBwxGAJW5fNbmlxZsaeG+VYv7tnTvrg315O3Y1KQ98Y7HaHKp1iq2W9y3eqvFIPzb9+7a2jaAatuefPJJO3PmLMEP3NB/+qefo9Tg7r05K+7j+Ais97J4PpNDlj/L4ApI9/vBQSASAzBWNQYYQCvTXN76s8h9Co5t5FcO9Fv/4JD19PVZA5FE2APYvELeCgx77yHQLQSnOjNBm85wAhgBfIpxY1k7mGoAh7whQCeiCZdJDK+ur+4N3UPZnoIhtkwgLO5SxNcGUx9MbIhgYkSSq2QPjEP7TbpURd3TNM58JktWWWAZe2G5O4frVE3c/P4zN58lOlmkINRqvAfwj/3lW14OxzjZlapWI+BWXi7BXtB5M0Rf+zsAmjt/xHiOLK8bmXJvveuLK9yb4V0dmFGfZ8DxfOTyfy0ZQ/Je8+Zayd8GziR1q9DuYgHXaz/9k//gbfiXNT2lh2UGUmD6sFzp9Dz/2mbg9YBp56HeAaUqY/oDqQNMVVZVFI00qB32FB123FQjjVwMGroZUYGRbvY13k5fx9t0g9jXKrIIsMalRoBK5WB22764fQhKT4BpaN86c/QI2S0ABDju1Vf8/v379nu/93ssc7/nPe8hKEELUAJABNjX6okT/9atW3bzxk0C0sGBQTKUaFMJAIOOS08//TSNS3Pzc1Yp7lmzVrX5WzdtdLDfLpw+ZU8/9YQVcjkrVyu2sr5mO3v7tr27YwsrK7ZVbFixUreTJ0/b448/Ttd9cb/ILlAAvbdu3rLVtfXQgrNOQDY8NGLD/cPJfZjJhPxZ6hHblCTgM84bIBFu/nNnz9pAoYcRTwA9MC4tLi/Zzu4OGwxg3lpsd4pasbvP8YHz7Cn0un7SVx4ddziimDoQKWglvStRq4VQ/s4iKL5fO/enj9v/EcVZM4BvXFPML0ruiX4U0AuAMoA2B5VgZbk6CQu1jlELCy0t1igECd/zXoFUIbCxkYSWoAzstxuzgtQgLOQwB+xwFYCpxg62lE0MoFMO7D628QxXj4UCiJc0AN/j59B3qtNT9x8VAETIJrgwCzFPGD8WBpIa4Hgee+XaZOp4wW5rPt3NGHJQ/T2i98eB66kMWAL4EAnWbvHa/9RPpq78v7Y/+OmB/pPPQApM/5NPabrDh30GXg+YEiMEoBCDQJpIAkjzUPpOEL+XYUNKfTdTA51fpEPzXXsZHA89fU8I0NX5pvs64fcdPVun5K99xGzrwbH7vmN2V4BGcVGJeCEav3IusX9F6rjMDgXsth09cpRh4WCbXn75ZdvY3GAkEZhTGI1gFoJBCsAVYAqAQtpB4AxkPN6fv2/Xrl3jdphfyAEwL2fPnbWnn36n7SMb9d5da6NvfKNuc7du2tjQoF04e9Ieu3qVD3wYp+bm7zPDFF/vlSq2Varb1l7Rpqen7amnniJDi6ioQh5xRm1bWV213d1dazZcTnDhwgU7cfyUZbNgK3UtHEDRNJMxGp7AmpZKRbr1Z2Zm7NGrj1q90WQ0FkA0ANbe/q5tbm5433eUwgFIQ2tQufkrlTqPXegpEMQLFBEwsRsR2LrQLjOYepiliUD3wGrHCwy/bztuepXhec0R2xRijwj+qtUkA5VdpMI977pMHMN1kt0+u24ZioLtk7D+qJEE73FoZGke8/0BRHppG53CGh7rVCg4QA4Q2J3t/kFzF3NAXQKg1qj4GRYAzApFW1uCTAfz3E/4IpYl8P3AzlXQ83Y6Z2GMAKoEtQTr2SRhwpsJhJmlwSloTIPpjE0GeG7ekUomre4OUUm70wDgoU/++H/7Xz/sf4bT838Lz0AKTN/CFy8d+oM5A68HTKEL8/J250FzkKX08p5yHQUWvSzpWYcqteJ7xEWJMdXDVqV8GZwOK+kLOHZ/fi1gKkDTLRMQeFHv8sTYgzjNED+EMccAWeOJS8YxMMXPNzY37cLFC+zQtLu7Z1/8whcI9ADiwH6OjY8zFgeADEBI44AGEQALekGAMQALlGy/8IUv2MLCArNQse1jjz5mj1y+bIvz961WKlm1XLZapWwL9+7Y+MiQHZmetDOnTydB5ssAnusbVqs3rNZo2Pp+yVY3t+3UqTN25coVBv+DNQXwRU7q/fkFggkE8IOdHRsbt0LPAMv/xJJq+xQWJJirarUcOhEhjL1pg0NDrqndL9rCwiLjsybGR+3IzBTH1aijNWfD2s06P0OXCmkA5QHtnDUbHkaPawJJg7SUKosnzGJoL4qoqhYWM2EVQZ0p9xcc4xHNyvsgtB+NuzMBDOJ6gFkUWOPCgw5z125q4UWzVJANMFc06DRpWgMYJHL1xVLSSSm0+WTcFsLoQ494AE6U6TFfOK66LLGLEr6vVnkPMjE0yBd4DrxHu+OdXD+L8bCjWKNOoAr2Hk0bMB4a2hLWOErCCOkHOEeAWY/M8mNgXqgRRaOCIJmg7KHVtv6BwUTm4gvRzkJV0VpC1/x9iNuS3hVjk8YU5/w//JOfejD/OKajSmfga5iBFJh+DZOUbpLOwBuZAcVFHfYaPOSCZC0pYQoJ+INZ5fwOYwmg5b28/fcCrR7V4yHfKjeK1cRDSqahmInqZqUEGjpg92B70/gcaCBCW8sQap6UIkPAuVzw0iICJED7p/NzMBPiiIJpS2xwAkwCW1epVck0AthhbH/2Z59ne0+E6aPEDYMTwvHBKsJNTQAKRrHg8TrqU67zg+5ycXHBlpaWbWlpkYD3scces73tHSvt7lpxd9d2drZseXHeysV9O3P6pB07NhtAhAedV6o129tHe9SKFRtNmqDQgvTEiZNsn0pA1nBdLT4w1umpGTJ5BEqIeioMuBYzgA9X3MLA4ww3GFAAS7DAR2ZmbGNr28rNtt25N2c7O9s2MY59TlpPPmtNLHLa0CU3rNmoeUg/+8Wb5TI9ZGcx51roYN9iEMkqSlsaACGwMuKsaJJST/imm4zAypH5A2AK4xeg4/eR6QigTW55gkokDgTjWqjRe495aJCDC50ANVQGdI8m0o/IaAUGmF2aQqk9ZukJPJm96k0MtFih/Y6NHjqxU2JhpXnGNt6ytLPwA8BDCV7gnPdSSCFQBQDvS8g0yATrjR3oWXXD8nF15o3biXVNgvFdN9vR33beebg3+H4G+K5gMeKGL5c4BFNb4IFxnQYHB+x//qf/0xv5k5Vum87AAzUDKTB9oC5HOpi3wwy8XsC+wCIf6hKPhvK7M5wCpJ3Su/RjMj/5g81ZHdenOQPLB2BXt5zXm08xVGIwXysVQPsA2BCYkes6ZmOpzwugBL8HY4loHw8bD6xSOHH8jPmQPugDoADnBGc6QAhah5ZKJXv+y89TPwqm9PHHH7Pr16+TCT127Bg/y3Xt0gElMWE+3fktphcPdLCmeNBjfGvLy1YvlQn6trY2bXN9jW7n4ydmbfboEUYv1Wtwb9eZZ4qyOoBPsVKzze1t5qAeOXKELUj39vbZCnV8fMyOHDlqA9C11tC20wP225m8NehBcuQSMEn42vvT052fy/L1kBsAbM8trdjtO3cJqhFfBWA6EKKkUFzPEGRCF+ndowQYg/c93BOh9SW7BgU5QQCDuhcdEL46/UG5pbHpTfdEfP3xMy1cvF2pd4DCNlg4SGahxQIAuRYrrjl1UBgDU4E4ZQConz22w/7FOOI9wLI77qXQnUn3d3hjJGyp3iP4jNfgg2V9mvUcvCbmqiS71KGoFlLO5joTTLMWkgJQckdWbC7PBZIYao0TbDr0zuwwRdNVwRnfTJaNGDoLNzUNcGbd5QMHg9UwV+wkFbJOlX6An9H89I/TgP23w7PkYT2HFJg+rFc+Pe83bQZ+6zd+8zX3nZTXO8g0ibiJ2dIOQJXRJG4vKne7P7jiUmqiQwsPMz1M4wHx4a3ybHgQ6+Ecg1WBDgGFbrDB9oqhFCo9azfzCqYS/+IPsU0eEu4EI00u0p9mzB597DEHZuWyLS8vE0SCKX3ppZcIUtEN6srlK4mGEtE/ynh0lstzQpUhybJsHuxWnmze7t4udaHrK6vWbjTJxoIxzPdA6+eaz1zBmdJ6Hf3l61YpVenox7F6+/u5HxiQBgeGgtHHTWgA09MzMzQzISYKAAQsLl5Xrwv8aBHhGlOARddm1mxgoN8uX75so6Mj9h+fe85GJqYwIrt186ZLHM6ft5npGQJpbxdKui9hsln+xsQG/SrOndIRlN7DAkGlYLa+DGXgTC5j9WYtYUS7JRcCdAeuZZAB6D4TwNN9oIUYXfKBcfVFgi9MNB51b/J4MGSluqbTj+ksLoGged4r9MX4Ca6BwCmbFUSLM41TYzrAzvP+D4vDQxz2AsS8x4MEQe8R+syCtjXcvCFeqwFKNSzCvITP1qTMd+3kjyq2S8AWwDTpgZZUFTrvB71XvTUvZABgrh2Yal5CUCoZ3f6BAfuJn/ixN+3vW7rjdAbe7BlIgembPcPp/h+6GfiNX/v11zznbpYyAX+MfMkqrjF6kL06wzTeObVqkakJrA8ADv6hFO7492A3KPysO0g/BqvdgFSvjzWhCcCJjq1jxeCYjGVoIdrtylcZVmMR+wQwcPHSJbt46SKNO9CWOrvVay+++KL96q/+Kufn6tWrDNYHUKhUK2SdUOaFXEIMqZgvgBcA0Rs3btji4pLt7+8RDA8PDdHpDX0mW4b2gHGNJBJkomHY8XB3sKcAl2AnMV6wXwCd6PLk7SNzViwWCfYmJqbs2PFjDPFH1il+X6t5uZ5Zos6Pk+WURhegeGhokMH9ALY/+3M/bzt7Rfvhj33MVlZW7KVrX7EPf9u32cz0uP3yL/+6bW5ueZnaYP7yjkCYq0K2bZlWg9FZmAtFMB22KKFBBwsMtJkqeN6rFlAOxpxF9cjVWEoSgF0AjQcWP45U+SPsS9dWjKjni9Y6xwpgTw56mZh0b3M8dLS1+A97ju+zhPGMmEUv4fvCTextYryKKgs4dzCXruM2zhnju8rloI1VzFVoSJAkBaiBgQNivEYufspdOI+YL2fZp6YmE0bYZS+IqKqRVW+jm1d4g9BHJUMj2PAovaIz/y2+NyjVCBUULj7QknRgwH7sx/+bh+7vbnrCb58ZSIHp2+dapmfygMzAb/3ar3U6vETlPzy9Es8Lu1t0BowcSsT+qLQt5ic+pY4L2NsishxunQ48eLKBRaG+r16n4SUuWzpwxPPddYeuJXTdnIehe1g3QF8CaP1ApDVj/NHNngl8CPTis5zgSY5kxNTiOApXF/hRT3KWsmdnWSJHORRh+Tgeyvt/+Id/YC+88CJLpaOjo3b10Udtemqa5X6cDMqlkhugTIv8U8RG3b51mxFLGCcYN2kcM8gWzcLN7e72Wq3CuCMwmGCeUMr3+RLO8j7yuSxKxgjL9z7qvBohrQmxRQBAYvKg+ZuenuG/8fFJz5yk/MIXDLgKuAY7u9s2Njpmk5MTNjY2yuvxH//4ObZBRVbq0OAg3fizR4/SwY+vAYIxdJWvcX0BoI3xTK4x1UJD9xZAj1jr7sUC7gN1MeI8KnopMKOKb5J5zwGkZ7F2FkF+v/hHm0yxZCsC4Lg2assqzTLGqfzRA/d96CjFvE51Y1JqhVjPAKB1zPh9JF2ozkcLImlVcXy09MSQYUzCvYVrpIVY98IJmlKwl8rZxTGZDxsSCAjiMQOhzK9FgbcSbSaSA0hKmG/ah/epLyiUXHDg/RQSBnAteCzoWnGsVkeCwAUvNMLZLCsLP/kTaVzUA/I4SIfxl5iBFJj+JSYtfUk6A683A7/5q79yQNuYBO2gE1CEBPjwCjsCFGx4GmXCNHU0ciEvMmwb6/qgS2RZNrQ75OewV7CICYAMpiLXsfmD1dkjBw9gb/TAlprNxxZGCPAD9Cy4IXonfK8wc5UdD2Npu+dMLBe2lXv+5s2bdv3GDXvmXc/Yo48+ShkAStZwugPgbG5tJvmQ0JcOjwxbpVzm+WTbGZbawVaijHrnzh370pe+ZMsrKzw3gDkBjg4LDADhgfPQVzbgbkeHKJioQuyPtVEYB5OKOXI9Ia6W82QBCgVQyhlqe4g950TaxbaR8T1y9Bh1sYNDg3y9QCIaBHhig9nR2aN29eoVAnM4zV986WVbXlpmlmmlWmZcVqvhXYvK5aKNDA8TnOLcMXbGENEABhbPAY+DvmCioUEraCiie1ALEE8+Cn3g5dD3lVLIQw1gN+RutgBMgZLCYim+bWT6CTc2d+Hdi9yZznuZ44RZCfsIMVBqb5roKwP7ivs9ONaTbkmRkUggkGHzQbvswFNh9webVmBBI7mBTIYKqsfCSmYqsqjYD81lbiKTkQ+B+mJcAXYxPmpNQ4QUDVZYWA0OuBY6tG+l1jREWhXLRV47z3511poxUKiINH2Rw85ccPSzu1fb8sg+BfgNsVl4f6ASgOP/r//LP03/SKcz8JadgRSYvmUvXTrwB3UGfvlTnyIb5LpLOJJ7GHqNhxezGVWyO8ArmbVyAeqEoH1tGIPV7nN2T3foIKNcygAmpa/sdlF7dI8bRdxUEXWVijszOWblBz4B6MSgOB6LQG1SQu8yYxHiRpICfC9AIOMSxrK1tWVLS0t2/ORJm5u7Z5/97J9Q/ylzDErhAGTo+PShD33IZmambZ+l8xwf1AiVB1i/cf06y/7YHwAG4n4INAJr2zGmtC1XcJbVgRIYvpo1mii5uy4z5M17eyVXw1o227Z83kGUO9g9i5UlWLyGLTadoc4kHY6gV22Q+UXE1Okzp1wrCHNUPssS7O7eHo1YxeI+dbCImbp5+65df+U6WWGAS5SEsXN0iYIR7MjMtPX39SapANQ/Avbq2kVuc50/5j9mPWO5RrexLdFFBy2mrrVc9BgTsLprOCPXfgBkNKMFMClNq8AVmy8w2N/NR9TDCtDpngmsPefdQ1aDRrqT9esLj/7ECIj9gKEEoOT9G0rqjHoKwfZ8H+TySYJDokEN+aF4/wqs+oLPz1G5p+rkpDkF0JRjns0EotgrMvUB6NL9H8ZAZjSfYwwVZQ6hpAIGF9Pg+uzQdAFZrVws+XtH9xy102THcX/Vuc1P/cOffFD/PKbjSmfgq85ACky/6hSlG6Qz8MZm4Ld/49cJQMCCkamC+xaxSUEL1s2aJsAPGr/ItKSvHTS4jlA/65QqO1SdmFLfHx7w0p92wHByrGaEjnVMBb9HxyFmDd/HjGlcIhbo7I6LUuefbl2tZpOavHyegATyA5aRWy3b3y/a9s4OO/lA54dyNTo+AZBKFnDx4kV7xzveQbCG14jB2tnatpdfecXuz83xGniupVGPR2KN2ZmEuTY0PGwDgyO2sr5jlUqZpfwetpMEa+rMVyJ54Esc8OEqwReVz3sWrccMwWXdQ1YUkT7IO8XPcjlnuDpAImfVSoXl27Nnztip06cISHF5yaQxlqpiq6vLViqV7djx4/bKjVsM2O/JF2xre8u2t7ds9shRe9e7nqFByscMnWwANmQKyYMn5iH1odfcC7SK4e5IM7ycDD2sG9v83HSNO68HoA6ZqXQDBTd70EYqHUHXFUCLcVjQ8QYtJyQbAPJkTIOuVVIBhvnzPILkJCyiBvqhqwwNHXxQiYseKQ6dhVTH4JdUAsBO5vMcB+4lGNegw8YY9/f2yE7jg+wnWtGG7NPwpku03DgGWFKcByPC4I4PX1NSgn0UCtQ8YzuBWlyDWEet+52saW/BF0cCpg0H1NSQqiGB0jhClaO3t5/sOBbBAMVg1PErMOj/+KfTHNM39lc73fpBmoEUmD5IVyMdy9tiBlDKP8gOen4RACnKgXgg44FC1ziNJV7ChA9ZjEmnJI5tOyX0V00Qdh0j3cDpASjggavSPpnOAB5wODxM9cCN9aydbjpRpiP1b26CCWLBA9pF7Dt26MfsVwxoxLbqs5gmMXcAb9CEInapf3CQAHVjfd1W11bZuYll13qDRiK0/XziyScYso/t8fne3bv28ksvMUgf+loE8cdxOwAR+DkkAvgdwOip0+fs5eu3bXFpySrVks3P3bWhwT7r6+shUASIxKIApeByCTE/ZqVy2TLZlo2Nj3K23/nOZ+zkqdN26/Ztm7u/YAIMjWaL8VHIP2VLTpTXGfHjJXUsXM5fOG9Xr1yxZqsRQLqDacgXwBQPDA7R/HTt2kvWW0AXp16Wa5cWl2xiYtze//73GcBaji53ZxDJxpEBzlFPi5+hBzyYvkQLGeWHdiQjHgIvWQiuHQCmJA3YhzvBXYPsumSXK0hOwu2DXpmgvdWyne0dbo9SNj7IEqItaQBqyT0fMkN1fwBoKz2Autcmumj1+ntJ9xxzUn1fkiwkXZIUExZlrJLtTHrL+2JP3ajQ1QvniO/ZwCAE5CtaDOezt7vL64/7DYsq3JdYPKG1KYCu8lXxOyyGsB9vJOCNB1S96MRMhY5ReQfi/tFp90rpSbPJjmOYN0oSWm224JXGFAsYdAvDPgG0YZr7iY//+Nvib2l6Eg/nDKTA9OG87ulZv4kz8Olf/zUv+YXSpDvTUfZ1gEPridM+3gcb/+Wy1nQbMX/lLJVrP2NgGoOI8AxLgGm3npS6ND3kArgVUPXaa3CFR3pRL0GHLEkOx3NB8dFoOPDpBpgEMFHpPtHsUS93EFTHr411qTKa+DmYjY1P2L17c/b8l79s0J1CRwozEkAbHtR4AD/1Dd9g58+fJwBA+f/zf/Y5W11ZCZ10+gkcJBNA+RzX4+jRo/bNH/gA45xeeOEFW1pctntz8xxnsbhnf/a5z1o207LLly/Z6RMnqN2cGJ8gwADA2t7atpXVNdvc3bbtvR3mjH7f932/feAD/4U9/8IL9gd/+BlbWl61kdFx6+sfIHOKNqooyfZCPoHycgPgepjAFLmWj1x6hJpSLFgAeqBvBWiGlhQsLIL8X3rpK1baL1JTe+LEcdvZ3ibL99RTT9rw0ADn36+3m272i/u2vbPNe25qeppAyvWMXgpWL/ZkURLMM7jevijy+xL3gseEhfapwSHutzD0jQCirnV0XaeXmRHKL1NTpVwhU4pSNvYJFhGxR2xGEOtSBcuY3engzMvUSDvw+zWEGSTgFOOPTVpuLHNW1nvSu9ErTq7QYsk1olhUeeQWQCv2JeAK+Q1kIeoshn1CQ4rzwWD6+vrJ9GKxKU2xDIqJHALvm9CUAjppMKk0eGHe8nnP+i3kKR2Rg1/vBZdQ+IJSBkVVF5zJD25Gvv9ySdcr3Ec/9F/9wJv4Fy7ddToDb+4MpMD0zZ3fdO8P4Qz861/6VCeuiGyOs1g0UtSdGVPpmTo4uG6tbYW+Xo+MYhmzE+CdgNgAIAXeCCsRiJ6E8ouB9Z/5Q1ZGlUjjyYddB5jiEiWAN7jyE1tPVMqnAeg1PsSO4ZhekvSe4CqjCgzo5fq5In9ilhUl6Nu379ro6BiBFFpxIrcUoBP96FHqfurJp+zpdz7Nh/H8/Lx97nOfs/XVVQbUs2c6GDnMaT5PQItIHhiOSsUSwd2jV6+ydHv9lVcs00Zs1ADNSHdu37CBtLZG9QAAIABJREFU/l77xnc9bU9/w1PWk8+RqQQIvD83b1sbm7a1vW2Z/j7bKZZsfnHB3vWuZ+3Rx95hq2sbtrq+YV9+4RrB7srqBsHHyOgYQ9dz7YwNAcyE+RkaHmSrTJzD1Uev2MmTJ3iv7O7u2OrqCkHLwOCg/d7v/wdbWVm18bExak/hxr94/oL9rb/1rR5BBD1zrRZc3ejO1bJcIUdwWywVyTBjvvf3vB0rukop05TXPrp/AMYoOzAv6QMMYr4BrtkQgfpIvzcFKr3nu98b0hiTqQ6tQcX+6153jbPLDzrAy41QSUxUCNrH+4EtPLnw8eupfFqXZXieZ3fjB/Wo1/0V34fxPUine5I4kCgBOBZvedvJSsXXMkBpMaZwfYwTwfZsMBAF9YMpBUjH/QcWHAskXFeAYLDx0D5zX3lvj0pAHcA1xkDjVijr6z2lOYIRD4sGHNOlF76owNz+/R/+oYfwL296ym+XGUiB6dvlSqbn8cDMwC998l966Ta4oBNdY3jY0lARlfKl4gRjqge6TgbbOfvqXXQEIJVdSBe5U2B8STejehgwdeDrL5F+VK/zB20IKg/5lTL3KC4qHoeOGRuZaOII8TmK/4mZU30tEKtzxT5Qri+VKja/sEzABmc9GFPp8aA3HR4etuPHj9vlK1fsiXe8g7//zGc+Y709KJ92IrIkL8AcYF+jY6OMk8KYoM0EML1/9x4oPnBqNDM1G1UbHOi1C+dO29XLjzCkPp/NEixurG0SGAFYLO3s2XapbEvLy3b5ylU7cmTW7s8v2e5+ydY2Nu3u3Lwtrawxaqq3r5/XKIue6PmehJEEU4YcVYCLqelJe/e7n6WJBWAccVWQNQCsLCyt2J07d6kdxLgBjubvz3FO3vnM0zbY309QQu2sQhQk8YApKwcdokc/UTaRxFWBTfS4KoFHmIGSpgR+gyTsvwCrG5zcMJcg1MCuJgaoUO7HXOtDiw+wkPiaLWuDrMFbcWp37tQHcMX9L4e7m306nZ1w/mIfE4lJYBjjPwYCvALO8X2fsPZBNhC/DudClhcAEQ0cEgGrNzMAu43zgL7TjWl5GxkeYdMHZaMqBQLXDF3LOAehpa+kB3jPYyERR2yxraqMW+YSCyw+qF1F1SBElAHw0sFPLapnzQ4PDdtHvufvPTB/D9OBpDPwRmcgBaZvdMbS7dMZ+Coz8Ju/8q8TdslLo67nVIcdZ3ccJAAYsI0nyqWMKfJSX8wckVGhycaNIEmpT2aIwHjFD2Btw9K9GCF9xkMfRpnQ0hRf4GHnjmXX9fEjlOEdtHpGaqgCd+z6yVzQsxzFT0knB9e1Mzkai8CsdII0n+zvUxOLB3CxWLI/+dPPMdNzYmKC84EyKALyAQAAKME2zcwcYeYnXucACCyf92XHogAl/omJSZucnGT/8I2NTYb1Hzs2y5SE6zeuW6PWtM21TatWS9aTy9joyKCtryzahbMn7RuefIcNDwJUNmxpccFWV9eC+SpjrWyv1VoZa7RaNjVzxEYmJpg3ul+q2Mb2joE0W1pesYWFJQKGoaFhq1ZqNj4xQWACMIMEgLGxMWoCd3dQ5s1bf28vwSfmnOaucsWufeVlGqF2d3ZtZ2eLLOH09LQdmz1qk1OTNjE2SlaU5eXePoIiSARwHd0JHrm6QxtMAUay6iFaCfdh0qIzOMd17+Ez+8+H7Fu1kXXAi3lHFcB1uWQNmb3ZIkjCWOQWl0kIMobeXgC4UKbXPWeZJDqqc790MlFxPkhNAGjDewXXGCYj3MNgZMXGUvvaxnkD0HlUlDc1cFYWiy8v70cdoEIilt/HFK3wPsJ7mNWOALbxGiyQ/LoOhWYEkEkgfaOHObgw3g0PD3GhAQ0q7mskRHQqE0rD8MUoZSohQsvfH64LFvSnnACLJHYRc00tNK3Jgi8sIOj+7+u1//L7vi/9O53OwFt2BlJg+pa9dOnAH9QZ+J1f/1U+XGU2EbukEh1BIx6UAKahMw2jpYJuD+eFhzr0qDJgeKC2usgEvV/IQNTPGfwe2DCBPzdSBO1q4KTYyygAXIA8sp3BPAMnPB54AqXcT2DO0LLSzTV4SIcxBCCrPuUi0aS1A2MIYKpSv+vm3DiD4wqAA1wKmMIwtLK8YkdnZwlAX7l+neV6ufLxWgAzGKDw+uL+PjWnKNVDlwmQJhkBPuN3uB5wtiNsH/3t8drbt29bpVy1cqlqJeQ/NmrWmzfb3li1K5fO26NXLtlAfw/Bycb6mq1vrBMU4RRa1mPVhlm1XrexqSmbmJ62rb19297bt739kg0Nj7Jb1J9+7s9scWHJLl16xJpguXJZOvfBfgKYQiIAkArB4P7eLrtAYbECtvSb/vNvIvj+d7/3+zwnzDuYW3S2QiYr/kGrOjE+ZufPn6N+Foyu9JQ4Z7WRBRCD8QvXSf3mY9kFGbdmk6BeAfuJmSjcp7xvQx96XkRIVHifhuzUUHrGdcR9gnlTGR6v5QIsSA6gm2ZFQe0+g7YY9yoWQDRIBQDJMr4MTACkPV7aV0IDri/+YXEjlpyvjf45SA3tS4PpSuAcP8c18JJ4jmAe/7AI0hxIfiPdMhY4mDOw99KSi33VvScw7vrlIu9fvA6LLHwNUI2FCSQDnoDgcU84Jkr++LkiqTBGyRWwja6h/gaKjRYT/SM/8iMP6p/HdFzpDHzVGUiB6VedonSDdAbe2Az8yqf+n8T4AZAH3ZgHYfsDVgxkXGZnuT7UypNc0ehhTdYGzmR1T5KbP5g/9JCGplHleIFARUvpLMDT9mSdYWSXqMCE0iiEGBxkIUWmJRlkEsYoYZQ60gECzKj0T8KVZWK4pt0EhWOBPcK5JjrboDfEsZ0txQO8ZtvbO2SQ4MyHxhHMFF6H1wt8wAmNccIYhdJnvQHmFO1BB71MjFaTofSJz9g/TFL4AKAA8EApuVKq2P7ujpVL+1Yt7lqrXrEnH3/Uzp05aT15jN9oNkJUE4BZoafXas2s1VsZ293ft8GRUTt+6pSVqjVb3dy2+wuLNjAwZGdOn7NrL33Fnn/+y3b82Akrlsu2VyxxHzg+2F0AU5z74EA/mdRjs0dsZnqautrJCe8SBSYWjGutUrWdvW2CT5w7wH9Pb4FyAzDHZ86ccec2My7bBFs4Flg2ShgQXQTwwxB4lKARa1Ujkw/pAOYS2+NeZQ4nMj5bTTLUmCcwcXT3B12m2DpmaBoisepWLJWCOQiRSR4FJoCo/RPIGVrMBu1oMAo6wDMeh+yhyvgBGDvz7wutuBKQmKO63qaSk3RrNamTDVrMGIzi5bhHcQ/iPsM84j4C6AVAlMFMcVP4mYBpPO+6v53dddkCgCb2GVcvJIkR+E3kFCEDVYu1+FwxRoxLAFa/02fJD37gB1Lz0xv7q51u/SDNQApMH6SrkY7lbTED/98nf5EPDgAAPHxZagzGEDBEpEZDRqMc+wAD9WaDwICMURSVkyhBY0dSVEzXAw2GFg87D0aUJJj84LQiXSrHlqDOOoHDxANfwNMihiphTOkuhs4uBMmr1WUSQdXJnEw68vCwkCB4eVYtHAVUBBjkNAaThPgd6unqnRIzgD2YXMXmaC41VwzXz+cZoeOlVz9eAtZzOdvc3CQoBXg7d+4cWVMAjsWFRdve2rK9nW3b391mGb+QNXvnk++w47Mzlsu4bg8MJvrS47piLACmLcva5vaO9Q0O2vnLj1jTsra0usZAfERGnT17wZaWlu25P37OZmeP28jYmJUZ++P7zATmjgAO7HGmbZXA0ilaCQawLJshuAIR14kmF7ChjAND7iYc2QUmFKhUjpIywDpK2WQfA0jHPEEvCZCKhZKz+XC2NwhAkyioYNDDXCOXlWaobJaxRXHqgpuSvPTsco2Q5BDyT30x5jIWlp6Z0+pdrjxaKmSZhhD8xKUf2msSyCUdlNpkWKW3BmgUg4kxxSkMWpgkkWlhYYT94RoCtIutB5iTXjXWRIPNFMDHvYl7AK/FfQOJiV6nrFYB4ZhBBRjFaxQvFYPRmNHV2FUViDOBZXrqlviwmhIvIEO5Aouw7/7u735b/C1NT+LhnIEUmD6c1z096zdxBj71C59ISvlgt6Tbk56PDxM9UJLuS641U0lOUgCCztDRSQ5j16Z6eV6gVAxlnM7UB0ZRqMGhsf8fjKUHC6lQ7+OBTg+AmNV317SKdSVb1IDcoBPl4/jaI+f5kA8l/wOlYLRNzLjeT0xV/LXAKdnaUN6HxhQMH8YAQHDt2jX+AzOKkjZaeqIUPzg01GG3IHsAsEd8jzoIifkLml0wYegYBQCHdp940C/Mz5O1bNQqtjh/3zbXVqwnZ3bl4nk7f/a0tVvueAe7urXloBkl2GyhzxqWta2dHRsZH7djp05brdmyar1p12/dtmazbUePHrfifskWFhb5ulyhxzLBPU2DGWUNgb3LgVHP8FhgCwFoXrn+CnWxYxOTjOqaGB+306dP2VTQzALQlkslBuxDQwsQqAUR5o/jDG0/vWuRl96Zh88Ws35stRpNdKOhNzv25wAJhilPccA9QNkJQHVwkEOWoPsZzCojpoIpB9/TvCRdJ0r6iJMKOmHIGhRCr3sNIB3XHvOAhRABGOQfHEtov9sFyFT699u9YxIU+Iud7jqOWHt8j/lW5ybcP/gaLCdAKN6/uqcY7xTC91nlCAsuuePxM7D7mHsAWcgLMAbsC+fMa5I0XPDKAcaG3+ODcwsmPIBuNwO6sUqsrf6OdOQzHtyv9xK+/p7v+Z438S9cuut0Bt7cGUiB6Zs7v+neH8IZ+OQnfs61eBFTJcMCHtIAf2QPWTb1tpbU2kXtEcX4MVeUek48fBwAihF10Jn8z2c6tE7El85QdUqf/usMg/4z6vzkDY2SDxpcwFaFbEfpYbGB+oRjzOrsoxeyH1LSV70TW+UdiByYxOYnPYRj1kjaPgAhhObv7uzw9AASAEzR9x6B+yhNT01NkYUS4MHB0bPd58r7wyfnGxhUfH/hwgV7//vfT40qQG+zUbf5+Tlr1mq2cH+O+tJsu2kXz52xRy5csAw0lI2GlUtl5oLChIQScyuTs56BQZqT+oeGbGJmxgCfcj299vyXX7SBQZTqe+zll1+xnZ1dazcR7ZW1HCK0gqwDDKmDdbrRCFRbzTrlBwAj9+fus0Vpobef4z139pxNTU0QvCJLE2wj2t2iJem5c2c9riiUqD1wtpM5S7AW2oWqXM8FUgjaV6YnXi/WFOOUQU5GNY43ZN16bJN3SnJnOHSlkIj4gkmmqvh64Pogv5QZpw28xllT6Ui1eNF9IeCMa477A3FZOI5+r+uMzyq1swtS6CQGwKdtwIBifJhb6npD2L/YVe1D30PXDCCJfeCaSEKC1+H9qZ9pzNofwCVAKcxOMubhtbhnAXQxTkpoQhQUzlHufwFg71jmcVECq2qji5/ja+hV8SEmFfvF13hffOQjH3kI//Kmp/x2mYEUmL5drmR6Hg/MDHzyEz/rYdlBi8cyIXWm0Fm65oyZkKGTkthPJzFDY9Hos1hU78Ue3O4JJo27xRx8vRgnAQgHslR9spTv37ZZytfXTXahCuxUBExcF+is7mEgE+dC4BnGJzuxgGlcctSx9BljAKOodo7QU4IVhb5UYBUPYYAJlapj0Kl9A7SgdI39MeQ9mF1UesY53L171y5fvmzPPvsss1Fhatre2iAzurq0SMa0vLdrJ4/NMi4KLnkAIRiy4Irfg+a1UrVKo2HTR2eBkKzQ129DY6NWa7YtkyvY8y+8aIUCjEljNj+/QAkATGDQprbI9IVoL6Q1hOglgFQocsvFYmDbm8xcdYmHh7mPjYza4NBAMBV5SD3uIzCtp06etInJCQKWGERpbnjPcZHj1zdh2ILBDvOJucXcQyuKxVMMbJN7JYBSvF73NbZzU5hnaGpbbAOQhGurkrpMPrhfoKmOtZGQGLhxCu10O7lX8YJmf3/3gKlJx8I2YhBlEsKxAATxGfeOtKMYJ7ZlZ6ZCIdFr4nuMH9sBVI6OjvIf9r2xscGFDLaBrhSvExAVg6m5x7FkjgIYBrDFPTg3N+cpAoENxfa4V3HOqhjovsZrsC0+pDXVueJ8xOLGsgr8Xm1Uf/zH085PD8wDIR3IG56BFJi+4SlLX5DOwOvPwL/6Fz/vG8QgM2jlUMbstET0hy8ZpQD62CUmxEfRiRsMGAhad9wK5rFDlEpvJ3lA/BAXi+mv68gHcgGYeskTDnNnGF1u6EDVA9bzoYQLEOFtU2MNYFwyJdsUSr4euB7SAMzjosRaOSjvSASwnfqVwzEP4IiH7e6utxlFzifAghIOANT4MIYcIUTnULOZzdjQ0CBzTGNwJmCGuQQwQC7qE088Yc888wzBx97ujm1vb1izXrX1lWXbXFu1/Z1tO3PiuD125TLbfWLOCWz2SwTLAKftbJYsKVz5AKYTM9NWbbSsCjawabawuGQ7O/t24/oNq1RqNjk5ZQNDQ1aqVJLOS5j5JAip1WRzAJqVoAftKQTA0iYwZeICmxbkCUzJarI1J1Np7ZFHLtmZ06cDYILG1vXAMfBz1hTsHJIXHFgh4B+aT3VkwtwJ2ImBIwgNTL2uHX8Xuiu12+7+x/5jzSf2j4WFwJOYPcwl4pQQr0RGFnrZkNDAeKsA1vA6B7+ererl8vrrGojEKmqc0n0KiAu0Y19y3Qvo4biMI6tWCX4RMyZmU+9TLXY0ryqxy5Ev9lRgUt/jnJmsELpLYf9iSbGtTHqSB4idxfZy5ONn8XHxO2lSBXaVepAC0/Qp9VaegRSYvpWvXjr2B3IGPvULP9/pJhOVyVniVI/6EAnFkicpLDBqPd4WEeU7lfnoAoczuC/JMw8VWLr0WQ6NyrYq3eNYsaY1ZjNZoA1lXYIVqU8VyRPyHdWVxx/KDgRZngV4ZWRU0CeGqyAWLWlP2aknO+iVnjaAYOpZg/EEBpuV1VW63/n6bJbxTgCTKFsjExJ6RGgBUSaFLhGl7bHxMZu/Px/C6B20CojDca4PlI+r1Yo9+cST9l3f9V00MN2/P8f9bWxuEpguzc/Z5uqytetVO3/mlF08d5bGImgbi6WKFcsIUq/Yzu6+jY2P2ujEuG1t71jvwIAdP33aytUaXffZfMEWF5ft1q079qUvPU+pBphIAvRMjmXvHBk+B4HerjZjp06dZFzU7dt3uDRABih0nHgdxg+WEWVv/IOGFGYvlPUHBvrt/LlzZJmp+0x0nc5ui2nT4gDHU+tO/Q6fVQqX5lS6TF03AVXcAyrJd8rYXkpnrFlgrGX60eIAn7GNSu39/QNJigAAljohgS3ENUS7VyUrCJRhzuLFV3xPxayjzkdyAp2ngKHkBQLSKuMLgOq+iQ1HcuNLzyrQK/ZUaQixdEGgF+ynzH+4fwEgwbwCUCqpImlXGjo/yaQVO/Cxvcr8GLPSJsDyYjyYO+z3e7/3ex/Iv43poNIZ+FpmIAWmX8sspdukM/AGZuBTv/jziTu5U8J2RhKgAICOoftuiHYGEV1uUAYNukBp6A6UYkPvbP9Z0CZCp+rUGEfon/xrMmvKyg8/Tpr1JCYRL+Q7E+syAsVDxYDGASxK9VHvceoI3XWNMiw1sKFzlKYrQ9e1d5oSMEK0UKJDJPPmPe1RIsc2YJLwwF1eXiaDura2lpTlsV9o9aanp+iuHx4esXv37tq//bf/zu7fv8/XQXfJgHKwmSx3O9jH2ADePvzhD9P8hIc5ysl37s5Zq4EuULdsc3XJenNtuwhgeuEcjUWQI6CjU7Fcs3KtxpzSmZkpdpLa3tm1bKFAYApQikYJ0OeurK7R8X/t2lfchd82AleYpvL5LE1LLGsDxNVrNjkxYX/zW/6mnTpxwj73uT+lphbGGYa85/IENUPDwzR9nT59mpFSYNFxn9BYRUAKgxrc/ejD7vFiAlxiEjF/cVldzJxK7ABJLPd3sa36mdzi2K+Apli+OAVBDKX2K9CmjE+BNGlRJQGQ7lLMpJhAjUcgUPdSzNrrmNqnd0hyxlGZud2gVsD9sLe35lXnjH1p3A7OnfnXPvEZ56ufC0wLMGssOCbGJmZf8oH4OJpfvEYZqLpWyqYFCJVpSjIXv/977fvSgP038Bc73fRBm4EUmD5oVyQdz1t+Bn7pX34iYe0cKYYyeXBBg7mDaxkPIuraCihVZgwgTq5nPsyyucix7F1qOg9WgL2WZdtBk5rA0c70wWjlTZucFfWHubvo+QANXW8EZWVASfYQXicGDS5u74muNIAOgOHvAjJ2gOulfBip2OMmaCk7nYMQsO56RO6Tjm+0BvXyLzNboUMMrmcxq+ws1GoGcOVxV2DRrl17yf74j//YSqVi0Ob5GL2UjDKzm0TwIP/O7/xOOvOXl5esXKna3Ny8NeoVu3PjFdteX7bh/l575PwZe+TiBQLTSq1u27t7VqrUrFpvEKRCNkAzTU+PtTMZO3L8uK1tbllPX5/VGy2C0rW1DXvlletkfDE3iJfK5HtAjvMf5h9JA8NDg/bUk0/ZlatXbHjQ8y5xvq6LLFmtilgoN7ygQxAyTMVeY77i2CCBILCqKOcDxKhsrHKzAFyyUAjRXziGAKSAILYVAygAKjAmoNQN0mKTEMCdAKwWWTGoxe9Vstf4PC7MS/ZyscegN1n0BAZW4FLbiNEUeytDUXx8gUeBQZ1v/FlgXIBUYBnjF7CMy+sYB34nhhMSFelItSAQAxufQyy3wM+lUcXxcP9i/JgTz751vSzGBPc/jinpRXz9Pv7xj7/l/46mJ/DwzkAKTB/ea5+e+Zs0A//vJ/9FAtL8EB1gBrAW98FmiDgYRSgFQ9cbf8B2GCl/8DoQjR/yAG4oCWcD8+qHShqKJkA0iA2TsxWzQ0YthPq7acnLvp2Pzo6Dxz1JBGB3ITFrAbyQAZbuMTFqAZwCVCMeqWPUYn5reJD7HHg+JSUDIbeU8wBGMTyYlZHJXuMoh4ce8NDCAvj9xRe+YK+88gpL9tAvCqhQ8tD0TkInTpywD37wW2xwcIiMLB7yaB3abtTtzq1XrLSzaTMTo3bp/Bm7eP6c9SKYv163nb19K1XqLOev08xkNjo2ZkdmZ63WbNrkzIwtLC/bxNS0lctVu3dvjk0CUJaHLjWfyVm+t8/qLTCkaMfZk/SDf+TSRUoMEPlUYknWwTmuE1qnbu/s0PwEMAINJIAPtZdhYRM3btC15T0VGNNuYBiXmnGtJcHAZ2kU9TOBRWwXl8EFBrvL1lpsaEEBwxB+ptilGDTGr9W5gSUWyytmUYBS8U5iSXVeAsIxMBRAl5yFOuWQbStQqnMXGI3Z1Phrba/PKumLzdU4BDoFtgVedVwBZC2yMCcA3vhe+b06BvYBUBvHSHWqL37N8DvNsyoseD3G8bGPfexN+uuW7jadgTd/BlJg+ubPcXqEh2wGAEz5sAvnLR0ewBweJB6PkzvgPGY5XAajkG2pB5o/+BDM74wlQ8kZjwTGFLmkMkN1QKlq+IKCjAMCwA3AFcDFW0p6ZFFcluX3/rROzoN5kgHc8QEZyv4s7QdjVxI1xO9Du9U2WrOCCWXaacT4+tfYD5hhZ918fgheKHkAQA/5myFai5maCEkPGlwxVngw37hx3W7dum3lcol6VJwgNLhic7HNe9/7Xnv3e95DeQD0qwAAAKjQmC4jNqpasomRAbt88ZydPnmC2k/Mxn6xbMVKjS1HF5dXaM7CfExNz9jAyLBdunLF9qGFHRm19Y1Nm0PU0+4+I58AUHvRZAFAmufTslajQTMMAv8vP3KRRi+2oK3XEjZOAA0ZpgCfMsapM5P0lwKNCZMZWOWDDHsHgIrh1FwLKIl9iwGfAA+OoftRoDUGqgJ5eG1c2heA7S6zi81UAL2Og2NAg6k4J4A7gHQAOPw7uDDrGOkI4nt7E82qDFcxwNT4MVaBXDGzAn0ah94T3SwxvlfiQzwPAsLSrOJY+Dou7SvbFOem8xAoFlOtdrqYF2lOxZDi2Fo4yDCI40p3qvGASU3joh6yh87b7HRTYPo2u6Dp6Xz9Z+Bf/cLPJaDUgZUHmTswhaM8uKUZvQS20HWYiB5yoKgHrn8tcHaAMQ3A1BBRFOkBHevxJ53OPoEVE6PErM+ms68ENQGYSvOoEi/BZ6RZlRBAmZcxQOUDO+5xHkw3ZIujffjV8fE5EIL5y00zDrA821IaWpjFyAqFfQOUUzvI2CJvawl3/fNfep56VIA2GKXgPGeIPHWA7hZH5M+73/1u/gMzx1J+uWzr0LCWi7a2vGiNyr715TJ29fIFO3fmtPX2IH6pl6X8nf2ibe8VbXV903Z2i7ayus7jTUxP2zPPPkunPlKW0HoU5idoZleWVxiSD+azifJ8vWb1WpVh+VeuXLGzZ8+wlJ+weGDFw/XCmL3U7Iz5gcVCiGZQm1qw12QSw+x69y03JEnnqXeGWESV6VWyxvUUYNQ9EAM16SuV8ymto8BVN8uosrZ+LjOVADAAqOKNxB7idzJHab8CkWJece0Qx+QyDgeuAoACg3ot9odx6zhiafFznavmJ5YoiNnVWLVIwLkI0AuMY/8YM7YReJamVYyzxorX4J5TowawnjgWdKQ4FhYoOB9to+B+hf0LGHdrfbF/jAGfAUx/8Ad/8Ov/hzAdQToDf8kZSIHpX3Li0pelM/BaM/CpX/i5kHsvBtM1pvgQMHXQ572/ySpl0OKSaszIvS4nO0rRocUm2okijD9IABD91OE1D44IJXG2nGRGpbO0BC8BJDtwC91/AogRqD303ASQHAknEFMdqAhwAHKDq97dXp59KjDqKNu/h6sc+ku8TDFBYpoElhzcoPMSOvOUGXSPnvXIg1W/+1u3brIU6uV6uN17Q/4pWlZ6P3bsBwzUt37rB9n96f79eb6mVNy3pcVFAtOVxXmr7u9Yb97s0csX7ALMVUMD1tPbZytrGwSkYEX3imXb2SvbxsY2webIxLi952/8DbrxUepHPNTyyipPf21+o0BtAAAgAElEQVR1na1QwWrXsSDIZmx6atIevXLFTp0+xcUDQv6TLlxBxiE2FManXN6jnajPDeV5MXpk6KJrqvxYd8QdZMO5j4gh94VAxyAl0BVvI9YOvxMwxdgAmAAOAajA8sVlbbGm2L/AX8yuioVUcLzAM649GEGBRoHL+DMAm0ri2DfuGxwbr5GeVUBYn+O5EhiXzANSAxmGYjCrORAwxfZifwVMuwEtxhNnqYollrse+8Q9i+3EfHaDd2wr9hXjwZwLfMdgGSBU5637W3moAKap+Sl9Pr2VZyAFpm/lq5eO/YGcAQFTBxGhpB+AaMJGBm6L0T0ApgjfB5vagXvhaweOyH30h5ZrK8UM5RiX3x3F5GDU8y69/6TYKkc4Dh5pyAlsrjNCrjNNJAiJYUrDQtvRwz9Quhejq/I6AQjYX7J3cW6Wu6IERhmFRHNSjrFIXsb0MijBNBz71Sp/7kYZZ9VQtr9z57b3cgfw7IEDH+VOd6lDR4p2mYiGwuvQzvPv/t2/x7n78z//PPdX3N+3jY11K+5u2+rifWvVyjbYm7erl9CS1NlMANNlAMy1Ddsvla1YKtvq+q6VK3UanxAX9d73v8/6BgYZK7W2vmHzCwtkgje3tmxlaYWM6cDwkB09ccxOHj9GA1MJ55nP2ZHpaYJ0XgMao/ye6LCVXh6PFxUEWwJ+0XUSq4r9QAqhUnUMonQFcV+phAwQJ62mgFfMpGpbbAdWENsqqzMeq8CbQLDa8QoA6/73e7qetALFz8UQx4Yi7EcAT4BXx9OYlTjQ3VBBrKIAaqdi4GAcP8cY1GY0BoU6DwFyscwCi3i9Qu5lMMPxpC/V+1NVCWwPEK9SP/YDFhTHwX2IsSt8X9cKrxGgF3OqHFZcN2laNV8C+gC/aUvSB/LRkA7qa5yBFJh+jROVbpbOwNc6A7/4iX92wAkfl9rJY6llZuSGdjzaaevJbwOYI0ALD1HldCaghfuK4GxUNkcZXKVdPtxVXo/adQovxpo3Htm7VQZAFOQEB8BlgpvDwX203hnKxxv6G4WGAGJN/czwr1qFnhJaUJcwHJk5wkikxaVFq1bK3kXKoCets+tStVblgxoP/5s3bhpaRiKrlLE7ee+CpJJ4HE8EoxHAx8z0jH373/k7BAA3btzgtohtWltdsd3tTVtbXrC+nFl/IWuPXDhjF86dtaHBAcY/bWzt2Prmju3u77Osv7CyYfUWdLdoSJCx977vfTY6MWnlSo1MIkxP2D/0pasrKzbQ128jY6N24tQJOzY7S0AII1N/X6+Nj48n3YQw72BRY2BEhhtsaciTRa4qFirelAGaW+iMHbi6/tjlHJqPzt3hjCsD5HlPeZtZ6HDZVoGLA+9G5IYqRG4hfsoTAciMh/I5S+RBluIRZ56uwMUNjXptZ+uTRAg32hFch5QKLEIAnhNTUuhMJfDqrW9dG03QDJ11MA/igEnAP+LAmAcMMO6fxTgL1OqGjk17+J1YxpjVdIBcSICf3vcCxrq31JlJMgGBcGwnN74SByQpwPcAovhA2R4finrCNgCrArj4HfYjKYIWl1owSEcrsIpzwQfSIr7jO77ja/1zlW6XzsADNwMpMH3gLkk6oLf6DHzi53/mdU/BWRAvO8cMkzM6eGlAmiH31KuyAeYBNATHO8uS0hV2ldY5gAACOuVdQRSBxlcPU/ICfwi75lP5qyrfH3Zyzgx1xp3474MxCmghqGE9YQB8YiZvGbjxW22r1up24sQpm52dtVu3UZrfSjSS2DfahwqUwpUPQAUGCrFb2DNAbqVSCqDf5xcPbjn9VWL9pm/6JjrzV1dXbW931zv9VCq2t71pi/N3rSfbtly7bo9eumAXz59lJ6lWO8OM0s2tXVvf2raNrW3bKpat2gAjDA1t3p559t02Nj5p9SbA6Ja99NJXPI81n7Pdne0AHJ2pU+tLtVtFpqpc63GrTOkWEVlFhqxQsFq9ZRlEBtXqhoB6RhO1mgYuG52jehE9hu+zYJ8bSV96BzPeZpR6RzRLyHqHKO/6BFGIWb1aZxYrOxGhC1SrRdCPXwLEO9PY6W+P4/T2oa97kBoESYgAoYw+umfEAlJjDF1x0Ftj/3xfwKwWTIAdjbAYToBlX9TEzL3WYlycBFmDA+CoWhFAfFxdUGlc0oKEKeY+nMF1sB2MelFlQnKD2BAm5hb3lMrx2A7XGaARcyEtNa6bwDB+BzCJD4BPaWZjtlVfK0oL+5WeFT/D8ZRritd/27d921v9z2g6/od4BlJg+hBf/PTU35wZ+Nl//n++5o5j/R4YIJbtyE562U7AVGDQH8PkoBIOlSwSaaoABUOVXD8T45loSgNzhYe63PgdScEhQ00C/DuAINarHnZyYki5X5WdxejlQwwVIqMCvUZgmi0Yqvx9AwMEphg3WKStrU0CLGhK8SE3M+ZqdGTELly4wK5A1195hSVzHJMMZHGfQfoC074AADjzsicyQZ966ikG88OJj5L/1uamtZt1K+3t2vy921bINK0327bHrz5CxrQX3bjaLdva3rP1zW0C1FK1ZtvFqq3v7LGTU6G3zy5ffcwGh0fpyl9bX6MZC2BzcKCfQBVue7CNAiT4PDExwW0w/uPHj5M5FTBRmRjzDpaTMUqWtZGxcTt3/oLVGk3+DOkEiLQaGuy3WqVsiwvztry4wLgsxGjhQyVyphQ0PT+XelIyzHKPeztUXA+wpSonl8sV2y/u83cDA4Ouj6y7DrSvF2y3pwy4jjhk5UKSAIYz9KqP73lsQ7afvy9YBZm+dVx7Z3m1LVMdGHklDTQkDpC8ACQq0cHBsGQCfH0EHpMEisC6cpECd1o0BrDRyPullhTtZBuNEFeF8XnElFh4vWckecDCCAYuaDpx7QA8Y0YU1xb7lexB+aa+YOj8w7hx/bGt5AR4LX6Oa6yGCPisjFuAT9w/MWsr2QbeQ9///d//5vxxS/eazsBfwwykwPSvYZLTQzxcM/B//8z//ronTNCZle7TY6A6Zh8+3pPXezBUKH4ruD4YYeimD4BAD/bwhA9ldQ9H7xhcOmV2MTDdA1W0EsqnB0H0a+tLtQ/pG+PPbYCLELQvplSfGw2Ungv22OOP2/j4JA1J9+bu2dLCgm1vblhfT8GmpqdprkFgfbFU9Bihdptdj8B0gp2ixg7MFNpVhs5GPGfoGNHeNfRxP3XypD32+GMEHM8//zxBMI6TadWtUSvb/N3blmnWrCfTpsYUMU4jI0NWrzdteW3d1ja2rNZAh64e2yrXbGuvZJlcwSybs9Nnz1tv/yCBI6Ko/uLP/9wBoLVtZXkpOO0dvAFMAGCAHea5LS5SrwiggTFBI6iMSjLYGbP+gUHr7R+w3r4Bu3Dpko2OjROgLS4u2ObGBlnSSqloq8tLVirusRSNblwOwpT+gM9mY+PjBDuQSwCUgelDYwKA9OmpGRsaxDnXbW9/j3MNkAsNLMASzgkAjk0iAOI4xwjx9/J1ogPNuOsdzSMAasFwJyV6SlggBXBZAe53pCgAbGGBI8YUAFlyEKU4MFItvEO0CHLJgL9JVPqP+Hu/PdvOFEteIIMeFjIaV4fl59E4pm7Tlt4TsR4V84LvsdhRdimuI66h2Ezco3HJXx3J4rJ8t9NekgCF7AMI47oJGOOz0glwHwkI49jf/u3f/nD90U3P9m01AykwfVtdzvRkHoQZ+Jn/6397zWH4Q1BufNdiwhyEB1TMGLFkGkApNako/Ye2k2STwsOZrFJUsnSA6r90TaK3PxUD6z3SX21yigcsU0msE+WYg1yg2wBFXSTYuSTcvxPMD/Ui1JCKjFL0Ec6ur2+AvedPnj5jx2aP2crKmt28fdPu3rkDcaP19/bY5NQUmbn70JNWa9QnqiyPhzQC6WGMwpy0mg063AlSQ1tTnD+Y0VKxxM5KFy5cJDN1+/YtGx+fsLWVZdvd2rB2o2oLczhuxYb6CvbkY1dZyh8c7Ld6w4Hp/OIKuz61MlmrZ3usYTmzLDpDNXgOgyNj1MwCpHz2T/6EzGNfX4/t0vmdJ/sqEATGDGAC/2RikQ5RrnPPvM2xBStanw4ODdv0kVmbmjliA4NDNjE5adevX7drL3zZKmXoVXus3WwSoPcxUgvRW5684GkHPi/7+3sM7cd8jU+M2+jIqBVL+wS4/X0DBMgAUUuLS2RLkQwAgMnOU/39NjI8wmQIXG9vBODaYt2/+AyzV29frzvlpXkNXZHo7m+6oU9mKoApzAN+5/IM4P1OwwdpoLHQaZlLNWLWP8npDfpVldhpWmIcmWtG4/gm/E7Zp3Lp4/1BHItGCA3Mny8mZKDi7wKLKzaUYw5ND/AztTJVCd+1vy6twH6UOyrQi30KqGI7pRNIGiBZgAxY2EZ/LzBv+BqRaVjs4BzB4H70ox99EP4UpmNIZ+AvNQMpMP1LTVv6onQGXnsG/vk/+z9eF5j6w06lTz1kvTORP/RCLBAc9dLMod96yCjNZbwvOsAAjDBeGvW2nnFrUHVmUnmze1Bka0JsgGQFMkhJa5q8BlrAiJ3Vz5U6gHE4mxQDhoy5rYZi2ZDH6SwYztEsR+ZvbHzCZmePWavZtvsL8/YXn/+8Lc7dYx4petuPj40RfOKBjixSMFM08GSyDpRGR1hKhZ6zWa9TFynzC+YMD3TFGgGMYqKWl1f4QAcwLSITs16x9dUla5T3bWZixN777DN0zyNgHxrY7d19W13fsK2dPas2mra0sWOlWoMu/UYrYxcuXbaLly9TkgBG8bnnniMwm56cJJuJkr6YLxliWE4neOx8FkBRPBHmFXmoiBPL9/Ta7LHjNnv8BCUD6Ab18iuv2N3btyyfy1hPPmf7e7s2PTVFUJ8LhiRcK88GrXJRgvQDABkwndDQ4v5BHuzo6KhlmfIQTHjhXoTJSYsV3FNspBBSAXSfsE0s2osSCBr1sATcSGswB2bURLN5QsgQhXEsMKDSWqsJBcbMe5wLN18KUceaAzBVpFrIbg26bEhXOhWCuFKAsUAHG6QsRJd+B7tm1rXe8cKQ42h07mVtg9eoAtEth+FYQ4WC4weTH9IO1OEJ96Hc+QCQYlKVc6p4LYFZ6V8FjjVm3Tcq3ytZAOeB/X74wx9O/0SnM/CWnYEUmL5lL1068Ad1Bl6vlE8glwTXK0fUy5yu6wuh9jQetYLur+NopuM4m6UhBawVyqnqBOSgFsAAgBWRUsi/1EO8o//Tc7mTZ6qoIAe3fAhGho/wBI/ySDumkvB4d6DpJxfK1g6cGUcVdI44b7jY2cGo1bLxsSmbnJwyvPTkyVMEXSjPwzH/yV/8BEvep06dsqnJKStX0FN+6GCnqtA5CswgjgNgCv4YjBvAUEen6HOGsQF8Ib90ZWWZw33hhS+TMayW921rbcUyzapNjA7ZE49eYd4oDEUAheVqzYplAK+2Ndpm5XrT7szdtxu37tCI9OjjT9gz3/huGxoZ5Zx/+rc+zTGcO3vWhgb6uR+xXAITWogAqMpRHRttdH/X6k3qcAGQh0fH7OTps5w3mKC+8pWvmLWadvzYrDXrNXvp2guIjiVzai0ASmdJwdZCogl2HosQB4sOpJxpy9nY6CjNT87sge31PFjMU6NRd9AZunr5feX3VKNR4w3hznnXgFKeoriICKQBtGNb3L+Zth8/XkBRA6pkArwfuNjyxACcWAN3kyTLoZOawOCBuVOsBAEtxuUGrqTtbtBBd6QrcZoAxuTbCrgKWAuYauEgRrWjEe+AbQFVB/7eIleaVZnc8H1sltL+da/o+26mFQszGKZ0DIFkvA7gNnXlP6hPh3RcX8sMpMD0a5mldJt0Bt7ADLx+KT+YP0Lp0x885DQTJkaMKR7SBI80paDUn2VETiGfT4Cpv9KhpphYMpc0dXhZMnijAuJ0M1WSBhAe4HxNYIM89qmTo0kgDe1mZFJRNJQD6fAvHMwBob8+0bfmPHEAJViyf/mCPf30u+zUqTNWqlSsWq3byy+/bPfm5mx0dMSmJscJSACWwPZdu3aN+1R5E4fykrCDJQAMZYDGWkYv8fr4MBboBtGydG1tnePD8Qo9fdZEuX9/xwpoGtqo2NjwAAHlUMgxhdkIzCjCiABSN7e3GaYPzWm92bahkTE7fvKU9Q8O8fp84Qtf4HERDTV7ZIZyBJi5xMoppkil5biEi/ELtIKdhKYVxicsQqBhPTJ7zEZHx63Q02vzC/M22N9nx44eITN75/YtK5eKVtrdsUzoGoa5cv2iOWtKdr1NJz7K9GBO67Uaf9/X6zpSJQZgvO78dxZa7DtBFlIPaDCDxtQBMPaH64bX4PrgvClNCPeWIo7QorXw/7f3JUB2nWeV3+t919raLcuSLMn7Gm/ykngCYUIohsDYJE4yhgQCBJiigIKCYs0kJDjEhASqKIqiiqVSMCQDQxZDSJhstuN4iR3JlmxJtiVLavW+ve7X/V53T53z/d99tzuSt2B43e80uNLqfst/z39f33PPd77zNWD4gav+eJ6rg2heIyvMMGCDExqsCgUrzc/QFsJznf+fKg+2QKsH4rLwejHmltFU85RaFymjcXOGMbD48viseC0n3B5BFmpt1aoQVoul5f34E5EnoOFvjkEFYdcI1TxU1cg3DYIbSnL+PSIJIMhqfBZiPUGe8TgR01fwB1sPrTkERExrbku0oOWOwCc+/gfpEIISVl2ZWeZo+lVWekzxNLjIQJ3yxhJXIUF0vDEk8hwX51zisSAJ0QntuYclXuydlFXn2fNCl8L1vSSbCC8V1qZsElR2QcxyKBGfE4pu8pvmRpZGvqqrUvn39GxLhhVRHTMG1nd29di+fRfZzp27raGxYMPD4/a///en7PDTh+0tP/D9dtttN5Ok4CKLmfb/+q//mk32AcGLkif+NzqYgQ9L0fBVpk79IMa4aKPDGVYAKKbo5vecT0yWmjNwNcze6u5oM5srW2uTRylxYlYjfKRlm4dUh5GZMzNsCGpubWVJHXFSyC+dw3QnKIJJOYb/D1YAlNYRUcXxsgWzjvaOzEcY5WVOgEqKGpVH2BI46nLGGptbSeZ7qJbusK7uHvc/NjSwJA/y19XVwcioyfFxekiPHD5kU5Pji8ZuYv/8PAExje70apsQ1jI7gxiqNmtrbSPBi9J9kKLIK82Xtn1sbnVimd8NeWQE8GPjU2SxLrii19IMP6yX2wFK+D+ddCVPNHN3QVZTSR22jAIUeN+3uBnzmyzfrxjxi3POia6PvIVqGl8Z+UsJEiR0iZiG6hq5sfwMRsg/rTYpOSM3Zjh+7+/p1hEqrXj8vA+uaIZinVLf4jMHDPE5hWKKRqm4oQqCmX0GcT7P+fS3qKxEOgJv0MpO5umrxgjdpmb7oR9663L/M6r11zECIqZ1vPk69NcGgT+89/ezTuiqEloNIc8UzETicDHlz3Cxi7nw0UGcGiNw0ckurElBcr9etEi5EgsCgDgflPpwgcr7S8EV8F74imYPfI8LIUhL+DLjMUs9dM43qqTUl+zkGeQjVJ9o2uEFmx3zXjoGwcOFGp3lmzZvNUQRIYsTHflt7e32yCOP2ec+/zm77PJL7Wfe+x5mmT722GN25OgRm5yYsJ6e7kRGnPiEXzJITXtLt81OI7t0juSrODVlGDk5MjrKbv/J1NVM8pEigpoR1D7vBJjqVVIF0WDDHNdUknai4aoZW9uZrOCYsTwc1ovkTQz12jFrpIezsbnJOrrarburO5Gm1KjU2mLj42MkKPDIhucTDVPAb8uW7STPSBS49tprSXSxjeB0pWn4T82OHj1K+8DevXvt2tddaw89eL9969GH6WeE2ohJU50dHWyMgq3Ab4AQno+yemNSohttFtFajf6+3vzmmZ6cHpY80KFm4pzFDUCosX6sXmcHuQQp5A0VsE0RUUmUTI9B1qwr3vE4KqqJ1PF1UlwTzzOstaWF51remxrl9KUKplcOPNA/o9+p+TDUVvhnoRZDwW/vaOe6qJYi2J6k1M+zCPcPghj2AloBmAaQKgT4LOA9k+obPtn4nDGiK9e45TeKHgeXVT7wnsmTCxILkuz4edUh/kZUldk5ftZbqFg38n//2w/+8Gvzx02vKgT+AxAQMf0PAFlvUV8IfPQPPpTNpndiWm3e4ASdXHE9m5iTpurEhZHl9kSe/ELvCle6cla9lkmMzX6fUzihVvFCGj6+VHJnyTLHEDLikJGHRMCiG9kZx+JNzCtGLAt7VBDm2oOQROkS3+P9mzDPHB3HaChhoHurnbdtu23ZutVGRsbs1OnT7NA/cPCgTU9PWsEqtnnTRlu3bh3fd3RslFOY8B5t7fA9eqNVECAQgeLEjPWu3Wht7W12+PBhO/z003b6TB+VUkQwLfLjIi2gMmdNDQVrBwEEscDUJBCrlA/LmKs0wSiIkStqICHIF/UMT/5v2mNGYWWkFSSt2pQ2t1CxhYZ5qoXtbW123rZttmFDr5WmpkhKSbRJPtxvDBWtq7vLxsaKJPCXXXaZ7bton61ZvcYQgjA7i4ajWWaB3vf5++wbD33D7vjvd9hFF11kX/nyl+zJA0/wdUEc0f2PhABMiMJ5AcUUShsalubnoQw30hqAfXYyl2460q7jNWKaEc/RLIrLJ2+FKs+bHGbzumKJ88FVa7+pgfqPcyVK2HlfaKjHOPezhieee8mLjRsOjNlN52W8RrXhaXFeRJ6o5huWcP6z3J+sLvB7hpqONAE002Ht8PYijSDU+Qj/Z9MhGq2w94n40r6Cz1fyiec9n9G17+esk/yIi6PloKHAKkl1ylWcYwXuEW8g0mcTN5CM78LwA97E4kbMbRZxPMD/rW+9o77+6OpoVxQCIqYrajt1MLWAwB985PcyxdQ9hblQbxIaL0Oma1Q2nz4UqUUeyTRGlIpdjiDGRY7e01yHP5U8XqQaSLxCqWKwfhoVmX8t55tVIlqNfHIkQ41a+j3VXZRngyAmFQg+VFwwUV7GBZ+EtAGTimbdc9jWblZotPGJoh0/fsJuueVWGxufsL//+09ZsThNH2vfmVPW1owJOM22bdtWrgMK8O23v8HOO28bsxtduAwy6Rf6yy+52rq7VtlnPvtZ+8w//ZN38re2elk8dZLTz4hsTfwbajFeqIKAeG+OClWUJCl1VUPl8nJ0qG9gSnGPEGTI7QvsOGd2p9+Q+JSkFEGEqVLsR1uwyYlJzBG1HdvPtwsv3M1GI5C42ZkSyQgJL5XxBStX5tkcBmK6cdNG7vbg4JANDQ/Znj177PTp0/bJT37SRkdGM1K1b89u61232iYni8Qd6ivPr/k5elB5DlBthzfXO/WxT0WOy1wckRS+2HyzXNwswRoQmbdszAMxBdFP5XWeh2WPU8IX/attbXzviFWiXYLqM7CC19TBhYrpTVsNJNBogIsc0zivw6OLtWGvl6qmQVrx8xg04BFt1Tn0gQXWMzw8zGYwKLOI/sJa8Tz/XPnIUBBDNOkx5g12hLReoIn14bVJ9FODIjNUcQ4hHiumvaWSP/y9XDsUdVo4gF3yuuL8yXm1oeziPMTjMGYXNyWRJYvPGiwtnNiFyU9v0UjSWrgWaA2vDgER01eHm54lBM6JwEfu+eASYprKfakZKDrYM0qTmougJuXL5yRei4ipE6cgj0EwPerJ/WwkW40pjgf5lVl8jTfUxBz7fKxUolhJ6ctHWeVnnSe1J0dW8+QY78NRiqncCyLgPs85a0SGZEszL6IgblCi+geGmGN55ZVX2dR0yT772c/Z2Oi4tXV2UDXsO/WCdbS32eDQIKfrvPGNb7Tv+743WX//GVtYyAelp27wxkYqpk89eci++tWvsSy7cdMmGx4Zoe8uPIjeOONNWcSpsdlzM5MiHJhnzWFZFqw331S9ty6rho7sozD9ZqOhwffRfZnNVNeAT2V+1ioLyPVEhmubWyAqZetsb+c0KzR9Rfd+2DRAqotTJXpid+3cZdffcL2tW7suawJDdNYLL7xgxSKIrjd4IcVgfm7Whof6fZIRCXKaHrawYC3NnkHqZM1L9vBnYj/Q5JUXx6Pz3uPJfDoUjoVfVJPneSw43vA68rYrETTHE/YPJ/7h7/Qyu3tHQfhASANzV1xdJcX6sPIZZNZOTTGCywvs5k1TMcVqbo7nCb6iCx7rCotAfFjxfhxpm8bagjB78oCf30htwL/xWmhyw2t5Xu4Ui+1IcID6zsSJGKGaItKIcPXjw31n3itvCD39YKntIP5N9T53PFEJwHPwPj7cAHFYflMLclqZ9RsYrBGE1K07GE3bZHe+TTmmukQtXwRETJfv3mnlNYrAvR/9cKY2OpEJ5dEvUHFxqSqm7hNlaTJddfmTYAhpDjlUl7jw5lWs6LLPl0WpcLrMWY2dSoqVl3LziqM3mUQIfxAI5x6pVJ2IVkAexxXUDIoW1se564ks4KIPXynL/Gk6E8qhjU0tNjNTSWorIwDsyJFj9thj37K+M2eoBqERaeOGXtu1a5cdOfIMVTiQ085OzIf3DnKoTLhwI3x/oL/fBgdGbGp6xokYyBD9oq6MQfnC5CiqmGnqFsgkOv7bW9vdlxo+QXh3U8QPSEkMJIDqiP3BMcyWvbwaYf+uCKLEizGgQcrRle5d7oxBalywOZtjOT1uBmLqO3yesC1s27qVXlqSM0JTsP6BQWK4b98+NiV98YtftIcffrgaDj8/5/aAjnYbGx1j2f7qqy63tWu8JI3yNEq+s6USyXhzo68b/6FhCiSI5xXVypTyQEtIdaISLRkguYmoeyOON87FhKZMhY3SeyL/ToqdwmMv8lOgqv7TXFRZIrBLvaR8LMlZNEP5ZyYGFMTNgHfkVwdMBHFj6RtB+MmWED5rkurUQEi1k+/T7L7pZDvAgQNDh8QHFuTHmzqRZsIqm/miCSusPHgPnK/4OW4CZmcjyQD5qjj2dCakc4NEOZ0lPP+8qzB33sD20cTBCkxuwNCHcjklWawWMa3Ra4OW9fIQEPqutaYAACAASURBVDF9eTjpUULgZSOA5qezEThcVnhxc8qR4ms8Foe+z8UWuew1qPJEp28K7A51qTG8bUtkLpKEXCC+X++c9bqXz7vXF5XxnYlmy3BCUfWXerJUNRfVf1WNYmKsVSK/UH/xuzn6DOcYsO/EZIHxTOXyvD3xxLft+IkXbM/efXbppZfZ8PCIPfLoIxzpOTE2QgIKHyYu3Fu3brGrrr6KJAoXYKhHIEaYfPTtA98maWpqamVDUORVZvPbC7ACzJL4oekJitfmLVtIVI8/97zNTE+zucpnkkPlbLS2ltYU0VWwbVu32cjIsJ18ATPovbzc1NrKDnysBYHmKPtymlN3Dxu5YFnAa42OjDEFgPuVxrOmie7VkHreFMyzNLtmzWq75OKLbcPGDU7iEhkEAcd6QcLQ7Q9F7/jzx+3Z556lkgjrBI4RxO3C3RfaJRfvtZ4uTK2qkNSADBGjRgwlaPNcVzTBVcr0m4KkIkrLG37chpD3bkbjHH3EmNleKvHciLJ8qJ+ef+ue20h9iO+j257d9DQRpE9CnGfx76Xd+FnjmYf1VwP3I3/X/ZV5tTvIZmTa4ve0liRvKc9N7B8mheXOYRDXIM5t7R1s3Ms3gZEEpvGr8RnkFCsQW2AMkk+bSdxYprI8p2S18AhxnsWkKJw3/jlzRTpuRqnGJv8oPpPRmAhSHZ/DhoWClWdmsyit+BuB8/FH73rXy/57pQcKgVpDQMS01nZE61n2CHzsD+856zHgEhVl0FBR42LKC/7M7CJimPeaOmf08nD46/CzpnThjC5jb1rxQPII9XYPnCu3Tiy9/H1WEupcNSOsi4hpWj/VpbkUZ0VVr+qjjPIuysKec4ku5aqHE+XehsZmK82UrbmpxXbt2s3YpW88+BCVT8yEh9/yyQPfpjrY13faOjra7Qd+4C30U46Nj1H1m5gYtyefPGjHjh3jMYFwzM1h9GnO/hDNXg0NdsHOC+y6668nIRgYHGR5H0QQc+UnRobZ1f7CiRM+lafRxzoiaxOY7dl9oVVmy/bM00+TrMEHO1qctLY0D31ifILjVd9w+xvsttteb088/oSNjo4R//D1Qsk81ddnlZRiQOWN++R7BdJGj2WhwdasXW0X7t5la9eu43FCbV69ZjXXBpKLYHU0QCEW6tizz5Iwg6ji2FCKvuaaa2xD7xqbKU3lmrqcCmI/QUnR8OTd3lDeIl3AY72ifO/nSlInOfnLsQUB8tzTgnt4s4llrhj6jZST6miYCuU9s0OERSKV9GOGvSuyqXM9p9hn52Hu/i1+lt2kpVGdQajD/4l9wPkOdTxyRdE81NHZyWaspVWFUGHh7YXqzsYvPC6lWYDMAgN4TbFW3BjAn4rjbu9os+bWJh8nnCwM3nXvDU4RIeVZrZ6OUSnjtdqyz3bEucVNINYMfy32K4L5sR4mOGRRW01O2tF42NJsd73rx5b931EdQP0iIGJav3uvI3+NEDgXMV36dosyIangQN1yYhC5kPEcevPYAAWVyNWVqLvS1pZXaFI5kD40hNCjpMrsyObq/PE0vpRKF8hKkDh2pkfJcHEnPn7uGakzVDPhi4ssSVykqyTbl8b80gUE82NejxNijxDyKUYgkt3dPTZZnLKHHvqmPffc84y6Qpf52lWrbENvr+3dt8+eePxbLG//tx/6IRJiqIdHjhyxgwcPkLihIYUKE4hWE8qlVT9j+BfRaf3Od72TROqRRx7ldKmJyQlbs6rHRocG7fhzz9rgQD/XvG7tWtu4fj075mdLM/R0gnwdfeYolUAopbMFs8HRERLXkydP2aZNm+0nf/K9VH5HRkbty1/+ih0/cZw5pL29G+jDhDo8NlEkmaDvEh5E7pvnVAJLEL7m5kY2fSH7FN5C+BZPnDjBsauYY/+tx75lDzz4IBuC8HuQFZTvN27cyJxWvNe111xp27ZsYtOTk0l04XtzFVRTYAh1EBFSq1f38CaA5LDQkELzEfeEmwv3lHKwQ0uze0RT0gLJVTaxbPE4XFf8YI9wW0N4SvPfR9h+3HDF+ROELG7G8p8BRnVlhPU70wN405biyaLpCgo4/c9ovMIEpqREg9yFNxjHCqWUN3ts4EIzUhO9rd605GNb4RnG+mZmZ3h8MYwgvKgwazDVIVflcIsDbgZ9L+J4Y/wsbuJaWuA5dptAfIUFIrDEv6GI8xxE2b5csSb6mH2gAH7n9pJW+5G33fUa/XXTywqB1x4BEdPXHmO9Q50h8Ecf84D96gU2+UxzaYXuGaOOmf7XrCHzHla74eklTfPJ8zCSO7Lb1xtRvLM5xcyQ8eIC61N9vInEVR/3XHon9tm+QHCZlchu/5RDmvIqoxy/6MKZCG21xJ/SGFMHO4gOVcKEB8hsQwMU01n7+tfuZ9boTftvsYsvvsQOHTpsjzz2KMlZaWrS2jFrvneDjU+Mswx/zdXXkDT39/fbwScPWv+Z/jQlyPFiIw/zWL0RDGwA+Z0o3aP0vGPHDrv+uuvsxAsn7Nlnn2Nn9cTEJD2YA2dO2dzslK1f3WEb1nbbtVddYqt7uokZIB4fm7KTp/ptZHTCrNBsI8WiTUxNkQgOjYzYlq3b7Mff/R6S1sPPHLWTp/tsdGzcTvedsTNnzqRxnSAVHjCfdYhHGkBS49g0ljyUGMd69TXXUKHFTcXY6ChvCjZt2mRdnV3Wf6bPHnn0UZtC5325zMgjkJ2enlV28/7rbP3aVfy3N9Cg6QfnQsXa0zQm4AyCvKqnOwW8m80k60DccPjNhBM23hCl89X3089x2g1SakSUo0NtBSEEOceNTMp58oiv8hw9rzhnSRobG32AQjKc4LHeOBRRXClmCT5fjrZFVNYMS+ihcMY5xgatbM2IdXIrTDWhIkU7+e1fFmVVbW7zRQDziHOKLn5OGEu2DI7WzULvnRC79zt85G4LdWLpzXZBTCO/Nca+xmPc7uDe3sg1ZaMW8l3TDQ32lOkWvDFIFY4wrMNe0dpqd7xNpfw6u+ysqMMVMV1R26mDqQUEPvHxe1P38eJSqF/c/UJZ9eRVPaaFRDIX+zqrnczVC2d0h3uwd5CB/EjFaGaCChsNHYw/wiJAWpvQqf6dX/SGMj3Ap+/gK1NsUsZmYpker5QIbhbYn8tR5fGi8anBA9w7O7v4nGKxRPUQpfwtW7bSh3rixEl6TFGyBEEZGjjDEZ4x2vLSSy61iy6+iP7Tpw8/TXKKizWjieiZ9aYSzAUKPyEIKUrbUBVRboWieP7553OSFCYmYc3FySJVtMmxYWtYKNva7jZbt7rLrr/2CluzqtuAGMRMNGsND0/YyOiklSrzdryvzyZKmNpTtMnJKVvX22s/8iN32PjkpH3t/getPDdvxalpJg5ACcZ6YUkA2XHSX8iifYB5qIUoN4NY4DFQ7fbv32+dXZ0kl2f6zpCAgrDCeztTmrEnnnjCzvT1MX4KpX34T9EktefCC9iZD/WU5V2o5bxfgeLpE63wxYam1PxE5RyKcxp7G1FM2APcAFGZT5Fafg6Ewlc9h1259mgtnh/ZDYn7L7MmKIySnfexsjhmZM/iKxr4wq8cgwD89czauzpJRoEHpibhh8CV/lj6jKv5pDzVk8oPX2c69TPrSeYR5TAAP99BXnFOQd2ErYJe3Jgklhq+QEahpDKWLamU8VpV4gmy7iBRZU4ToPKfJ/yeuaRIrUhZulnMwxL/dnwWcY5jQSC0HJmaBiWwGSv9/cCev/Pun6iFP4VagxB4VQiImL4q2PQkIXBuBD7+sY9mE3MYwp2uKtE9z/zDpIpF9z2bJXDxD3+nX1XTmyxRdSKyKQWW0/vnvoCsux5XRXalZyHgfpHmhT8U0LMcAlQoNGiB6KEMHGNNQQxQCqUvNTq2s+gonwa1uHfL/wUqUlmYZ8keiuWqntXWd6bfHnjgITt48EnbuGkz/33o8GGbwVjPeSiqDVaemSaJQxMQLrRYx6bNm0gi4d9EaX79+vU8JmRPgngitB7lVpScEZnU29vLkivilIaHhu38Hefb6lWr7eixo1QXQVZKU9P0klZKRSvMz1pb47x1tzXa9ddcYat7uqhKQXybLS/Y6PgUien0bMXGy7M2XiqRVGGCFcaFvvktb7HhkTH7xjcftplyxcYnJjl+FXjBwzoyPMI1Bo7hdwQBBPFbvWpV1vAUEUYg1m0daKZqsy2bt9iqnh4qsE8eOGhDQ4MkPMXJSdu8CWX7FhLu88/fbtdcfbl1drSmCK9G6+7u8pGyJJiRiWs2X0GHOEL2XcktNDRlxDLOqygvR4i8WyVC2kxd6qkRLOKKsAcgd97AM5d5MKFAookLRBpqNt53aHCIFgWQvJghv1gxTfFUhYL1rF5FlRI3L1CSGauVvK9sgErVgmq+qFtfGFeVPlMRZI//jT1IPDv7vDG1In1eeB7HRDaQv5T4ELm38TFyrzNK/fM8L6CSepA+iG6KcEv5qe7Triq72DvssfuSqwM14gYihnRwXHHZG7baW53M81hTIgD+DTX1XT8mYqpr1PJFQMR0+e6dVl6jCPzhR735KQhcFv2Umh2yZSfFifFGyB9M/rmzk9N0Xc34gBM/J46eFcnpOzlMQExJG5ivmTJOUx7lOSr5NjU1nZQndDG3khyyvJ+bBhS+1Dz8ofIuNQgswPPW3m69GzawaQcxOZjwNDA4zHGaa9auswMHn7SjR49RTRufnCDpmK/M2sjwMIklSAWI2rbztrFDHgQGihkikkJpYwl8DvFMrSQ5W7ZssbVr1jCI/sCBb5MMbt26lUo1GobgnRwdHWF5fFV3t1mlZIW5WWuolKy1Yd6uv/oyW7d6Ff2gEOumShUbGB6z4fFJK88XbLpQsMmS+wxRvkfT1htuv936+gfs6SPHbLo0Y0Mjo1SrL7hgpw0MDNoTjz9Opat3fS9VXBwnG4RaWqyrs9PLvGkMZ5w/sDqc6T/D0v3Q4CAJNSK0du/axWzNp556iioqsMA5gNeEUtzUsGADA6f5O3hVb7zxJttx/nZ3YyzM08aAmwCcc3heBLSjK5++0lSidrWvOiAiFNPwP/IcbGri+2JP3OPo5Ao2EqzRFWBEbGG6UYOr4qWSbVi/gcePcbEYsxoNSiBWDIpv8WlijrETuQrUzcgNTUp53JThRgPPC6WXqmvq6Hd/Z/qM5G7g4CeNCCySu4iiQvf8DEaVYpJVkycqZDdiPqoWijaVaExYo2/VPdehkHqSQXhiHce4OYyIqyC9UO7xevRlJ7xBVvF6SFvAa4LIt7Si4coby+bKnvCRTyPA64Pg/uhdd9foX0ctSwi8NAIipi+NkR4hBF4RAn/wkQ/l/KXuI40SpUcZJfqWI6YgC1RyEoGMkntcyOICt5jUeimw2qyE31Zn2fsEnaq/NRTYELsy9TQaoHJTadjZHL5Blm8bPGM1qaUxBSnU4Dg+D1JP3lmQLChFra3Wu6HX1qxZa1PFaYbrP3/8hM3OlK2js4sh+M8/f4IKE7I44UfsaGvlRRnxS+iQB6kF4UJzFNQ2TH8CUUHTD4kYmrtamq2nu8vWJAKMizzWd+DAAarHIEijo6MkeHhPEJmR4SEqlU0LFWucn7W5qXFb29lqN0Ix7e7ibPny3IKNjBetb3DUJqZKVrFGG5st28yC0W4Av2xXd4/dfMutVEnhMR0ZG7eZ2bINDQ3bpZddzhioBx940E6+8IKtXbeWHfeh2KGMy0gnkLc0zQc3BPg5jnFgcMh6e9fbhvW9JB0kfyj/NjXa+PiEnT51ygYHBrkWNro1Nlnv+lW2Yf1aPn58fMx27txley7cRaKK5if3G5MFL1LzmppaMiXPszpToH6afBTl/CzrNnlM8W9XLFOkUxrsQCU2KcJQtYM84pyNcarPP+/EdPXqNbwRATlkpi+U8zQxCj5gqLBdPT02j/+LefNZ9FnBJzalkaccGsA1hK3AByvEVCVPRfBIqxhRGv5eYIRjn2YMV5tP8krDBHwU6YKVZmesvaPDA/+RccqYKc85dU+r+26xV+EnZhbsnDcj4ucxUtU93V4pCHU5VNGoWOB32Evc0PBxGISQSGlYKmgTIvltsHfe/Z5X9DdLDxYCtYSAiGkt7YbWsiIQ+NAH37+ou5Z0MYWMR/d8Nls7V65vTt7OuOgyhinNyA4SmQGUmGs0pFQzIavvRdIYDDen9gS5yCtF7PhNCitD6JMy65XR5CXNTTrKk0/yG0ZCeSwOvodaxoaNxiZr7+4ieQQJABnF5KdTp/ro0+vsxM8XqNRGMD2mGLU2w3vXRI+ol4URb2XspEc8Ezu+GzAisp2KI4hyd2eHrVnlk3mgYuGiDgzgS33wG99gtz0628/09zNeCdmkKH2vXrvKWgrz1mwVW5iecGJ69ZW2pqebjUIgpkPjE3ZqYNiGJ4o2M29WLjTbZKlEj2plbt66e1bZTftvtrGJCTv41GGW8tn0MzdPCwPI9cGDB22wf4CNRlAVoQLCOsHzgxO98iVcJxkg4iBA9CHSmpHC4BHHNTfnZHTOyR9eE68Nst7V0WptrU1MFoDytm79Ok6YKs+iwci7xH32O8L5q/PgkTnLZqI0jjUbBZB80eErpnWDJMzVV6p8IInM1XUbSkacUmYojgXrZ1NRsoXgnGDMVc8qnjOl6Wk+BuNkcQMCsoebk9WrcR602NRMKZsUhddHWR9NXMAiU89TVJM3IlU/AtGs5TYab1DC83jup0oCfu5+zQVrjiEHyabCIQWYAjWNm5EZ6+7pZo4rslKRJAHFFDc/kX7B4Pw04MHH00LdrDZIRXIFzmOP7nLF3NVqkFe34kSyRmTsuso6z/fhyNakKnsDYBMJrJqfVsSlpG4PQsS0brdeB/5aIfCB//Xbi7qXsyaRlB/KyUPIHw3vGy5YyCNMZTwv5aFzHrPgkyKaum6d4KYLfxqvWbX7pdGTiQRnns/oik8HTN6Q4qaoKsFEmS7O4X2l+pV7b5AFHw6ZUgRimk9SgF0VdmUYVADqH163XDCbXVhgBudzzz1n/f0DjMZhRmQBqlgjCRrIXWtLm3UirL612cqYi568dCztL8x7swejrxqzeCVv1ElzxgsFa03xSCAsKNP3nekj8dl+3nYSm6uuvJJ+VBA4NA4dPvK0da7qtObCvLVYxQqlovV2tdnNr7vKVnV6pmqhsdnGpkp2on/QzoyM2WSpbAuNrTY+Oc2GI8RedXR12Y037WfD08DwKEnKyVOnmUEK0orGq6NHjtjzzz5nu3bvZul+dGyMpA6qG84HJAcEMQsFGvs9OYUGrVYG40PBo9LGiK8GH2NKP7CX8qMxpqW5YAtzZU7KAqGh0kYy6oH6LK0jN9cWrDN5WLmHaPhB6ToR4PBgAmcnowiKb+UQASibwNIJqVcBWMZOPuQYe4rFxlStjIDj9XGOzGNf3Y4CXyZuMKanp7gG3HTg9XHTAsLV0dlhxelp7j/D8mEzyaUYRONR3GQFccW6QPqiCpBZUXLDJKJZMNIl6MNG11uonrAVUNHEDcE8BzXEZDHYU+D9DIXUw/49UYCjXmfLJN0RL4VjiXzbKPfHzwLDWA9vPKFCkzD7vrk3dd5aUqMX/s0JZYUG3sR1dHTKY/pa/XHX6/6HICBi+h8Cs96knhD4vQ/8bnWmenaxhn/N/WcRvA1iGr5QqFiN6eLu5fukPqVmJThEl6qu2dSmXMxUKFos72eE1Junsn9nk3SS6pU6eqm8JB+cz972aJ5IEQABYjmfxLi6o0GUsx/zvXmJtQVchJtdxQGZqFRALJvZ6Y5gcfg34cc8fbrPnn76GXvu+edYpsdI0gt27LBLL7uUKicIEkLqh4aH2I3Obu6ZkvtRU2nUKnMG1RlrA5EDGR4cHGTU1HXXX8emoUsuuYQ/g9/0kYcfsSefeco613db0/ycNc+VrWGmaJtWddnrb7iWWaqtbS1WWSjY4NiEHT8zYAMj4zY1W7E5a7axCZCmInNam1tabf/+mzk5qXvVWlu1erX902c/R8vAhRfusc2bN9s3H/qmHT58yD2mHR1UJaG4hTKMY5qanvJu9+TtxDkCRRmPCUKKPcG/QVLR1ESCyTzRJk4XQmd+W0ujlabh18WM+SIxgGKM0aflcoplQrNOY6O1pYlEwLWMwQf0TXq0Fb5A6MOL6SokOvt9yleE68eNTfw+usRxQ0HvZRqCAAJG1Zed7TM+0QjqMfynrBA0cr3YRPgp45yN87C1oz2Lf3IiGHmwrjbifCABTMH4PiXKPztOOqMJsOo3JWEl4Use03R684YtVRpIzDmIwDNymYWKz01aA8v5KTM4bh79I+fJHOEbBfmGko6fYb/ca+o3dPzbwKQLb2bE85lXCvKebriwHqireH5HW3vmp2V1hFPWfGzsT73vf9bTn1wd6wpDQMR0hW2oDuc/H4F7PvxBXhzc45lK4anJJDpxWUZluc5LzrzAI8aHc7qdhET5nhfV1BQTsT14DMut0TAVpXe/kmYX1Lgw5olp/B7vxfUkn50nCHg3clayTXaCINOhqPJCTYXXmzpiMk5cyP35yFldsEJTExVD+EShgLF8agWqSCjX0mNZaLAjzzxjjz72mPX3n7FnnjlsHe2dtv3880lMQRqKxSkqiuh8BuHyZhP/8td0Phz2B3oF533c5vd935uY7wnShYPsWbXK4G28//6vWGdnsxnIWmXWbKZkO7ZstjfcfKNt3riRxzg2OWV9g0N28syADY6OWbE0a6XKgjW1ttnw0KjNzELxXbBbb3sDx61296y2tet77W///u/YOb9j5w678MLd9sUv/ZsdffZ5Kn5VohSZlUkhTx3midajy8YKc7hpce8mjjk6unG8OE+gMoN0RtoDCV4TBjbMklx2d3XZvr177Oorr7TKzCzJKc8QhMpj+MGcjy2l4tropIskKWEbZXqUjUEW8VgodCBmcQ5QHU2+SZKsFLAPVTOSHOLcCUWVnswUOZbloy6ACDczxoq5pskaEHm9hsiyRPgy0piamnxMrd8zRYQa3pOl8USyqe6mFIv8jViU8p34OUHlzV0EBifvqHus02ck5aCyKavsAf1tzS3+WU7WhvDiYv1dPd20kEyVpvkZw7AHfJHQpqapKnmuetEjYYBZxGyIwnOgwDphjelano1qVEzf9vb/8Z//h1ArEAKvEgER01cJnJ4mBM6FwB/ee0+menmgfTUeKkqFcZHGa7B8is7oNPaQiin+S6Mio+uWBCFdeVEq9OYeV2VIZJI6FAJqtSnKU7jjdZnLiElAKXYHLwLyFjFATgbSBTx3EQeRiBzv8MiGmkr1N70HG0VIePHfgjW2tNjWLVtt67atvAij9AniAfUIpXYQEJSaEft06NAhO3nypI2NjXI9Pd2rSFxRrkdKACOeSsivjEBzqGSuCoZnEBftap6RE64777yTOarr1q3lMaBMfOLEC/bFL/6zNRQqNg/vZWXWmucrtmPLJnvdFZdZV2cHCcDYZNH6h0etH3PvJ4o2Va7Y5PSsNbYgPB7RPU1sgLrhxv3W3NJOe8KWbdvs0//wfzhCdfee3bZ79y5Oa3r8wAHuVb75JRRfb4Jxa0Wm9MHiUWiyuYpHEKHBBxh4k1MjO7XXrlvHJIIYiwk/azMIZsWD7ZFTum/vPnv9rbdQlZ9PjTMF3IigLJ2RygabW/DyejS+BVFjeRwKei5fM3636FzOEWs2PqVzulriT5WDROqoONI+4KV2HBseiw5+eEdB3pA4QK8mzitwxZxK6jdI3vmO57ri6P+BHMImEiQxuvL985TGhCaPKW7ySKjTTY7vSbrB847FVLGIakF18IVbA7wagvn1tLCUvbRfjZQq8Dzm34P0h8Ox9BsO+K3jxiKioTgtilOs3BKAL9yUMfYrrdNV1+qNDo67vb3D7rjzHfoDLQSWLQIipst267TwWkXg9z/8Ab/Y8oLRkF2omNGYLirhO/USHGmll6GdYbpvL5Xzg6Bm3lI8JjU1RbkxfH6hFGWNJ3ERzFkDokyICzk8jnhOdHvHe2YKbcpapGe0AqLhs8O9rFydXhV5rbioMmtxFk1OZauAQLW0sAFo94W7uZrIqqQ3bmbWy7nNzSReaJBxBchJDYLTScimpm16eoble2SBokkn1EOosCjb089X9vD1GBCA32G+PIL19+zZww58xBVBVULQ/pe//CVrKMxZqThulalJa7E5275po+05/3wDZcBai6UZmyjNWHFmxqbQ6FKeswlkri40sJmrta3DJovT9rrrbrCubqiybbZz92779D/+HxscGrTzzj/P1q9fZ88/f9yeff55jz1KZd8o38bNRajVDE5nVzxwcC8lHgPCE2Myvfmrg4QK++e44vt2ayosWANTZAs2XSzals2b7bZbb2GEFhRSnmmUHnGz4yQ3P8I21hPkM5qZqEzjJiqNoI3Hxc1XkO64KYropoyYJjUWJBMe06xiEGQrVRLcn+qKPuwNODbcPDUjrSHG5yaFNnyY0U0f05mWTqqK8zVuAGKimgujVf+039i5Oh1WgrAqhP3GP0PVCU2hLqNhig2A8IOihJ+8ulg/otCaW1u4n/g85f27+CiFNzX6IWNiGz6T+Azg3IYaC7IOn683bjm59T8bfgOM3931jh+v1T+PWpcQeEkERExfEiI9QAi8MgQ+/Hv/ixcleErxv9GM4aX51OGeut2rpcaUKRnTlFIJMTrko0M/SvdUXpNqtljpjBJgeOpcTc0uvkkNZWNIpUJFCWQTamRkV0apk2XINA4VRAnPASFh0wkUmzQ+0ZXYBr8Qc456Ut2ovJkVGr2Uj5ikvr4+jvHERRilYVy4QTiYdZmeC1sAL9xUBl1FRIwUJkWhG5qRRLAcNIAke6c6vXjhXWSHtJeCMcf+6NEj9Jy+/a67SGox4nTN6jX27QMH7KFvPGDt7Y1WHBu18lTRelqbbff2bVRNZ9iANWszc/M2O2dWmluw6XKZ5BTl/Inp7ONiTwAAIABJREFUkk2MF625udXGJ4pUTHs3bKKKesP+m+xL/+//WV9/H8ni0DAiqoZ5E4DUABDJ8GFGbFCQulDIw2+IAH9GDqEpKY249NI0/L8edwTPKlW+QppchFL0/BybwRAXBXwu2rfPtp+3jWQLXmEoqRFfFOcX3iO61rMpTXjdNA0KqjlKyFxrihEDccLPQAzzDUBYP/Y2qgR51RSkb6Y8y99DFeRUKHhns9K/56PiZ763bskAmS1HMH0aIhH+W8YoRRk+lfejiSiqBTjO8MiGMhyfQbcjeDoFlcrk8+X6Q+XOqaqxT0FS+XkHsYbdIsVC8TOUCCzWDmLKY0yd9P7ZLBALJ/f+eXVF3QlnrC9LEGhE+R4NVM6bXQl2aoznA6d3vuvdr+yPlh4tBGoIARHTGtoMLWVlIMAc0xRFEyU+92JiXncjyUVekSIBAYFLJCNUmezKgxiYpGixnBoB4ek9IroJF3dc8MMfB+9hXFzZAJLyVMNjSmKR/KtBQEPBi/JokGqOzYyBkouyVvPlTlfh/ELspU26QAsNJMAYy3ni+HH67FiG7uy0wYEBO3XqFJVSNPPAX+hZkHOc7FQqzdpUschyNWKDkNvp40TnqaKyOxylX5SAQYTQ4Z5iftAIhDL/mTN9tnv3hfa+972PXeqnTp22rq5Ou//+B+zIM4ettbXJpidATCetvaFgV1y01/btvMCmi5Mkt+PFKSqms/Pmaul0ycanpqw8j/J62YpFjB6dITFd37uJqQO33X67/cu/fsH6+k+TpDz66CN2+vTpNMves1m9zJ2GH6TxlD5a1WOcmHtZqZDAV8mrTzJyZbqSKamuYns5nFYMnGtkn47NmtWr7OKLL7KL9l3E7vxo+PEytJNc7q/3CmVfcZ5G+Tz2NUgm/g2ihZsCEsgU48Wu+aZEcqMJKOXlRkUANzgxVYqnSS7SDGoxjr1684FoqAqniKFhDK+N46I6jvdMpfisaTAmkeUHBKTPUL45Cd+T+HF0r0c0Re5o5ADzPGZUVJlTsjz5AAo1uvE9xN8nOzVba1Mzb6gwjYv+5qRuslKS7DnePIXjQxqG3zXScpBuZj1/1SOtoikK2HoUVDs/vuzCz2WkxnGAqCJJ4s4ffdfK+GOqo6hLBERM63LbddCvJQIfu/cjvMiFAslqfWrCcLXkLMQU16fkawuPZ0ZAs05iV1FCHcl7SRlvE00r6QLoF7Wqpy/z3gWJSOoSFZpGD/x2FcgvzlFSDEV0oTLnOZXJn0fSfZYgfo+58nXCYwraExfY8B3igo2LO6wE8JU+/PDDHB2K50A9nZ0tWVd3t/Wu32Dn79hhu3butLVr17Nk/4UvfMEeffQx6+zooocTKi4u/DO4eLeg69ubobyTGV3os3bZZZfbe97zbnZCg9gi//O+++4jSVtYKNvk6Ig1zs9ZZ1PB9u3cYVdctI/jOvF+/cPDNjAySmI6X2i06dmyDU9MWKkMVbZMi8FksWTX33Cjbdy0xcbGi/Zfv//N9vUHHrATLxwnCTl0+Ck703eamMZ0Is8t9cxMrB+NXSB0GN86WZyk7/aKyy83OAphSUCawPDQEC0S3oQT/kzvbMdzEUO1vnc9M0ubciM1u3t6bNPGDbZ27Zp0M8KTMuOgBZb+G8wqYS1Z7F0Oz3FYRlylTw1ubC5KbDafe5t8n67sOQXNmpCSTzS7icncKbgJczXQPc3eqe6e6IotIHqKM+qxt26Twc0DiB1sDUE6o+ko3hv/601xnoQRNwTVURDpL0LEsaWxvZ4U4Ocy7S3pM0PlmMqoT3vCeYbPZktjM327SBygpSBFwuE4eVOZUiM8hN+b93hjRV90dPFXUzTi7wgeyyoDAv8Rl5ZyUfNKaSi+sKn86NtETF/Lv/F67dcWARHT1xZfvXodIuBd+akZIkgay66urOT9peFtY55hal5a3KiUy2XKNZ6E3zQaZUIZZTkUZd802edsxDTKhMxFjIDxRfE67ndj6lMaRQp1dX62zO7wICW4EAYZhtKZb8SKRhO8CKazRwJBlElZvsT0nLZ2niEor2N8pROYBWtvayUBQcMSiCqijGZnYTtooh3g//7ff7Ljx09kTT9QtJpRHkd/84JxChRwhNKE311zzbV2993/g539IMDIyvzKl79iPT2YGlWwydFha6iUrWmubLu3n2dXX3YJpyKxIWdunsR0rFiyKUyLGp+00alJm4IndqZipdmKTUwU7brrb7QtW85jRusbv/d77f5vPGhPHXqSk4pOnz5lfX2nmbzgcT8euB5kxD2ergJi7CjWdeONN9obbrvNGtikNMcYLdggQJYRzE9VMZEbREQhEgoqM+fOJ28zboJCDXR7gwfUu1IXqV/J7rFQsOYCMkyrBIlNWIlgxcCCfGk+88amgPrIM/XOe+y8W0riK/OkJo9p9lp5YpvLRM2iyFI+6uT0FJVIVBBQEUATG9bLpAJaS5z85jv3o+Qe1omY9ET/a7phDJXSKwSRHeqk2C0L1ZxWXzNS0JqyRInwBM/BfoKGslw1gooskivwGUlNX7H54c2N1IGcWJ0g88ZFrCmqGPEcfC7oYWelBP5qj5aCqvpjP/7eOvzLq0NeKQiImK6UndRx1AwC+ZGk+e5r95ymS1PuYp2pPEl98d4n74qnypNTbHCQMY0pmkBYakwXZhABKGf4jxfiRBCy18xdMP36ny64SW2NRisSplBDU/h+M9RSXicjmCllpSargXcVJ49cqHVQbaM5I3ntuFGp4xhNHSBKKONHeRMl+Jgchd6cKhZNJKtgBQcOHLTPf/4+htLDN8r1NhaswtJyUzaTHWQPZO0nfuInbMOGDfbss8+ypA6V7fHHH7fu7k4kEFl5espK42NWKU7Yxbt32lWXXmwlBNu3ttjqdb02OjllA+jKL07ZyPiEnRkesrHJSTZhlcvzNjY+weanbeftYFbr6//L7fbNRx6xA08eoAewv7/PTpw47g0qaYa7TwGqeghBNNjg0thoV155Jf+DR7QbHlyUy1PXOo4/4sK4z6n0G4kFOB+YG9vams1eZ6m52bu5gW1kQS0UUiA+zbxmLYVm+CiyoPy48WBKRPJnulKeivC5RIggsdyvFMgfZGrph5Od5jkfNgmrc7DsfI8mvewsxRjTSpk3BCiXo8sdHegx/SgIYPVmLVkUUuNfenlfSlJ7Yw8yMh4aMoZhoPweJD01F/kNhY8ZxRfeE95a3GSh1N/U0MByPhTsKN/HseNcZf5p8mbjtfBceGbx2CC8VTXXz32PicKNVpqwBqIKhb2EOC0nrXguzh185nEeve9nf6Fm/h5qIULglSIgYvpKEdPjhcBLIHDP738gM+qx2Sk64qkSIg7HVT184aIC8sTsQ5TKc6VDXohy/rWzvS0ubJEL6fmNEfPk4wxd8EqetUQ4WI5t8rI9Luq48LFLfG7eiXAQyaRABSnB717sK1QiJ9JVy0E+jD///Hx2ZZVAu9K2MA9/oQeuwx0LdRBrxPG0d3aSwTz++BP20Dcfou+0Dc1TULUKDSSdHuZf4UjTO+64w27af5MdPXLUjj17jJmTKOc/+eSTtql3nRXKJQNnm56cMJst2UUX7rItG3vZ+ISmqVVr1tnIeNFOYIxqec5mKvP23Asn2QhFf+kM0gfMtp633a6/ab8NDQ/brbfeSosCFFMQ05HhYRvs77fR4WEeC0kIeT2YtyuUIFsgovv27LUbXnedbdy4wYoTE9bZCV9hXrmr5tT6fHS3A4Qn0vfBG2PCp0gC5r6FxTcsJJhOCklyClAR0w1UKqNnN0acLe/eyCCsJHvpZI5mKZaXuRep8Se8o1VviJ8GKEenxh0qqzlzKysAnC3vPsy4OWlAJSApzYFJrA/ldcaopffFOlHiD3LnfLQ6OQ3/xmNDeeYoVhDE+QU+LzzY0VwYFYFQgvFznGOxn1AsY1qZB+enz0u6GcSNg6vXC1mwPjyqsGbQ6Zs+r7QNsBqRzpO0Rz5AAR357jkGEY2KgPtNMQHNUxnu/rGf1N9pIbBsERAxXbZbp4XXKgL3fvRDiwlhjGjkJBdcPH1aDb1zuYalZvjUIqQ8jZ3EhR8/Y1B5+sqK+7lSO5WcJcQ05nTj4semmPB6khNgtn0DL3QkN3Pe3c2LMd4nkRpcpPOq72JjQXUHGFOVWQ2qPtRzkVI+M5Ehf5WqcgeC0tKEJiBXgKjE5SwEEPfQAANO9+Shp6h8orxtIBbNUIr94g/cens32G233WpXXX21jQyP2DPPPG2jo2Mkr4cPH7bOtmZrrMxYR2uztcGfWi7ZpvVrbMe2bdbd1enz6GcqNl6ctvHJkpUXCjY2MUn1dGJq2oZHELg/w+lQ5+24wPbffIudOn3Kbtq/344ePWpPPPE4m1E62lptYmzMjjz9DOOr6E2k0uUZmMAOJGPXBTvs9tteb1s3b7ZyqcR8W2SLRgA+/ZFLNiGU7Yx4pT3Mblgi6SF5GDPlk8kOiZiS6ru/M8rvVOKTpzKfIBDNZTEsAiVtV/+8gQg3Eyhb45yFKhrroLJL8uUDA6ACgjyGF9tH9aYxvMkCEB5TWkMwthTkLqnOnoEKddZvhMJ+giMJawvU04gj42kWwyfS98COsVyMrvLPnzc7zXH91ZvISLeo+rY5HYtxWx7on+WXps8Z1fDkjcXrsbGNlY30WcNzaFGYZz6rf07hO/Ubi9hPnP6eR7tAXPGZBXbw1OLL8UufopRy8fa77q7VP49alxB4SQRETF8SIj1ACLwyBD78ofc71Ur+PL/CVPMGq23P1fnyoHWImXHlw2dtR8U8uu3D6xbh+q445jx8EZSe/H5421DT8H1kVbJpxGvk3kDCruQ5euboEUzleJICjlx0JQnl47N+odkoxf04OXXy5NFYVTKw9LlOpvMsq2p1YOx4IjFcTpZd2YhaLxVCVwEb7HRfnx08eNDODAww3B4EBxdxKFQge2giQkc+LuaHDh+yE8dPcG/gNQUxXdXWZNOT49bR1mxdbS22dWOvXbx3j3V1dNjAwID1DwzZ0Og4Q/WtEZFVFRuZLDJ4f4Q/L7ER6rzzd9rtb3wjFdPXXfc6WgYeeOB+m54qEtuhgX579sgxkvDO7m6Wu5GpigQCKNevu/Zau+6aa5gxOp8yK2dmpq251XNMQxmMhpd8kkJgG35K33sngfiiese0A0wLqpaFw+Ppp6jHfiUJ18vUzFJ15S6UR5adk6oIhRDDDyKwPt6PajDOuZRPuqTZ352WbOAJJTjLfMjixkLdxB5H0x333mKaUyKL6aYI1YjwpIbHORqXgunl/a7xGQ0M4sYuyvc4j2KyWTwv1EycVyCLSIYAMYRtIjJbqXTOuyrKRjdi4E19Wd6re2uyRrRpeob9Rizbr1Cao4Sf4rRCjcVr5b98jZ4YIGL6yv5m69G1hYCIaW3th1azAhD4yD0o5S/+8vIqSn9oUEiNIfSHpXgalPNJIHyiU4Rmp06p4ArJh5YIB5Ua72LJFNMgMMh0TGVD99xV7QMkAxH0n/JMQXJAjtrR9QvVLAgvlUcnptU1fQfF9GzLrJmmGrwf5f2zbSvJcTqGrJTLqjJGnPpYRy/voswbBAYEGU0kBZKCxjSSEaX5p48ctSPHjtrY2DjjmNAAhWdDyXvLW95imzZt4qSpY8eO2eTEhL1w8qStX9VtqztbrDIzbS2NBWtcqNiGtatt147ttnb1Gj5uYGjEioiFKsHfOEuSOlacttk5TOypuHI6NmHnnX+B/dfv/34bHhmxvXv3cpLVNx9+yCbGx3gsI4ODNjWOGCEPqS9OT1Pt27pti11xxRW2betWNsBNjo/Tp4jOesy1RwRWeC8jgD9IVaY2JpITimMohkEoYyACiWlqjPMO88WKKTNi05jZPLH9DgIUXgEzpgkAaJAw/IdjypqPYnpSKL1BxqAUVjDNqDqpKcr6HkmVyu4pAYLHiwlJ9MdWczvZgBcVidSMx6lV9Kr60AAS+lwKVtww5huNqtYHf643FSXil14/39CF1wURhlLPKKc0HphqPaoPjahGtJGM0i5QqRAb3lRkNgtvLMO7VBY8HswPvGrDCGLsfzcwCMEnPUUKQNyk+F75zSfOfXXlr4ALSR0fgohpHW++Dl0ICAEhIASEgBAQArWEgIhpLe2G1iIEhIAQEAJCQAgIgTpGQMS0jjdfhy4EhIAQEAJCQAgIgVpCQMS0lnZDaxECQkAICAEhIASEQB0jIGJax5uvQxcCQkAICAEhIASEQC0hIGJaS7uhtQgBISAEhIAQEAJCoI4REDGt483XoQsBISAEhIAQEAJCoJYQEDGtpd3QWoSAEBACQkAICAEhUMcIiJjW8ebr0IWAEBACQkAICAEhUEsIiJjW0m5oLUJACAgBISAEhIAQqGMEREzrePN16EJACAgBISAEhIAQqCUERExraTe0FiEgBISAEBACQkAI1DECIqZ1vPk6dCEgBISAEBACQkAI1BICIqa1tBtaixAQAkJACAgBISAE6hgBEdM63nwduhAQAkJACAgBISAEagkBEdNa2g2tRQgIASEgBISAEBACdYyAiGkdb74OXQgIASEgBISAEBACtYSAiGkt7YbWIgSEgBAQAkJACAiBOkZAxLSON1+HLgSEgBAQAkJACAiBWkJAxLSWdkNrEQJCQAgIASEgBIRAHSMgYlrHm69DFwJCQAgIASEgBIRALSEgYlpLu6G1CAEhIASEgBAQAkKgjhEQMa3jzdehCwEhIASEgBAQAkKglhAQMa2l3dBahIAQEAJCQAgIASFQxwiImNbx5uvQhYAQEAJCQAgIASFQSwiImNbSbmgtQkAICAEhIASEgBCoYwRETOt483XoQkAICAEhIASEgBCoJQRETGtpN7QWISAEhIAQEAJCQAjUMQIipnW8+Tp0ISAEhIAQEAJCQAjUEgIiprW0G1qLEBACQkAICAEhIATqGAER0zrefB26EBACQkAICAEhIARqCQER01raDa1FCAgBISAEhIAQEAJ1jICIaR1vvg5dCAgBISAEhIAQEAK1hICIaS3thtYiBISAEBACQkAICIE6RkDEtI43X4cuBISAEBACQkAICIFaQkDEtJZ2Q2sRAkJACAgBISAEhEAdIyBiWsebr0MXAkJACAgBISAEhEAtISBiWku7obUIASEgBISAEBACQqCOERAxrePN16ELASEgBISAEBACQqCWEBAxraXd0FqEgBAQAkJACAgBIVDHCIiY1vHm69CFgBAQAkJACAgBIVBLCIiY1tJuaC1CQAgIASEgBISAEKhjBERM63jzdehCQAgIASEgBISAEKglBERMa2k3tBYhIASEgBAQAkJACNQxAiKmdbz5OnQhIASEgBAQAkJACNQSAiKmtbQbWosQEAJCQAgIASEgBOoYARHTOt58HboQEAJCQAgIASEgBGoJARHTWtoNrUUICAEhIASEgBAQAnWMgIhpHW++Dl0ICAEhIASEgBAQArWEgIhpLe2G1iIEhIAQEAJCQAgIgTpGQMS0jjdfhy4EhIAQEAJCQAgIgVpCQMS0lnZDaxECQkAICAEhIASEQB0jIGJax5uvQxcCQkAICAEhIASEQC0hIGJaS7uhtQgBISAEhIAQEAJCoI4REDGt483XoQsBISAEhIAQEAJCoJYQEDGtpd3QWoSAEBACQkAICAEhUMcIiJjW8ebr0IWAEBACQkAICAEhUEsIiJjW0m5oLUJACAgBISAEhIAQqGMEREzrePN16EJACAgBISAEhIAQqCUERExraTe0FiEgBISAEBACQkAI1DECIqZ1vPk6dCEgBISAEBACQkAI1BICIqa1tBtaixAQAkJACAgBISAE6hgBEdM63nwduhAQAkJACAgBISAEagkBEdNa2g2tRQgIASEgBISAEBACdYyAiGkdb74OXQgIASEgBISAEBACtYSAiGkt7YbWIgSEgBAQAkJACAiBOkZAxLSON1+HLgSEgBAQAkJACAiBWkJAxLSWdkNrEQJCQAgIASEgBIRAHSMgYlrHm69DFwJCQAgIASEgBIRALSEgYlpLu6G1CAEhIASEgBAQAkKgjhEQMa3jzdehC4FaQmBoaMjuuusu++d//udsWX/913/Nn303X1//+tft5ptvtt/93d+13/iN33hVL3X48GG788477Zd/+Zdf1nrOdix44yuuuML+9m//1vbu3fuq1vFyn3Su9QYWS1/na1/7mu3fv//lvjwfNz09bb/wC79gzz33nP3N3/yNrVu37mU///3vf79hLa/0eS/7DfRAISAEli0CIqbLduu0cCGw8hAAofrzP/9z+53f+R2bmpqyn/3Zn7Xf/u3f/q6JHIjQ7bff/orJFxCONb397W+3f/u3fyMZe6kvkC58XX311fZbv/Vb9u53v5vH8IUvfMG+9KUvWUdHx6smySC9jz76qH3P93zPiy7j3nvvtTe/+c2LsPuzP/sze+tb35qRSKwT6wFhx3H+/M//vP3RH/3Ry8Y7//wXW8zS18a/P/e5z70sLF8Ka/1eCAiBlYWAiOnK2k8djRBY1gjkiQ4UuType7UHBiL367/+6/aBD3zgFal68X7f+ta3SNTa29tf8RLyRPvVPP9sb/iP//iPtm/fvhcljzjmP/mTP7Ff+qVfOue6/z3Wdjby+3JAglK6Y8eOV3Wj8HJeX48RAkJg+SIgYrp8904rFwIrDoG8sgmS+ld/9Vf2wQ9+0H7t137N/vRP/9T+4R/+wT7/+c9nJBOP/83f/E1705vetKgsHKV0APTTP/3T9sQTT1Axfd/73peV0uO98BiU+vF1NusASNQ73vEOQ7kbZeuzfX+uMjiei6+wI0SJ/Yd/+IftjjvuoD1g6fdQL7G2kydPGogflGMQ61/8xV+0n/u5n6PVAbaEcx0P1gLssNZz2SDORtbxnp/61KfsQx/6kP3qr/6q3XDDDfZTP/VTdvfdd9sf//Ef8ziAU5T98Rof/vCH7cSJEzYyMkL8BwcHeUybNm3KcI/jwWvDxrB9+3b7yEc+Yj/zMz/DG4XA5PHHH8/wj33Fnh85ciRTnFfcCa8DEgJC4DsQEDHVSSEEhEBNILDUl5knm0Gkenp6bHx8nKVnkJdbbrmF5CtPAPNl4/Xr1/P3KFHj5/jvne98J0vsQY7uu+++F1Xv8iQOxOvv/u7v7PLLL7fJyUk7duyY7dy586wE8FyKbxBiqJ4gaxs3biRxBhHEv0FYQcZgG/jEJz5Bshdl71CUQer+8i//8qzHA7L3YkrmudaVV1CPHz9OS0V3dzfXh/Vs3ryZxxzHC8w/85nP2D333GN/8Rd/kVkl4oYCJxWUZlgflr52/niAR+xfKNuwOkAtx/sfPHiQ1o7X2pdbEx8CLUIICAETMdVJIASEQE0g8GJ+RfwOKiEUuiuvvJKKINRUEDCUyIPYwD+ZL/8vJZXwq4LsHTp0KHs+FMkXK3sv9WHi9a+//nqqiS9mNThbqTy/niBfINqwGYAgh7qK4wHpDQIeZDCvKOP1X83xLFVxY/PzP8f3UDDDcwqCCDIM/OGXheqZP/b8uvD9xMSE/cqv/EpmnVj62ijj4+YApBU3ClB5l+4V3htWhJfy0tbEyatFCAEh8O+GgIjpvxuUeiEhIAS+GwRerEFp6e/w7yBr0R0OgoOvaObB93gcvkDwguyB7IAQhdqK34Pkgaz+4A/+4HccQv698Rpf/epXSYhDVYSadzb/6NkI4LmajfJED98HYYPiG+QQ3+e9suc6nhcr45+L/OdV1FgLCCG+j/cHMNGYhmMP1TNPKPGYpX7epa8dSjWU4CDWUHnzNxuf/vSnM5L+3ZxTeq4QEALLDwER0+W3Z1qxEFhxCLxYg9LZfrdUgQuyiG71IKbhU4QnMq/OgRB98pOfZHkYZBQldZC+s6mmZ1M4o8M+T46XbshLlfGhEOaPIU/KQPpA2KJEDvURa8WxhUqM9wvymj8elLtBmjds2GDXXnvtovL32RTcKPmfi3Tm15g/3nzzUv7nZyO+S8v4YYWAXzVILN4flgvcQCxNMlhxJ7sOSAgIgRdFQMRUJ4gQEAL/qQjkszXPljV6NrKT96Pmn5NvpPmXf/kXejZDMQWhROPQRz/60Swr9aqrrmKzD77O1vgUa3vve9/LZh4QMpDEIIYPPvjgd+SS5teQzy3NN2RBefzYxz6WNfVEgxXWgDI3SBuei/I53hvHCIUYjVf4Hj+PzNf88Xz84x9ngxSIbz6zNVRlNBPlv/DaIKdQKPHaeH9YCNBYlSeIoeLG8eI10OSUb1jCz86meuePDY8B4Y4s1/hdHqd/j7SA/9QTWm8uBITAd4WAiOl3BZ+eLASEgBD4TgTyHlHhIwSEgBAQAi8fARHTl4+VHikEhIAQeEkEvtvc1Jd8Az1ACAgBIbCCERAxXcGbq0MTAkJACAgBISAEhMByQkDEdDntltYqBISAEBACQkAICIEVjICI6QreXB2aEBACQkAICAEhIASWEwIipstpt7RWISAEhIAQEAJCQAisYARETFfw5urQhIAQEAJCQAgIASGwnBAQMV1Ou6W1CgEhIASEgBAQAkJgBSMgYrqCN1eHJgSEgBAQAkJACAiB5YSAiOly2i2tVQgIASEgBISAEBACKxgBEdMVvLk6NCEgBISAEBACQkAILCcEREyX025prUJACAgBISAEhIAQWMEIiJiu4M3VoQkBISAEhIAQEAJCYDkhIGK6nHZLaxUCQkAICAEhIASEwApGQMR0BW+uDk0ICAEhIASEgBAQAssJARHT5bRbWqsQEAJCQAgIASEgBFYwAiKmK3hzdWhCQAgIASEgBISAEFhOCIiYLqfd0lqFgBAQAkJACAgBIbCCERAxXcGbq0MTAkJACAgBISAEhMByQkDEdDntltYqBISAEBACQkAICIEVjICI6QreXB2aEBACQkAICAEhIASWEwIipstpt7RWISAyU8tjAAABuklEQVQEhIAQEAJCQAisYARETFfw5urQhIAQEAJCQAgIASGwnBAQMV1Ou6W1CgEhIASEgBAQAkJgBSMgYrqCN1eHJgSEgBAQAkJACAiB5YSAiOly2i2tVQgIASEgBISAEBACKxgBEdMVvLk6NCEgBISAEBACQkAILCcEREyX025prUJACAgBISAEhIAQWMEIiJiu4M3VoQkBISAEhIAQEAJCYDkhIGK6nHZLaxUCQkAICAEhIASEwApGQMR0BW+uDk0ICAEhIASEgBAQAssJARHT5bRbWqsQEAJCQAgIASEgBFYwAiKmK3hzdWhCQAgIASEgBISAEFhOCIiYLqfd0lqFgBAQAkJACAgBIbCCERAxXcGbq0MTAkJACAgBISAEhMByQkDEdDntltYqBISAEBACQkAICIEVjICI6QreXB2aEBACQkAICAEhIASWEwIipstpt7RWISAEhIAQEAJCQAisYARETFfw5urQhIAQEAJCQAgIASGwnBAQMV1Ou6W1CgEhIASEgBAQAkJgBSMgYrqCN1eHJgSEgBAQAkJACAiB5YSAiOly2i2tVQgIASEgBISAEBACKxiB/w+B442jj8BD6AAAAABJRU5ErkJgg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o-RO"/>
          </a:p>
        </p:txBody>
      </p:sp>
      <p:pic>
        <p:nvPicPr>
          <p:cNvPr id="8" name="Picture 7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319169"/>
            <a:ext cx="3460750" cy="4572630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  <a:softEdge rad="63500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relaxedInset"/>
            <a:contourClr>
              <a:srgbClr val="FFFFFF"/>
            </a:contourClr>
          </a:sp3d>
        </p:spPr>
      </p:pic>
      <p:pic>
        <p:nvPicPr>
          <p:cNvPr id="11" name="Picture 10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0751" y="2292665"/>
            <a:ext cx="4387847" cy="4565335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  <a:softEdge rad="63500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relaxedInset"/>
            <a:contourClr>
              <a:srgbClr val="FFFFFF"/>
            </a:contourClr>
          </a:sp3d>
        </p:spPr>
      </p:pic>
      <p:pic>
        <p:nvPicPr>
          <p:cNvPr id="12" name="Picture 11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2292665"/>
            <a:ext cx="4343400" cy="4565335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  <a:softEdge rad="63500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relaxedInset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992740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094B5953-BE2F-4368-AB34-8400FDCF3C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4116" y="98474"/>
            <a:ext cx="9156986" cy="740042"/>
          </a:xfrm>
          <a:prstGeom prst="rect">
            <a:avLst/>
          </a:prstGeom>
        </p:spPr>
      </p:pic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0" y="914401"/>
            <a:ext cx="12039600" cy="1361911"/>
          </a:xfrm>
        </p:spPr>
        <p:txBody>
          <a:bodyPr/>
          <a:lstStyle/>
          <a:p>
            <a:r>
              <a:rPr lang="en-US" sz="2000" b="1" dirty="0">
                <a:solidFill>
                  <a:srgbClr val="050505"/>
                </a:solidFill>
                <a:latin typeface="+mj-lt"/>
              </a:rPr>
              <a:t> </a:t>
            </a:r>
            <a:r>
              <a:rPr lang="ro-RO" sz="2000" b="1" dirty="0">
                <a:solidFill>
                  <a:srgbClr val="050505"/>
                </a:solidFill>
                <a:latin typeface="+mj-lt"/>
              </a:rPr>
              <a:t>24. </a:t>
            </a:r>
            <a:r>
              <a:rPr lang="en-US" sz="2000" b="1" dirty="0">
                <a:solidFill>
                  <a:sysClr val="windowText" lastClr="000000"/>
                </a:solidFill>
                <a:latin typeface="Calibri" panose="020F0502020204030204"/>
              </a:rPr>
              <a:t>INVESTI</a:t>
            </a:r>
            <a:r>
              <a:rPr lang="ro-RO" sz="2000" b="1" dirty="0">
                <a:solidFill>
                  <a:sysClr val="windowText" lastClr="000000"/>
                </a:solidFill>
                <a:latin typeface="Calibri" panose="020F0502020204030204"/>
              </a:rPr>
              <a:t>Ț</a:t>
            </a:r>
            <a:r>
              <a:rPr lang="en-US" sz="2000" b="1" dirty="0">
                <a:solidFill>
                  <a:sysClr val="windowText" lastClr="000000"/>
                </a:solidFill>
                <a:latin typeface="Calibri" panose="020F0502020204030204"/>
              </a:rPr>
              <a:t>II </a:t>
            </a:r>
            <a:r>
              <a:rPr lang="ro-RO" sz="2000" b="1" dirty="0">
                <a:solidFill>
                  <a:sysClr val="windowText" lastClr="000000"/>
                </a:solidFill>
                <a:latin typeface="Calibri" panose="020F0502020204030204"/>
              </a:rPr>
              <a:t>Î</a:t>
            </a:r>
            <a:r>
              <a:rPr lang="en-US" sz="2000" b="1" dirty="0">
                <a:solidFill>
                  <a:sysClr val="windowText" lastClr="000000"/>
                </a:solidFill>
                <a:latin typeface="Calibri" panose="020F0502020204030204"/>
              </a:rPr>
              <a:t>N DEZVOLTAREA SERVICIILOR DE INSTALA</a:t>
            </a:r>
            <a:r>
              <a:rPr lang="ro-RO" sz="2000" b="1" dirty="0">
                <a:solidFill>
                  <a:sysClr val="windowText" lastClr="000000"/>
                </a:solidFill>
                <a:latin typeface="Calibri" panose="020F0502020204030204"/>
              </a:rPr>
              <a:t>Ț</a:t>
            </a:r>
            <a:r>
              <a:rPr lang="en-US" sz="2000" b="1" dirty="0">
                <a:solidFill>
                  <a:sysClr val="windowText" lastClr="000000"/>
                </a:solidFill>
                <a:latin typeface="Calibri" panose="020F0502020204030204"/>
              </a:rPr>
              <a:t>II TERMICE </a:t>
            </a:r>
            <a:r>
              <a:rPr lang="ro-RO" sz="2000" b="1" dirty="0">
                <a:solidFill>
                  <a:sysClr val="windowText" lastClr="000000"/>
                </a:solidFill>
                <a:latin typeface="Calibri" panose="020F0502020204030204"/>
              </a:rPr>
              <a:t>Ș</a:t>
            </a:r>
            <a:r>
              <a:rPr lang="en-US" sz="2000" b="1" dirty="0">
                <a:solidFill>
                  <a:sysClr val="windowText" lastClr="000000"/>
                </a:solidFill>
                <a:latin typeface="Calibri" panose="020F0502020204030204"/>
              </a:rPr>
              <a:t>I SANITARE OFERITE DE MATINOTEAM               INSTAL SRL, SAT NEMȚIȘOR, COMUNA VÂNĂTORI - NEAMȚ, JUD. NEAMȚ</a:t>
            </a:r>
            <a:r>
              <a:rPr lang="ro-RO" sz="2000" b="1" dirty="0">
                <a:solidFill>
                  <a:sysClr val="windowText" lastClr="000000"/>
                </a:solidFill>
                <a:latin typeface="Calibri" panose="020F0502020204030204"/>
              </a:rPr>
              <a:t> </a:t>
            </a:r>
            <a:r>
              <a:rPr lang="ro-RO" sz="2000" b="1" dirty="0">
                <a:solidFill>
                  <a:schemeClr val="tx1"/>
                </a:solidFill>
                <a:latin typeface="+mj-lt"/>
              </a:rPr>
              <a:t>– </a:t>
            </a:r>
            <a:r>
              <a:rPr lang="ro-RO" sz="2000" b="1" dirty="0">
                <a:solidFill>
                  <a:sysClr val="windowText" lastClr="000000"/>
                </a:solidFill>
                <a:latin typeface="Calibri" panose="020F0502020204030204"/>
              </a:rPr>
              <a:t>M4.1</a:t>
            </a:r>
            <a:r>
              <a:rPr lang="ro-RO" sz="2000" b="1" i="0" dirty="0">
                <a:solidFill>
                  <a:schemeClr val="tx1"/>
                </a:solidFill>
                <a:latin typeface="+mj-lt"/>
              </a:rPr>
              <a:t/>
            </a:r>
            <a:br>
              <a:rPr lang="ro-RO" sz="2000" b="1" i="0" dirty="0">
                <a:solidFill>
                  <a:schemeClr val="tx1"/>
                </a:solidFill>
                <a:latin typeface="+mj-lt"/>
              </a:rPr>
            </a:br>
            <a:r>
              <a:rPr lang="en-US" sz="2000" b="1" i="0" dirty="0">
                <a:solidFill>
                  <a:schemeClr val="tx1"/>
                </a:solidFill>
                <a:latin typeface="+mj-lt"/>
              </a:rPr>
              <a:t> </a:t>
            </a:r>
            <a:r>
              <a:rPr lang="ro-RO" sz="2000" dirty="0">
                <a:solidFill>
                  <a:schemeClr val="tx1"/>
                </a:solidFill>
                <a:latin typeface="+mj-lt"/>
              </a:rPr>
              <a:t>– finanțare nerambursabilă</a:t>
            </a:r>
            <a:r>
              <a:rPr lang="ro-RO" sz="2000" i="0" dirty="0">
                <a:solidFill>
                  <a:schemeClr val="tx1"/>
                </a:solidFill>
                <a:latin typeface="+mj-lt"/>
              </a:rPr>
              <a:t>: </a:t>
            </a:r>
            <a:r>
              <a:rPr lang="ro-RO" sz="200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Calibri" panose="020F0502020204030204"/>
              </a:rPr>
              <a:t> </a:t>
            </a:r>
            <a:r>
              <a:rPr lang="ro-RO" sz="2000" b="1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Calibri" panose="020F0502020204030204"/>
              </a:rPr>
              <a:t>35.000,00 Euro</a:t>
            </a:r>
            <a:r>
              <a:rPr lang="en-US" sz="2000" b="1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Calibri" panose="020F0502020204030204"/>
              </a:rPr>
              <a:t>;</a:t>
            </a:r>
            <a:r>
              <a:rPr lang="ro-RO" sz="2000" b="1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Calibri" panose="020F0502020204030204"/>
              </a:rPr>
              <a:t> </a:t>
            </a:r>
            <a:r>
              <a:rPr lang="ro-RO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FINALIZAT</a:t>
            </a:r>
            <a:r>
              <a:rPr lang="ro-RO" sz="2000" dirty="0"/>
              <a:t/>
            </a:r>
            <a:br>
              <a:rPr lang="ro-RO" sz="2000" dirty="0"/>
            </a:br>
            <a:endParaRPr lang="ro-RO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14600"/>
            <a:ext cx="3962400" cy="4343400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2514600"/>
            <a:ext cx="4267200" cy="4343400"/>
          </a:xfrm>
          <a:prstGeom prst="rect">
            <a:avLst/>
          </a:prstGeom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2514600"/>
            <a:ext cx="3962400" cy="4343400"/>
          </a:xfrm>
          <a:prstGeom prst="rect">
            <a:avLst/>
          </a:prstGeom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2448408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630837" y="1666404"/>
            <a:ext cx="6880529" cy="1093014"/>
          </a:xfrm>
          <a:custGeom>
            <a:avLst/>
            <a:gdLst/>
            <a:ahLst/>
            <a:cxnLst/>
            <a:rect l="l" t="t" r="r" b="b"/>
            <a:pathLst>
              <a:path w="7023100" h="1167130">
                <a:moveTo>
                  <a:pt x="6828155" y="0"/>
                </a:moveTo>
                <a:lnTo>
                  <a:pt x="0" y="0"/>
                </a:lnTo>
                <a:lnTo>
                  <a:pt x="0" y="1166876"/>
                </a:lnTo>
                <a:lnTo>
                  <a:pt x="6828155" y="1166876"/>
                </a:lnTo>
                <a:lnTo>
                  <a:pt x="6872715" y="1161743"/>
                </a:lnTo>
                <a:lnTo>
                  <a:pt x="6913633" y="1147123"/>
                </a:lnTo>
                <a:lnTo>
                  <a:pt x="6949736" y="1124178"/>
                </a:lnTo>
                <a:lnTo>
                  <a:pt x="6979854" y="1094073"/>
                </a:lnTo>
                <a:lnTo>
                  <a:pt x="7002817" y="1057972"/>
                </a:lnTo>
                <a:lnTo>
                  <a:pt x="7017453" y="1017039"/>
                </a:lnTo>
                <a:lnTo>
                  <a:pt x="7022592" y="972439"/>
                </a:lnTo>
                <a:lnTo>
                  <a:pt x="7022592" y="194564"/>
                </a:lnTo>
                <a:lnTo>
                  <a:pt x="7017453" y="149956"/>
                </a:lnTo>
                <a:lnTo>
                  <a:pt x="7002817" y="109005"/>
                </a:lnTo>
                <a:lnTo>
                  <a:pt x="6979854" y="72879"/>
                </a:lnTo>
                <a:lnTo>
                  <a:pt x="6949736" y="42747"/>
                </a:lnTo>
                <a:lnTo>
                  <a:pt x="6913633" y="19777"/>
                </a:lnTo>
                <a:lnTo>
                  <a:pt x="6872715" y="5139"/>
                </a:lnTo>
                <a:lnTo>
                  <a:pt x="6828155" y="0"/>
                </a:lnTo>
                <a:close/>
              </a:path>
            </a:pathLst>
          </a:custGeom>
          <a:solidFill>
            <a:srgbClr val="CDDFE8">
              <a:alpha val="90194"/>
            </a:srgbClr>
          </a:solidFill>
        </p:spPr>
        <p:txBody>
          <a:bodyPr wrap="square" lIns="0" tIns="0" rIns="0" bIns="0" rtlCol="0"/>
          <a:lstStyle/>
          <a:p>
            <a:pPr>
              <a:lnSpc>
                <a:spcPct val="150000"/>
              </a:lnSpc>
            </a:pPr>
            <a:r>
              <a:rPr lang="ro-RO" dirty="0"/>
              <a:t>         </a:t>
            </a:r>
          </a:p>
          <a:p>
            <a:pPr>
              <a:lnSpc>
                <a:spcPct val="150000"/>
              </a:lnSpc>
            </a:pPr>
            <a:r>
              <a:rPr lang="ro-RO" dirty="0"/>
              <a:t>         </a:t>
            </a:r>
            <a:r>
              <a:rPr lang="ro-RO" b="1" i="1" dirty="0" smtClean="0"/>
              <a:t>2.358.805,03 </a:t>
            </a:r>
            <a:r>
              <a:rPr lang="ro-RO" b="1" i="1" dirty="0" smtClean="0"/>
              <a:t>EURO ( FEADR:2.247.493,57;EURI:111.311,46 Euro)</a:t>
            </a:r>
          </a:p>
          <a:p>
            <a:pPr>
              <a:lnSpc>
                <a:spcPct val="150000"/>
              </a:lnSpc>
            </a:pPr>
            <a:endParaRPr lang="ro-RO" b="1" i="1" dirty="0"/>
          </a:p>
          <a:p>
            <a:pPr>
              <a:lnSpc>
                <a:spcPct val="150000"/>
              </a:lnSpc>
            </a:pPr>
            <a:endParaRPr lang="ro-RO" b="1" i="1" dirty="0"/>
          </a:p>
        </p:txBody>
      </p:sp>
      <p:sp>
        <p:nvSpPr>
          <p:cNvPr id="3" name="object 3"/>
          <p:cNvSpPr/>
          <p:nvPr/>
        </p:nvSpPr>
        <p:spPr>
          <a:xfrm>
            <a:off x="4532248" y="1524000"/>
            <a:ext cx="7077709" cy="1378184"/>
          </a:xfrm>
          <a:custGeom>
            <a:avLst/>
            <a:gdLst/>
            <a:ahLst/>
            <a:cxnLst/>
            <a:rect l="l" t="t" r="r" b="b"/>
            <a:pathLst>
              <a:path w="7077709" h="1222375">
                <a:moveTo>
                  <a:pt x="6855714" y="0"/>
                </a:moveTo>
                <a:lnTo>
                  <a:pt x="27559" y="0"/>
                </a:lnTo>
                <a:lnTo>
                  <a:pt x="16823" y="2162"/>
                </a:lnTo>
                <a:lnTo>
                  <a:pt x="8064" y="8064"/>
                </a:lnTo>
                <a:lnTo>
                  <a:pt x="2162" y="16823"/>
                </a:lnTo>
                <a:lnTo>
                  <a:pt x="0" y="27559"/>
                </a:lnTo>
                <a:lnTo>
                  <a:pt x="0" y="1194308"/>
                </a:lnTo>
                <a:lnTo>
                  <a:pt x="2162" y="1205043"/>
                </a:lnTo>
                <a:lnTo>
                  <a:pt x="8064" y="1213802"/>
                </a:lnTo>
                <a:lnTo>
                  <a:pt x="16823" y="1219704"/>
                </a:lnTo>
                <a:lnTo>
                  <a:pt x="27559" y="1221866"/>
                </a:lnTo>
                <a:lnTo>
                  <a:pt x="6857237" y="1221739"/>
                </a:lnTo>
                <a:lnTo>
                  <a:pt x="6901815" y="1217040"/>
                </a:lnTo>
                <a:lnTo>
                  <a:pt x="6943344" y="1203833"/>
                </a:lnTo>
                <a:lnTo>
                  <a:pt x="6971587" y="1188847"/>
                </a:lnTo>
                <a:lnTo>
                  <a:pt x="33020" y="1188847"/>
                </a:lnTo>
                <a:lnTo>
                  <a:pt x="33020" y="33020"/>
                </a:lnTo>
                <a:lnTo>
                  <a:pt x="6971662" y="33020"/>
                </a:lnTo>
                <a:lnTo>
                  <a:pt x="6960361" y="26162"/>
                </a:lnTo>
                <a:lnTo>
                  <a:pt x="6940804" y="16890"/>
                </a:lnTo>
                <a:lnTo>
                  <a:pt x="6920483" y="9651"/>
                </a:lnTo>
                <a:lnTo>
                  <a:pt x="6898894" y="4190"/>
                </a:lnTo>
                <a:lnTo>
                  <a:pt x="6877050" y="1142"/>
                </a:lnTo>
                <a:lnTo>
                  <a:pt x="6855714" y="0"/>
                </a:lnTo>
                <a:close/>
              </a:path>
              <a:path w="7077709" h="1222375">
                <a:moveTo>
                  <a:pt x="6971662" y="33020"/>
                </a:moveTo>
                <a:lnTo>
                  <a:pt x="6855714" y="33020"/>
                </a:lnTo>
                <a:lnTo>
                  <a:pt x="6875399" y="34036"/>
                </a:lnTo>
                <a:lnTo>
                  <a:pt x="6894068" y="36829"/>
                </a:lnTo>
                <a:lnTo>
                  <a:pt x="6946010" y="55879"/>
                </a:lnTo>
                <a:lnTo>
                  <a:pt x="6989445" y="88518"/>
                </a:lnTo>
                <a:lnTo>
                  <a:pt x="7022083" y="132206"/>
                </a:lnTo>
                <a:lnTo>
                  <a:pt x="7040880" y="184150"/>
                </a:lnTo>
                <a:lnTo>
                  <a:pt x="7044690" y="999871"/>
                </a:lnTo>
                <a:lnTo>
                  <a:pt x="7043674" y="1019555"/>
                </a:lnTo>
                <a:lnTo>
                  <a:pt x="7029704" y="1073658"/>
                </a:lnTo>
                <a:lnTo>
                  <a:pt x="7001383" y="1120266"/>
                </a:lnTo>
                <a:lnTo>
                  <a:pt x="6961124" y="1156715"/>
                </a:lnTo>
                <a:lnTo>
                  <a:pt x="6911721" y="1180464"/>
                </a:lnTo>
                <a:lnTo>
                  <a:pt x="6855459" y="1188847"/>
                </a:lnTo>
                <a:lnTo>
                  <a:pt x="6971587" y="1188847"/>
                </a:lnTo>
                <a:lnTo>
                  <a:pt x="7013575" y="1155953"/>
                </a:lnTo>
                <a:lnTo>
                  <a:pt x="7040372" y="1122934"/>
                </a:lnTo>
                <a:lnTo>
                  <a:pt x="7060819" y="1084961"/>
                </a:lnTo>
                <a:lnTo>
                  <a:pt x="7073392" y="1043177"/>
                </a:lnTo>
                <a:lnTo>
                  <a:pt x="7077709" y="999871"/>
                </a:lnTo>
                <a:lnTo>
                  <a:pt x="7077583" y="220599"/>
                </a:lnTo>
                <a:lnTo>
                  <a:pt x="7072883" y="175767"/>
                </a:lnTo>
                <a:lnTo>
                  <a:pt x="7059676" y="134365"/>
                </a:lnTo>
                <a:lnTo>
                  <a:pt x="7038975" y="96774"/>
                </a:lnTo>
                <a:lnTo>
                  <a:pt x="7011670" y="64135"/>
                </a:lnTo>
                <a:lnTo>
                  <a:pt x="6978777" y="37337"/>
                </a:lnTo>
                <a:lnTo>
                  <a:pt x="6971662" y="33020"/>
                </a:lnTo>
                <a:close/>
              </a:path>
              <a:path w="7077709" h="1222375">
                <a:moveTo>
                  <a:pt x="6855714" y="44068"/>
                </a:moveTo>
                <a:lnTo>
                  <a:pt x="44068" y="44068"/>
                </a:lnTo>
                <a:lnTo>
                  <a:pt x="44068" y="1177798"/>
                </a:lnTo>
                <a:lnTo>
                  <a:pt x="6854825" y="1177925"/>
                </a:lnTo>
                <a:lnTo>
                  <a:pt x="6873240" y="1176909"/>
                </a:lnTo>
                <a:lnTo>
                  <a:pt x="6890766" y="1174496"/>
                </a:lnTo>
                <a:lnTo>
                  <a:pt x="6907910" y="1170051"/>
                </a:lnTo>
                <a:lnTo>
                  <a:pt x="6916745" y="1166876"/>
                </a:lnTo>
                <a:lnTo>
                  <a:pt x="55117" y="1166876"/>
                </a:lnTo>
                <a:lnTo>
                  <a:pt x="55117" y="54990"/>
                </a:lnTo>
                <a:lnTo>
                  <a:pt x="6916885" y="54990"/>
                </a:lnTo>
                <a:lnTo>
                  <a:pt x="6909434" y="52197"/>
                </a:lnTo>
                <a:lnTo>
                  <a:pt x="6892417" y="47751"/>
                </a:lnTo>
                <a:lnTo>
                  <a:pt x="6874764" y="45085"/>
                </a:lnTo>
                <a:lnTo>
                  <a:pt x="6855714" y="44068"/>
                </a:lnTo>
                <a:close/>
              </a:path>
              <a:path w="7077709" h="1222375">
                <a:moveTo>
                  <a:pt x="6916885" y="54990"/>
                </a:moveTo>
                <a:lnTo>
                  <a:pt x="6855714" y="54990"/>
                </a:lnTo>
                <a:lnTo>
                  <a:pt x="6874256" y="56006"/>
                </a:lnTo>
                <a:lnTo>
                  <a:pt x="6890893" y="58674"/>
                </a:lnTo>
                <a:lnTo>
                  <a:pt x="6936485" y="75691"/>
                </a:lnTo>
                <a:lnTo>
                  <a:pt x="6974712" y="104775"/>
                </a:lnTo>
                <a:lnTo>
                  <a:pt x="7003287" y="143637"/>
                </a:lnTo>
                <a:lnTo>
                  <a:pt x="7019671" y="189737"/>
                </a:lnTo>
                <a:lnTo>
                  <a:pt x="7022592" y="999871"/>
                </a:lnTo>
                <a:lnTo>
                  <a:pt x="7021703" y="1018413"/>
                </a:lnTo>
                <a:lnTo>
                  <a:pt x="7009130" y="1066164"/>
                </a:lnTo>
                <a:lnTo>
                  <a:pt x="6983730" y="1107186"/>
                </a:lnTo>
                <a:lnTo>
                  <a:pt x="6948043" y="1139063"/>
                </a:lnTo>
                <a:lnTo>
                  <a:pt x="6904228" y="1159764"/>
                </a:lnTo>
                <a:lnTo>
                  <a:pt x="6854317" y="1166876"/>
                </a:lnTo>
                <a:lnTo>
                  <a:pt x="6916745" y="1166876"/>
                </a:lnTo>
                <a:lnTo>
                  <a:pt x="6954520" y="1147826"/>
                </a:lnTo>
                <a:lnTo>
                  <a:pt x="6992493" y="1113663"/>
                </a:lnTo>
                <a:lnTo>
                  <a:pt x="7019417" y="1069975"/>
                </a:lnTo>
                <a:lnTo>
                  <a:pt x="7032529" y="1019555"/>
                </a:lnTo>
                <a:lnTo>
                  <a:pt x="7033641" y="999871"/>
                </a:lnTo>
                <a:lnTo>
                  <a:pt x="7033530" y="220599"/>
                </a:lnTo>
                <a:lnTo>
                  <a:pt x="7025894" y="169799"/>
                </a:lnTo>
                <a:lnTo>
                  <a:pt x="7003669" y="123062"/>
                </a:lnTo>
                <a:lnTo>
                  <a:pt x="6969506" y="85089"/>
                </a:lnTo>
                <a:lnTo>
                  <a:pt x="6925691" y="58292"/>
                </a:lnTo>
                <a:lnTo>
                  <a:pt x="6916885" y="54990"/>
                </a:lnTo>
                <a:close/>
              </a:path>
            </a:pathLst>
          </a:custGeom>
          <a:solidFill>
            <a:srgbClr val="CDDFE8">
              <a:alpha val="90194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37191" y="1483361"/>
            <a:ext cx="3950335" cy="1565022"/>
          </a:xfrm>
          <a:custGeom>
            <a:avLst/>
            <a:gdLst/>
            <a:ahLst/>
            <a:cxnLst/>
            <a:rect l="l" t="t" r="r" b="b"/>
            <a:pathLst>
              <a:path w="3950335" h="1458595">
                <a:moveTo>
                  <a:pt x="3707129" y="0"/>
                </a:moveTo>
                <a:lnTo>
                  <a:pt x="243103" y="0"/>
                </a:lnTo>
                <a:lnTo>
                  <a:pt x="194108" y="4938"/>
                </a:lnTo>
                <a:lnTo>
                  <a:pt x="148475" y="19103"/>
                </a:lnTo>
                <a:lnTo>
                  <a:pt x="107181" y="41516"/>
                </a:lnTo>
                <a:lnTo>
                  <a:pt x="71202" y="71199"/>
                </a:lnTo>
                <a:lnTo>
                  <a:pt x="41517" y="107174"/>
                </a:lnTo>
                <a:lnTo>
                  <a:pt x="19103" y="148464"/>
                </a:lnTo>
                <a:lnTo>
                  <a:pt x="4938" y="194091"/>
                </a:lnTo>
                <a:lnTo>
                  <a:pt x="0" y="243077"/>
                </a:lnTo>
                <a:lnTo>
                  <a:pt x="0" y="1215389"/>
                </a:lnTo>
                <a:lnTo>
                  <a:pt x="4938" y="1264417"/>
                </a:lnTo>
                <a:lnTo>
                  <a:pt x="19103" y="1310076"/>
                </a:lnTo>
                <a:lnTo>
                  <a:pt x="41517" y="1351389"/>
                </a:lnTo>
                <a:lnTo>
                  <a:pt x="71202" y="1387379"/>
                </a:lnTo>
                <a:lnTo>
                  <a:pt x="107181" y="1417071"/>
                </a:lnTo>
                <a:lnTo>
                  <a:pt x="148475" y="1439489"/>
                </a:lnTo>
                <a:lnTo>
                  <a:pt x="194108" y="1453655"/>
                </a:lnTo>
                <a:lnTo>
                  <a:pt x="243103" y="1458594"/>
                </a:lnTo>
                <a:lnTo>
                  <a:pt x="3707129" y="1458594"/>
                </a:lnTo>
                <a:lnTo>
                  <a:pt x="3756116" y="1453655"/>
                </a:lnTo>
                <a:lnTo>
                  <a:pt x="3801743" y="1439489"/>
                </a:lnTo>
                <a:lnTo>
                  <a:pt x="3843033" y="1417071"/>
                </a:lnTo>
                <a:lnTo>
                  <a:pt x="3879008" y="1387379"/>
                </a:lnTo>
                <a:lnTo>
                  <a:pt x="3908691" y="1351389"/>
                </a:lnTo>
                <a:lnTo>
                  <a:pt x="3931104" y="1310076"/>
                </a:lnTo>
                <a:lnTo>
                  <a:pt x="3945269" y="1264417"/>
                </a:lnTo>
                <a:lnTo>
                  <a:pt x="3950208" y="1215389"/>
                </a:lnTo>
                <a:lnTo>
                  <a:pt x="3950208" y="243077"/>
                </a:lnTo>
                <a:lnTo>
                  <a:pt x="3945269" y="194091"/>
                </a:lnTo>
                <a:lnTo>
                  <a:pt x="3931104" y="148464"/>
                </a:lnTo>
                <a:lnTo>
                  <a:pt x="3908691" y="107174"/>
                </a:lnTo>
                <a:lnTo>
                  <a:pt x="3879008" y="71199"/>
                </a:lnTo>
                <a:lnTo>
                  <a:pt x="3843033" y="41516"/>
                </a:lnTo>
                <a:lnTo>
                  <a:pt x="3801743" y="19103"/>
                </a:lnTo>
                <a:lnTo>
                  <a:pt x="3756116" y="4938"/>
                </a:lnTo>
                <a:lnTo>
                  <a:pt x="3707129" y="0"/>
                </a:lnTo>
                <a:close/>
              </a:path>
            </a:pathLst>
          </a:custGeom>
          <a:solidFill>
            <a:srgbClr val="2CA1BE"/>
          </a:solidFill>
        </p:spPr>
        <p:txBody>
          <a:bodyPr wrap="square" lIns="0" tIns="0" rIns="0" bIns="0" rtlCol="0"/>
          <a:lstStyle/>
          <a:p>
            <a:r>
              <a:rPr lang="ro-RO" dirty="0"/>
              <a:t>+</a:t>
            </a:r>
          </a:p>
          <a:p>
            <a:r>
              <a:rPr lang="ro-RO" dirty="0"/>
              <a:t>  </a:t>
            </a:r>
            <a:endParaRPr dirty="0"/>
          </a:p>
        </p:txBody>
      </p:sp>
      <p:sp>
        <p:nvSpPr>
          <p:cNvPr id="6" name="object 6"/>
          <p:cNvSpPr/>
          <p:nvPr/>
        </p:nvSpPr>
        <p:spPr>
          <a:xfrm>
            <a:off x="582104" y="1458213"/>
            <a:ext cx="4005579" cy="1590170"/>
          </a:xfrm>
          <a:custGeom>
            <a:avLst/>
            <a:gdLst/>
            <a:ahLst/>
            <a:cxnLst/>
            <a:rect l="l" t="t" r="r" b="b"/>
            <a:pathLst>
              <a:path w="4005579" h="1511300">
                <a:moveTo>
                  <a:pt x="3814508" y="12700"/>
                </a:moveTo>
                <a:lnTo>
                  <a:pt x="189014" y="12700"/>
                </a:lnTo>
                <a:lnTo>
                  <a:pt x="164007" y="25400"/>
                </a:lnTo>
                <a:lnTo>
                  <a:pt x="140436" y="38100"/>
                </a:lnTo>
                <a:lnTo>
                  <a:pt x="118300" y="50800"/>
                </a:lnTo>
                <a:lnTo>
                  <a:pt x="97523" y="63500"/>
                </a:lnTo>
                <a:lnTo>
                  <a:pt x="78422" y="88900"/>
                </a:lnTo>
                <a:lnTo>
                  <a:pt x="60985" y="101600"/>
                </a:lnTo>
                <a:lnTo>
                  <a:pt x="45542" y="127000"/>
                </a:lnTo>
                <a:lnTo>
                  <a:pt x="32042" y="152400"/>
                </a:lnTo>
                <a:lnTo>
                  <a:pt x="20815" y="165100"/>
                </a:lnTo>
                <a:lnTo>
                  <a:pt x="8293" y="203200"/>
                </a:lnTo>
                <a:lnTo>
                  <a:pt x="1320" y="241300"/>
                </a:lnTo>
                <a:lnTo>
                  <a:pt x="0" y="279400"/>
                </a:lnTo>
                <a:lnTo>
                  <a:pt x="0" y="1244600"/>
                </a:lnTo>
                <a:lnTo>
                  <a:pt x="368" y="1257300"/>
                </a:lnTo>
                <a:lnTo>
                  <a:pt x="1447" y="1270000"/>
                </a:lnTo>
                <a:lnTo>
                  <a:pt x="3200" y="1282700"/>
                </a:lnTo>
                <a:lnTo>
                  <a:pt x="5638" y="1308100"/>
                </a:lnTo>
                <a:lnTo>
                  <a:pt x="8699" y="1320800"/>
                </a:lnTo>
                <a:lnTo>
                  <a:pt x="12623" y="1333500"/>
                </a:lnTo>
                <a:lnTo>
                  <a:pt x="21843" y="1358900"/>
                </a:lnTo>
                <a:lnTo>
                  <a:pt x="33350" y="1371600"/>
                </a:lnTo>
                <a:lnTo>
                  <a:pt x="46989" y="1397000"/>
                </a:lnTo>
                <a:lnTo>
                  <a:pt x="62699" y="1422400"/>
                </a:lnTo>
                <a:lnTo>
                  <a:pt x="80213" y="1435100"/>
                </a:lnTo>
                <a:lnTo>
                  <a:pt x="99542" y="1460500"/>
                </a:lnTo>
                <a:lnTo>
                  <a:pt x="120434" y="1473200"/>
                </a:lnTo>
                <a:lnTo>
                  <a:pt x="142849" y="1485900"/>
                </a:lnTo>
                <a:lnTo>
                  <a:pt x="166535" y="1498600"/>
                </a:lnTo>
                <a:lnTo>
                  <a:pt x="190728" y="1511300"/>
                </a:lnTo>
                <a:lnTo>
                  <a:pt x="3803078" y="1511300"/>
                </a:lnTo>
                <a:lnTo>
                  <a:pt x="3816413" y="1498600"/>
                </a:lnTo>
                <a:lnTo>
                  <a:pt x="3841178" y="1498600"/>
                </a:lnTo>
                <a:lnTo>
                  <a:pt x="3864800" y="1485900"/>
                </a:lnTo>
                <a:lnTo>
                  <a:pt x="222605" y="1485900"/>
                </a:lnTo>
                <a:lnTo>
                  <a:pt x="211124" y="1473200"/>
                </a:lnTo>
                <a:lnTo>
                  <a:pt x="199898" y="1473200"/>
                </a:lnTo>
                <a:lnTo>
                  <a:pt x="177876" y="1460500"/>
                </a:lnTo>
                <a:lnTo>
                  <a:pt x="157124" y="1460500"/>
                </a:lnTo>
                <a:lnTo>
                  <a:pt x="137604" y="1447800"/>
                </a:lnTo>
                <a:lnTo>
                  <a:pt x="119265" y="1435100"/>
                </a:lnTo>
                <a:lnTo>
                  <a:pt x="102450" y="1409700"/>
                </a:lnTo>
                <a:lnTo>
                  <a:pt x="87096" y="1397000"/>
                </a:lnTo>
                <a:lnTo>
                  <a:pt x="73431" y="1384300"/>
                </a:lnTo>
                <a:lnTo>
                  <a:pt x="61531" y="1358900"/>
                </a:lnTo>
                <a:lnTo>
                  <a:pt x="51600" y="1333500"/>
                </a:lnTo>
                <a:lnTo>
                  <a:pt x="43611" y="1320800"/>
                </a:lnTo>
                <a:lnTo>
                  <a:pt x="35674" y="1282700"/>
                </a:lnTo>
                <a:lnTo>
                  <a:pt x="32994" y="1244600"/>
                </a:lnTo>
                <a:lnTo>
                  <a:pt x="32994" y="279400"/>
                </a:lnTo>
                <a:lnTo>
                  <a:pt x="35712" y="241300"/>
                </a:lnTo>
                <a:lnTo>
                  <a:pt x="43738" y="203200"/>
                </a:lnTo>
                <a:lnTo>
                  <a:pt x="61785" y="165100"/>
                </a:lnTo>
                <a:lnTo>
                  <a:pt x="73723" y="139700"/>
                </a:lnTo>
                <a:lnTo>
                  <a:pt x="87439" y="127000"/>
                </a:lnTo>
                <a:lnTo>
                  <a:pt x="102806" y="101600"/>
                </a:lnTo>
                <a:lnTo>
                  <a:pt x="119672" y="88900"/>
                </a:lnTo>
                <a:lnTo>
                  <a:pt x="138036" y="76200"/>
                </a:lnTo>
                <a:lnTo>
                  <a:pt x="157606" y="63500"/>
                </a:lnTo>
                <a:lnTo>
                  <a:pt x="178384" y="50800"/>
                </a:lnTo>
                <a:lnTo>
                  <a:pt x="200240" y="50800"/>
                </a:lnTo>
                <a:lnTo>
                  <a:pt x="211429" y="38100"/>
                </a:lnTo>
                <a:lnTo>
                  <a:pt x="3862514" y="38100"/>
                </a:lnTo>
                <a:lnTo>
                  <a:pt x="3814508" y="12700"/>
                </a:lnTo>
                <a:close/>
              </a:path>
              <a:path w="4005579" h="1511300">
                <a:moveTo>
                  <a:pt x="3862514" y="38100"/>
                </a:moveTo>
                <a:lnTo>
                  <a:pt x="3782631" y="38100"/>
                </a:lnTo>
                <a:lnTo>
                  <a:pt x="3794188" y="50800"/>
                </a:lnTo>
                <a:lnTo>
                  <a:pt x="3827462" y="50800"/>
                </a:lnTo>
                <a:lnTo>
                  <a:pt x="3848163" y="63500"/>
                </a:lnTo>
                <a:lnTo>
                  <a:pt x="3867721" y="76200"/>
                </a:lnTo>
                <a:lnTo>
                  <a:pt x="3886009" y="88900"/>
                </a:lnTo>
                <a:lnTo>
                  <a:pt x="3902900" y="101600"/>
                </a:lnTo>
                <a:lnTo>
                  <a:pt x="3918140" y="127000"/>
                </a:lnTo>
                <a:lnTo>
                  <a:pt x="3931729" y="139700"/>
                </a:lnTo>
                <a:lnTo>
                  <a:pt x="3943667" y="165100"/>
                </a:lnTo>
                <a:lnTo>
                  <a:pt x="3953700" y="177800"/>
                </a:lnTo>
                <a:lnTo>
                  <a:pt x="3961574" y="203200"/>
                </a:lnTo>
                <a:lnTo>
                  <a:pt x="3969575" y="241300"/>
                </a:lnTo>
                <a:lnTo>
                  <a:pt x="3972242" y="279400"/>
                </a:lnTo>
                <a:lnTo>
                  <a:pt x="3972242" y="1244600"/>
                </a:lnTo>
                <a:lnTo>
                  <a:pt x="3969448" y="1282700"/>
                </a:lnTo>
                <a:lnTo>
                  <a:pt x="3961447" y="1320800"/>
                </a:lnTo>
                <a:lnTo>
                  <a:pt x="3953446" y="1333500"/>
                </a:lnTo>
                <a:lnTo>
                  <a:pt x="3943413" y="1358900"/>
                </a:lnTo>
                <a:lnTo>
                  <a:pt x="3931475" y="1384300"/>
                </a:lnTo>
                <a:lnTo>
                  <a:pt x="3917759" y="1397000"/>
                </a:lnTo>
                <a:lnTo>
                  <a:pt x="3902519" y="1409700"/>
                </a:lnTo>
                <a:lnTo>
                  <a:pt x="3885628" y="1435100"/>
                </a:lnTo>
                <a:lnTo>
                  <a:pt x="3867213" y="1447800"/>
                </a:lnTo>
                <a:lnTo>
                  <a:pt x="3847655" y="1460500"/>
                </a:lnTo>
                <a:lnTo>
                  <a:pt x="3826954" y="1460500"/>
                </a:lnTo>
                <a:lnTo>
                  <a:pt x="3804983" y="1473200"/>
                </a:lnTo>
                <a:lnTo>
                  <a:pt x="3793807" y="1473200"/>
                </a:lnTo>
                <a:lnTo>
                  <a:pt x="3782377" y="1485900"/>
                </a:lnTo>
                <a:lnTo>
                  <a:pt x="3864800" y="1485900"/>
                </a:lnTo>
                <a:lnTo>
                  <a:pt x="3887025" y="1473200"/>
                </a:lnTo>
                <a:lnTo>
                  <a:pt x="3907853" y="1460500"/>
                </a:lnTo>
                <a:lnTo>
                  <a:pt x="3926903" y="1435100"/>
                </a:lnTo>
                <a:lnTo>
                  <a:pt x="3944175" y="1422400"/>
                </a:lnTo>
                <a:lnTo>
                  <a:pt x="3973131" y="1371600"/>
                </a:lnTo>
                <a:lnTo>
                  <a:pt x="3993197" y="1320800"/>
                </a:lnTo>
                <a:lnTo>
                  <a:pt x="4002214" y="1282700"/>
                </a:lnTo>
                <a:lnTo>
                  <a:pt x="4005262" y="1244600"/>
                </a:lnTo>
                <a:lnTo>
                  <a:pt x="4005135" y="279400"/>
                </a:lnTo>
                <a:lnTo>
                  <a:pt x="4003738" y="241300"/>
                </a:lnTo>
                <a:lnTo>
                  <a:pt x="3996499" y="203200"/>
                </a:lnTo>
                <a:lnTo>
                  <a:pt x="3983418" y="165100"/>
                </a:lnTo>
                <a:lnTo>
                  <a:pt x="3958272" y="127000"/>
                </a:lnTo>
                <a:lnTo>
                  <a:pt x="3942524" y="101600"/>
                </a:lnTo>
                <a:lnTo>
                  <a:pt x="3924998" y="76200"/>
                </a:lnTo>
                <a:lnTo>
                  <a:pt x="3905694" y="63500"/>
                </a:lnTo>
                <a:lnTo>
                  <a:pt x="3884866" y="50800"/>
                </a:lnTo>
                <a:lnTo>
                  <a:pt x="3862514" y="38100"/>
                </a:lnTo>
                <a:close/>
              </a:path>
              <a:path w="4005579" h="1511300">
                <a:moveTo>
                  <a:pt x="3790759" y="1460500"/>
                </a:moveTo>
                <a:lnTo>
                  <a:pt x="213563" y="1460500"/>
                </a:lnTo>
                <a:lnTo>
                  <a:pt x="224574" y="1473200"/>
                </a:lnTo>
                <a:lnTo>
                  <a:pt x="3779964" y="1473200"/>
                </a:lnTo>
                <a:lnTo>
                  <a:pt x="3790759" y="1460500"/>
                </a:lnTo>
                <a:close/>
              </a:path>
              <a:path w="4005579" h="1511300">
                <a:moveTo>
                  <a:pt x="207721" y="63500"/>
                </a:moveTo>
                <a:lnTo>
                  <a:pt x="183184" y="63500"/>
                </a:lnTo>
                <a:lnTo>
                  <a:pt x="163334" y="76200"/>
                </a:lnTo>
                <a:lnTo>
                  <a:pt x="127063" y="101600"/>
                </a:lnTo>
                <a:lnTo>
                  <a:pt x="96253" y="127000"/>
                </a:lnTo>
                <a:lnTo>
                  <a:pt x="83108" y="152400"/>
                </a:lnTo>
                <a:lnTo>
                  <a:pt x="71704" y="165100"/>
                </a:lnTo>
                <a:lnTo>
                  <a:pt x="62141" y="190500"/>
                </a:lnTo>
                <a:lnTo>
                  <a:pt x="54305" y="203200"/>
                </a:lnTo>
                <a:lnTo>
                  <a:pt x="51206" y="215900"/>
                </a:lnTo>
                <a:lnTo>
                  <a:pt x="45186" y="254000"/>
                </a:lnTo>
                <a:lnTo>
                  <a:pt x="43992" y="279400"/>
                </a:lnTo>
                <a:lnTo>
                  <a:pt x="43992" y="1244600"/>
                </a:lnTo>
                <a:lnTo>
                  <a:pt x="46494" y="1282700"/>
                </a:lnTo>
                <a:lnTo>
                  <a:pt x="50965" y="1308100"/>
                </a:lnTo>
                <a:lnTo>
                  <a:pt x="53949" y="1308100"/>
                </a:lnTo>
                <a:lnTo>
                  <a:pt x="61518" y="1333500"/>
                </a:lnTo>
                <a:lnTo>
                  <a:pt x="70916" y="1358900"/>
                </a:lnTo>
                <a:lnTo>
                  <a:pt x="82245" y="1371600"/>
                </a:lnTo>
                <a:lnTo>
                  <a:pt x="95224" y="1384300"/>
                </a:lnTo>
                <a:lnTo>
                  <a:pt x="109854" y="1409700"/>
                </a:lnTo>
                <a:lnTo>
                  <a:pt x="125844" y="1422400"/>
                </a:lnTo>
                <a:lnTo>
                  <a:pt x="143332" y="1435100"/>
                </a:lnTo>
                <a:lnTo>
                  <a:pt x="161886" y="1447800"/>
                </a:lnTo>
                <a:lnTo>
                  <a:pt x="181660" y="1460500"/>
                </a:lnTo>
                <a:lnTo>
                  <a:pt x="216001" y="1460500"/>
                </a:lnTo>
                <a:lnTo>
                  <a:pt x="206019" y="1447800"/>
                </a:lnTo>
                <a:lnTo>
                  <a:pt x="185445" y="1447800"/>
                </a:lnTo>
                <a:lnTo>
                  <a:pt x="166649" y="1435100"/>
                </a:lnTo>
                <a:lnTo>
                  <a:pt x="132422" y="1409700"/>
                </a:lnTo>
                <a:lnTo>
                  <a:pt x="103352" y="1384300"/>
                </a:lnTo>
                <a:lnTo>
                  <a:pt x="80314" y="1346200"/>
                </a:lnTo>
                <a:lnTo>
                  <a:pt x="71437" y="1333500"/>
                </a:lnTo>
                <a:lnTo>
                  <a:pt x="64274" y="1308100"/>
                </a:lnTo>
                <a:lnTo>
                  <a:pt x="61531" y="1295400"/>
                </a:lnTo>
                <a:lnTo>
                  <a:pt x="59258" y="1295400"/>
                </a:lnTo>
                <a:lnTo>
                  <a:pt x="57315" y="1282700"/>
                </a:lnTo>
                <a:lnTo>
                  <a:pt x="56019" y="1270000"/>
                </a:lnTo>
                <a:lnTo>
                  <a:pt x="55194" y="1257300"/>
                </a:lnTo>
                <a:lnTo>
                  <a:pt x="54990" y="1244600"/>
                </a:lnTo>
                <a:lnTo>
                  <a:pt x="54990" y="279400"/>
                </a:lnTo>
                <a:lnTo>
                  <a:pt x="57543" y="241300"/>
                </a:lnTo>
                <a:lnTo>
                  <a:pt x="61937" y="215900"/>
                </a:lnTo>
                <a:lnTo>
                  <a:pt x="64871" y="215900"/>
                </a:lnTo>
                <a:lnTo>
                  <a:pt x="72466" y="190500"/>
                </a:lnTo>
                <a:lnTo>
                  <a:pt x="81622" y="165100"/>
                </a:lnTo>
                <a:lnTo>
                  <a:pt x="92506" y="152400"/>
                </a:lnTo>
                <a:lnTo>
                  <a:pt x="105067" y="139700"/>
                </a:lnTo>
                <a:lnTo>
                  <a:pt x="119062" y="127000"/>
                </a:lnTo>
                <a:lnTo>
                  <a:pt x="134442" y="101600"/>
                </a:lnTo>
                <a:lnTo>
                  <a:pt x="151193" y="88900"/>
                </a:lnTo>
                <a:lnTo>
                  <a:pt x="169062" y="88900"/>
                </a:lnTo>
                <a:lnTo>
                  <a:pt x="187972" y="76200"/>
                </a:lnTo>
                <a:lnTo>
                  <a:pt x="207721" y="63500"/>
                </a:lnTo>
                <a:close/>
              </a:path>
              <a:path w="4005579" h="1511300">
                <a:moveTo>
                  <a:pt x="3823652" y="63500"/>
                </a:moveTo>
                <a:lnTo>
                  <a:pt x="3799268" y="63500"/>
                </a:lnTo>
                <a:lnTo>
                  <a:pt x="3819969" y="76200"/>
                </a:lnTo>
                <a:lnTo>
                  <a:pt x="3838511" y="88900"/>
                </a:lnTo>
                <a:lnTo>
                  <a:pt x="3872801" y="114300"/>
                </a:lnTo>
                <a:lnTo>
                  <a:pt x="3901757" y="139700"/>
                </a:lnTo>
                <a:lnTo>
                  <a:pt x="3924871" y="177800"/>
                </a:lnTo>
                <a:lnTo>
                  <a:pt x="3933888" y="190500"/>
                </a:lnTo>
                <a:lnTo>
                  <a:pt x="3940873" y="215900"/>
                </a:lnTo>
                <a:lnTo>
                  <a:pt x="3943667" y="215900"/>
                </a:lnTo>
                <a:lnTo>
                  <a:pt x="3945953" y="228600"/>
                </a:lnTo>
                <a:lnTo>
                  <a:pt x="3947858" y="241300"/>
                </a:lnTo>
                <a:lnTo>
                  <a:pt x="3949128" y="254000"/>
                </a:lnTo>
                <a:lnTo>
                  <a:pt x="3950017" y="266700"/>
                </a:lnTo>
                <a:lnTo>
                  <a:pt x="3950144" y="1244600"/>
                </a:lnTo>
                <a:lnTo>
                  <a:pt x="3949890" y="1257300"/>
                </a:lnTo>
                <a:lnTo>
                  <a:pt x="3949001" y="1270000"/>
                </a:lnTo>
                <a:lnTo>
                  <a:pt x="3947604" y="1282700"/>
                </a:lnTo>
                <a:lnTo>
                  <a:pt x="3945699" y="1295400"/>
                </a:lnTo>
                <a:lnTo>
                  <a:pt x="3943286" y="1295400"/>
                </a:lnTo>
                <a:lnTo>
                  <a:pt x="3940365" y="1308100"/>
                </a:lnTo>
                <a:lnTo>
                  <a:pt x="3932745" y="1333500"/>
                </a:lnTo>
                <a:lnTo>
                  <a:pt x="3923601" y="1346200"/>
                </a:lnTo>
                <a:lnTo>
                  <a:pt x="3912679" y="1371600"/>
                </a:lnTo>
                <a:lnTo>
                  <a:pt x="3870769" y="1409700"/>
                </a:lnTo>
                <a:lnTo>
                  <a:pt x="3836225" y="1435100"/>
                </a:lnTo>
                <a:lnTo>
                  <a:pt x="3817429" y="1447800"/>
                </a:lnTo>
                <a:lnTo>
                  <a:pt x="3797490" y="1447800"/>
                </a:lnTo>
                <a:lnTo>
                  <a:pt x="3787711" y="1460500"/>
                </a:lnTo>
                <a:lnTo>
                  <a:pt x="3822128" y="1460500"/>
                </a:lnTo>
                <a:lnTo>
                  <a:pt x="3841940" y="1447800"/>
                </a:lnTo>
                <a:lnTo>
                  <a:pt x="3878135" y="1422400"/>
                </a:lnTo>
                <a:lnTo>
                  <a:pt x="3908996" y="1397000"/>
                </a:lnTo>
                <a:lnTo>
                  <a:pt x="3922077" y="1371600"/>
                </a:lnTo>
                <a:lnTo>
                  <a:pt x="3933507" y="1358900"/>
                </a:lnTo>
                <a:lnTo>
                  <a:pt x="3943159" y="1333500"/>
                </a:lnTo>
                <a:lnTo>
                  <a:pt x="3950906" y="1320800"/>
                </a:lnTo>
                <a:lnTo>
                  <a:pt x="3953954" y="1308100"/>
                </a:lnTo>
                <a:lnTo>
                  <a:pt x="3960050" y="1270000"/>
                </a:lnTo>
                <a:lnTo>
                  <a:pt x="3961193" y="1244600"/>
                </a:lnTo>
                <a:lnTo>
                  <a:pt x="3961193" y="279400"/>
                </a:lnTo>
                <a:lnTo>
                  <a:pt x="3958653" y="241300"/>
                </a:lnTo>
                <a:lnTo>
                  <a:pt x="3951287" y="203200"/>
                </a:lnTo>
                <a:lnTo>
                  <a:pt x="3943794" y="190500"/>
                </a:lnTo>
                <a:lnTo>
                  <a:pt x="3934269" y="165100"/>
                </a:lnTo>
                <a:lnTo>
                  <a:pt x="3922966" y="152400"/>
                </a:lnTo>
                <a:lnTo>
                  <a:pt x="3909885" y="127000"/>
                </a:lnTo>
                <a:lnTo>
                  <a:pt x="3895534" y="114300"/>
                </a:lnTo>
                <a:lnTo>
                  <a:pt x="3879405" y="101600"/>
                </a:lnTo>
                <a:lnTo>
                  <a:pt x="3862006" y="88900"/>
                </a:lnTo>
                <a:lnTo>
                  <a:pt x="3843337" y="76200"/>
                </a:lnTo>
                <a:lnTo>
                  <a:pt x="3823652" y="63500"/>
                </a:lnTo>
                <a:close/>
              </a:path>
              <a:path w="4005579" h="1511300">
                <a:moveTo>
                  <a:pt x="3791775" y="50800"/>
                </a:moveTo>
                <a:lnTo>
                  <a:pt x="214477" y="50800"/>
                </a:lnTo>
                <a:lnTo>
                  <a:pt x="203987" y="63500"/>
                </a:lnTo>
                <a:lnTo>
                  <a:pt x="3802316" y="63500"/>
                </a:lnTo>
                <a:lnTo>
                  <a:pt x="3791775" y="50800"/>
                </a:lnTo>
                <a:close/>
              </a:path>
              <a:path w="4005579" h="1511300">
                <a:moveTo>
                  <a:pt x="3761549" y="0"/>
                </a:moveTo>
                <a:lnTo>
                  <a:pt x="242392" y="0"/>
                </a:lnTo>
                <a:lnTo>
                  <a:pt x="228676" y="12700"/>
                </a:lnTo>
                <a:lnTo>
                  <a:pt x="3775138" y="12700"/>
                </a:lnTo>
                <a:lnTo>
                  <a:pt x="376154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752044" y="1635785"/>
            <a:ext cx="3709520" cy="10618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ctr">
              <a:lnSpc>
                <a:spcPct val="115199"/>
              </a:lnSpc>
            </a:pPr>
            <a:r>
              <a:rPr lang="ro-RO" sz="2000" i="0" dirty="0" smtClean="0">
                <a:solidFill>
                  <a:schemeClr val="tx1"/>
                </a:solidFill>
                <a:latin typeface="+mj-lt"/>
                <a:cs typeface="Lucida Sans Unicode"/>
              </a:rPr>
              <a:t>VALOARE </a:t>
            </a:r>
            <a:r>
              <a:rPr lang="ro-RO" sz="2000" i="0" dirty="0">
                <a:solidFill>
                  <a:schemeClr val="tx1"/>
                </a:solidFill>
                <a:latin typeface="+mj-lt"/>
                <a:cs typeface="Lucida Sans Unicode"/>
              </a:rPr>
              <a:t>PROIECTE </a:t>
            </a:r>
            <a:r>
              <a:rPr lang="ro-RO" sz="2000" i="0" dirty="0" smtClean="0">
                <a:solidFill>
                  <a:schemeClr val="tx1"/>
                </a:solidFill>
                <a:latin typeface="+mj-lt"/>
                <a:cs typeface="Lucida Sans Unicode"/>
              </a:rPr>
              <a:t>CONTRACTATE (52 proiecte din care </a:t>
            </a:r>
            <a:r>
              <a:rPr lang="ro-RO" sz="2000" i="0" dirty="0" smtClean="0">
                <a:latin typeface="+mj-lt"/>
                <a:cs typeface="Lucida Sans Unicode"/>
              </a:rPr>
              <a:t>1 reziliat</a:t>
            </a:r>
            <a:r>
              <a:rPr lang="ro-RO" sz="2000" i="0" dirty="0" smtClean="0">
                <a:solidFill>
                  <a:schemeClr val="tx1"/>
                </a:solidFill>
                <a:latin typeface="+mj-lt"/>
                <a:cs typeface="Lucida Sans Unicode"/>
              </a:rPr>
              <a:t>; 4 contracte  EURI)</a:t>
            </a:r>
            <a:endParaRPr sz="2000" i="0" dirty="0">
              <a:solidFill>
                <a:schemeClr val="tx1"/>
              </a:solidFill>
              <a:latin typeface="+mj-lt"/>
              <a:cs typeface="Lucida Sans Unicode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461563" y="3245930"/>
            <a:ext cx="7148393" cy="986861"/>
          </a:xfrm>
          <a:custGeom>
            <a:avLst/>
            <a:gdLst/>
            <a:ahLst/>
            <a:cxnLst/>
            <a:rect l="l" t="t" r="r" b="b"/>
            <a:pathLst>
              <a:path w="7023100" h="1167129">
                <a:moveTo>
                  <a:pt x="6828155" y="0"/>
                </a:moveTo>
                <a:lnTo>
                  <a:pt x="0" y="0"/>
                </a:lnTo>
                <a:lnTo>
                  <a:pt x="0" y="1166876"/>
                </a:lnTo>
                <a:lnTo>
                  <a:pt x="6828155" y="1166876"/>
                </a:lnTo>
                <a:lnTo>
                  <a:pt x="6872715" y="1161743"/>
                </a:lnTo>
                <a:lnTo>
                  <a:pt x="6913633" y="1147123"/>
                </a:lnTo>
                <a:lnTo>
                  <a:pt x="6949736" y="1124178"/>
                </a:lnTo>
                <a:lnTo>
                  <a:pt x="6979854" y="1094073"/>
                </a:lnTo>
                <a:lnTo>
                  <a:pt x="7002817" y="1057972"/>
                </a:lnTo>
                <a:lnTo>
                  <a:pt x="7017453" y="1017039"/>
                </a:lnTo>
                <a:lnTo>
                  <a:pt x="7022592" y="972438"/>
                </a:lnTo>
                <a:lnTo>
                  <a:pt x="7022592" y="194563"/>
                </a:lnTo>
                <a:lnTo>
                  <a:pt x="7017453" y="149956"/>
                </a:lnTo>
                <a:lnTo>
                  <a:pt x="7002817" y="109005"/>
                </a:lnTo>
                <a:lnTo>
                  <a:pt x="6979854" y="72879"/>
                </a:lnTo>
                <a:lnTo>
                  <a:pt x="6949736" y="42747"/>
                </a:lnTo>
                <a:lnTo>
                  <a:pt x="6913633" y="19777"/>
                </a:lnTo>
                <a:lnTo>
                  <a:pt x="6872715" y="5139"/>
                </a:lnTo>
                <a:lnTo>
                  <a:pt x="6828155" y="0"/>
                </a:lnTo>
                <a:close/>
              </a:path>
            </a:pathLst>
          </a:custGeom>
          <a:solidFill>
            <a:srgbClr val="CDDFE8">
              <a:alpha val="90194"/>
            </a:srgbClr>
          </a:solidFill>
        </p:spPr>
        <p:txBody>
          <a:bodyPr wrap="square" lIns="0" tIns="0" rIns="0" bIns="0" rtlCol="0"/>
          <a:lstStyle/>
          <a:p>
            <a:r>
              <a:rPr lang="ro-RO" dirty="0"/>
              <a:t> </a:t>
            </a:r>
          </a:p>
          <a:p>
            <a:r>
              <a:rPr lang="ro-RO" dirty="0"/>
              <a:t>           </a:t>
            </a:r>
            <a:r>
              <a:rPr lang="ro-RO" b="1" i="1" dirty="0" smtClean="0">
                <a:solidFill>
                  <a:srgbClr val="FF0000"/>
                </a:solidFill>
              </a:rPr>
              <a:t>1.889.934,37 </a:t>
            </a:r>
            <a:r>
              <a:rPr lang="ro-RO" b="1" i="1" dirty="0" smtClean="0">
                <a:solidFill>
                  <a:srgbClr val="FF0000"/>
                </a:solidFill>
              </a:rPr>
              <a:t>EURO( </a:t>
            </a:r>
            <a:r>
              <a:rPr lang="ro-RO" b="1" i="1" dirty="0" smtClean="0">
                <a:solidFill>
                  <a:srgbClr val="FF0000"/>
                </a:solidFill>
              </a:rPr>
              <a:t>FEADR:1.819.347,59 </a:t>
            </a:r>
            <a:r>
              <a:rPr lang="ro-RO" b="1" i="1" dirty="0" smtClean="0">
                <a:solidFill>
                  <a:srgbClr val="FF0000"/>
                </a:solidFill>
              </a:rPr>
              <a:t>Euro; EURI:70.586,78 Euro)</a:t>
            </a:r>
            <a:endParaRPr b="1" i="1" dirty="0">
              <a:solidFill>
                <a:srgbClr val="FF0000"/>
              </a:solidFill>
            </a:endParaRPr>
          </a:p>
        </p:txBody>
      </p:sp>
      <p:sp>
        <p:nvSpPr>
          <p:cNvPr id="9" name="object 9"/>
          <p:cNvSpPr/>
          <p:nvPr/>
        </p:nvSpPr>
        <p:spPr>
          <a:xfrm>
            <a:off x="4532248" y="3133217"/>
            <a:ext cx="7077709" cy="1222375"/>
          </a:xfrm>
          <a:custGeom>
            <a:avLst/>
            <a:gdLst/>
            <a:ahLst/>
            <a:cxnLst/>
            <a:rect l="l" t="t" r="r" b="b"/>
            <a:pathLst>
              <a:path w="7077709" h="1222375">
                <a:moveTo>
                  <a:pt x="6855714" y="0"/>
                </a:moveTo>
                <a:lnTo>
                  <a:pt x="27559" y="0"/>
                </a:lnTo>
                <a:lnTo>
                  <a:pt x="16823" y="2162"/>
                </a:lnTo>
                <a:lnTo>
                  <a:pt x="8064" y="8064"/>
                </a:lnTo>
                <a:lnTo>
                  <a:pt x="2162" y="16823"/>
                </a:lnTo>
                <a:lnTo>
                  <a:pt x="0" y="27559"/>
                </a:lnTo>
                <a:lnTo>
                  <a:pt x="25" y="1194435"/>
                </a:lnTo>
                <a:lnTo>
                  <a:pt x="2162" y="1205043"/>
                </a:lnTo>
                <a:lnTo>
                  <a:pt x="8064" y="1213802"/>
                </a:lnTo>
                <a:lnTo>
                  <a:pt x="16823" y="1219704"/>
                </a:lnTo>
                <a:lnTo>
                  <a:pt x="27559" y="1221867"/>
                </a:lnTo>
                <a:lnTo>
                  <a:pt x="6857237" y="1221867"/>
                </a:lnTo>
                <a:lnTo>
                  <a:pt x="6901815" y="1217041"/>
                </a:lnTo>
                <a:lnTo>
                  <a:pt x="6943344" y="1203960"/>
                </a:lnTo>
                <a:lnTo>
                  <a:pt x="6971690" y="1188847"/>
                </a:lnTo>
                <a:lnTo>
                  <a:pt x="33020" y="1188847"/>
                </a:lnTo>
                <a:lnTo>
                  <a:pt x="33020" y="33020"/>
                </a:lnTo>
                <a:lnTo>
                  <a:pt x="6971662" y="33020"/>
                </a:lnTo>
                <a:lnTo>
                  <a:pt x="6960361" y="26162"/>
                </a:lnTo>
                <a:lnTo>
                  <a:pt x="6940804" y="16891"/>
                </a:lnTo>
                <a:lnTo>
                  <a:pt x="6920483" y="9652"/>
                </a:lnTo>
                <a:lnTo>
                  <a:pt x="6898894" y="4318"/>
                </a:lnTo>
                <a:lnTo>
                  <a:pt x="6877050" y="1143"/>
                </a:lnTo>
                <a:lnTo>
                  <a:pt x="6855714" y="0"/>
                </a:lnTo>
                <a:close/>
              </a:path>
              <a:path w="7077709" h="1222375">
                <a:moveTo>
                  <a:pt x="6971662" y="33020"/>
                </a:moveTo>
                <a:lnTo>
                  <a:pt x="6855714" y="33020"/>
                </a:lnTo>
                <a:lnTo>
                  <a:pt x="6875399" y="34036"/>
                </a:lnTo>
                <a:lnTo>
                  <a:pt x="6894068" y="36957"/>
                </a:lnTo>
                <a:lnTo>
                  <a:pt x="6946010" y="56007"/>
                </a:lnTo>
                <a:lnTo>
                  <a:pt x="6989445" y="88646"/>
                </a:lnTo>
                <a:lnTo>
                  <a:pt x="7022083" y="132207"/>
                </a:lnTo>
                <a:lnTo>
                  <a:pt x="7040880" y="184150"/>
                </a:lnTo>
                <a:lnTo>
                  <a:pt x="7044690" y="999871"/>
                </a:lnTo>
                <a:lnTo>
                  <a:pt x="7043674" y="1019429"/>
                </a:lnTo>
                <a:lnTo>
                  <a:pt x="7029704" y="1073785"/>
                </a:lnTo>
                <a:lnTo>
                  <a:pt x="7001383" y="1120267"/>
                </a:lnTo>
                <a:lnTo>
                  <a:pt x="6961124" y="1156716"/>
                </a:lnTo>
                <a:lnTo>
                  <a:pt x="6911721" y="1180465"/>
                </a:lnTo>
                <a:lnTo>
                  <a:pt x="6855459" y="1188847"/>
                </a:lnTo>
                <a:lnTo>
                  <a:pt x="6971690" y="1188847"/>
                </a:lnTo>
                <a:lnTo>
                  <a:pt x="7013575" y="1155954"/>
                </a:lnTo>
                <a:lnTo>
                  <a:pt x="7040372" y="1122934"/>
                </a:lnTo>
                <a:lnTo>
                  <a:pt x="7060819" y="1084961"/>
                </a:lnTo>
                <a:lnTo>
                  <a:pt x="7073392" y="1043178"/>
                </a:lnTo>
                <a:lnTo>
                  <a:pt x="7077709" y="999871"/>
                </a:lnTo>
                <a:lnTo>
                  <a:pt x="7077583" y="220472"/>
                </a:lnTo>
                <a:lnTo>
                  <a:pt x="7072883" y="175895"/>
                </a:lnTo>
                <a:lnTo>
                  <a:pt x="7059676" y="134366"/>
                </a:lnTo>
                <a:lnTo>
                  <a:pt x="7038975" y="96900"/>
                </a:lnTo>
                <a:lnTo>
                  <a:pt x="7011670" y="64135"/>
                </a:lnTo>
                <a:lnTo>
                  <a:pt x="6978777" y="37337"/>
                </a:lnTo>
                <a:lnTo>
                  <a:pt x="6971662" y="33020"/>
                </a:lnTo>
                <a:close/>
              </a:path>
              <a:path w="7077709" h="1222375">
                <a:moveTo>
                  <a:pt x="6855714" y="44069"/>
                </a:moveTo>
                <a:lnTo>
                  <a:pt x="44068" y="44069"/>
                </a:lnTo>
                <a:lnTo>
                  <a:pt x="44068" y="1177925"/>
                </a:lnTo>
                <a:lnTo>
                  <a:pt x="6854825" y="1177925"/>
                </a:lnTo>
                <a:lnTo>
                  <a:pt x="6873240" y="1177036"/>
                </a:lnTo>
                <a:lnTo>
                  <a:pt x="6890766" y="1174496"/>
                </a:lnTo>
                <a:lnTo>
                  <a:pt x="6907910" y="1170051"/>
                </a:lnTo>
                <a:lnTo>
                  <a:pt x="6916745" y="1166876"/>
                </a:lnTo>
                <a:lnTo>
                  <a:pt x="55117" y="1166876"/>
                </a:lnTo>
                <a:lnTo>
                  <a:pt x="55117" y="55118"/>
                </a:lnTo>
                <a:lnTo>
                  <a:pt x="6917044" y="55118"/>
                </a:lnTo>
                <a:lnTo>
                  <a:pt x="6909434" y="52324"/>
                </a:lnTo>
                <a:lnTo>
                  <a:pt x="6892417" y="47752"/>
                </a:lnTo>
                <a:lnTo>
                  <a:pt x="6874764" y="45085"/>
                </a:lnTo>
                <a:lnTo>
                  <a:pt x="6855714" y="44069"/>
                </a:lnTo>
                <a:close/>
              </a:path>
              <a:path w="7077709" h="1222375">
                <a:moveTo>
                  <a:pt x="6917044" y="55118"/>
                </a:moveTo>
                <a:lnTo>
                  <a:pt x="6855714" y="55118"/>
                </a:lnTo>
                <a:lnTo>
                  <a:pt x="6874256" y="56007"/>
                </a:lnTo>
                <a:lnTo>
                  <a:pt x="6890893" y="58674"/>
                </a:lnTo>
                <a:lnTo>
                  <a:pt x="6936485" y="75819"/>
                </a:lnTo>
                <a:lnTo>
                  <a:pt x="6974712" y="104902"/>
                </a:lnTo>
                <a:lnTo>
                  <a:pt x="7003287" y="143637"/>
                </a:lnTo>
                <a:lnTo>
                  <a:pt x="7019671" y="189737"/>
                </a:lnTo>
                <a:lnTo>
                  <a:pt x="7022592" y="999871"/>
                </a:lnTo>
                <a:lnTo>
                  <a:pt x="7021703" y="1018286"/>
                </a:lnTo>
                <a:lnTo>
                  <a:pt x="7009003" y="1066292"/>
                </a:lnTo>
                <a:lnTo>
                  <a:pt x="6983730" y="1107186"/>
                </a:lnTo>
                <a:lnTo>
                  <a:pt x="6948043" y="1139063"/>
                </a:lnTo>
                <a:lnTo>
                  <a:pt x="6904228" y="1159764"/>
                </a:lnTo>
                <a:lnTo>
                  <a:pt x="6854317" y="1166876"/>
                </a:lnTo>
                <a:lnTo>
                  <a:pt x="6916745" y="1166876"/>
                </a:lnTo>
                <a:lnTo>
                  <a:pt x="6954520" y="1147953"/>
                </a:lnTo>
                <a:lnTo>
                  <a:pt x="6992493" y="1113790"/>
                </a:lnTo>
                <a:lnTo>
                  <a:pt x="7019417" y="1069975"/>
                </a:lnTo>
                <a:lnTo>
                  <a:pt x="7032548" y="1019429"/>
                </a:lnTo>
                <a:lnTo>
                  <a:pt x="7033641" y="999871"/>
                </a:lnTo>
                <a:lnTo>
                  <a:pt x="7033524" y="220472"/>
                </a:lnTo>
                <a:lnTo>
                  <a:pt x="7025894" y="169799"/>
                </a:lnTo>
                <a:lnTo>
                  <a:pt x="7003669" y="123190"/>
                </a:lnTo>
                <a:lnTo>
                  <a:pt x="6969506" y="85217"/>
                </a:lnTo>
                <a:lnTo>
                  <a:pt x="6925691" y="58293"/>
                </a:lnTo>
                <a:lnTo>
                  <a:pt x="6917044" y="55118"/>
                </a:lnTo>
                <a:close/>
              </a:path>
            </a:pathLst>
          </a:custGeom>
          <a:solidFill>
            <a:srgbClr val="CDDFE8">
              <a:alpha val="90194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52631" y="3213927"/>
            <a:ext cx="3808933" cy="1050869"/>
          </a:xfrm>
          <a:custGeom>
            <a:avLst/>
            <a:gdLst/>
            <a:ahLst/>
            <a:cxnLst/>
            <a:rect l="l" t="t" r="r" b="b"/>
            <a:pathLst>
              <a:path w="3950335" h="1458595">
                <a:moveTo>
                  <a:pt x="3707129" y="0"/>
                </a:moveTo>
                <a:lnTo>
                  <a:pt x="243103" y="0"/>
                </a:lnTo>
                <a:lnTo>
                  <a:pt x="194108" y="4938"/>
                </a:lnTo>
                <a:lnTo>
                  <a:pt x="148475" y="19103"/>
                </a:lnTo>
                <a:lnTo>
                  <a:pt x="107181" y="41516"/>
                </a:lnTo>
                <a:lnTo>
                  <a:pt x="71202" y="71199"/>
                </a:lnTo>
                <a:lnTo>
                  <a:pt x="41517" y="107174"/>
                </a:lnTo>
                <a:lnTo>
                  <a:pt x="19103" y="148464"/>
                </a:lnTo>
                <a:lnTo>
                  <a:pt x="4938" y="194091"/>
                </a:lnTo>
                <a:lnTo>
                  <a:pt x="0" y="243077"/>
                </a:lnTo>
                <a:lnTo>
                  <a:pt x="0" y="1215390"/>
                </a:lnTo>
                <a:lnTo>
                  <a:pt x="4938" y="1264417"/>
                </a:lnTo>
                <a:lnTo>
                  <a:pt x="19103" y="1310076"/>
                </a:lnTo>
                <a:lnTo>
                  <a:pt x="41517" y="1351389"/>
                </a:lnTo>
                <a:lnTo>
                  <a:pt x="71202" y="1387379"/>
                </a:lnTo>
                <a:lnTo>
                  <a:pt x="107181" y="1417071"/>
                </a:lnTo>
                <a:lnTo>
                  <a:pt x="148475" y="1439489"/>
                </a:lnTo>
                <a:lnTo>
                  <a:pt x="194108" y="1453655"/>
                </a:lnTo>
                <a:lnTo>
                  <a:pt x="243103" y="1458595"/>
                </a:lnTo>
                <a:lnTo>
                  <a:pt x="3707129" y="1458595"/>
                </a:lnTo>
                <a:lnTo>
                  <a:pt x="3756116" y="1453655"/>
                </a:lnTo>
                <a:lnTo>
                  <a:pt x="3801743" y="1439489"/>
                </a:lnTo>
                <a:lnTo>
                  <a:pt x="3843033" y="1417071"/>
                </a:lnTo>
                <a:lnTo>
                  <a:pt x="3879008" y="1387379"/>
                </a:lnTo>
                <a:lnTo>
                  <a:pt x="3908691" y="1351389"/>
                </a:lnTo>
                <a:lnTo>
                  <a:pt x="3931104" y="1310076"/>
                </a:lnTo>
                <a:lnTo>
                  <a:pt x="3945269" y="1264417"/>
                </a:lnTo>
                <a:lnTo>
                  <a:pt x="3950208" y="1215390"/>
                </a:lnTo>
                <a:lnTo>
                  <a:pt x="3950208" y="243077"/>
                </a:lnTo>
                <a:lnTo>
                  <a:pt x="3945269" y="194091"/>
                </a:lnTo>
                <a:lnTo>
                  <a:pt x="3931104" y="148464"/>
                </a:lnTo>
                <a:lnTo>
                  <a:pt x="3908691" y="107174"/>
                </a:lnTo>
                <a:lnTo>
                  <a:pt x="3879008" y="71199"/>
                </a:lnTo>
                <a:lnTo>
                  <a:pt x="3843033" y="41516"/>
                </a:lnTo>
                <a:lnTo>
                  <a:pt x="3801743" y="19103"/>
                </a:lnTo>
                <a:lnTo>
                  <a:pt x="3756116" y="4938"/>
                </a:lnTo>
                <a:lnTo>
                  <a:pt x="3707129" y="0"/>
                </a:lnTo>
                <a:close/>
              </a:path>
            </a:pathLst>
          </a:custGeom>
          <a:solidFill>
            <a:srgbClr val="2CA1BE"/>
          </a:solidFill>
        </p:spPr>
        <p:txBody>
          <a:bodyPr wrap="square" lIns="0" tIns="0" rIns="0" bIns="0" rtlCol="0"/>
          <a:lstStyle/>
          <a:p>
            <a:r>
              <a:rPr lang="ro-RO" dirty="0"/>
              <a:t>  </a:t>
            </a:r>
            <a:endParaRPr lang="ro-RO" dirty="0">
              <a:latin typeface="+mj-lt"/>
            </a:endParaRPr>
          </a:p>
          <a:p>
            <a:pPr algn="ctr"/>
            <a:r>
              <a:rPr lang="ro-RO" sz="2000" dirty="0">
                <a:latin typeface="+mj-lt"/>
              </a:rPr>
              <a:t> TOTAL SUME PLĂTITE (RAMBURSATE)</a:t>
            </a:r>
            <a:endParaRPr sz="2000" dirty="0">
              <a:latin typeface="+mj-lt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581947" y="3152562"/>
            <a:ext cx="4005579" cy="1118196"/>
          </a:xfrm>
          <a:custGeom>
            <a:avLst/>
            <a:gdLst/>
            <a:ahLst/>
            <a:cxnLst/>
            <a:rect l="l" t="t" r="r" b="b"/>
            <a:pathLst>
              <a:path w="4005579" h="1511300">
                <a:moveTo>
                  <a:pt x="3814508" y="12700"/>
                </a:moveTo>
                <a:lnTo>
                  <a:pt x="188925" y="12700"/>
                </a:lnTo>
                <a:lnTo>
                  <a:pt x="164096" y="25400"/>
                </a:lnTo>
                <a:lnTo>
                  <a:pt x="140436" y="38100"/>
                </a:lnTo>
                <a:lnTo>
                  <a:pt x="118300" y="50800"/>
                </a:lnTo>
                <a:lnTo>
                  <a:pt x="97459" y="63500"/>
                </a:lnTo>
                <a:lnTo>
                  <a:pt x="78422" y="88900"/>
                </a:lnTo>
                <a:lnTo>
                  <a:pt x="60985" y="101600"/>
                </a:lnTo>
                <a:lnTo>
                  <a:pt x="45542" y="127000"/>
                </a:lnTo>
                <a:lnTo>
                  <a:pt x="32042" y="152400"/>
                </a:lnTo>
                <a:lnTo>
                  <a:pt x="20815" y="165100"/>
                </a:lnTo>
                <a:lnTo>
                  <a:pt x="8305" y="203200"/>
                </a:lnTo>
                <a:lnTo>
                  <a:pt x="1320" y="254000"/>
                </a:lnTo>
                <a:lnTo>
                  <a:pt x="292" y="266700"/>
                </a:lnTo>
                <a:lnTo>
                  <a:pt x="0" y="279400"/>
                </a:lnTo>
                <a:lnTo>
                  <a:pt x="0" y="1244600"/>
                </a:lnTo>
                <a:lnTo>
                  <a:pt x="368" y="1257300"/>
                </a:lnTo>
                <a:lnTo>
                  <a:pt x="1447" y="1270000"/>
                </a:lnTo>
                <a:lnTo>
                  <a:pt x="3213" y="1295400"/>
                </a:lnTo>
                <a:lnTo>
                  <a:pt x="12623" y="1333500"/>
                </a:lnTo>
                <a:lnTo>
                  <a:pt x="33350" y="1371600"/>
                </a:lnTo>
                <a:lnTo>
                  <a:pt x="46989" y="1397000"/>
                </a:lnTo>
                <a:lnTo>
                  <a:pt x="62699" y="1422400"/>
                </a:lnTo>
                <a:lnTo>
                  <a:pt x="80276" y="1435100"/>
                </a:lnTo>
                <a:lnTo>
                  <a:pt x="99542" y="1460500"/>
                </a:lnTo>
                <a:lnTo>
                  <a:pt x="120434" y="1473200"/>
                </a:lnTo>
                <a:lnTo>
                  <a:pt x="142760" y="1485900"/>
                </a:lnTo>
                <a:lnTo>
                  <a:pt x="190728" y="1511300"/>
                </a:lnTo>
                <a:lnTo>
                  <a:pt x="3816286" y="1511300"/>
                </a:lnTo>
                <a:lnTo>
                  <a:pt x="3841305" y="1498600"/>
                </a:lnTo>
                <a:lnTo>
                  <a:pt x="3864800" y="1485900"/>
                </a:lnTo>
                <a:lnTo>
                  <a:pt x="222605" y="1485900"/>
                </a:lnTo>
                <a:lnTo>
                  <a:pt x="211124" y="1473200"/>
                </a:lnTo>
                <a:lnTo>
                  <a:pt x="199898" y="1473200"/>
                </a:lnTo>
                <a:lnTo>
                  <a:pt x="177863" y="1460500"/>
                </a:lnTo>
                <a:lnTo>
                  <a:pt x="157149" y="1460500"/>
                </a:lnTo>
                <a:lnTo>
                  <a:pt x="137604" y="1447800"/>
                </a:lnTo>
                <a:lnTo>
                  <a:pt x="119265" y="1435100"/>
                </a:lnTo>
                <a:lnTo>
                  <a:pt x="102438" y="1409700"/>
                </a:lnTo>
                <a:lnTo>
                  <a:pt x="87096" y="1397000"/>
                </a:lnTo>
                <a:lnTo>
                  <a:pt x="73431" y="1384300"/>
                </a:lnTo>
                <a:lnTo>
                  <a:pt x="61531" y="1358900"/>
                </a:lnTo>
                <a:lnTo>
                  <a:pt x="51600" y="1333500"/>
                </a:lnTo>
                <a:lnTo>
                  <a:pt x="43611" y="1320800"/>
                </a:lnTo>
                <a:lnTo>
                  <a:pt x="35661" y="1282700"/>
                </a:lnTo>
                <a:lnTo>
                  <a:pt x="32994" y="1244600"/>
                </a:lnTo>
                <a:lnTo>
                  <a:pt x="32994" y="279400"/>
                </a:lnTo>
                <a:lnTo>
                  <a:pt x="35712" y="241300"/>
                </a:lnTo>
                <a:lnTo>
                  <a:pt x="43738" y="203200"/>
                </a:lnTo>
                <a:lnTo>
                  <a:pt x="61785" y="165100"/>
                </a:lnTo>
                <a:lnTo>
                  <a:pt x="73723" y="139700"/>
                </a:lnTo>
                <a:lnTo>
                  <a:pt x="87439" y="127000"/>
                </a:lnTo>
                <a:lnTo>
                  <a:pt x="102806" y="101600"/>
                </a:lnTo>
                <a:lnTo>
                  <a:pt x="119684" y="88900"/>
                </a:lnTo>
                <a:lnTo>
                  <a:pt x="138036" y="76200"/>
                </a:lnTo>
                <a:lnTo>
                  <a:pt x="157606" y="63500"/>
                </a:lnTo>
                <a:lnTo>
                  <a:pt x="178371" y="50800"/>
                </a:lnTo>
                <a:lnTo>
                  <a:pt x="211429" y="50800"/>
                </a:lnTo>
                <a:lnTo>
                  <a:pt x="222834" y="38100"/>
                </a:lnTo>
                <a:lnTo>
                  <a:pt x="3862387" y="38100"/>
                </a:lnTo>
                <a:lnTo>
                  <a:pt x="3838765" y="25400"/>
                </a:lnTo>
                <a:lnTo>
                  <a:pt x="3814508" y="12700"/>
                </a:lnTo>
                <a:close/>
              </a:path>
              <a:path w="4005579" h="1511300">
                <a:moveTo>
                  <a:pt x="3862387" y="38100"/>
                </a:moveTo>
                <a:lnTo>
                  <a:pt x="3782631" y="38100"/>
                </a:lnTo>
                <a:lnTo>
                  <a:pt x="3794188" y="50800"/>
                </a:lnTo>
                <a:lnTo>
                  <a:pt x="3827462" y="50800"/>
                </a:lnTo>
                <a:lnTo>
                  <a:pt x="3848163" y="63500"/>
                </a:lnTo>
                <a:lnTo>
                  <a:pt x="3867721" y="76200"/>
                </a:lnTo>
                <a:lnTo>
                  <a:pt x="3886009" y="88900"/>
                </a:lnTo>
                <a:lnTo>
                  <a:pt x="3902900" y="101600"/>
                </a:lnTo>
                <a:lnTo>
                  <a:pt x="3918140" y="127000"/>
                </a:lnTo>
                <a:lnTo>
                  <a:pt x="3931729" y="139700"/>
                </a:lnTo>
                <a:lnTo>
                  <a:pt x="3943667" y="165100"/>
                </a:lnTo>
                <a:lnTo>
                  <a:pt x="3953700" y="177800"/>
                </a:lnTo>
                <a:lnTo>
                  <a:pt x="3961574" y="203200"/>
                </a:lnTo>
                <a:lnTo>
                  <a:pt x="3969575" y="241300"/>
                </a:lnTo>
                <a:lnTo>
                  <a:pt x="3972242" y="279400"/>
                </a:lnTo>
                <a:lnTo>
                  <a:pt x="3972242" y="1244600"/>
                </a:lnTo>
                <a:lnTo>
                  <a:pt x="3969448" y="1282700"/>
                </a:lnTo>
                <a:lnTo>
                  <a:pt x="3961447" y="1320800"/>
                </a:lnTo>
                <a:lnTo>
                  <a:pt x="3943413" y="1358900"/>
                </a:lnTo>
                <a:lnTo>
                  <a:pt x="3931475" y="1384300"/>
                </a:lnTo>
                <a:lnTo>
                  <a:pt x="3917759" y="1397000"/>
                </a:lnTo>
                <a:lnTo>
                  <a:pt x="3902519" y="1409700"/>
                </a:lnTo>
                <a:lnTo>
                  <a:pt x="3885628" y="1435100"/>
                </a:lnTo>
                <a:lnTo>
                  <a:pt x="3867213" y="1447800"/>
                </a:lnTo>
                <a:lnTo>
                  <a:pt x="3847655" y="1460500"/>
                </a:lnTo>
                <a:lnTo>
                  <a:pt x="3826954" y="1460500"/>
                </a:lnTo>
                <a:lnTo>
                  <a:pt x="3805110" y="1473200"/>
                </a:lnTo>
                <a:lnTo>
                  <a:pt x="3793807" y="1473200"/>
                </a:lnTo>
                <a:lnTo>
                  <a:pt x="3782377" y="1485900"/>
                </a:lnTo>
                <a:lnTo>
                  <a:pt x="3864800" y="1485900"/>
                </a:lnTo>
                <a:lnTo>
                  <a:pt x="3887025" y="1473200"/>
                </a:lnTo>
                <a:lnTo>
                  <a:pt x="3907726" y="1460500"/>
                </a:lnTo>
                <a:lnTo>
                  <a:pt x="3926903" y="1435100"/>
                </a:lnTo>
                <a:lnTo>
                  <a:pt x="3944175" y="1422400"/>
                </a:lnTo>
                <a:lnTo>
                  <a:pt x="3973131" y="1371600"/>
                </a:lnTo>
                <a:lnTo>
                  <a:pt x="3993197" y="1320800"/>
                </a:lnTo>
                <a:lnTo>
                  <a:pt x="4002214" y="1282700"/>
                </a:lnTo>
                <a:lnTo>
                  <a:pt x="4005262" y="1244600"/>
                </a:lnTo>
                <a:lnTo>
                  <a:pt x="4005135" y="279400"/>
                </a:lnTo>
                <a:lnTo>
                  <a:pt x="4003738" y="241300"/>
                </a:lnTo>
                <a:lnTo>
                  <a:pt x="3996499" y="203200"/>
                </a:lnTo>
                <a:lnTo>
                  <a:pt x="3983418" y="165100"/>
                </a:lnTo>
                <a:lnTo>
                  <a:pt x="3958272" y="127000"/>
                </a:lnTo>
                <a:lnTo>
                  <a:pt x="3942524" y="101600"/>
                </a:lnTo>
                <a:lnTo>
                  <a:pt x="3925125" y="76200"/>
                </a:lnTo>
                <a:lnTo>
                  <a:pt x="3905694" y="63500"/>
                </a:lnTo>
                <a:lnTo>
                  <a:pt x="3884866" y="50800"/>
                </a:lnTo>
                <a:lnTo>
                  <a:pt x="3862387" y="38100"/>
                </a:lnTo>
                <a:close/>
              </a:path>
              <a:path w="4005579" h="1511300">
                <a:moveTo>
                  <a:pt x="3790759" y="1460500"/>
                </a:moveTo>
                <a:lnTo>
                  <a:pt x="213563" y="1460500"/>
                </a:lnTo>
                <a:lnTo>
                  <a:pt x="224574" y="1473200"/>
                </a:lnTo>
                <a:lnTo>
                  <a:pt x="3779964" y="1473200"/>
                </a:lnTo>
                <a:lnTo>
                  <a:pt x="3790759" y="1460500"/>
                </a:lnTo>
                <a:close/>
              </a:path>
              <a:path w="4005579" h="1511300">
                <a:moveTo>
                  <a:pt x="207822" y="63500"/>
                </a:moveTo>
                <a:lnTo>
                  <a:pt x="183134" y="63500"/>
                </a:lnTo>
                <a:lnTo>
                  <a:pt x="163334" y="76200"/>
                </a:lnTo>
                <a:lnTo>
                  <a:pt x="127101" y="101600"/>
                </a:lnTo>
                <a:lnTo>
                  <a:pt x="96253" y="127000"/>
                </a:lnTo>
                <a:lnTo>
                  <a:pt x="83108" y="152400"/>
                </a:lnTo>
                <a:lnTo>
                  <a:pt x="71704" y="165100"/>
                </a:lnTo>
                <a:lnTo>
                  <a:pt x="62141" y="190500"/>
                </a:lnTo>
                <a:lnTo>
                  <a:pt x="54305" y="203200"/>
                </a:lnTo>
                <a:lnTo>
                  <a:pt x="51206" y="215900"/>
                </a:lnTo>
                <a:lnTo>
                  <a:pt x="45186" y="254000"/>
                </a:lnTo>
                <a:lnTo>
                  <a:pt x="43992" y="279400"/>
                </a:lnTo>
                <a:lnTo>
                  <a:pt x="43992" y="1244600"/>
                </a:lnTo>
                <a:lnTo>
                  <a:pt x="46481" y="1282700"/>
                </a:lnTo>
                <a:lnTo>
                  <a:pt x="50965" y="1308100"/>
                </a:lnTo>
                <a:lnTo>
                  <a:pt x="53949" y="1308100"/>
                </a:lnTo>
                <a:lnTo>
                  <a:pt x="61518" y="1333500"/>
                </a:lnTo>
                <a:lnTo>
                  <a:pt x="70916" y="1358900"/>
                </a:lnTo>
                <a:lnTo>
                  <a:pt x="82245" y="1371600"/>
                </a:lnTo>
                <a:lnTo>
                  <a:pt x="95224" y="1384300"/>
                </a:lnTo>
                <a:lnTo>
                  <a:pt x="109816" y="1409700"/>
                </a:lnTo>
                <a:lnTo>
                  <a:pt x="125844" y="1422400"/>
                </a:lnTo>
                <a:lnTo>
                  <a:pt x="143332" y="1435100"/>
                </a:lnTo>
                <a:lnTo>
                  <a:pt x="161937" y="1447800"/>
                </a:lnTo>
                <a:lnTo>
                  <a:pt x="181597" y="1460500"/>
                </a:lnTo>
                <a:lnTo>
                  <a:pt x="216001" y="1460500"/>
                </a:lnTo>
                <a:lnTo>
                  <a:pt x="206019" y="1447800"/>
                </a:lnTo>
                <a:lnTo>
                  <a:pt x="185343" y="1447800"/>
                </a:lnTo>
                <a:lnTo>
                  <a:pt x="166738" y="1435100"/>
                </a:lnTo>
                <a:lnTo>
                  <a:pt x="132422" y="1409700"/>
                </a:lnTo>
                <a:lnTo>
                  <a:pt x="103352" y="1384300"/>
                </a:lnTo>
                <a:lnTo>
                  <a:pt x="80314" y="1346200"/>
                </a:lnTo>
                <a:lnTo>
                  <a:pt x="71437" y="1333500"/>
                </a:lnTo>
                <a:lnTo>
                  <a:pt x="64274" y="1308100"/>
                </a:lnTo>
                <a:lnTo>
                  <a:pt x="61531" y="1295400"/>
                </a:lnTo>
                <a:lnTo>
                  <a:pt x="59270" y="1295400"/>
                </a:lnTo>
                <a:lnTo>
                  <a:pt x="57302" y="1282700"/>
                </a:lnTo>
                <a:lnTo>
                  <a:pt x="56019" y="1270000"/>
                </a:lnTo>
                <a:lnTo>
                  <a:pt x="55194" y="1257300"/>
                </a:lnTo>
                <a:lnTo>
                  <a:pt x="54990" y="1244600"/>
                </a:lnTo>
                <a:lnTo>
                  <a:pt x="54990" y="279400"/>
                </a:lnTo>
                <a:lnTo>
                  <a:pt x="57543" y="241300"/>
                </a:lnTo>
                <a:lnTo>
                  <a:pt x="61925" y="215900"/>
                </a:lnTo>
                <a:lnTo>
                  <a:pt x="64871" y="215900"/>
                </a:lnTo>
                <a:lnTo>
                  <a:pt x="72466" y="190500"/>
                </a:lnTo>
                <a:lnTo>
                  <a:pt x="81622" y="165100"/>
                </a:lnTo>
                <a:lnTo>
                  <a:pt x="92506" y="152400"/>
                </a:lnTo>
                <a:lnTo>
                  <a:pt x="105067" y="139700"/>
                </a:lnTo>
                <a:lnTo>
                  <a:pt x="119062" y="127000"/>
                </a:lnTo>
                <a:lnTo>
                  <a:pt x="134505" y="101600"/>
                </a:lnTo>
                <a:lnTo>
                  <a:pt x="151193" y="88900"/>
                </a:lnTo>
                <a:lnTo>
                  <a:pt x="169062" y="88900"/>
                </a:lnTo>
                <a:lnTo>
                  <a:pt x="187883" y="76200"/>
                </a:lnTo>
                <a:lnTo>
                  <a:pt x="207822" y="63500"/>
                </a:lnTo>
                <a:close/>
              </a:path>
              <a:path w="4005579" h="1511300">
                <a:moveTo>
                  <a:pt x="3823652" y="63500"/>
                </a:moveTo>
                <a:lnTo>
                  <a:pt x="3799268" y="63500"/>
                </a:lnTo>
                <a:lnTo>
                  <a:pt x="3819842" y="76200"/>
                </a:lnTo>
                <a:lnTo>
                  <a:pt x="3838638" y="88900"/>
                </a:lnTo>
                <a:lnTo>
                  <a:pt x="3872801" y="114300"/>
                </a:lnTo>
                <a:lnTo>
                  <a:pt x="3901757" y="139700"/>
                </a:lnTo>
                <a:lnTo>
                  <a:pt x="3924871" y="177800"/>
                </a:lnTo>
                <a:lnTo>
                  <a:pt x="3933888" y="190500"/>
                </a:lnTo>
                <a:lnTo>
                  <a:pt x="3940873" y="215900"/>
                </a:lnTo>
                <a:lnTo>
                  <a:pt x="3943667" y="215900"/>
                </a:lnTo>
                <a:lnTo>
                  <a:pt x="3945953" y="228600"/>
                </a:lnTo>
                <a:lnTo>
                  <a:pt x="3947858" y="241300"/>
                </a:lnTo>
                <a:lnTo>
                  <a:pt x="3949128" y="254000"/>
                </a:lnTo>
                <a:lnTo>
                  <a:pt x="3950017" y="266700"/>
                </a:lnTo>
                <a:lnTo>
                  <a:pt x="3950144" y="1244600"/>
                </a:lnTo>
                <a:lnTo>
                  <a:pt x="3949890" y="1257300"/>
                </a:lnTo>
                <a:lnTo>
                  <a:pt x="3949001" y="1270000"/>
                </a:lnTo>
                <a:lnTo>
                  <a:pt x="3947604" y="1282700"/>
                </a:lnTo>
                <a:lnTo>
                  <a:pt x="3945699" y="1295400"/>
                </a:lnTo>
                <a:lnTo>
                  <a:pt x="3943286" y="1308100"/>
                </a:lnTo>
                <a:lnTo>
                  <a:pt x="3940365" y="1308100"/>
                </a:lnTo>
                <a:lnTo>
                  <a:pt x="3932745" y="1333500"/>
                </a:lnTo>
                <a:lnTo>
                  <a:pt x="3923601" y="1346200"/>
                </a:lnTo>
                <a:lnTo>
                  <a:pt x="3912679" y="1371600"/>
                </a:lnTo>
                <a:lnTo>
                  <a:pt x="3900106" y="1384300"/>
                </a:lnTo>
                <a:lnTo>
                  <a:pt x="3870896" y="1409700"/>
                </a:lnTo>
                <a:lnTo>
                  <a:pt x="3836225" y="1435100"/>
                </a:lnTo>
                <a:lnTo>
                  <a:pt x="3817302" y="1447800"/>
                </a:lnTo>
                <a:lnTo>
                  <a:pt x="3797617" y="1447800"/>
                </a:lnTo>
                <a:lnTo>
                  <a:pt x="3787711" y="1460500"/>
                </a:lnTo>
                <a:lnTo>
                  <a:pt x="3822128" y="1460500"/>
                </a:lnTo>
                <a:lnTo>
                  <a:pt x="3841940" y="1447800"/>
                </a:lnTo>
                <a:lnTo>
                  <a:pt x="3878262" y="1422400"/>
                </a:lnTo>
                <a:lnTo>
                  <a:pt x="3908996" y="1397000"/>
                </a:lnTo>
                <a:lnTo>
                  <a:pt x="3922077" y="1371600"/>
                </a:lnTo>
                <a:lnTo>
                  <a:pt x="3933507" y="1358900"/>
                </a:lnTo>
                <a:lnTo>
                  <a:pt x="3943159" y="1333500"/>
                </a:lnTo>
                <a:lnTo>
                  <a:pt x="3950906" y="1320800"/>
                </a:lnTo>
                <a:lnTo>
                  <a:pt x="3953954" y="1308100"/>
                </a:lnTo>
                <a:lnTo>
                  <a:pt x="3960050" y="1270000"/>
                </a:lnTo>
                <a:lnTo>
                  <a:pt x="3961193" y="1244600"/>
                </a:lnTo>
                <a:lnTo>
                  <a:pt x="3961193" y="279400"/>
                </a:lnTo>
                <a:lnTo>
                  <a:pt x="3958653" y="241300"/>
                </a:lnTo>
                <a:lnTo>
                  <a:pt x="3951287" y="203200"/>
                </a:lnTo>
                <a:lnTo>
                  <a:pt x="3943794" y="190500"/>
                </a:lnTo>
                <a:lnTo>
                  <a:pt x="3934269" y="165100"/>
                </a:lnTo>
                <a:lnTo>
                  <a:pt x="3922966" y="152400"/>
                </a:lnTo>
                <a:lnTo>
                  <a:pt x="3909885" y="127000"/>
                </a:lnTo>
                <a:lnTo>
                  <a:pt x="3895407" y="114300"/>
                </a:lnTo>
                <a:lnTo>
                  <a:pt x="3879405" y="101600"/>
                </a:lnTo>
                <a:lnTo>
                  <a:pt x="3862006" y="88900"/>
                </a:lnTo>
                <a:lnTo>
                  <a:pt x="3843464" y="76200"/>
                </a:lnTo>
                <a:lnTo>
                  <a:pt x="3823652" y="63500"/>
                </a:lnTo>
                <a:close/>
              </a:path>
              <a:path w="4005579" h="1511300">
                <a:moveTo>
                  <a:pt x="3791775" y="50800"/>
                </a:moveTo>
                <a:lnTo>
                  <a:pt x="214477" y="50800"/>
                </a:lnTo>
                <a:lnTo>
                  <a:pt x="204038" y="63500"/>
                </a:lnTo>
                <a:lnTo>
                  <a:pt x="3802316" y="63500"/>
                </a:lnTo>
                <a:lnTo>
                  <a:pt x="3791775" y="50800"/>
                </a:lnTo>
                <a:close/>
              </a:path>
              <a:path w="4005579" h="1511300">
                <a:moveTo>
                  <a:pt x="3761549" y="0"/>
                </a:moveTo>
                <a:lnTo>
                  <a:pt x="242392" y="0"/>
                </a:lnTo>
                <a:lnTo>
                  <a:pt x="228676" y="12700"/>
                </a:lnTo>
                <a:lnTo>
                  <a:pt x="3775138" y="12700"/>
                </a:lnTo>
                <a:lnTo>
                  <a:pt x="376154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559808" y="4605970"/>
            <a:ext cx="6979561" cy="1530669"/>
          </a:xfrm>
          <a:custGeom>
            <a:avLst/>
            <a:gdLst/>
            <a:ahLst/>
            <a:cxnLst/>
            <a:rect l="l" t="t" r="r" b="b"/>
            <a:pathLst>
              <a:path w="7023100" h="1167129">
                <a:moveTo>
                  <a:pt x="6828155" y="0"/>
                </a:moveTo>
                <a:lnTo>
                  <a:pt x="0" y="0"/>
                </a:lnTo>
                <a:lnTo>
                  <a:pt x="0" y="1166888"/>
                </a:lnTo>
                <a:lnTo>
                  <a:pt x="6828155" y="1166888"/>
                </a:lnTo>
                <a:lnTo>
                  <a:pt x="6872715" y="1161752"/>
                </a:lnTo>
                <a:lnTo>
                  <a:pt x="6913633" y="1147121"/>
                </a:lnTo>
                <a:lnTo>
                  <a:pt x="6949736" y="1124164"/>
                </a:lnTo>
                <a:lnTo>
                  <a:pt x="6979854" y="1094047"/>
                </a:lnTo>
                <a:lnTo>
                  <a:pt x="7002817" y="1057938"/>
                </a:lnTo>
                <a:lnTo>
                  <a:pt x="7017453" y="1017004"/>
                </a:lnTo>
                <a:lnTo>
                  <a:pt x="7022592" y="972413"/>
                </a:lnTo>
                <a:lnTo>
                  <a:pt x="7022592" y="194563"/>
                </a:lnTo>
                <a:lnTo>
                  <a:pt x="7017453" y="149956"/>
                </a:lnTo>
                <a:lnTo>
                  <a:pt x="7002817" y="109005"/>
                </a:lnTo>
                <a:lnTo>
                  <a:pt x="6979854" y="72879"/>
                </a:lnTo>
                <a:lnTo>
                  <a:pt x="6949736" y="42747"/>
                </a:lnTo>
                <a:lnTo>
                  <a:pt x="6913633" y="19777"/>
                </a:lnTo>
                <a:lnTo>
                  <a:pt x="6872715" y="5139"/>
                </a:lnTo>
                <a:lnTo>
                  <a:pt x="6828155" y="0"/>
                </a:lnTo>
                <a:close/>
              </a:path>
            </a:pathLst>
          </a:custGeom>
          <a:solidFill>
            <a:srgbClr val="CDDFE8">
              <a:alpha val="90194"/>
            </a:srgbClr>
          </a:solidFill>
        </p:spPr>
        <p:txBody>
          <a:bodyPr wrap="square" lIns="0" tIns="0" rIns="0" bIns="0" rtlCol="0"/>
          <a:lstStyle/>
          <a:p>
            <a:pPr marL="12700">
              <a:lnSpc>
                <a:spcPct val="100000"/>
              </a:lnSpc>
            </a:pPr>
            <a:r>
              <a:rPr lang="ro-RO" b="1" spc="-10" dirty="0" smtClean="0">
                <a:cs typeface="Lucida Sans Unicode"/>
              </a:rPr>
              <a:t>  - FERME MICI (15.000 euro – 1 proiect) ; </a:t>
            </a:r>
          </a:p>
          <a:p>
            <a:pPr marL="12700">
              <a:lnSpc>
                <a:spcPct val="100000"/>
              </a:lnSpc>
            </a:pPr>
            <a:r>
              <a:rPr lang="ro-RO" b="1" spc="-10" dirty="0">
                <a:cs typeface="Lucida Sans Unicode"/>
              </a:rPr>
              <a:t> </a:t>
            </a:r>
            <a:r>
              <a:rPr lang="ro-RO" b="1" spc="-10" dirty="0" smtClean="0">
                <a:cs typeface="Lucida Sans Unicode"/>
              </a:rPr>
              <a:t> - TINERI </a:t>
            </a:r>
            <a:r>
              <a:rPr lang="ro-RO" b="1" spc="-10" dirty="0">
                <a:cs typeface="Lucida Sans Unicode"/>
              </a:rPr>
              <a:t>FERMIERI </a:t>
            </a:r>
            <a:r>
              <a:rPr lang="ro-RO" b="1" spc="-10" dirty="0" smtClean="0">
                <a:cs typeface="Lucida Sans Unicode"/>
              </a:rPr>
              <a:t>EURI (26.000 </a:t>
            </a:r>
            <a:r>
              <a:rPr lang="ro-RO" b="1" spc="-10" dirty="0">
                <a:cs typeface="Lucida Sans Unicode"/>
              </a:rPr>
              <a:t>euro – 1 proiect); </a:t>
            </a:r>
          </a:p>
          <a:p>
            <a:pPr marL="12700">
              <a:lnSpc>
                <a:spcPct val="100000"/>
              </a:lnSpc>
            </a:pPr>
            <a:r>
              <a:rPr lang="ro-RO" b="1" spc="-10" dirty="0">
                <a:cs typeface="Lucida Sans Unicode"/>
              </a:rPr>
              <a:t>  -  START-UP non </a:t>
            </a:r>
            <a:r>
              <a:rPr lang="ro-RO" b="1" spc="-10" dirty="0" smtClean="0">
                <a:cs typeface="Lucida Sans Unicode"/>
              </a:rPr>
              <a:t>agricol EURI (70.000 </a:t>
            </a:r>
            <a:r>
              <a:rPr lang="ro-RO" b="1" spc="-10" dirty="0">
                <a:cs typeface="Lucida Sans Unicode"/>
              </a:rPr>
              <a:t>euro - </a:t>
            </a:r>
            <a:r>
              <a:rPr lang="ro-RO" b="1" spc="-10" dirty="0" smtClean="0">
                <a:cs typeface="Lucida Sans Unicode"/>
              </a:rPr>
              <a:t>2  </a:t>
            </a:r>
            <a:r>
              <a:rPr lang="ro-RO" b="1" spc="-10" dirty="0">
                <a:cs typeface="Lucida Sans Unicode"/>
              </a:rPr>
              <a:t>proiecte); </a:t>
            </a:r>
          </a:p>
          <a:p>
            <a:pPr marL="12700">
              <a:lnSpc>
                <a:spcPct val="100000"/>
              </a:lnSpc>
            </a:pPr>
            <a:r>
              <a:rPr lang="ro-RO" b="1" spc="-10" dirty="0" smtClean="0">
                <a:cs typeface="Lucida Sans Unicode"/>
              </a:rPr>
              <a:t> -  </a:t>
            </a:r>
            <a:r>
              <a:rPr lang="ro-RO" b="1" spc="-10" dirty="0">
                <a:cs typeface="Lucida Sans Unicode"/>
              </a:rPr>
              <a:t>UAT –uri </a:t>
            </a:r>
            <a:r>
              <a:rPr lang="ro-RO" b="1" spc="-10" dirty="0" smtClean="0">
                <a:cs typeface="Lucida Sans Unicode"/>
              </a:rPr>
              <a:t>(116.269 </a:t>
            </a:r>
            <a:r>
              <a:rPr lang="ro-RO" b="1" spc="-10" dirty="0">
                <a:cs typeface="Lucida Sans Unicode"/>
              </a:rPr>
              <a:t>euro – </a:t>
            </a:r>
            <a:r>
              <a:rPr lang="ro-RO" b="1" spc="-10" dirty="0" smtClean="0">
                <a:cs typeface="Lucida Sans Unicode"/>
              </a:rPr>
              <a:t>3 </a:t>
            </a:r>
            <a:r>
              <a:rPr lang="ro-RO" b="1" spc="-10" dirty="0">
                <a:cs typeface="Lucida Sans Unicode"/>
              </a:rPr>
              <a:t>proiecte) ; </a:t>
            </a:r>
            <a:endParaRPr lang="ro-RO" b="1" spc="-10" dirty="0" smtClean="0">
              <a:cs typeface="Lucida Sans Unicode"/>
            </a:endParaRPr>
          </a:p>
          <a:p>
            <a:pPr marL="12700">
              <a:lnSpc>
                <a:spcPct val="100000"/>
              </a:lnSpc>
            </a:pPr>
            <a:endParaRPr lang="ro-RO" sz="1200" b="1" spc="-10" dirty="0">
              <a:cs typeface="Lucida Sans Unicode"/>
            </a:endParaRPr>
          </a:p>
          <a:p>
            <a:pPr marL="12700">
              <a:lnSpc>
                <a:spcPct val="100000"/>
              </a:lnSpc>
            </a:pPr>
            <a:r>
              <a:rPr lang="ro-RO" b="1" spc="-10" dirty="0" smtClean="0">
                <a:solidFill>
                  <a:srgbClr val="FF0000"/>
                </a:solidFill>
                <a:cs typeface="Lucida Sans Unicode"/>
              </a:rPr>
              <a:t>   1 singur proiect se află în </a:t>
            </a:r>
            <a:r>
              <a:rPr lang="ro-RO" b="1" spc="-10" dirty="0" smtClean="0">
                <a:solidFill>
                  <a:srgbClr val="FF0000"/>
                </a:solidFill>
                <a:cs typeface="Lucida Sans Unicode"/>
              </a:rPr>
              <a:t>evaluare la AFIR!!!</a:t>
            </a:r>
            <a:endParaRPr lang="ro-RO" b="1" spc="-10" dirty="0">
              <a:solidFill>
                <a:srgbClr val="FF0000"/>
              </a:solidFill>
              <a:cs typeface="Lucida Sans Unicode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4532248" y="4556697"/>
            <a:ext cx="7126352" cy="1615503"/>
          </a:xfrm>
          <a:custGeom>
            <a:avLst/>
            <a:gdLst/>
            <a:ahLst/>
            <a:cxnLst/>
            <a:rect l="l" t="t" r="r" b="b"/>
            <a:pathLst>
              <a:path w="7077709" h="1222375">
                <a:moveTo>
                  <a:pt x="6855714" y="0"/>
                </a:moveTo>
                <a:lnTo>
                  <a:pt x="27559" y="0"/>
                </a:lnTo>
                <a:lnTo>
                  <a:pt x="16823" y="2160"/>
                </a:lnTo>
                <a:lnTo>
                  <a:pt x="8064" y="8048"/>
                </a:lnTo>
                <a:lnTo>
                  <a:pt x="2162" y="16769"/>
                </a:lnTo>
                <a:lnTo>
                  <a:pt x="0" y="27431"/>
                </a:lnTo>
                <a:lnTo>
                  <a:pt x="0" y="1194396"/>
                </a:lnTo>
                <a:lnTo>
                  <a:pt x="2162" y="1205102"/>
                </a:lnTo>
                <a:lnTo>
                  <a:pt x="8064" y="1213846"/>
                </a:lnTo>
                <a:lnTo>
                  <a:pt x="16823" y="1219742"/>
                </a:lnTo>
                <a:lnTo>
                  <a:pt x="27559" y="1221905"/>
                </a:lnTo>
                <a:lnTo>
                  <a:pt x="6857237" y="1221867"/>
                </a:lnTo>
                <a:lnTo>
                  <a:pt x="6901687" y="1217053"/>
                </a:lnTo>
                <a:lnTo>
                  <a:pt x="6943344" y="1203858"/>
                </a:lnTo>
                <a:lnTo>
                  <a:pt x="6971554" y="1188910"/>
                </a:lnTo>
                <a:lnTo>
                  <a:pt x="33020" y="1188897"/>
                </a:lnTo>
                <a:lnTo>
                  <a:pt x="33020" y="33019"/>
                </a:lnTo>
                <a:lnTo>
                  <a:pt x="6971662" y="33019"/>
                </a:lnTo>
                <a:lnTo>
                  <a:pt x="6960361" y="26162"/>
                </a:lnTo>
                <a:lnTo>
                  <a:pt x="6940804" y="16890"/>
                </a:lnTo>
                <a:lnTo>
                  <a:pt x="6920483" y="9651"/>
                </a:lnTo>
                <a:lnTo>
                  <a:pt x="6898894" y="4190"/>
                </a:lnTo>
                <a:lnTo>
                  <a:pt x="6877050" y="1142"/>
                </a:lnTo>
                <a:lnTo>
                  <a:pt x="6855714" y="0"/>
                </a:lnTo>
                <a:close/>
              </a:path>
              <a:path w="7077709" h="1222375">
                <a:moveTo>
                  <a:pt x="6971662" y="33019"/>
                </a:moveTo>
                <a:lnTo>
                  <a:pt x="6855714" y="33019"/>
                </a:lnTo>
                <a:lnTo>
                  <a:pt x="6875399" y="34035"/>
                </a:lnTo>
                <a:lnTo>
                  <a:pt x="6894068" y="36829"/>
                </a:lnTo>
                <a:lnTo>
                  <a:pt x="6946010" y="55879"/>
                </a:lnTo>
                <a:lnTo>
                  <a:pt x="6989445" y="88518"/>
                </a:lnTo>
                <a:lnTo>
                  <a:pt x="7022083" y="132206"/>
                </a:lnTo>
                <a:lnTo>
                  <a:pt x="7040880" y="184150"/>
                </a:lnTo>
                <a:lnTo>
                  <a:pt x="7044690" y="999896"/>
                </a:lnTo>
                <a:lnTo>
                  <a:pt x="7043674" y="1019517"/>
                </a:lnTo>
                <a:lnTo>
                  <a:pt x="7029704" y="1073759"/>
                </a:lnTo>
                <a:lnTo>
                  <a:pt x="7001383" y="1120355"/>
                </a:lnTo>
                <a:lnTo>
                  <a:pt x="6961124" y="1156766"/>
                </a:lnTo>
                <a:lnTo>
                  <a:pt x="6911721" y="1180477"/>
                </a:lnTo>
                <a:lnTo>
                  <a:pt x="6855459" y="1188910"/>
                </a:lnTo>
                <a:lnTo>
                  <a:pt x="6971575" y="1188897"/>
                </a:lnTo>
                <a:lnTo>
                  <a:pt x="7013575" y="1155953"/>
                </a:lnTo>
                <a:lnTo>
                  <a:pt x="7040372" y="1122959"/>
                </a:lnTo>
                <a:lnTo>
                  <a:pt x="7060819" y="1084973"/>
                </a:lnTo>
                <a:lnTo>
                  <a:pt x="7073392" y="1043089"/>
                </a:lnTo>
                <a:lnTo>
                  <a:pt x="7077709" y="999896"/>
                </a:lnTo>
                <a:lnTo>
                  <a:pt x="7077583" y="220598"/>
                </a:lnTo>
                <a:lnTo>
                  <a:pt x="7072883" y="175767"/>
                </a:lnTo>
                <a:lnTo>
                  <a:pt x="7059676" y="134365"/>
                </a:lnTo>
                <a:lnTo>
                  <a:pt x="7038975" y="96773"/>
                </a:lnTo>
                <a:lnTo>
                  <a:pt x="7011670" y="64134"/>
                </a:lnTo>
                <a:lnTo>
                  <a:pt x="6978777" y="37337"/>
                </a:lnTo>
                <a:lnTo>
                  <a:pt x="6971662" y="33019"/>
                </a:lnTo>
                <a:close/>
              </a:path>
              <a:path w="7077709" h="1222375">
                <a:moveTo>
                  <a:pt x="6855714" y="43941"/>
                </a:moveTo>
                <a:lnTo>
                  <a:pt x="44068" y="43941"/>
                </a:lnTo>
                <a:lnTo>
                  <a:pt x="44068" y="1177899"/>
                </a:lnTo>
                <a:lnTo>
                  <a:pt x="6854825" y="1177924"/>
                </a:lnTo>
                <a:lnTo>
                  <a:pt x="6873112" y="1177048"/>
                </a:lnTo>
                <a:lnTo>
                  <a:pt x="6890766" y="1174419"/>
                </a:lnTo>
                <a:lnTo>
                  <a:pt x="6907910" y="1170165"/>
                </a:lnTo>
                <a:lnTo>
                  <a:pt x="6916696" y="1166939"/>
                </a:lnTo>
                <a:lnTo>
                  <a:pt x="55117" y="1166901"/>
                </a:lnTo>
                <a:lnTo>
                  <a:pt x="55117" y="54990"/>
                </a:lnTo>
                <a:lnTo>
                  <a:pt x="6916885" y="54990"/>
                </a:lnTo>
                <a:lnTo>
                  <a:pt x="6909434" y="52196"/>
                </a:lnTo>
                <a:lnTo>
                  <a:pt x="6892417" y="47751"/>
                </a:lnTo>
                <a:lnTo>
                  <a:pt x="6874764" y="44957"/>
                </a:lnTo>
                <a:lnTo>
                  <a:pt x="6855714" y="43941"/>
                </a:lnTo>
                <a:close/>
              </a:path>
              <a:path w="7077709" h="1222375">
                <a:moveTo>
                  <a:pt x="6916885" y="54990"/>
                </a:moveTo>
                <a:lnTo>
                  <a:pt x="6855714" y="54990"/>
                </a:lnTo>
                <a:lnTo>
                  <a:pt x="6874256" y="56006"/>
                </a:lnTo>
                <a:lnTo>
                  <a:pt x="6890893" y="58546"/>
                </a:lnTo>
                <a:lnTo>
                  <a:pt x="6936485" y="75691"/>
                </a:lnTo>
                <a:lnTo>
                  <a:pt x="6974712" y="104775"/>
                </a:lnTo>
                <a:lnTo>
                  <a:pt x="7003287" y="143637"/>
                </a:lnTo>
                <a:lnTo>
                  <a:pt x="7019671" y="189737"/>
                </a:lnTo>
                <a:lnTo>
                  <a:pt x="7022595" y="220598"/>
                </a:lnTo>
                <a:lnTo>
                  <a:pt x="7022592" y="999896"/>
                </a:lnTo>
                <a:lnTo>
                  <a:pt x="7014718" y="1050798"/>
                </a:lnTo>
                <a:lnTo>
                  <a:pt x="6993508" y="1094206"/>
                </a:lnTo>
                <a:lnTo>
                  <a:pt x="6960997" y="1129512"/>
                </a:lnTo>
                <a:lnTo>
                  <a:pt x="6919468" y="1154277"/>
                </a:lnTo>
                <a:lnTo>
                  <a:pt x="6871461" y="1166177"/>
                </a:lnTo>
                <a:lnTo>
                  <a:pt x="6854317" y="1166939"/>
                </a:lnTo>
                <a:lnTo>
                  <a:pt x="6916696" y="1166939"/>
                </a:lnTo>
                <a:lnTo>
                  <a:pt x="6954520" y="1147965"/>
                </a:lnTo>
                <a:lnTo>
                  <a:pt x="6992493" y="1113815"/>
                </a:lnTo>
                <a:lnTo>
                  <a:pt x="7019417" y="1070013"/>
                </a:lnTo>
                <a:lnTo>
                  <a:pt x="7032538" y="1019517"/>
                </a:lnTo>
                <a:lnTo>
                  <a:pt x="7033641" y="999896"/>
                </a:lnTo>
                <a:lnTo>
                  <a:pt x="7033530" y="220598"/>
                </a:lnTo>
                <a:lnTo>
                  <a:pt x="7025894" y="169798"/>
                </a:lnTo>
                <a:lnTo>
                  <a:pt x="7003669" y="123062"/>
                </a:lnTo>
                <a:lnTo>
                  <a:pt x="6969506" y="85089"/>
                </a:lnTo>
                <a:lnTo>
                  <a:pt x="6925691" y="58292"/>
                </a:lnTo>
                <a:lnTo>
                  <a:pt x="6916885" y="54990"/>
                </a:lnTo>
                <a:close/>
              </a:path>
            </a:pathLst>
          </a:custGeom>
          <a:solidFill>
            <a:srgbClr val="CDDFE8">
              <a:alpha val="90194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652631" y="4724400"/>
            <a:ext cx="3690769" cy="1437448"/>
          </a:xfrm>
          <a:custGeom>
            <a:avLst/>
            <a:gdLst/>
            <a:ahLst/>
            <a:cxnLst/>
            <a:rect l="l" t="t" r="r" b="b"/>
            <a:pathLst>
              <a:path w="3950335" h="1458595">
                <a:moveTo>
                  <a:pt x="3707129" y="0"/>
                </a:moveTo>
                <a:lnTo>
                  <a:pt x="243103" y="0"/>
                </a:lnTo>
                <a:lnTo>
                  <a:pt x="194108" y="4938"/>
                </a:lnTo>
                <a:lnTo>
                  <a:pt x="148475" y="19103"/>
                </a:lnTo>
                <a:lnTo>
                  <a:pt x="107181" y="41516"/>
                </a:lnTo>
                <a:lnTo>
                  <a:pt x="71202" y="71199"/>
                </a:lnTo>
                <a:lnTo>
                  <a:pt x="41517" y="107174"/>
                </a:lnTo>
                <a:lnTo>
                  <a:pt x="19103" y="148464"/>
                </a:lnTo>
                <a:lnTo>
                  <a:pt x="4938" y="194091"/>
                </a:lnTo>
                <a:lnTo>
                  <a:pt x="0" y="243077"/>
                </a:lnTo>
                <a:lnTo>
                  <a:pt x="0" y="1215440"/>
                </a:lnTo>
                <a:lnTo>
                  <a:pt x="4938" y="1264435"/>
                </a:lnTo>
                <a:lnTo>
                  <a:pt x="19103" y="1310068"/>
                </a:lnTo>
                <a:lnTo>
                  <a:pt x="41517" y="1351363"/>
                </a:lnTo>
                <a:lnTo>
                  <a:pt x="71202" y="1387341"/>
                </a:lnTo>
                <a:lnTo>
                  <a:pt x="107181" y="1417026"/>
                </a:lnTo>
                <a:lnTo>
                  <a:pt x="148475" y="1439440"/>
                </a:lnTo>
                <a:lnTo>
                  <a:pt x="194108" y="1453605"/>
                </a:lnTo>
                <a:lnTo>
                  <a:pt x="243103" y="1458544"/>
                </a:lnTo>
                <a:lnTo>
                  <a:pt x="3707129" y="1458544"/>
                </a:lnTo>
                <a:lnTo>
                  <a:pt x="3756116" y="1453605"/>
                </a:lnTo>
                <a:lnTo>
                  <a:pt x="3801743" y="1439440"/>
                </a:lnTo>
                <a:lnTo>
                  <a:pt x="3843033" y="1417026"/>
                </a:lnTo>
                <a:lnTo>
                  <a:pt x="3879008" y="1387341"/>
                </a:lnTo>
                <a:lnTo>
                  <a:pt x="3908691" y="1351363"/>
                </a:lnTo>
                <a:lnTo>
                  <a:pt x="3931104" y="1310068"/>
                </a:lnTo>
                <a:lnTo>
                  <a:pt x="3945269" y="1264435"/>
                </a:lnTo>
                <a:lnTo>
                  <a:pt x="3950208" y="1215440"/>
                </a:lnTo>
                <a:lnTo>
                  <a:pt x="3950208" y="243077"/>
                </a:lnTo>
                <a:lnTo>
                  <a:pt x="3945269" y="194091"/>
                </a:lnTo>
                <a:lnTo>
                  <a:pt x="3931104" y="148464"/>
                </a:lnTo>
                <a:lnTo>
                  <a:pt x="3908691" y="107174"/>
                </a:lnTo>
                <a:lnTo>
                  <a:pt x="3879008" y="71199"/>
                </a:lnTo>
                <a:lnTo>
                  <a:pt x="3843033" y="41516"/>
                </a:lnTo>
                <a:lnTo>
                  <a:pt x="3801743" y="19103"/>
                </a:lnTo>
                <a:lnTo>
                  <a:pt x="3756116" y="4938"/>
                </a:lnTo>
                <a:lnTo>
                  <a:pt x="3707129" y="0"/>
                </a:lnTo>
                <a:close/>
              </a:path>
            </a:pathLst>
          </a:custGeom>
          <a:solidFill>
            <a:srgbClr val="2CA1BE"/>
          </a:solidFill>
        </p:spPr>
        <p:txBody>
          <a:bodyPr wrap="square" lIns="0" tIns="0" rIns="0" bIns="0" rtlCol="0"/>
          <a:lstStyle/>
          <a:p>
            <a:pPr algn="ctr"/>
            <a:endParaRPr lang="ro-RO" dirty="0" smtClean="0"/>
          </a:p>
          <a:p>
            <a:pPr algn="ctr"/>
            <a:r>
              <a:rPr lang="ro-RO" dirty="0" smtClean="0"/>
              <a:t>MĂSURI LANSATE ÎN 2024                                    CU</a:t>
            </a:r>
            <a:r>
              <a:rPr lang="ro-RO" sz="1600" dirty="0" smtClean="0"/>
              <a:t> O VALOARE DE: </a:t>
            </a:r>
            <a:r>
              <a:rPr lang="ro-RO" sz="1600" b="1" dirty="0" smtClean="0"/>
              <a:t>227.269,00 EURO</a:t>
            </a:r>
          </a:p>
          <a:p>
            <a:pPr algn="ctr"/>
            <a:r>
              <a:rPr lang="ro-RO" sz="1600" dirty="0" smtClean="0"/>
              <a:t>     </a:t>
            </a:r>
            <a:r>
              <a:rPr lang="ro-RO" sz="1600" dirty="0"/>
              <a:t>(EURI și FEADR)</a:t>
            </a:r>
          </a:p>
        </p:txBody>
      </p:sp>
      <p:sp>
        <p:nvSpPr>
          <p:cNvPr id="18" name="object 18"/>
          <p:cNvSpPr/>
          <p:nvPr/>
        </p:nvSpPr>
        <p:spPr>
          <a:xfrm>
            <a:off x="582104" y="4521136"/>
            <a:ext cx="4005579" cy="1615502"/>
          </a:xfrm>
          <a:custGeom>
            <a:avLst/>
            <a:gdLst/>
            <a:ahLst/>
            <a:cxnLst/>
            <a:rect l="l" t="t" r="r" b="b"/>
            <a:pathLst>
              <a:path w="4005579" h="1511300">
                <a:moveTo>
                  <a:pt x="3814508" y="12700"/>
                </a:moveTo>
                <a:lnTo>
                  <a:pt x="189014" y="12700"/>
                </a:lnTo>
                <a:lnTo>
                  <a:pt x="164007" y="25400"/>
                </a:lnTo>
                <a:lnTo>
                  <a:pt x="140436" y="38100"/>
                </a:lnTo>
                <a:lnTo>
                  <a:pt x="118300" y="50800"/>
                </a:lnTo>
                <a:lnTo>
                  <a:pt x="97459" y="63500"/>
                </a:lnTo>
                <a:lnTo>
                  <a:pt x="78422" y="88900"/>
                </a:lnTo>
                <a:lnTo>
                  <a:pt x="61023" y="101600"/>
                </a:lnTo>
                <a:lnTo>
                  <a:pt x="45516" y="127000"/>
                </a:lnTo>
                <a:lnTo>
                  <a:pt x="32042" y="152400"/>
                </a:lnTo>
                <a:lnTo>
                  <a:pt x="20828" y="165100"/>
                </a:lnTo>
                <a:lnTo>
                  <a:pt x="8293" y="203200"/>
                </a:lnTo>
                <a:lnTo>
                  <a:pt x="1320" y="254000"/>
                </a:lnTo>
                <a:lnTo>
                  <a:pt x="292" y="266700"/>
                </a:lnTo>
                <a:lnTo>
                  <a:pt x="0" y="279400"/>
                </a:lnTo>
                <a:lnTo>
                  <a:pt x="0" y="1244600"/>
                </a:lnTo>
                <a:lnTo>
                  <a:pt x="368" y="1257300"/>
                </a:lnTo>
                <a:lnTo>
                  <a:pt x="1447" y="1270000"/>
                </a:lnTo>
                <a:lnTo>
                  <a:pt x="3200" y="1282700"/>
                </a:lnTo>
                <a:lnTo>
                  <a:pt x="5638" y="1308100"/>
                </a:lnTo>
                <a:lnTo>
                  <a:pt x="8686" y="1320800"/>
                </a:lnTo>
                <a:lnTo>
                  <a:pt x="12636" y="1333500"/>
                </a:lnTo>
                <a:lnTo>
                  <a:pt x="21843" y="1358900"/>
                </a:lnTo>
                <a:lnTo>
                  <a:pt x="33324" y="1371600"/>
                </a:lnTo>
                <a:lnTo>
                  <a:pt x="47028" y="1397000"/>
                </a:lnTo>
                <a:lnTo>
                  <a:pt x="62699" y="1422400"/>
                </a:lnTo>
                <a:lnTo>
                  <a:pt x="80213" y="1435100"/>
                </a:lnTo>
                <a:lnTo>
                  <a:pt x="99542" y="1460500"/>
                </a:lnTo>
                <a:lnTo>
                  <a:pt x="120434" y="1473200"/>
                </a:lnTo>
                <a:lnTo>
                  <a:pt x="142849" y="1485900"/>
                </a:lnTo>
                <a:lnTo>
                  <a:pt x="166535" y="1498600"/>
                </a:lnTo>
                <a:lnTo>
                  <a:pt x="190728" y="1511300"/>
                </a:lnTo>
                <a:lnTo>
                  <a:pt x="3816413" y="1511300"/>
                </a:lnTo>
                <a:lnTo>
                  <a:pt x="3841178" y="1498600"/>
                </a:lnTo>
                <a:lnTo>
                  <a:pt x="3864800" y="1485900"/>
                </a:lnTo>
                <a:lnTo>
                  <a:pt x="222605" y="1485900"/>
                </a:lnTo>
                <a:lnTo>
                  <a:pt x="211124" y="1473200"/>
                </a:lnTo>
                <a:lnTo>
                  <a:pt x="199898" y="1473200"/>
                </a:lnTo>
                <a:lnTo>
                  <a:pt x="177876" y="1460500"/>
                </a:lnTo>
                <a:lnTo>
                  <a:pt x="157124" y="1460500"/>
                </a:lnTo>
                <a:lnTo>
                  <a:pt x="137604" y="1447800"/>
                </a:lnTo>
                <a:lnTo>
                  <a:pt x="119265" y="1435100"/>
                </a:lnTo>
                <a:lnTo>
                  <a:pt x="102450" y="1409700"/>
                </a:lnTo>
                <a:lnTo>
                  <a:pt x="87096" y="1397000"/>
                </a:lnTo>
                <a:lnTo>
                  <a:pt x="73418" y="1384300"/>
                </a:lnTo>
                <a:lnTo>
                  <a:pt x="61531" y="1358900"/>
                </a:lnTo>
                <a:lnTo>
                  <a:pt x="51600" y="1333500"/>
                </a:lnTo>
                <a:lnTo>
                  <a:pt x="43611" y="1320800"/>
                </a:lnTo>
                <a:lnTo>
                  <a:pt x="35674" y="1282700"/>
                </a:lnTo>
                <a:lnTo>
                  <a:pt x="32994" y="1244600"/>
                </a:lnTo>
                <a:lnTo>
                  <a:pt x="32994" y="279400"/>
                </a:lnTo>
                <a:lnTo>
                  <a:pt x="35712" y="241300"/>
                </a:lnTo>
                <a:lnTo>
                  <a:pt x="43738" y="203200"/>
                </a:lnTo>
                <a:lnTo>
                  <a:pt x="61785" y="165100"/>
                </a:lnTo>
                <a:lnTo>
                  <a:pt x="73723" y="139700"/>
                </a:lnTo>
                <a:lnTo>
                  <a:pt x="87426" y="127000"/>
                </a:lnTo>
                <a:lnTo>
                  <a:pt x="102806" y="101600"/>
                </a:lnTo>
                <a:lnTo>
                  <a:pt x="119684" y="88900"/>
                </a:lnTo>
                <a:lnTo>
                  <a:pt x="138036" y="76200"/>
                </a:lnTo>
                <a:lnTo>
                  <a:pt x="157606" y="63500"/>
                </a:lnTo>
                <a:lnTo>
                  <a:pt x="178384" y="50800"/>
                </a:lnTo>
                <a:lnTo>
                  <a:pt x="211429" y="50800"/>
                </a:lnTo>
                <a:lnTo>
                  <a:pt x="222834" y="38100"/>
                </a:lnTo>
                <a:lnTo>
                  <a:pt x="3862387" y="38100"/>
                </a:lnTo>
                <a:lnTo>
                  <a:pt x="3838765" y="25400"/>
                </a:lnTo>
                <a:lnTo>
                  <a:pt x="3814508" y="12700"/>
                </a:lnTo>
                <a:close/>
              </a:path>
              <a:path w="4005579" h="1511300">
                <a:moveTo>
                  <a:pt x="3862387" y="38100"/>
                </a:moveTo>
                <a:lnTo>
                  <a:pt x="3782631" y="38100"/>
                </a:lnTo>
                <a:lnTo>
                  <a:pt x="3794188" y="50800"/>
                </a:lnTo>
                <a:lnTo>
                  <a:pt x="3827462" y="50800"/>
                </a:lnTo>
                <a:lnTo>
                  <a:pt x="3848163" y="63500"/>
                </a:lnTo>
                <a:lnTo>
                  <a:pt x="3867721" y="76200"/>
                </a:lnTo>
                <a:lnTo>
                  <a:pt x="3886009" y="88900"/>
                </a:lnTo>
                <a:lnTo>
                  <a:pt x="3902900" y="101600"/>
                </a:lnTo>
                <a:lnTo>
                  <a:pt x="3918140" y="127000"/>
                </a:lnTo>
                <a:lnTo>
                  <a:pt x="3931729" y="139700"/>
                </a:lnTo>
                <a:lnTo>
                  <a:pt x="3943667" y="165100"/>
                </a:lnTo>
                <a:lnTo>
                  <a:pt x="3953700" y="177800"/>
                </a:lnTo>
                <a:lnTo>
                  <a:pt x="3961574" y="203200"/>
                </a:lnTo>
                <a:lnTo>
                  <a:pt x="3969575" y="241300"/>
                </a:lnTo>
                <a:lnTo>
                  <a:pt x="3972242" y="279400"/>
                </a:lnTo>
                <a:lnTo>
                  <a:pt x="3972242" y="1244600"/>
                </a:lnTo>
                <a:lnTo>
                  <a:pt x="3969448" y="1282700"/>
                </a:lnTo>
                <a:lnTo>
                  <a:pt x="3961447" y="1320800"/>
                </a:lnTo>
                <a:lnTo>
                  <a:pt x="3953446" y="1333500"/>
                </a:lnTo>
                <a:lnTo>
                  <a:pt x="3943413" y="1358900"/>
                </a:lnTo>
                <a:lnTo>
                  <a:pt x="3931475" y="1384300"/>
                </a:lnTo>
                <a:lnTo>
                  <a:pt x="3917759" y="1397000"/>
                </a:lnTo>
                <a:lnTo>
                  <a:pt x="3902519" y="1409700"/>
                </a:lnTo>
                <a:lnTo>
                  <a:pt x="3885628" y="1435100"/>
                </a:lnTo>
                <a:lnTo>
                  <a:pt x="3867213" y="1447800"/>
                </a:lnTo>
                <a:lnTo>
                  <a:pt x="3847655" y="1460500"/>
                </a:lnTo>
                <a:lnTo>
                  <a:pt x="3826954" y="1460500"/>
                </a:lnTo>
                <a:lnTo>
                  <a:pt x="3804983" y="1473200"/>
                </a:lnTo>
                <a:lnTo>
                  <a:pt x="3793934" y="1473200"/>
                </a:lnTo>
                <a:lnTo>
                  <a:pt x="3782377" y="1485900"/>
                </a:lnTo>
                <a:lnTo>
                  <a:pt x="3864800" y="1485900"/>
                </a:lnTo>
                <a:lnTo>
                  <a:pt x="3887025" y="1473200"/>
                </a:lnTo>
                <a:lnTo>
                  <a:pt x="3907853" y="1460500"/>
                </a:lnTo>
                <a:lnTo>
                  <a:pt x="3926903" y="1435100"/>
                </a:lnTo>
                <a:lnTo>
                  <a:pt x="3944175" y="1422400"/>
                </a:lnTo>
                <a:lnTo>
                  <a:pt x="3973131" y="1371600"/>
                </a:lnTo>
                <a:lnTo>
                  <a:pt x="3993197" y="1320800"/>
                </a:lnTo>
                <a:lnTo>
                  <a:pt x="4002214" y="1282700"/>
                </a:lnTo>
                <a:lnTo>
                  <a:pt x="4005262" y="1244600"/>
                </a:lnTo>
                <a:lnTo>
                  <a:pt x="4005135" y="279400"/>
                </a:lnTo>
                <a:lnTo>
                  <a:pt x="4003738" y="241300"/>
                </a:lnTo>
                <a:lnTo>
                  <a:pt x="3996499" y="203200"/>
                </a:lnTo>
                <a:lnTo>
                  <a:pt x="3983418" y="165100"/>
                </a:lnTo>
                <a:lnTo>
                  <a:pt x="3958145" y="127000"/>
                </a:lnTo>
                <a:lnTo>
                  <a:pt x="3942524" y="101600"/>
                </a:lnTo>
                <a:lnTo>
                  <a:pt x="3925125" y="76200"/>
                </a:lnTo>
                <a:lnTo>
                  <a:pt x="3905694" y="63500"/>
                </a:lnTo>
                <a:lnTo>
                  <a:pt x="3884866" y="50800"/>
                </a:lnTo>
                <a:lnTo>
                  <a:pt x="3862387" y="38100"/>
                </a:lnTo>
                <a:close/>
              </a:path>
              <a:path w="4005579" h="1511300">
                <a:moveTo>
                  <a:pt x="3790886" y="1460500"/>
                </a:moveTo>
                <a:lnTo>
                  <a:pt x="213563" y="1460500"/>
                </a:lnTo>
                <a:lnTo>
                  <a:pt x="224574" y="1473200"/>
                </a:lnTo>
                <a:lnTo>
                  <a:pt x="3779837" y="1473200"/>
                </a:lnTo>
                <a:lnTo>
                  <a:pt x="3790886" y="1460500"/>
                </a:lnTo>
                <a:close/>
              </a:path>
              <a:path w="4005579" h="1511300">
                <a:moveTo>
                  <a:pt x="207721" y="63500"/>
                </a:moveTo>
                <a:lnTo>
                  <a:pt x="183184" y="63500"/>
                </a:lnTo>
                <a:lnTo>
                  <a:pt x="163334" y="76200"/>
                </a:lnTo>
                <a:lnTo>
                  <a:pt x="127101" y="101600"/>
                </a:lnTo>
                <a:lnTo>
                  <a:pt x="96227" y="127000"/>
                </a:lnTo>
                <a:lnTo>
                  <a:pt x="83134" y="152400"/>
                </a:lnTo>
                <a:lnTo>
                  <a:pt x="71704" y="165100"/>
                </a:lnTo>
                <a:lnTo>
                  <a:pt x="62128" y="190500"/>
                </a:lnTo>
                <a:lnTo>
                  <a:pt x="54305" y="203200"/>
                </a:lnTo>
                <a:lnTo>
                  <a:pt x="51206" y="215900"/>
                </a:lnTo>
                <a:lnTo>
                  <a:pt x="45186" y="254000"/>
                </a:lnTo>
                <a:lnTo>
                  <a:pt x="43992" y="279400"/>
                </a:lnTo>
                <a:lnTo>
                  <a:pt x="43992" y="1244600"/>
                </a:lnTo>
                <a:lnTo>
                  <a:pt x="46494" y="1282700"/>
                </a:lnTo>
                <a:lnTo>
                  <a:pt x="50977" y="1308100"/>
                </a:lnTo>
                <a:lnTo>
                  <a:pt x="53936" y="1308100"/>
                </a:lnTo>
                <a:lnTo>
                  <a:pt x="61518" y="1333500"/>
                </a:lnTo>
                <a:lnTo>
                  <a:pt x="70942" y="1358900"/>
                </a:lnTo>
                <a:lnTo>
                  <a:pt x="82219" y="1371600"/>
                </a:lnTo>
                <a:lnTo>
                  <a:pt x="95224" y="1384300"/>
                </a:lnTo>
                <a:lnTo>
                  <a:pt x="109854" y="1409700"/>
                </a:lnTo>
                <a:lnTo>
                  <a:pt x="125844" y="1422400"/>
                </a:lnTo>
                <a:lnTo>
                  <a:pt x="143332" y="1435100"/>
                </a:lnTo>
                <a:lnTo>
                  <a:pt x="161886" y="1447800"/>
                </a:lnTo>
                <a:lnTo>
                  <a:pt x="181660" y="1460500"/>
                </a:lnTo>
                <a:lnTo>
                  <a:pt x="216001" y="1460500"/>
                </a:lnTo>
                <a:lnTo>
                  <a:pt x="206019" y="1447800"/>
                </a:lnTo>
                <a:lnTo>
                  <a:pt x="185445" y="1447800"/>
                </a:lnTo>
                <a:lnTo>
                  <a:pt x="166649" y="1435100"/>
                </a:lnTo>
                <a:lnTo>
                  <a:pt x="132422" y="1409700"/>
                </a:lnTo>
                <a:lnTo>
                  <a:pt x="103352" y="1384300"/>
                </a:lnTo>
                <a:lnTo>
                  <a:pt x="80340" y="1346200"/>
                </a:lnTo>
                <a:lnTo>
                  <a:pt x="71437" y="1333500"/>
                </a:lnTo>
                <a:lnTo>
                  <a:pt x="64262" y="1308100"/>
                </a:lnTo>
                <a:lnTo>
                  <a:pt x="61544" y="1295400"/>
                </a:lnTo>
                <a:lnTo>
                  <a:pt x="59258" y="1295400"/>
                </a:lnTo>
                <a:lnTo>
                  <a:pt x="57315" y="1282700"/>
                </a:lnTo>
                <a:lnTo>
                  <a:pt x="56019" y="1270000"/>
                </a:lnTo>
                <a:lnTo>
                  <a:pt x="55194" y="1257300"/>
                </a:lnTo>
                <a:lnTo>
                  <a:pt x="54990" y="1244600"/>
                </a:lnTo>
                <a:lnTo>
                  <a:pt x="54990" y="279400"/>
                </a:lnTo>
                <a:lnTo>
                  <a:pt x="57543" y="241300"/>
                </a:lnTo>
                <a:lnTo>
                  <a:pt x="61937" y="215900"/>
                </a:lnTo>
                <a:lnTo>
                  <a:pt x="64871" y="215900"/>
                </a:lnTo>
                <a:lnTo>
                  <a:pt x="72453" y="190500"/>
                </a:lnTo>
                <a:lnTo>
                  <a:pt x="81622" y="165100"/>
                </a:lnTo>
                <a:lnTo>
                  <a:pt x="92532" y="152400"/>
                </a:lnTo>
                <a:lnTo>
                  <a:pt x="105028" y="139700"/>
                </a:lnTo>
                <a:lnTo>
                  <a:pt x="119062" y="127000"/>
                </a:lnTo>
                <a:lnTo>
                  <a:pt x="134505" y="101600"/>
                </a:lnTo>
                <a:lnTo>
                  <a:pt x="151193" y="88900"/>
                </a:lnTo>
                <a:lnTo>
                  <a:pt x="169062" y="88900"/>
                </a:lnTo>
                <a:lnTo>
                  <a:pt x="187972" y="76200"/>
                </a:lnTo>
                <a:lnTo>
                  <a:pt x="207721" y="63500"/>
                </a:lnTo>
                <a:close/>
              </a:path>
              <a:path w="4005579" h="1511300">
                <a:moveTo>
                  <a:pt x="3823652" y="63500"/>
                </a:moveTo>
                <a:lnTo>
                  <a:pt x="3799268" y="63500"/>
                </a:lnTo>
                <a:lnTo>
                  <a:pt x="3819842" y="76200"/>
                </a:lnTo>
                <a:lnTo>
                  <a:pt x="3838638" y="88900"/>
                </a:lnTo>
                <a:lnTo>
                  <a:pt x="3872801" y="114300"/>
                </a:lnTo>
                <a:lnTo>
                  <a:pt x="3901757" y="139700"/>
                </a:lnTo>
                <a:lnTo>
                  <a:pt x="3924871" y="177800"/>
                </a:lnTo>
                <a:lnTo>
                  <a:pt x="3933888" y="190500"/>
                </a:lnTo>
                <a:lnTo>
                  <a:pt x="3940873" y="215900"/>
                </a:lnTo>
                <a:lnTo>
                  <a:pt x="3943667" y="215900"/>
                </a:lnTo>
                <a:lnTo>
                  <a:pt x="3945953" y="228600"/>
                </a:lnTo>
                <a:lnTo>
                  <a:pt x="3947858" y="241300"/>
                </a:lnTo>
                <a:lnTo>
                  <a:pt x="3949128" y="254000"/>
                </a:lnTo>
                <a:lnTo>
                  <a:pt x="3950017" y="266700"/>
                </a:lnTo>
                <a:lnTo>
                  <a:pt x="3950144" y="1244600"/>
                </a:lnTo>
                <a:lnTo>
                  <a:pt x="3949890" y="1257300"/>
                </a:lnTo>
                <a:lnTo>
                  <a:pt x="3949001" y="1270000"/>
                </a:lnTo>
                <a:lnTo>
                  <a:pt x="3947604" y="1282700"/>
                </a:lnTo>
                <a:lnTo>
                  <a:pt x="3945699" y="1295400"/>
                </a:lnTo>
                <a:lnTo>
                  <a:pt x="3943286" y="1308100"/>
                </a:lnTo>
                <a:lnTo>
                  <a:pt x="3940365" y="1308100"/>
                </a:lnTo>
                <a:lnTo>
                  <a:pt x="3932745" y="1333500"/>
                </a:lnTo>
                <a:lnTo>
                  <a:pt x="3923601" y="1346200"/>
                </a:lnTo>
                <a:lnTo>
                  <a:pt x="3912679" y="1371600"/>
                </a:lnTo>
                <a:lnTo>
                  <a:pt x="3900233" y="1384300"/>
                </a:lnTo>
                <a:lnTo>
                  <a:pt x="3870769" y="1409700"/>
                </a:lnTo>
                <a:lnTo>
                  <a:pt x="3836225" y="1435100"/>
                </a:lnTo>
                <a:lnTo>
                  <a:pt x="3817429" y="1447800"/>
                </a:lnTo>
                <a:lnTo>
                  <a:pt x="3797490" y="1447800"/>
                </a:lnTo>
                <a:lnTo>
                  <a:pt x="3787965" y="1460500"/>
                </a:lnTo>
                <a:lnTo>
                  <a:pt x="3822128" y="1460500"/>
                </a:lnTo>
                <a:lnTo>
                  <a:pt x="3841940" y="1447800"/>
                </a:lnTo>
                <a:lnTo>
                  <a:pt x="3878135" y="1422400"/>
                </a:lnTo>
                <a:lnTo>
                  <a:pt x="3908996" y="1397000"/>
                </a:lnTo>
                <a:lnTo>
                  <a:pt x="3922077" y="1371600"/>
                </a:lnTo>
                <a:lnTo>
                  <a:pt x="3933507" y="1358900"/>
                </a:lnTo>
                <a:lnTo>
                  <a:pt x="3943159" y="1333500"/>
                </a:lnTo>
                <a:lnTo>
                  <a:pt x="3950906" y="1320800"/>
                </a:lnTo>
                <a:lnTo>
                  <a:pt x="3953954" y="1308100"/>
                </a:lnTo>
                <a:lnTo>
                  <a:pt x="3960050" y="1270000"/>
                </a:lnTo>
                <a:lnTo>
                  <a:pt x="3961193" y="1244600"/>
                </a:lnTo>
                <a:lnTo>
                  <a:pt x="3961193" y="279400"/>
                </a:lnTo>
                <a:lnTo>
                  <a:pt x="3958653" y="241300"/>
                </a:lnTo>
                <a:lnTo>
                  <a:pt x="3951287" y="203200"/>
                </a:lnTo>
                <a:lnTo>
                  <a:pt x="3943794" y="190500"/>
                </a:lnTo>
                <a:lnTo>
                  <a:pt x="3934269" y="165100"/>
                </a:lnTo>
                <a:lnTo>
                  <a:pt x="3922966" y="152400"/>
                </a:lnTo>
                <a:lnTo>
                  <a:pt x="3909885" y="127000"/>
                </a:lnTo>
                <a:lnTo>
                  <a:pt x="3895407" y="114300"/>
                </a:lnTo>
                <a:lnTo>
                  <a:pt x="3879405" y="101600"/>
                </a:lnTo>
                <a:lnTo>
                  <a:pt x="3862006" y="88900"/>
                </a:lnTo>
                <a:lnTo>
                  <a:pt x="3843464" y="76200"/>
                </a:lnTo>
                <a:lnTo>
                  <a:pt x="3823652" y="63500"/>
                </a:lnTo>
                <a:close/>
              </a:path>
              <a:path w="4005579" h="1511300">
                <a:moveTo>
                  <a:pt x="3791775" y="50800"/>
                </a:moveTo>
                <a:lnTo>
                  <a:pt x="214477" y="50800"/>
                </a:lnTo>
                <a:lnTo>
                  <a:pt x="203987" y="63500"/>
                </a:lnTo>
                <a:lnTo>
                  <a:pt x="3802316" y="63500"/>
                </a:lnTo>
                <a:lnTo>
                  <a:pt x="3791775" y="50800"/>
                </a:lnTo>
                <a:close/>
              </a:path>
              <a:path w="4005579" h="1511300">
                <a:moveTo>
                  <a:pt x="3761549" y="0"/>
                </a:moveTo>
                <a:lnTo>
                  <a:pt x="242392" y="0"/>
                </a:lnTo>
                <a:lnTo>
                  <a:pt x="228676" y="12700"/>
                </a:lnTo>
                <a:lnTo>
                  <a:pt x="3775138" y="12700"/>
                </a:lnTo>
                <a:lnTo>
                  <a:pt x="376154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TextBox 22"/>
          <p:cNvSpPr txBox="1"/>
          <p:nvPr/>
        </p:nvSpPr>
        <p:spPr>
          <a:xfrm>
            <a:off x="752044" y="334554"/>
            <a:ext cx="10830865" cy="830997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ro-RO" sz="2400" b="1" dirty="0">
                <a:latin typeface="+mj-lt"/>
              </a:rPr>
              <a:t>STADIUL IMPLEMENTĂRII </a:t>
            </a:r>
            <a:r>
              <a:rPr lang="ro-RO" sz="2400" b="1" dirty="0" smtClean="0">
                <a:latin typeface="+mj-lt"/>
              </a:rPr>
              <a:t>SDL „2014-2020” </a:t>
            </a:r>
            <a:endParaRPr lang="ro-RO" sz="2400" b="1" dirty="0">
              <a:latin typeface="+mj-lt"/>
            </a:endParaRPr>
          </a:p>
          <a:p>
            <a:pPr algn="ctr"/>
            <a:r>
              <a:rPr lang="ro-RO" sz="2400" b="1" dirty="0">
                <a:latin typeface="+mj-lt"/>
              </a:rPr>
              <a:t>(TRANZIȚIE 2023-2025)</a:t>
            </a:r>
          </a:p>
        </p:txBody>
      </p:sp>
      <p:sp>
        <p:nvSpPr>
          <p:cNvPr id="10" name="Arrow: Right 9">
            <a:extLst>
              <a:ext uri="{FF2B5EF4-FFF2-40B4-BE49-F238E27FC236}">
                <a16:creationId xmlns="" xmlns:a16="http://schemas.microsoft.com/office/drawing/2014/main" id="{8F72B7D6-6393-488A-97C4-BB3E7D2B6913}"/>
              </a:ext>
            </a:extLst>
          </p:cNvPr>
          <p:cNvSpPr/>
          <p:nvPr/>
        </p:nvSpPr>
        <p:spPr>
          <a:xfrm>
            <a:off x="4663106" y="2102854"/>
            <a:ext cx="313416" cy="32603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19" name="Arrow: Right 18">
            <a:extLst>
              <a:ext uri="{FF2B5EF4-FFF2-40B4-BE49-F238E27FC236}">
                <a16:creationId xmlns="" xmlns:a16="http://schemas.microsoft.com/office/drawing/2014/main" id="{F21E1D18-64BE-4C52-9B36-3081F1C9BF4B}"/>
              </a:ext>
            </a:extLst>
          </p:cNvPr>
          <p:cNvSpPr/>
          <p:nvPr/>
        </p:nvSpPr>
        <p:spPr>
          <a:xfrm>
            <a:off x="4630836" y="3566423"/>
            <a:ext cx="345685" cy="32603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4131223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094B5953-BE2F-4368-AB34-8400FDCF3C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4116" y="98474"/>
            <a:ext cx="9156986" cy="740042"/>
          </a:xfrm>
          <a:prstGeom prst="rect">
            <a:avLst/>
          </a:prstGeom>
        </p:spPr>
      </p:pic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0" y="914401"/>
            <a:ext cx="12039600" cy="1538883"/>
          </a:xfrm>
        </p:spPr>
        <p:txBody>
          <a:bodyPr/>
          <a:lstStyle/>
          <a:p>
            <a:r>
              <a:rPr lang="en-US" sz="2000" b="1" dirty="0">
                <a:solidFill>
                  <a:srgbClr val="050505"/>
                </a:solidFill>
                <a:latin typeface="+mj-lt"/>
              </a:rPr>
              <a:t> </a:t>
            </a:r>
            <a:r>
              <a:rPr lang="ro-RO" sz="2000" b="1" dirty="0">
                <a:solidFill>
                  <a:srgbClr val="050505"/>
                </a:solidFill>
                <a:latin typeface="+mn-lt"/>
              </a:rPr>
              <a:t>25. </a:t>
            </a:r>
            <a:r>
              <a:rPr lang="ro-RO" sz="2000" b="1" i="0" dirty="0">
                <a:solidFill>
                  <a:schemeClr val="tx1"/>
                </a:solidFill>
                <a:latin typeface="+mn-lt"/>
              </a:rPr>
              <a:t>SPRIJIN PENTRU DEZVOLTAREA UNEI ACTIVITĂȚI ÎN DOMENIUL NON-AGRICOL DE CURĂȚĂTORIE ȘI SPĂLĂTORIE MOBILĂ DE COVOARE, MOCHETE, CANAPELE, TAPIȚERII ȘI ALTE SUPRAFEȚE </a:t>
            </a:r>
            <a:r>
              <a:rPr lang="ro-RO" sz="2000" b="1" dirty="0">
                <a:solidFill>
                  <a:schemeClr val="tx1"/>
                </a:solidFill>
                <a:latin typeface="+mj-lt"/>
              </a:rPr>
              <a:t>– </a:t>
            </a:r>
            <a:r>
              <a:rPr lang="ro-RO" sz="2000" b="1" dirty="0">
                <a:solidFill>
                  <a:sysClr val="windowText" lastClr="000000"/>
                </a:solidFill>
                <a:latin typeface="Calibri" panose="020F0502020204030204"/>
              </a:rPr>
              <a:t>M4.1 - </a:t>
            </a:r>
            <a:r>
              <a:rPr lang="ro-RO" sz="2000" b="1" i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IMPLEMENTARE</a:t>
            </a:r>
            <a:r>
              <a:rPr lang="ro-RO" sz="2000" b="1" i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/>
            </a:r>
            <a:br>
              <a:rPr lang="ro-RO" sz="2000" b="1" i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r>
              <a:rPr lang="ro-RO" sz="2000" b="1" i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- </a:t>
            </a:r>
            <a:r>
              <a:rPr lang="ro-RO" sz="2000" i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beneficiar</a:t>
            </a:r>
            <a:r>
              <a:rPr lang="ro-RO" sz="2000" b="1" i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: </a:t>
            </a:r>
            <a:r>
              <a:rPr lang="fr-FR" sz="2000" b="1" i="0" dirty="0">
                <a:solidFill>
                  <a:schemeClr val="tx1"/>
                </a:solidFill>
                <a:latin typeface="+mn-lt"/>
              </a:rPr>
              <a:t>CARPETS HOME CLEANING S.R.L.-D.</a:t>
            </a:r>
            <a:r>
              <a:rPr lang="en-US" sz="2000" b="1" i="0" dirty="0">
                <a:solidFill>
                  <a:schemeClr val="tx1"/>
                </a:solidFill>
                <a:latin typeface="+mn-lt"/>
              </a:rPr>
              <a:t> </a:t>
            </a:r>
            <a:r>
              <a:rPr lang="ro-RO" sz="2000" b="1" i="0" dirty="0">
                <a:solidFill>
                  <a:schemeClr val="tx1"/>
                </a:solidFill>
                <a:latin typeface="+mj-lt"/>
              </a:rPr>
              <a:t/>
            </a:r>
            <a:br>
              <a:rPr lang="ro-RO" sz="2000" b="1" i="0" dirty="0">
                <a:solidFill>
                  <a:schemeClr val="tx1"/>
                </a:solidFill>
                <a:latin typeface="+mj-lt"/>
              </a:rPr>
            </a:br>
            <a:r>
              <a:rPr lang="ro-RO" sz="2000" dirty="0">
                <a:solidFill>
                  <a:schemeClr val="tx1"/>
                </a:solidFill>
                <a:latin typeface="+mj-lt"/>
              </a:rPr>
              <a:t>– finanțare nerambursabilă </a:t>
            </a:r>
            <a:r>
              <a:rPr lang="ro-RO" sz="2000" b="1" dirty="0">
                <a:latin typeface="+mj-lt"/>
              </a:rPr>
              <a:t>EURI</a:t>
            </a:r>
            <a:r>
              <a:rPr lang="ro-RO" sz="2000" i="0" dirty="0">
                <a:solidFill>
                  <a:schemeClr val="tx1"/>
                </a:solidFill>
                <a:latin typeface="+mj-lt"/>
              </a:rPr>
              <a:t>: </a:t>
            </a:r>
            <a:r>
              <a:rPr lang="ro-RO" sz="200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Calibri" panose="020F0502020204030204"/>
              </a:rPr>
              <a:t> </a:t>
            </a:r>
            <a:r>
              <a:rPr lang="ro-RO" sz="2000" b="1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Calibri" panose="020F0502020204030204"/>
              </a:rPr>
              <a:t>35.000,00 Euro</a:t>
            </a:r>
            <a:r>
              <a:rPr lang="en-US" sz="2000" b="1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Calibri" panose="020F0502020204030204"/>
              </a:rPr>
              <a:t>;</a:t>
            </a:r>
            <a:r>
              <a:rPr lang="ro-RO" sz="2000" dirty="0"/>
              <a:t/>
            </a:r>
            <a:br>
              <a:rPr lang="ro-RO" sz="2000" dirty="0"/>
            </a:br>
            <a:r>
              <a:rPr lang="en-US" sz="2000" dirty="0"/>
              <a:t>   </a:t>
            </a:r>
            <a:endParaRPr lang="ro-RO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5018"/>
            <a:ext cx="3048000" cy="4086353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4871" y="2775613"/>
            <a:ext cx="2242930" cy="4092981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1" y="2778270"/>
            <a:ext cx="2551176" cy="4092982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2819400"/>
            <a:ext cx="2669372" cy="4038599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2442" y="2775611"/>
            <a:ext cx="1935758" cy="4075761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163434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094B5953-BE2F-4368-AB34-8400FDCF3C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4116" y="98474"/>
            <a:ext cx="9156986" cy="740042"/>
          </a:xfrm>
          <a:prstGeom prst="rect">
            <a:avLst/>
          </a:prstGeom>
        </p:spPr>
      </p:pic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0" y="914401"/>
            <a:ext cx="12039600" cy="1231106"/>
          </a:xfrm>
        </p:spPr>
        <p:txBody>
          <a:bodyPr/>
          <a:lstStyle/>
          <a:p>
            <a:r>
              <a:rPr lang="en-US" sz="2000" b="1" dirty="0">
                <a:solidFill>
                  <a:srgbClr val="050505"/>
                </a:solidFill>
                <a:latin typeface="+mj-lt"/>
              </a:rPr>
              <a:t> </a:t>
            </a:r>
            <a:r>
              <a:rPr lang="ro-RO" sz="2000" b="1" dirty="0">
                <a:solidFill>
                  <a:srgbClr val="050505"/>
                </a:solidFill>
                <a:latin typeface="+mn-lt"/>
              </a:rPr>
              <a:t>26. </a:t>
            </a:r>
            <a:r>
              <a:rPr lang="ro-RO" sz="2000" b="1" i="0" dirty="0">
                <a:solidFill>
                  <a:schemeClr val="tx1"/>
                </a:solidFill>
                <a:latin typeface="+mn-lt"/>
              </a:rPr>
              <a:t>ÎNFIINȚARE FABRICĂ DE PELEȚI IN SAT AGAPIA , COMUNA AGAPIA, JUDEȚUL NEAMȚ</a:t>
            </a:r>
            <a:r>
              <a:rPr lang="ro-RO" sz="2000" b="1" dirty="0">
                <a:solidFill>
                  <a:schemeClr val="tx1"/>
                </a:solidFill>
                <a:latin typeface="+mn-lt"/>
              </a:rPr>
              <a:t>– </a:t>
            </a:r>
            <a:r>
              <a:rPr lang="ro-RO" sz="2000" b="1" dirty="0">
                <a:solidFill>
                  <a:sysClr val="windowText" lastClr="000000"/>
                </a:solidFill>
                <a:latin typeface="+mn-lt"/>
              </a:rPr>
              <a:t>M4.1 - </a:t>
            </a:r>
            <a:r>
              <a:rPr lang="ro-RO" sz="2000" b="1" i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IMPLEMENTARE</a:t>
            </a:r>
            <a:br>
              <a:rPr lang="ro-RO" sz="2000" b="1" i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ro-RO" sz="2000" b="1" i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- </a:t>
            </a:r>
            <a:r>
              <a:rPr lang="ro-RO" sz="2000" i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beneficiar</a:t>
            </a:r>
            <a:r>
              <a:rPr lang="ro-RO" sz="2000" b="1" i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: </a:t>
            </a:r>
            <a:r>
              <a:rPr lang="ro-RO" sz="2000" b="1" i="0" dirty="0">
                <a:solidFill>
                  <a:schemeClr val="tx1"/>
                </a:solidFill>
                <a:latin typeface="+mn-lt"/>
              </a:rPr>
              <a:t>TOPZELAGRO SRL</a:t>
            </a:r>
            <a:r>
              <a:rPr lang="fr-FR" sz="2000" b="1" i="0" dirty="0">
                <a:solidFill>
                  <a:schemeClr val="tx1"/>
                </a:solidFill>
                <a:latin typeface="+mn-lt"/>
              </a:rPr>
              <a:t> S.R.L.-D.</a:t>
            </a:r>
            <a:r>
              <a:rPr lang="en-US" sz="2000" b="1" i="0" dirty="0">
                <a:solidFill>
                  <a:schemeClr val="tx1"/>
                </a:solidFill>
                <a:latin typeface="+mn-lt"/>
              </a:rPr>
              <a:t> </a:t>
            </a:r>
            <a:r>
              <a:rPr lang="ro-RO" sz="2000" b="1" i="0" dirty="0">
                <a:solidFill>
                  <a:schemeClr val="tx1"/>
                </a:solidFill>
                <a:latin typeface="+mj-lt"/>
              </a:rPr>
              <a:t/>
            </a:r>
            <a:br>
              <a:rPr lang="ro-RO" sz="2000" b="1" i="0" dirty="0">
                <a:solidFill>
                  <a:schemeClr val="tx1"/>
                </a:solidFill>
                <a:latin typeface="+mj-lt"/>
              </a:rPr>
            </a:br>
            <a:r>
              <a:rPr lang="ro-RO" sz="2000" dirty="0">
                <a:solidFill>
                  <a:schemeClr val="tx1"/>
                </a:solidFill>
                <a:latin typeface="+mj-lt"/>
              </a:rPr>
              <a:t>– finanțare nerambursabilă </a:t>
            </a:r>
            <a:r>
              <a:rPr lang="ro-RO" sz="2000" b="1" i="0" dirty="0">
                <a:latin typeface="+mj-lt"/>
              </a:rPr>
              <a:t>EURI:</a:t>
            </a:r>
            <a:r>
              <a:rPr lang="ro-RO" sz="2000" i="0" dirty="0">
                <a:solidFill>
                  <a:schemeClr val="tx1"/>
                </a:solidFill>
                <a:latin typeface="+mj-lt"/>
              </a:rPr>
              <a:t> </a:t>
            </a:r>
            <a:r>
              <a:rPr lang="ro-RO" sz="200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Calibri" panose="020F0502020204030204"/>
              </a:rPr>
              <a:t> </a:t>
            </a:r>
            <a:r>
              <a:rPr lang="ro-RO" sz="2000" b="1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Calibri" panose="020F0502020204030204"/>
              </a:rPr>
              <a:t>35.000,00 Euro</a:t>
            </a:r>
            <a:r>
              <a:rPr lang="en-US" sz="2000" b="1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Calibri" panose="020F0502020204030204"/>
              </a:rPr>
              <a:t>;</a:t>
            </a:r>
            <a:r>
              <a:rPr lang="ro-RO" sz="2000" dirty="0"/>
              <a:t/>
            </a:r>
            <a:br>
              <a:rPr lang="ro-RO" sz="2000" dirty="0"/>
            </a:br>
            <a:r>
              <a:rPr lang="en-US" sz="2000" dirty="0"/>
              <a:t>   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endParaRPr lang="ro-RO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153477"/>
            <a:ext cx="4419600" cy="5199267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4583" y="2094158"/>
            <a:ext cx="6610350" cy="4916242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20060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094B5953-BE2F-4368-AB34-8400FDCF3C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4116" y="98474"/>
            <a:ext cx="9156986" cy="740042"/>
          </a:xfrm>
          <a:prstGeom prst="rect">
            <a:avLst/>
          </a:prstGeom>
        </p:spPr>
      </p:pic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0" y="914401"/>
            <a:ext cx="4267200" cy="2593018"/>
          </a:xfrm>
        </p:spPr>
        <p:txBody>
          <a:bodyPr/>
          <a:lstStyle/>
          <a:p>
            <a:r>
              <a:rPr lang="en-US" sz="2000" b="1" dirty="0">
                <a:solidFill>
                  <a:srgbClr val="050505"/>
                </a:solidFill>
                <a:latin typeface="+mj-lt"/>
              </a:rPr>
              <a:t> </a:t>
            </a:r>
            <a:r>
              <a:rPr lang="ro-RO" sz="2000" b="1" dirty="0">
                <a:solidFill>
                  <a:srgbClr val="050505"/>
                </a:solidFill>
                <a:latin typeface="+mn-lt"/>
              </a:rPr>
              <a:t>27. </a:t>
            </a:r>
            <a:r>
              <a:rPr lang="ro-RO" sz="2000" b="1" i="0" dirty="0">
                <a:solidFill>
                  <a:schemeClr val="tx1"/>
                </a:solidFill>
                <a:latin typeface="+mn-lt"/>
              </a:rPr>
              <a:t>ÎNFIINȚARE ATELIER PRESTĂRI SERVICII DE FREZARE ÎN METAL ÎN SAT DUMBRAVA COMUNA TIMIȘEȘTI JUD. NEAMT</a:t>
            </a:r>
            <a:r>
              <a:rPr lang="ro-RO" sz="2000" b="1" dirty="0">
                <a:solidFill>
                  <a:schemeClr val="tx1"/>
                </a:solidFill>
                <a:latin typeface="+mn-lt"/>
              </a:rPr>
              <a:t>– </a:t>
            </a:r>
            <a:r>
              <a:rPr lang="ro-RO" sz="2000" b="1" dirty="0">
                <a:solidFill>
                  <a:sysClr val="windowText" lastClr="000000"/>
                </a:solidFill>
                <a:latin typeface="+mn-lt"/>
              </a:rPr>
              <a:t>M4.1 - </a:t>
            </a:r>
            <a:r>
              <a:rPr lang="ro-RO" sz="2000" b="1" i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IMPLEMENTARE</a:t>
            </a:r>
            <a:br>
              <a:rPr lang="ro-RO" sz="2000" b="1" i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ro-RO" sz="2000" b="1" i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- </a:t>
            </a:r>
            <a:r>
              <a:rPr lang="ro-RO" sz="2000" i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beneficiar</a:t>
            </a:r>
            <a:r>
              <a:rPr lang="ro-RO" sz="2000" b="1" i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: </a:t>
            </a:r>
            <a:r>
              <a:rPr lang="ro-RO" sz="2000" b="1" i="0" dirty="0">
                <a:solidFill>
                  <a:schemeClr val="tx1"/>
                </a:solidFill>
                <a:latin typeface="+mn-lt"/>
              </a:rPr>
              <a:t>METAL 3D SHAPE SRL</a:t>
            </a:r>
            <a:r>
              <a:rPr lang="ro-RO" sz="2000" b="1" i="0" dirty="0">
                <a:solidFill>
                  <a:schemeClr val="tx1"/>
                </a:solidFill>
                <a:latin typeface="+mj-lt"/>
              </a:rPr>
              <a:t/>
            </a:r>
            <a:br>
              <a:rPr lang="ro-RO" sz="2000" b="1" i="0" dirty="0">
                <a:solidFill>
                  <a:schemeClr val="tx1"/>
                </a:solidFill>
                <a:latin typeface="+mj-lt"/>
              </a:rPr>
            </a:br>
            <a:r>
              <a:rPr lang="ro-RO" sz="2000" dirty="0">
                <a:solidFill>
                  <a:schemeClr val="tx1"/>
                </a:solidFill>
                <a:latin typeface="+mj-lt"/>
              </a:rPr>
              <a:t>– </a:t>
            </a:r>
            <a:r>
              <a:rPr lang="ro-RO" sz="2000" b="1" i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finanțare nerambursabilă</a:t>
            </a:r>
            <a:r>
              <a:rPr lang="ro-RO" sz="2000" i="0" dirty="0">
                <a:solidFill>
                  <a:schemeClr val="tx1"/>
                </a:solidFill>
                <a:latin typeface="+mj-lt"/>
              </a:rPr>
              <a:t>: </a:t>
            </a:r>
            <a:r>
              <a:rPr lang="ro-RO" sz="200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Calibri" panose="020F0502020204030204"/>
              </a:rPr>
              <a:t> </a:t>
            </a:r>
            <a:r>
              <a:rPr lang="ro-RO" sz="2000" b="1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Calibri" panose="020F0502020204030204"/>
              </a:rPr>
              <a:t>35.000,00 Euro</a:t>
            </a:r>
            <a:r>
              <a:rPr lang="en-US" sz="2000" b="1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Calibri" panose="020F0502020204030204"/>
              </a:rPr>
              <a:t>;</a:t>
            </a:r>
            <a:r>
              <a:rPr lang="ro-RO" sz="2000" dirty="0"/>
              <a:t/>
            </a:r>
            <a:br>
              <a:rPr lang="ro-RO" sz="2000" dirty="0"/>
            </a:br>
            <a:endParaRPr lang="ro-RO" dirty="0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717444E7-29EB-76B5-8142-64F822FB90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4913" y="836824"/>
            <a:ext cx="3018887" cy="55639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E0A83BC3-9ADB-1B5F-4C02-23DB6735E4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914401"/>
            <a:ext cx="3300446" cy="5943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500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094B5953-BE2F-4368-AB34-8400FDCF3C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4116" y="98474"/>
            <a:ext cx="9156986" cy="740042"/>
          </a:xfrm>
          <a:prstGeom prst="rect">
            <a:avLst/>
          </a:prstGeom>
        </p:spPr>
      </p:pic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0" y="914401"/>
            <a:ext cx="12039600" cy="1669688"/>
          </a:xfrm>
        </p:spPr>
        <p:txBody>
          <a:bodyPr/>
          <a:lstStyle/>
          <a:p>
            <a:r>
              <a:rPr lang="en-US" sz="2000" b="1" dirty="0">
                <a:solidFill>
                  <a:srgbClr val="050505"/>
                </a:solidFill>
                <a:latin typeface="+mj-lt"/>
              </a:rPr>
              <a:t> </a:t>
            </a:r>
            <a:r>
              <a:rPr lang="ro-RO" sz="2000" b="1" dirty="0">
                <a:solidFill>
                  <a:srgbClr val="050505"/>
                </a:solidFill>
                <a:latin typeface="+mn-lt"/>
              </a:rPr>
              <a:t>28. </a:t>
            </a:r>
            <a:r>
              <a:rPr lang="ro-RO" sz="2000" b="1" i="0" dirty="0">
                <a:solidFill>
                  <a:schemeClr val="tx1"/>
                </a:solidFill>
                <a:latin typeface="+mn-lt"/>
              </a:rPr>
              <a:t>ÎNFIINȚARE ACTIVITATE DE CREAȚIE ARTISTICĂ ÎN SAT URECHENI, COMUNA URECHENI, STR. CĂTUNA, NR. 3, JUDEȚ NEAMȚ</a:t>
            </a:r>
            <a:r>
              <a:rPr lang="ro-RO" sz="2000" b="1" dirty="0">
                <a:solidFill>
                  <a:schemeClr val="tx1"/>
                </a:solidFill>
                <a:latin typeface="+mn-lt"/>
              </a:rPr>
              <a:t>– </a:t>
            </a:r>
            <a:r>
              <a:rPr lang="ro-RO" sz="2000" b="1" dirty="0">
                <a:solidFill>
                  <a:sysClr val="windowText" lastClr="000000"/>
                </a:solidFill>
                <a:latin typeface="+mn-lt"/>
              </a:rPr>
              <a:t>M4.1 - </a:t>
            </a:r>
            <a:r>
              <a:rPr lang="ro-RO" sz="2000" b="1" i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IMPLEMENTARE</a:t>
            </a:r>
            <a:br>
              <a:rPr lang="ro-RO" sz="2000" b="1" i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ro-RO" sz="2000" b="1" i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- </a:t>
            </a:r>
            <a:r>
              <a:rPr lang="ro-RO" sz="2000" i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beneficiar</a:t>
            </a:r>
            <a:r>
              <a:rPr lang="ro-RO" sz="2000" b="1" i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: </a:t>
            </a:r>
            <a:r>
              <a:rPr lang="ro-RO" sz="2000" b="1" i="0" dirty="0">
                <a:solidFill>
                  <a:schemeClr val="tx1"/>
                </a:solidFill>
                <a:latin typeface="+mn-lt"/>
              </a:rPr>
              <a:t>CREATIVE STORIES SRL</a:t>
            </a:r>
            <a:br>
              <a:rPr lang="ro-RO" sz="2000" b="1" i="0" dirty="0">
                <a:solidFill>
                  <a:schemeClr val="tx1"/>
                </a:solidFill>
                <a:latin typeface="+mn-lt"/>
              </a:rPr>
            </a:br>
            <a:r>
              <a:rPr lang="ro-RO" sz="2000" dirty="0">
                <a:solidFill>
                  <a:schemeClr val="tx1"/>
                </a:solidFill>
                <a:latin typeface="+mj-lt"/>
              </a:rPr>
              <a:t>– </a:t>
            </a:r>
            <a:r>
              <a:rPr lang="ro-RO" sz="2000" b="1" i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finanțare nerambursabilă</a:t>
            </a:r>
            <a:r>
              <a:rPr lang="ro-RO" sz="2000" i="0" dirty="0">
                <a:solidFill>
                  <a:schemeClr val="tx1"/>
                </a:solidFill>
                <a:latin typeface="+mj-lt"/>
              </a:rPr>
              <a:t>: </a:t>
            </a:r>
            <a:r>
              <a:rPr lang="ro-RO" sz="200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Calibri" panose="020F0502020204030204"/>
              </a:rPr>
              <a:t> </a:t>
            </a:r>
            <a:r>
              <a:rPr lang="ro-RO" sz="2000" b="1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Calibri" panose="020F0502020204030204"/>
              </a:rPr>
              <a:t>35.000,00 Euro</a:t>
            </a:r>
            <a:r>
              <a:rPr lang="en-US" sz="2000" b="1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Calibri" panose="020F0502020204030204"/>
              </a:rPr>
              <a:t>;</a:t>
            </a:r>
            <a:r>
              <a:rPr lang="ro-RO" sz="2000" dirty="0"/>
              <a:t/>
            </a:r>
            <a:br>
              <a:rPr lang="ro-RO" sz="2000" dirty="0"/>
            </a:br>
            <a:endParaRPr lang="ro-RO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54" y="2743200"/>
            <a:ext cx="3903458" cy="5029200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1772" y="2743200"/>
            <a:ext cx="4314028" cy="5023513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2860" y="2753436"/>
            <a:ext cx="3886200" cy="5004179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192939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094B5953-BE2F-4368-AB34-8400FDCF3C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4116" y="98474"/>
            <a:ext cx="9156986" cy="740042"/>
          </a:xfrm>
          <a:prstGeom prst="rect">
            <a:avLst/>
          </a:prstGeom>
        </p:spPr>
      </p:pic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3222" y="914401"/>
            <a:ext cx="12165556" cy="3831818"/>
          </a:xfrm>
        </p:spPr>
        <p:txBody>
          <a:bodyPr/>
          <a:lstStyle/>
          <a:p>
            <a:pPr algn="l"/>
            <a:r>
              <a:rPr lang="en-US" sz="2000" b="1" dirty="0">
                <a:solidFill>
                  <a:srgbClr val="050505"/>
                </a:solidFill>
                <a:latin typeface="+mj-lt"/>
              </a:rPr>
              <a:t> </a:t>
            </a:r>
            <a:r>
              <a:rPr lang="ro-RO" sz="2000" b="1" dirty="0">
                <a:solidFill>
                  <a:srgbClr val="050505"/>
                </a:solidFill>
                <a:latin typeface="+mj-lt"/>
              </a:rPr>
              <a:t>29.</a:t>
            </a:r>
            <a:r>
              <a:rPr lang="ro-RO" sz="2000" b="1" dirty="0">
                <a:solidFill>
                  <a:sysClr val="windowText" lastClr="000000"/>
                </a:solidFill>
                <a:latin typeface="Calibri" panose="020F0502020204030204"/>
              </a:rPr>
              <a:t> </a:t>
            </a:r>
            <a:r>
              <a:rPr lang="ro-RO" sz="2000" b="1" dirty="0">
                <a:solidFill>
                  <a:sysClr val="windowText" lastClr="000000"/>
                </a:solidFill>
                <a:latin typeface="+mj-lt"/>
              </a:rPr>
              <a:t>ACHIZIȚIA DE DOTĂRI CORPORALE PENTRU URSTEC MOBART SRL DIN COMUNA CRĂCĂOANI, JUDEȚUL NEAMȚ</a:t>
            </a:r>
            <a:r>
              <a:rPr lang="ro-RO" sz="2000" b="1" dirty="0">
                <a:solidFill>
                  <a:schemeClr val="tx1"/>
                </a:solidFill>
                <a:latin typeface="+mj-lt"/>
              </a:rPr>
              <a:t>– </a:t>
            </a:r>
            <a:r>
              <a:rPr lang="en-US" sz="2000" b="1" dirty="0">
                <a:solidFill>
                  <a:schemeClr val="tx1"/>
                </a:solidFill>
                <a:latin typeface="+mj-lt"/>
              </a:rPr>
              <a:t>   </a:t>
            </a:r>
            <a:r>
              <a:rPr lang="ro-RO" sz="2000" b="1" dirty="0">
                <a:solidFill>
                  <a:sysClr val="windowText" lastClr="000000"/>
                </a:solidFill>
                <a:latin typeface="+mj-lt"/>
              </a:rPr>
              <a:t>M4.2</a:t>
            </a:r>
            <a:r>
              <a:rPr lang="ro-RO" sz="2000" b="1" i="0" dirty="0">
                <a:solidFill>
                  <a:schemeClr val="tx1"/>
                </a:solidFill>
                <a:latin typeface="+mj-lt"/>
              </a:rPr>
              <a:t/>
            </a:r>
            <a:br>
              <a:rPr lang="ro-RO" sz="2000" b="1" i="0" dirty="0">
                <a:solidFill>
                  <a:schemeClr val="tx1"/>
                </a:solidFill>
                <a:latin typeface="+mj-lt"/>
              </a:rPr>
            </a:br>
            <a:r>
              <a:rPr lang="en-US" sz="2000" b="1" i="0" dirty="0">
                <a:solidFill>
                  <a:schemeClr val="tx1"/>
                </a:solidFill>
                <a:latin typeface="+mj-lt"/>
              </a:rPr>
              <a:t>  </a:t>
            </a:r>
            <a:r>
              <a:rPr lang="ro-RO" sz="2000" dirty="0">
                <a:solidFill>
                  <a:schemeClr val="tx1"/>
                </a:solidFill>
                <a:latin typeface="+mj-lt"/>
              </a:rPr>
              <a:t>– finanțare nerambursabilă </a:t>
            </a:r>
            <a:r>
              <a:rPr lang="ro-RO" sz="2000" i="0" dirty="0">
                <a:solidFill>
                  <a:schemeClr val="tx1"/>
                </a:solidFill>
                <a:latin typeface="+mj-lt"/>
              </a:rPr>
              <a:t>:</a:t>
            </a:r>
            <a:r>
              <a:rPr lang="ro-RO" sz="2000" b="1" i="0" dirty="0">
                <a:solidFill>
                  <a:schemeClr val="tx1"/>
                </a:solidFill>
                <a:latin typeface="+mj-lt"/>
              </a:rPr>
              <a:t> </a:t>
            </a:r>
            <a:r>
              <a:rPr lang="ro-RO" sz="2000" b="1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Calibri" panose="020F0502020204030204"/>
              </a:rPr>
              <a:t> 29.848,66  Euro;  </a:t>
            </a:r>
            <a:r>
              <a:rPr lang="ro-RO" sz="200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Calibri" panose="020F0502020204030204"/>
              </a:rPr>
              <a:t>- contribuție privată: </a:t>
            </a:r>
            <a:r>
              <a:rPr lang="ro-RO" sz="2000" b="1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Calibri" panose="020F0502020204030204"/>
              </a:rPr>
              <a:t>6.400,00 Euro</a:t>
            </a:r>
            <a:r>
              <a:rPr lang="en-US" sz="2000" b="1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Calibri" panose="020F0502020204030204"/>
              </a:rPr>
              <a:t>;</a:t>
            </a:r>
            <a:r>
              <a:rPr lang="ro-RO" sz="2000" b="1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Calibri" panose="020F0502020204030204"/>
              </a:rPr>
              <a:t> </a:t>
            </a:r>
            <a:r>
              <a:rPr lang="ro-RO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- FINALIZAT</a:t>
            </a:r>
            <a:r>
              <a:rPr lang="ro-RO" sz="2000" b="1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Calibri" panose="020F0502020204030204"/>
              </a:rPr>
              <a:t/>
            </a:r>
            <a:br>
              <a:rPr lang="ro-RO" sz="2000" b="1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Calibri" panose="020F0502020204030204"/>
              </a:rPr>
            </a:br>
            <a:r>
              <a:rPr lang="ro-RO" sz="2000" dirty="0"/>
              <a:t/>
            </a:r>
            <a:br>
              <a:rPr lang="ro-RO" sz="2000" dirty="0"/>
            </a:br>
            <a:r>
              <a:rPr lang="ro-RO" sz="2000" dirty="0"/>
              <a:t/>
            </a:r>
            <a:br>
              <a:rPr lang="ro-RO" sz="2000" dirty="0"/>
            </a:br>
            <a:r>
              <a:rPr lang="ro-RO" sz="2000" i="0" dirty="0">
                <a:solidFill>
                  <a:schemeClr val="tx1"/>
                </a:solidFill>
                <a:latin typeface="+mn-lt"/>
              </a:rPr>
              <a:t/>
            </a:r>
            <a:br>
              <a:rPr lang="ro-RO" sz="2000" i="0" dirty="0">
                <a:solidFill>
                  <a:schemeClr val="tx1"/>
                </a:solidFill>
                <a:latin typeface="+mn-lt"/>
              </a:rPr>
            </a:br>
            <a:r>
              <a:rPr lang="ro-RO" sz="2000" b="1" dirty="0">
                <a:solidFill>
                  <a:sysClr val="windowText" lastClr="000000"/>
                </a:solidFill>
                <a:latin typeface="Calibri" panose="020F0502020204030204"/>
              </a:rPr>
              <a:t/>
            </a:r>
            <a:br>
              <a:rPr lang="ro-RO" sz="2000" b="1" dirty="0">
                <a:solidFill>
                  <a:sysClr val="windowText" lastClr="000000"/>
                </a:solidFill>
                <a:latin typeface="Calibri" panose="020F0502020204030204"/>
              </a:rPr>
            </a:br>
            <a:r>
              <a:rPr lang="ro-RO" sz="2000" dirty="0"/>
              <a:t/>
            </a:r>
            <a:br>
              <a:rPr lang="ro-RO" sz="2000" dirty="0"/>
            </a:br>
            <a:r>
              <a:rPr lang="ro-RO" sz="3200" b="1" dirty="0">
                <a:solidFill>
                  <a:sysClr val="windowText" lastClr="000000"/>
                </a:solidFill>
                <a:latin typeface="Calibri" panose="020F0502020204030204"/>
              </a:rPr>
              <a:t/>
            </a:r>
            <a:br>
              <a:rPr lang="ro-RO" sz="3200" b="1" dirty="0">
                <a:solidFill>
                  <a:sysClr val="windowText" lastClr="000000"/>
                </a:solidFill>
                <a:latin typeface="Calibri" panose="020F0502020204030204"/>
              </a:rPr>
            </a:br>
            <a:r>
              <a:rPr lang="ro-RO" i="0" dirty="0">
                <a:solidFill>
                  <a:srgbClr val="050505"/>
                </a:solidFill>
                <a:latin typeface="Segoe UI Historic" panose="020B0502040204020203" pitchFamily="34" charset="0"/>
              </a:rPr>
              <a:t/>
            </a:r>
            <a:br>
              <a:rPr lang="ro-RO" i="0" dirty="0">
                <a:solidFill>
                  <a:srgbClr val="050505"/>
                </a:solidFill>
                <a:latin typeface="Segoe UI Historic" panose="020B0502040204020203" pitchFamily="34" charset="0"/>
              </a:rPr>
            </a:br>
            <a:endParaRPr lang="ro-RO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09799"/>
            <a:ext cx="3464312" cy="5883705"/>
          </a:xfrm>
          <a:prstGeom prst="rect">
            <a:avLst/>
          </a:prstGeom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1601" y="2209799"/>
            <a:ext cx="4253978" cy="5885328"/>
          </a:xfrm>
          <a:prstGeom prst="rect">
            <a:avLst/>
          </a:prstGeom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15440" y="2209799"/>
            <a:ext cx="4253978" cy="5885328"/>
          </a:xfrm>
          <a:prstGeom prst="rect">
            <a:avLst/>
          </a:prstGeom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578087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094B5953-BE2F-4368-AB34-8400FDCF3C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4116" y="98474"/>
            <a:ext cx="9156986" cy="740042"/>
          </a:xfrm>
          <a:prstGeom prst="rect">
            <a:avLst/>
          </a:prstGeom>
        </p:spPr>
      </p:pic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0" y="914401"/>
            <a:ext cx="12192000" cy="923330"/>
          </a:xfrm>
        </p:spPr>
        <p:txBody>
          <a:bodyPr/>
          <a:lstStyle/>
          <a:p>
            <a:pPr algn="l"/>
            <a:r>
              <a:rPr lang="en-US" sz="2000" b="1" dirty="0">
                <a:solidFill>
                  <a:srgbClr val="050505"/>
                </a:solidFill>
                <a:latin typeface="+mj-lt"/>
              </a:rPr>
              <a:t> </a:t>
            </a:r>
            <a:r>
              <a:rPr lang="ro-RO" sz="2000" b="1" dirty="0">
                <a:solidFill>
                  <a:srgbClr val="050505"/>
                </a:solidFill>
                <a:latin typeface="+mj-lt"/>
              </a:rPr>
              <a:t>30.</a:t>
            </a:r>
            <a:r>
              <a:rPr lang="ro-RO" sz="2000" b="1" dirty="0">
                <a:solidFill>
                  <a:sysClr val="windowText" lastClr="000000"/>
                </a:solidFill>
                <a:latin typeface="Calibri" panose="020F0502020204030204"/>
              </a:rPr>
              <a:t> </a:t>
            </a:r>
            <a:r>
              <a:rPr lang="ro-RO" sz="1800" b="1" dirty="0">
                <a:solidFill>
                  <a:sysClr val="windowText" lastClr="000000"/>
                </a:solidFill>
                <a:latin typeface="Calibri" panose="020F0502020204030204"/>
              </a:rPr>
              <a:t>DEZVOLTAREA ACTIVITĂȚII FIRMEI SC LAURMAR PROD COM SERV SRL PRIN ACHIZIȚIA DE UTILAJE </a:t>
            </a:r>
            <a:r>
              <a:rPr lang="ro-RO" sz="1800" b="1" dirty="0">
                <a:solidFill>
                  <a:schemeClr val="tx1"/>
                </a:solidFill>
                <a:latin typeface="+mj-lt"/>
              </a:rPr>
              <a:t>– </a:t>
            </a:r>
            <a:r>
              <a:rPr lang="ro-RO" sz="1800" b="1" dirty="0">
                <a:solidFill>
                  <a:sysClr val="windowText" lastClr="000000"/>
                </a:solidFill>
                <a:latin typeface="Calibri" panose="020F0502020204030204"/>
              </a:rPr>
              <a:t>M4.2</a:t>
            </a:r>
            <a:r>
              <a:rPr lang="ro-RO" sz="2000" b="1" i="0" dirty="0">
                <a:solidFill>
                  <a:schemeClr val="tx1"/>
                </a:solidFill>
                <a:latin typeface="+mj-lt"/>
              </a:rPr>
              <a:t/>
            </a:r>
            <a:br>
              <a:rPr lang="ro-RO" sz="2000" b="1" i="0" dirty="0">
                <a:solidFill>
                  <a:schemeClr val="tx1"/>
                </a:solidFill>
                <a:latin typeface="+mj-lt"/>
              </a:rPr>
            </a:br>
            <a:r>
              <a:rPr lang="en-US" sz="2000" b="1" i="0" dirty="0">
                <a:solidFill>
                  <a:schemeClr val="tx1"/>
                </a:solidFill>
                <a:latin typeface="+mj-lt"/>
              </a:rPr>
              <a:t>  </a:t>
            </a:r>
            <a:r>
              <a:rPr lang="ro-RO" sz="2000" b="1" dirty="0">
                <a:solidFill>
                  <a:schemeClr val="tx1"/>
                </a:solidFill>
                <a:latin typeface="+mj-lt"/>
              </a:rPr>
              <a:t>– finanțare nerambursabilă </a:t>
            </a:r>
            <a:r>
              <a:rPr lang="ro-RO" sz="2000" b="1" i="0" dirty="0">
                <a:solidFill>
                  <a:schemeClr val="tx1"/>
                </a:solidFill>
                <a:latin typeface="+mj-lt"/>
              </a:rPr>
              <a:t>: </a:t>
            </a:r>
            <a:r>
              <a:rPr lang="ro-RO" sz="2000" b="1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Calibri" panose="020F0502020204030204"/>
              </a:rPr>
              <a:t> 140.342,03  Euro;</a:t>
            </a:r>
            <a:r>
              <a:rPr lang="en-US" sz="2000" b="1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Calibri" panose="020F0502020204030204"/>
              </a:rPr>
              <a:t>  -</a:t>
            </a:r>
            <a:r>
              <a:rPr lang="ro-RO" sz="2000" b="1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Calibri" panose="020F0502020204030204"/>
              </a:rPr>
              <a:t> contribuție privată: 15.921,60 Euro; </a:t>
            </a:r>
            <a:r>
              <a:rPr lang="ro-RO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- FINALIZAT</a:t>
            </a:r>
            <a:r>
              <a:rPr lang="ro-RO" sz="2000" dirty="0"/>
              <a:t/>
            </a:r>
            <a:br>
              <a:rPr lang="ro-RO" sz="2000" dirty="0"/>
            </a:br>
            <a:r>
              <a:rPr lang="en-US" sz="2000" dirty="0"/>
              <a:t>  </a:t>
            </a:r>
            <a:endParaRPr lang="ro-RO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804" y="2590800"/>
            <a:ext cx="3528732" cy="4343399"/>
          </a:xfrm>
          <a:prstGeom prst="rect">
            <a:avLst/>
          </a:prstGeom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6491" y="2590800"/>
            <a:ext cx="4476750" cy="4343400"/>
          </a:xfrm>
          <a:prstGeom prst="rect">
            <a:avLst/>
          </a:prstGeom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9955" y="2563238"/>
            <a:ext cx="4191000" cy="4343400"/>
          </a:xfrm>
          <a:prstGeom prst="rect">
            <a:avLst/>
          </a:prstGeom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849013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094B5953-BE2F-4368-AB34-8400FDCF3C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4116" y="98474"/>
            <a:ext cx="9156986" cy="740042"/>
          </a:xfrm>
          <a:prstGeom prst="rect">
            <a:avLst/>
          </a:prstGeom>
        </p:spPr>
      </p:pic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0" y="914401"/>
            <a:ext cx="12192000" cy="1231106"/>
          </a:xfrm>
        </p:spPr>
        <p:txBody>
          <a:bodyPr/>
          <a:lstStyle/>
          <a:p>
            <a:pPr algn="l"/>
            <a:r>
              <a:rPr lang="en-US" sz="2000" b="1" dirty="0">
                <a:solidFill>
                  <a:srgbClr val="050505"/>
                </a:solidFill>
                <a:latin typeface="+mj-lt"/>
              </a:rPr>
              <a:t> </a:t>
            </a:r>
            <a:r>
              <a:rPr lang="ro-RO" sz="2000" b="1" dirty="0">
                <a:solidFill>
                  <a:srgbClr val="050505"/>
                </a:solidFill>
                <a:latin typeface="+mj-lt"/>
              </a:rPr>
              <a:t>31.</a:t>
            </a:r>
            <a:r>
              <a:rPr lang="ro-RO" sz="2000" b="1" dirty="0">
                <a:solidFill>
                  <a:sysClr val="windowText" lastClr="000000"/>
                </a:solidFill>
                <a:latin typeface="Calibri" panose="020F0502020204030204"/>
              </a:rPr>
              <a:t> </a:t>
            </a:r>
            <a:r>
              <a:rPr lang="ro-RO" sz="2000" b="1" i="0" dirty="0">
                <a:solidFill>
                  <a:schemeClr val="tx1"/>
                </a:solidFill>
                <a:latin typeface="+mn-lt"/>
              </a:rPr>
              <a:t>MODERNIZARE ATELIER DE PRODUCȚIE MOBILĂ SC MVI EXPERT SRL– </a:t>
            </a:r>
            <a:r>
              <a:rPr lang="ro-RO" sz="1800" b="1" dirty="0">
                <a:solidFill>
                  <a:sysClr val="windowText" lastClr="000000"/>
                </a:solidFill>
                <a:latin typeface="Calibri" panose="020F0502020204030204"/>
              </a:rPr>
              <a:t>M4.2</a:t>
            </a:r>
            <a:r>
              <a:rPr lang="ro-RO" sz="2000" b="1" i="0" dirty="0">
                <a:solidFill>
                  <a:schemeClr val="tx1"/>
                </a:solidFill>
                <a:latin typeface="+mj-lt"/>
              </a:rPr>
              <a:t/>
            </a:r>
            <a:br>
              <a:rPr lang="ro-RO" sz="2000" b="1" i="0" dirty="0">
                <a:solidFill>
                  <a:schemeClr val="tx1"/>
                </a:solidFill>
                <a:latin typeface="+mj-lt"/>
              </a:rPr>
            </a:br>
            <a:r>
              <a:rPr lang="en-US" sz="2000" b="1" i="0" dirty="0">
                <a:solidFill>
                  <a:schemeClr val="tx1"/>
                </a:solidFill>
                <a:latin typeface="+mj-lt"/>
              </a:rPr>
              <a:t>  </a:t>
            </a:r>
            <a:r>
              <a:rPr lang="ro-RO" sz="2000" b="1" dirty="0">
                <a:solidFill>
                  <a:schemeClr val="tx1"/>
                </a:solidFill>
                <a:latin typeface="+mj-lt"/>
              </a:rPr>
              <a:t>– finanțare nerambursabilă </a:t>
            </a:r>
            <a:r>
              <a:rPr lang="ro-RO" sz="2000" b="1" i="0" dirty="0">
                <a:solidFill>
                  <a:schemeClr val="tx1"/>
                </a:solidFill>
                <a:latin typeface="+mj-lt"/>
              </a:rPr>
              <a:t>: </a:t>
            </a:r>
            <a:r>
              <a:rPr lang="ro-RO" sz="2000" b="1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Calibri" panose="020F0502020204030204"/>
              </a:rPr>
              <a:t> 40.000,00  Euro </a:t>
            </a:r>
            <a:br>
              <a:rPr lang="ro-RO" sz="2000" b="1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Calibri" panose="020F0502020204030204"/>
              </a:rPr>
            </a:br>
            <a:r>
              <a:rPr lang="en-US" sz="2000" b="1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Calibri" panose="020F0502020204030204"/>
              </a:rPr>
              <a:t>  -</a:t>
            </a:r>
            <a:r>
              <a:rPr lang="ro-RO" sz="2000" b="1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Calibri" panose="020F0502020204030204"/>
              </a:rPr>
              <a:t> contribuție privată: 13.033,07 Euro </a:t>
            </a:r>
            <a:r>
              <a:rPr lang="ro-RO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IMPLEMENTARE</a:t>
            </a:r>
            <a:r>
              <a:rPr lang="ro-RO" sz="2000" dirty="0"/>
              <a:t/>
            </a:r>
            <a:br>
              <a:rPr lang="ro-RO" sz="2000" dirty="0"/>
            </a:br>
            <a:r>
              <a:rPr lang="en-US" sz="2000" dirty="0"/>
              <a:t> </a:t>
            </a:r>
            <a:endParaRPr lang="ro-RO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43200"/>
            <a:ext cx="5562600" cy="4114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2743200"/>
            <a:ext cx="62484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868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094B5953-BE2F-4368-AB34-8400FDCF3C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4116" y="98474"/>
            <a:ext cx="9156986" cy="740042"/>
          </a:xfrm>
          <a:prstGeom prst="rect">
            <a:avLst/>
          </a:prstGeom>
        </p:spPr>
      </p:pic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0" y="914401"/>
            <a:ext cx="12192000" cy="1361911"/>
          </a:xfrm>
        </p:spPr>
        <p:txBody>
          <a:bodyPr/>
          <a:lstStyle/>
          <a:p>
            <a:pPr algn="l"/>
            <a:r>
              <a:rPr lang="en-US" sz="2000" b="1" dirty="0">
                <a:solidFill>
                  <a:srgbClr val="050505"/>
                </a:solidFill>
                <a:latin typeface="+mj-lt"/>
              </a:rPr>
              <a:t> </a:t>
            </a:r>
            <a:r>
              <a:rPr lang="ro-RO" sz="2000" b="1" dirty="0">
                <a:solidFill>
                  <a:srgbClr val="050505"/>
                </a:solidFill>
                <a:latin typeface="+mj-lt"/>
              </a:rPr>
              <a:t>32.</a:t>
            </a:r>
            <a:r>
              <a:rPr lang="ro-RO" sz="2000" b="1" dirty="0">
                <a:solidFill>
                  <a:sysClr val="windowText" lastClr="000000"/>
                </a:solidFill>
                <a:latin typeface="Calibri" panose="020F0502020204030204"/>
              </a:rPr>
              <a:t> MODERNIZAREA PENSIUNII AGROTURISTICE GEORGIANA PRIN ACHIZIȚIA DE DOTĂRI</a:t>
            </a:r>
            <a:r>
              <a:rPr lang="ro-RO" sz="1800" b="1" dirty="0">
                <a:solidFill>
                  <a:schemeClr val="tx1"/>
                </a:solidFill>
                <a:latin typeface="+mj-lt"/>
              </a:rPr>
              <a:t>– </a:t>
            </a:r>
            <a:r>
              <a:rPr lang="ro-RO" sz="1800" b="1" dirty="0">
                <a:solidFill>
                  <a:sysClr val="windowText" lastClr="000000"/>
                </a:solidFill>
                <a:latin typeface="Calibri" panose="020F0502020204030204"/>
              </a:rPr>
              <a:t>M4.2</a:t>
            </a:r>
            <a:r>
              <a:rPr lang="ro-RO" sz="2000" b="1" i="0" dirty="0">
                <a:solidFill>
                  <a:schemeClr val="tx1"/>
                </a:solidFill>
                <a:latin typeface="+mj-lt"/>
              </a:rPr>
              <a:t/>
            </a:r>
            <a:br>
              <a:rPr lang="ro-RO" sz="2000" b="1" i="0" dirty="0">
                <a:solidFill>
                  <a:schemeClr val="tx1"/>
                </a:solidFill>
                <a:latin typeface="+mj-lt"/>
              </a:rPr>
            </a:br>
            <a:r>
              <a:rPr lang="en-US" sz="2000" b="1" i="0" dirty="0">
                <a:solidFill>
                  <a:schemeClr val="tx1"/>
                </a:solidFill>
                <a:latin typeface="+mj-lt"/>
              </a:rPr>
              <a:t>  </a:t>
            </a:r>
            <a:r>
              <a:rPr lang="ro-RO" sz="2000" b="1" dirty="0">
                <a:solidFill>
                  <a:schemeClr val="tx1"/>
                </a:solidFill>
                <a:latin typeface="+mj-lt"/>
              </a:rPr>
              <a:t>– finanțare nerambursabilă </a:t>
            </a:r>
            <a:r>
              <a:rPr lang="ro-RO" sz="2000" b="1" i="0" dirty="0">
                <a:solidFill>
                  <a:schemeClr val="tx1"/>
                </a:solidFill>
                <a:latin typeface="+mj-lt"/>
              </a:rPr>
              <a:t>: </a:t>
            </a:r>
            <a:r>
              <a:rPr lang="ro-RO" sz="2000" b="1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Calibri" panose="020F0502020204030204"/>
              </a:rPr>
              <a:t> 40.000,00  Euro </a:t>
            </a:r>
            <a:br>
              <a:rPr lang="ro-RO" sz="2000" b="1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Calibri" panose="020F0502020204030204"/>
              </a:rPr>
            </a:br>
            <a:r>
              <a:rPr lang="en-US" sz="2000" b="1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Calibri" panose="020F0502020204030204"/>
              </a:rPr>
              <a:t>  -</a:t>
            </a:r>
            <a:r>
              <a:rPr lang="ro-RO" sz="2000" b="1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Calibri" panose="020F0502020204030204"/>
              </a:rPr>
              <a:t> contribuție privată: 12.496,12 Euro </a:t>
            </a:r>
            <a:r>
              <a:rPr lang="ro-RO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IMPLEMENTARE</a:t>
            </a:r>
            <a:r>
              <a:rPr lang="ro-RO" sz="2000" dirty="0"/>
              <a:t/>
            </a:r>
            <a:br>
              <a:rPr lang="ro-RO" sz="2000" dirty="0"/>
            </a:br>
            <a:endParaRPr lang="ro-RO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2438400"/>
            <a:ext cx="5638800" cy="441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2438400"/>
            <a:ext cx="6629400" cy="4526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696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094B5953-BE2F-4368-AB34-8400FDCF3C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4116" y="98474"/>
            <a:ext cx="9156986" cy="740042"/>
          </a:xfrm>
          <a:prstGeom prst="rect">
            <a:avLst/>
          </a:prstGeom>
        </p:spPr>
      </p:pic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0" y="914401"/>
            <a:ext cx="12192000" cy="1815882"/>
          </a:xfrm>
        </p:spPr>
        <p:txBody>
          <a:bodyPr/>
          <a:lstStyle/>
          <a:p>
            <a:pPr algn="l"/>
            <a:r>
              <a:rPr lang="en-US" sz="2000" b="1" dirty="0">
                <a:solidFill>
                  <a:srgbClr val="050505"/>
                </a:solidFill>
                <a:latin typeface="+mj-lt"/>
              </a:rPr>
              <a:t> </a:t>
            </a:r>
            <a:r>
              <a:rPr lang="ro-RO" sz="2000" b="1" dirty="0">
                <a:solidFill>
                  <a:srgbClr val="050505"/>
                </a:solidFill>
                <a:latin typeface="+mj-lt"/>
              </a:rPr>
              <a:t>33.</a:t>
            </a:r>
            <a:r>
              <a:rPr lang="ro-RO" sz="2000" b="1" dirty="0">
                <a:solidFill>
                  <a:sysClr val="windowText" lastClr="000000"/>
                </a:solidFill>
                <a:latin typeface="Calibri" panose="020F0502020204030204"/>
              </a:rPr>
              <a:t> </a:t>
            </a:r>
            <a:r>
              <a:rPr lang="ro-RO" sz="1800" b="1" dirty="0">
                <a:solidFill>
                  <a:sysClr val="windowText" lastClr="000000"/>
                </a:solidFill>
                <a:latin typeface="Calibri" panose="020F0502020204030204"/>
              </a:rPr>
              <a:t>MODERNIZAREA ȘI DOTAREA ATELIERULUI DE PRODUCȚIE PRIN ACHIZIȚIONAREA DE ECHIPAMENTE “MODERNE” PENTRU UN STIL INOVATIV ÎN FABRICAREA ARTICOLELOR DE ÎMBRĂCĂMINTE DE CĂTRE SC DORCAS CONF SRL ÎN COMUNA VÂNĂTORI NEAMȚ – JUDEȚ NEAMȚ</a:t>
            </a:r>
            <a:r>
              <a:rPr lang="ro-RO" sz="1800" b="1" dirty="0">
                <a:solidFill>
                  <a:schemeClr val="tx1"/>
                </a:solidFill>
                <a:latin typeface="+mj-lt"/>
              </a:rPr>
              <a:t>– </a:t>
            </a:r>
            <a:r>
              <a:rPr lang="ro-RO" sz="1800" b="1" dirty="0">
                <a:solidFill>
                  <a:sysClr val="windowText" lastClr="000000"/>
                </a:solidFill>
                <a:latin typeface="Calibri" panose="020F0502020204030204"/>
              </a:rPr>
              <a:t>M4.2 </a:t>
            </a:r>
            <a:r>
              <a:rPr lang="ro-RO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IMPLEMENTARE</a:t>
            </a:r>
            <a:r>
              <a:rPr lang="ro-RO" sz="2000" b="1" i="0" dirty="0">
                <a:solidFill>
                  <a:schemeClr val="tx1"/>
                </a:solidFill>
                <a:latin typeface="+mj-lt"/>
              </a:rPr>
              <a:t/>
            </a:r>
            <a:br>
              <a:rPr lang="ro-RO" sz="2000" b="1" i="0" dirty="0">
                <a:solidFill>
                  <a:schemeClr val="tx1"/>
                </a:solidFill>
                <a:latin typeface="+mj-lt"/>
              </a:rPr>
            </a:br>
            <a:r>
              <a:rPr lang="en-US" sz="2000" b="1" i="0" dirty="0">
                <a:solidFill>
                  <a:schemeClr val="tx1"/>
                </a:solidFill>
                <a:latin typeface="+mj-lt"/>
              </a:rPr>
              <a:t>  </a:t>
            </a:r>
            <a:r>
              <a:rPr lang="ro-RO" sz="2000" b="1" dirty="0">
                <a:solidFill>
                  <a:schemeClr val="tx1"/>
                </a:solidFill>
                <a:latin typeface="+mj-lt"/>
              </a:rPr>
              <a:t>– finanțare nerambursabilă </a:t>
            </a:r>
            <a:r>
              <a:rPr lang="ro-RO" sz="2000" b="1" i="0" dirty="0">
                <a:solidFill>
                  <a:schemeClr val="tx1"/>
                </a:solidFill>
                <a:latin typeface="+mj-lt"/>
              </a:rPr>
              <a:t>: </a:t>
            </a:r>
            <a:r>
              <a:rPr lang="ro-RO" sz="2000" b="1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Calibri" panose="020F0502020204030204"/>
              </a:rPr>
              <a:t>39.472,48  Euro </a:t>
            </a:r>
            <a:br>
              <a:rPr lang="ro-RO" sz="2000" b="1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Calibri" panose="020F0502020204030204"/>
              </a:rPr>
            </a:br>
            <a:r>
              <a:rPr lang="en-US" sz="2000" b="1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Calibri" panose="020F0502020204030204"/>
              </a:rPr>
              <a:t>  -</a:t>
            </a:r>
            <a:r>
              <a:rPr lang="ro-RO" sz="2000" b="1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Calibri" panose="020F0502020204030204"/>
              </a:rPr>
              <a:t> contribuție privată: 11.445,92 Euro</a:t>
            </a:r>
            <a:r>
              <a:rPr lang="ro-RO" sz="2000" dirty="0"/>
              <a:t/>
            </a:r>
            <a:br>
              <a:rPr lang="ro-RO" sz="2000" dirty="0"/>
            </a:br>
            <a:r>
              <a:rPr lang="en-US" sz="2000" dirty="0"/>
              <a:t>  </a:t>
            </a:r>
            <a:endParaRPr lang="ro-RO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1800"/>
            <a:ext cx="5486400" cy="3886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2965" y="2971800"/>
            <a:ext cx="6384235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105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094B5953-BE2F-4368-AB34-8400FDCF3C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4116" y="98474"/>
            <a:ext cx="9156986" cy="740042"/>
          </a:xfrm>
          <a:prstGeom prst="rect">
            <a:avLst/>
          </a:prstGeom>
        </p:spPr>
      </p:pic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0" y="914401"/>
            <a:ext cx="8686800" cy="1638910"/>
          </a:xfrm>
        </p:spPr>
        <p:txBody>
          <a:bodyPr/>
          <a:lstStyle/>
          <a:p>
            <a:pPr algn="l"/>
            <a:r>
              <a:rPr lang="en-US" sz="2000" b="1" dirty="0">
                <a:solidFill>
                  <a:srgbClr val="050505"/>
                </a:solidFill>
                <a:latin typeface="+mj-lt"/>
              </a:rPr>
              <a:t> </a:t>
            </a:r>
            <a:r>
              <a:rPr lang="ro-RO" sz="2000" b="1" dirty="0">
                <a:solidFill>
                  <a:srgbClr val="050505"/>
                </a:solidFill>
                <a:latin typeface="+mj-lt"/>
              </a:rPr>
              <a:t>34.</a:t>
            </a:r>
            <a:r>
              <a:rPr lang="ro-RO" sz="2000" b="1" dirty="0">
                <a:solidFill>
                  <a:sysClr val="windowText" lastClr="000000"/>
                </a:solidFill>
                <a:latin typeface="Calibri" panose="020F0502020204030204"/>
              </a:rPr>
              <a:t> </a:t>
            </a:r>
            <a:r>
              <a:rPr lang="ro-RO" sz="1800" b="1" dirty="0">
                <a:solidFill>
                  <a:sysClr val="windowText" lastClr="000000"/>
                </a:solidFill>
                <a:latin typeface="Calibri" panose="020F0502020204030204"/>
              </a:rPr>
              <a:t>ACHIZIȚII UTILAJE PERFORMANTE PENTRU FABRICAREA ȘOSETELOR DIN BUMBAC - LAUR-AGENCY PROD COM SRL</a:t>
            </a:r>
            <a:r>
              <a:rPr lang="ro-RO" sz="1800" b="1" dirty="0">
                <a:solidFill>
                  <a:schemeClr val="tx1"/>
                </a:solidFill>
                <a:latin typeface="+mj-lt"/>
              </a:rPr>
              <a:t>– </a:t>
            </a:r>
            <a:r>
              <a:rPr lang="ro-RO" sz="1800" b="1" dirty="0">
                <a:solidFill>
                  <a:sysClr val="windowText" lastClr="000000"/>
                </a:solidFill>
                <a:latin typeface="Calibri" panose="020F0502020204030204"/>
              </a:rPr>
              <a:t>M4.2</a:t>
            </a:r>
            <a:r>
              <a:rPr lang="ro-RO" sz="2000" b="1" i="0" dirty="0">
                <a:solidFill>
                  <a:schemeClr val="tx1"/>
                </a:solidFill>
                <a:latin typeface="+mj-lt"/>
              </a:rPr>
              <a:t/>
            </a:r>
            <a:br>
              <a:rPr lang="ro-RO" sz="2000" b="1" i="0" dirty="0">
                <a:solidFill>
                  <a:schemeClr val="tx1"/>
                </a:solidFill>
                <a:latin typeface="+mj-lt"/>
              </a:rPr>
            </a:br>
            <a:r>
              <a:rPr lang="en-US" sz="2000" b="1" i="0" dirty="0">
                <a:solidFill>
                  <a:schemeClr val="tx1"/>
                </a:solidFill>
                <a:latin typeface="+mj-lt"/>
              </a:rPr>
              <a:t>  </a:t>
            </a:r>
            <a:r>
              <a:rPr lang="ro-RO" sz="2000" b="1" dirty="0">
                <a:solidFill>
                  <a:schemeClr val="tx1"/>
                </a:solidFill>
                <a:latin typeface="+mj-lt"/>
              </a:rPr>
              <a:t>– finanțare nerambursabilă </a:t>
            </a:r>
            <a:r>
              <a:rPr lang="ro-RO" sz="2000" b="1" i="0" dirty="0">
                <a:solidFill>
                  <a:schemeClr val="tx1"/>
                </a:solidFill>
                <a:latin typeface="+mj-lt"/>
              </a:rPr>
              <a:t>: </a:t>
            </a:r>
            <a:r>
              <a:rPr lang="ro-RO" sz="2000" b="1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Calibri" panose="020F0502020204030204"/>
              </a:rPr>
              <a:t> 40.000,00  Euro </a:t>
            </a:r>
            <a:br>
              <a:rPr lang="ro-RO" sz="2000" b="1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Calibri" panose="020F0502020204030204"/>
              </a:rPr>
            </a:br>
            <a:r>
              <a:rPr lang="en-US" sz="2000" b="1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Calibri" panose="020F0502020204030204"/>
              </a:rPr>
              <a:t>  -</a:t>
            </a:r>
            <a:r>
              <a:rPr lang="ro-RO" sz="2000" b="1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Calibri" panose="020F0502020204030204"/>
              </a:rPr>
              <a:t> contribuție private: 30.839,28 Euro </a:t>
            </a:r>
            <a:r>
              <a:rPr lang="ro-RO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IMPLEMENTARE</a:t>
            </a:r>
            <a:r>
              <a:rPr lang="ro-RO" sz="2000" b="1" i="0" dirty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ro-RO" sz="2000" b="1" i="0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ro-RO" dirty="0"/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2B5B3EEE-393B-F6AA-8102-3B90E98368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9200" y="914401"/>
            <a:ext cx="2904638" cy="5530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667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5787519" y="1196117"/>
            <a:ext cx="3708781" cy="1676400"/>
          </a:xfrm>
          <a:custGeom>
            <a:avLst/>
            <a:gdLst/>
            <a:ahLst/>
            <a:cxnLst/>
            <a:rect l="l" t="t" r="r" b="b"/>
            <a:pathLst>
              <a:path w="1457959" h="1676400">
                <a:moveTo>
                  <a:pt x="728979" y="0"/>
                </a:moveTo>
                <a:lnTo>
                  <a:pt x="0" y="364489"/>
                </a:lnTo>
                <a:lnTo>
                  <a:pt x="0" y="1311402"/>
                </a:lnTo>
                <a:lnTo>
                  <a:pt x="728979" y="1675892"/>
                </a:lnTo>
                <a:lnTo>
                  <a:pt x="1457959" y="1311402"/>
                </a:lnTo>
                <a:lnTo>
                  <a:pt x="1457959" y="364489"/>
                </a:lnTo>
                <a:lnTo>
                  <a:pt x="728979" y="0"/>
                </a:lnTo>
                <a:close/>
              </a:path>
            </a:pathLst>
          </a:custGeom>
          <a:solidFill>
            <a:srgbClr val="868AB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809166" y="1140794"/>
            <a:ext cx="3736213" cy="1787045"/>
          </a:xfrm>
          <a:custGeom>
            <a:avLst/>
            <a:gdLst/>
            <a:ahLst/>
            <a:cxnLst/>
            <a:rect l="l" t="t" r="r" b="b"/>
            <a:pathLst>
              <a:path w="1513204" h="1731010">
                <a:moveTo>
                  <a:pt x="756412" y="0"/>
                </a:moveTo>
                <a:lnTo>
                  <a:pt x="15112" y="367442"/>
                </a:lnTo>
                <a:lnTo>
                  <a:pt x="0" y="391953"/>
                </a:lnTo>
                <a:lnTo>
                  <a:pt x="0" y="1338865"/>
                </a:lnTo>
                <a:lnTo>
                  <a:pt x="744092" y="1727866"/>
                </a:lnTo>
                <a:lnTo>
                  <a:pt x="756412" y="1730819"/>
                </a:lnTo>
                <a:lnTo>
                  <a:pt x="762702" y="1730081"/>
                </a:lnTo>
                <a:lnTo>
                  <a:pt x="768730" y="1727866"/>
                </a:lnTo>
                <a:lnTo>
                  <a:pt x="830198" y="1697132"/>
                </a:lnTo>
                <a:lnTo>
                  <a:pt x="756412" y="1697132"/>
                </a:lnTo>
                <a:lnTo>
                  <a:pt x="33020" y="1335436"/>
                </a:lnTo>
                <a:lnTo>
                  <a:pt x="33020" y="395382"/>
                </a:lnTo>
                <a:lnTo>
                  <a:pt x="756412" y="33686"/>
                </a:lnTo>
                <a:lnTo>
                  <a:pt x="830198" y="33686"/>
                </a:lnTo>
                <a:lnTo>
                  <a:pt x="768730" y="2952"/>
                </a:lnTo>
                <a:lnTo>
                  <a:pt x="762702" y="738"/>
                </a:lnTo>
                <a:lnTo>
                  <a:pt x="756412" y="0"/>
                </a:lnTo>
                <a:close/>
              </a:path>
              <a:path w="1513204" h="1731010">
                <a:moveTo>
                  <a:pt x="830198" y="33686"/>
                </a:moveTo>
                <a:lnTo>
                  <a:pt x="756412" y="33686"/>
                </a:lnTo>
                <a:lnTo>
                  <a:pt x="1479931" y="395382"/>
                </a:lnTo>
                <a:lnTo>
                  <a:pt x="1479931" y="1335436"/>
                </a:lnTo>
                <a:lnTo>
                  <a:pt x="756412" y="1697132"/>
                </a:lnTo>
                <a:lnTo>
                  <a:pt x="830198" y="1697132"/>
                </a:lnTo>
                <a:lnTo>
                  <a:pt x="1497711" y="1363376"/>
                </a:lnTo>
                <a:lnTo>
                  <a:pt x="1512951" y="1338865"/>
                </a:lnTo>
                <a:lnTo>
                  <a:pt x="1512951" y="391953"/>
                </a:lnTo>
                <a:lnTo>
                  <a:pt x="1511873" y="384373"/>
                </a:lnTo>
                <a:lnTo>
                  <a:pt x="1508807" y="377507"/>
                </a:lnTo>
                <a:lnTo>
                  <a:pt x="1504003" y="371736"/>
                </a:lnTo>
                <a:lnTo>
                  <a:pt x="1497711" y="367442"/>
                </a:lnTo>
                <a:lnTo>
                  <a:pt x="830198" y="33686"/>
                </a:lnTo>
                <a:close/>
              </a:path>
              <a:path w="1513204" h="1731010">
                <a:moveTo>
                  <a:pt x="756412" y="46005"/>
                </a:moveTo>
                <a:lnTo>
                  <a:pt x="43941" y="402240"/>
                </a:lnTo>
                <a:lnTo>
                  <a:pt x="43941" y="1328578"/>
                </a:lnTo>
                <a:lnTo>
                  <a:pt x="756412" y="1684813"/>
                </a:lnTo>
                <a:lnTo>
                  <a:pt x="780795" y="1672621"/>
                </a:lnTo>
                <a:lnTo>
                  <a:pt x="756412" y="1672621"/>
                </a:lnTo>
                <a:lnTo>
                  <a:pt x="54990" y="1321847"/>
                </a:lnTo>
                <a:lnTo>
                  <a:pt x="54990" y="408971"/>
                </a:lnTo>
                <a:lnTo>
                  <a:pt x="756412" y="58197"/>
                </a:lnTo>
                <a:lnTo>
                  <a:pt x="780795" y="58197"/>
                </a:lnTo>
                <a:lnTo>
                  <a:pt x="756412" y="46005"/>
                </a:lnTo>
                <a:close/>
              </a:path>
              <a:path w="1513204" h="1731010">
                <a:moveTo>
                  <a:pt x="780795" y="58197"/>
                </a:moveTo>
                <a:lnTo>
                  <a:pt x="756412" y="58197"/>
                </a:lnTo>
                <a:lnTo>
                  <a:pt x="1457960" y="408971"/>
                </a:lnTo>
                <a:lnTo>
                  <a:pt x="1457960" y="1321847"/>
                </a:lnTo>
                <a:lnTo>
                  <a:pt x="756412" y="1672621"/>
                </a:lnTo>
                <a:lnTo>
                  <a:pt x="780795" y="1672621"/>
                </a:lnTo>
                <a:lnTo>
                  <a:pt x="1468882" y="1328578"/>
                </a:lnTo>
                <a:lnTo>
                  <a:pt x="1468882" y="402240"/>
                </a:lnTo>
                <a:lnTo>
                  <a:pt x="780795" y="58197"/>
                </a:lnTo>
                <a:close/>
              </a:path>
            </a:pathLst>
          </a:custGeom>
          <a:solidFill>
            <a:srgbClr val="2CA1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5818306" y="1319814"/>
            <a:ext cx="1365194" cy="13434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17804" algn="ctr">
              <a:lnSpc>
                <a:spcPct val="100000"/>
              </a:lnSpc>
            </a:pPr>
            <a:r>
              <a:rPr lang="ro-RO" sz="1600" b="1" spc="5" dirty="0" smtClean="0">
                <a:solidFill>
                  <a:srgbClr val="FFFFFF"/>
                </a:solidFill>
                <a:latin typeface="+mj-lt"/>
                <a:cs typeface="Lucida Sans Unicode"/>
              </a:rPr>
              <a:t>12</a:t>
            </a:r>
            <a:endParaRPr sz="1600" b="1" dirty="0">
              <a:latin typeface="+mj-lt"/>
              <a:cs typeface="Lucida Sans Unicode"/>
            </a:endParaRPr>
          </a:p>
          <a:p>
            <a:pPr marL="24765" marR="5080" indent="-12700" algn="ctr">
              <a:lnSpc>
                <a:spcPct val="115399"/>
              </a:lnSpc>
              <a:spcBef>
                <a:spcPts val="35"/>
              </a:spcBef>
            </a:pPr>
            <a:r>
              <a:rPr lang="ro-RO" sz="1600" b="1" spc="-10" dirty="0">
                <a:solidFill>
                  <a:srgbClr val="FFFFFF"/>
                </a:solidFill>
                <a:latin typeface="+mj-lt"/>
                <a:cs typeface="Lucida Sans Unicode"/>
              </a:rPr>
              <a:t>î</a:t>
            </a:r>
            <a:r>
              <a:rPr sz="1600" b="1" spc="-5" dirty="0" err="1">
                <a:solidFill>
                  <a:srgbClr val="FFFFFF"/>
                </a:solidFill>
                <a:latin typeface="+mj-lt"/>
                <a:cs typeface="Lucida Sans Unicode"/>
              </a:rPr>
              <a:t>ntrepr</a:t>
            </a:r>
            <a:r>
              <a:rPr sz="1600" b="1" spc="-15" dirty="0" err="1">
                <a:solidFill>
                  <a:srgbClr val="FFFFFF"/>
                </a:solidFill>
                <a:latin typeface="+mj-lt"/>
                <a:cs typeface="Lucida Sans Unicode"/>
              </a:rPr>
              <a:t>i</a:t>
            </a:r>
            <a:r>
              <a:rPr sz="1600" b="1" spc="-5" dirty="0" err="1">
                <a:solidFill>
                  <a:srgbClr val="FFFFFF"/>
                </a:solidFill>
                <a:latin typeface="+mj-lt"/>
                <a:cs typeface="Lucida Sans Unicode"/>
              </a:rPr>
              <a:t>nderi</a:t>
            </a:r>
            <a:r>
              <a:rPr sz="1600" b="1" spc="-5" dirty="0">
                <a:solidFill>
                  <a:srgbClr val="FFFFFF"/>
                </a:solidFill>
                <a:latin typeface="+mj-lt"/>
                <a:cs typeface="Lucida Sans Unicode"/>
              </a:rPr>
              <a:t> </a:t>
            </a:r>
            <a:r>
              <a:rPr sz="1600" b="1" spc="-5" dirty="0" err="1">
                <a:solidFill>
                  <a:srgbClr val="FFFFFF"/>
                </a:solidFill>
                <a:latin typeface="+mj-lt"/>
                <a:cs typeface="Lucida Sans Unicode"/>
              </a:rPr>
              <a:t>nou</a:t>
            </a:r>
            <a:r>
              <a:rPr sz="1600" b="1" spc="-5" dirty="0">
                <a:solidFill>
                  <a:srgbClr val="FFFFFF"/>
                </a:solidFill>
                <a:latin typeface="+mj-lt"/>
                <a:cs typeface="Lucida Sans Unicode"/>
              </a:rPr>
              <a:t>  </a:t>
            </a:r>
            <a:r>
              <a:rPr sz="1600" b="1" spc="-10" dirty="0">
                <a:solidFill>
                  <a:srgbClr val="FFFFFF"/>
                </a:solidFill>
                <a:latin typeface="+mj-lt"/>
                <a:cs typeface="Lucida Sans Unicode"/>
              </a:rPr>
              <a:t>create</a:t>
            </a:r>
            <a:r>
              <a:rPr lang="ro-RO" sz="1600" b="1" spc="-10" dirty="0">
                <a:solidFill>
                  <a:srgbClr val="FFFFFF"/>
                </a:solidFill>
                <a:latin typeface="+mj-lt"/>
                <a:cs typeface="Lucida Sans Unicode"/>
              </a:rPr>
              <a:t> </a:t>
            </a:r>
          </a:p>
          <a:p>
            <a:pPr marL="24765" marR="5080" indent="-12700" algn="ctr">
              <a:lnSpc>
                <a:spcPct val="115399"/>
              </a:lnSpc>
              <a:spcBef>
                <a:spcPts val="35"/>
              </a:spcBef>
            </a:pPr>
            <a:r>
              <a:rPr lang="ro-RO" sz="1600" b="1" spc="-10" dirty="0" smtClean="0">
                <a:solidFill>
                  <a:srgbClr val="FFFFFF"/>
                </a:solidFill>
                <a:latin typeface="+mj-lt"/>
                <a:cs typeface="Lucida Sans Unicode"/>
              </a:rPr>
              <a:t>F:5, </a:t>
            </a:r>
            <a:r>
              <a:rPr lang="ro-RO" sz="1600" b="1" spc="-10" dirty="0">
                <a:solidFill>
                  <a:srgbClr val="FFFFFF"/>
                </a:solidFill>
                <a:latin typeface="+mj-lt"/>
                <a:cs typeface="Lucida Sans Unicode"/>
              </a:rPr>
              <a:t>B: </a:t>
            </a:r>
            <a:r>
              <a:rPr lang="ro-RO" sz="1600" b="1" spc="-10" dirty="0" smtClean="0">
                <a:solidFill>
                  <a:srgbClr val="FFFFFF"/>
                </a:solidFill>
                <a:latin typeface="+mj-lt"/>
                <a:cs typeface="Lucida Sans Unicode"/>
              </a:rPr>
              <a:t>7</a:t>
            </a:r>
            <a:endParaRPr lang="ro-RO" sz="1600" b="1" spc="-10" dirty="0">
              <a:solidFill>
                <a:srgbClr val="FFFFFF"/>
              </a:solidFill>
              <a:latin typeface="+mj-lt"/>
              <a:cs typeface="Lucida Sans Unicode"/>
            </a:endParaRPr>
          </a:p>
          <a:p>
            <a:pPr marL="24765" marR="5080" indent="-12700" algn="just">
              <a:lnSpc>
                <a:spcPct val="115399"/>
              </a:lnSpc>
              <a:spcBef>
                <a:spcPts val="35"/>
              </a:spcBef>
            </a:pPr>
            <a:endParaRPr sz="1400" dirty="0">
              <a:latin typeface="Lucida Sans Unicode"/>
              <a:cs typeface="Lucida Sans Unicode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086600" y="1329380"/>
            <a:ext cx="3047999" cy="16812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84150" marR="5080" indent="-171450">
              <a:lnSpc>
                <a:spcPct val="115199"/>
              </a:lnSpc>
              <a:buFont typeface="Arial" panose="020B0604020202020204" pitchFamily="34" charset="0"/>
              <a:buChar char="•"/>
            </a:pPr>
            <a:r>
              <a:rPr lang="ro-RO" sz="1400" spc="-5" dirty="0" smtClean="0">
                <a:latin typeface="+mj-lt"/>
                <a:cs typeface="Lucida Sans Unicode"/>
              </a:rPr>
              <a:t>2 Servicii </a:t>
            </a:r>
            <a:r>
              <a:rPr lang="ro-RO" sz="1400" spc="-5" dirty="0" err="1" smtClean="0">
                <a:latin typeface="+mj-lt"/>
                <a:cs typeface="Lucida Sans Unicode"/>
              </a:rPr>
              <a:t>catering</a:t>
            </a:r>
            <a:r>
              <a:rPr lang="ro-RO" sz="1400" spc="-5" dirty="0" smtClean="0">
                <a:latin typeface="+mj-lt"/>
                <a:cs typeface="Lucida Sans Unicode"/>
              </a:rPr>
              <a:t>/curățenie; </a:t>
            </a:r>
            <a:endParaRPr lang="ro-RO" sz="1400" spc="-5" dirty="0">
              <a:latin typeface="+mj-lt"/>
              <a:cs typeface="Lucida Sans Unicode"/>
            </a:endParaRPr>
          </a:p>
          <a:p>
            <a:pPr marL="184150" marR="5080" indent="-171450">
              <a:lnSpc>
                <a:spcPct val="115199"/>
              </a:lnSpc>
              <a:buFont typeface="Arial" panose="020B0604020202020204" pitchFamily="34" charset="0"/>
              <a:buChar char="•"/>
            </a:pPr>
            <a:r>
              <a:rPr lang="ro-RO" sz="1400" spc="-5" dirty="0" smtClean="0">
                <a:latin typeface="+mj-lt"/>
                <a:cs typeface="Lucida Sans Unicode"/>
              </a:rPr>
              <a:t>2 Servicii </a:t>
            </a:r>
            <a:r>
              <a:rPr lang="ro-RO" sz="1400" spc="-5" dirty="0">
                <a:latin typeface="+mj-lt"/>
                <a:cs typeface="Lucida Sans Unicode"/>
              </a:rPr>
              <a:t>instalații </a:t>
            </a:r>
            <a:r>
              <a:rPr lang="ro-RO" sz="1400" spc="-5" dirty="0" smtClean="0">
                <a:latin typeface="+mj-lt"/>
                <a:cs typeface="Lucida Sans Unicode"/>
              </a:rPr>
              <a:t>termice/ mecanice; </a:t>
            </a:r>
            <a:endParaRPr lang="ro-RO" sz="1400" spc="-5" dirty="0">
              <a:latin typeface="+mj-lt"/>
              <a:cs typeface="Lucida Sans Unicode"/>
            </a:endParaRPr>
          </a:p>
          <a:p>
            <a:pPr marL="184150" marR="5080" indent="-171450">
              <a:lnSpc>
                <a:spcPct val="115199"/>
              </a:lnSpc>
              <a:buFont typeface="Arial" panose="020B0604020202020204" pitchFamily="34" charset="0"/>
              <a:buChar char="•"/>
            </a:pPr>
            <a:r>
              <a:rPr lang="ro-RO" sz="1400" spc="-5" dirty="0" smtClean="0">
                <a:latin typeface="+mj-lt"/>
                <a:cs typeface="Lucida Sans Unicode"/>
              </a:rPr>
              <a:t>5 </a:t>
            </a:r>
            <a:r>
              <a:rPr lang="ro-RO" sz="1400" spc="-5" dirty="0">
                <a:latin typeface="+mj-lt"/>
                <a:cs typeface="Lucida Sans Unicode"/>
              </a:rPr>
              <a:t>tineri fermieri; </a:t>
            </a:r>
          </a:p>
          <a:p>
            <a:pPr marL="184150" marR="5080" indent="-171450">
              <a:lnSpc>
                <a:spcPct val="115199"/>
              </a:lnSpc>
              <a:buFont typeface="Arial" panose="020B0604020202020204" pitchFamily="34" charset="0"/>
              <a:buChar char="•"/>
            </a:pPr>
            <a:r>
              <a:rPr lang="ro-RO" sz="1400" spc="-5" dirty="0" smtClean="0">
                <a:latin typeface="+mj-lt"/>
                <a:cs typeface="Lucida Sans Unicode"/>
              </a:rPr>
              <a:t>2 Producție brichete/</a:t>
            </a:r>
            <a:r>
              <a:rPr lang="ro-RO" sz="1400" spc="-5" dirty="0" err="1" smtClean="0">
                <a:latin typeface="+mj-lt"/>
                <a:cs typeface="Lucida Sans Unicode"/>
              </a:rPr>
              <a:t>peleți</a:t>
            </a:r>
            <a:r>
              <a:rPr lang="ro-RO" sz="1400" spc="-5" dirty="0" smtClean="0">
                <a:latin typeface="+mj-lt"/>
                <a:cs typeface="Lucida Sans Unicode"/>
              </a:rPr>
              <a:t> </a:t>
            </a:r>
            <a:r>
              <a:rPr lang="ro-RO" sz="1400" spc="-5" dirty="0">
                <a:latin typeface="+mj-lt"/>
                <a:cs typeface="Lucida Sans Unicode"/>
              </a:rPr>
              <a:t>din paie și </a:t>
            </a:r>
            <a:r>
              <a:rPr lang="ro-RO" sz="1400" spc="-5" dirty="0" smtClean="0">
                <a:latin typeface="+mj-lt"/>
                <a:cs typeface="Lucida Sans Unicode"/>
              </a:rPr>
              <a:t>rumeguș;</a:t>
            </a:r>
          </a:p>
          <a:p>
            <a:pPr marL="184150" marR="5080" indent="-171450">
              <a:lnSpc>
                <a:spcPct val="115199"/>
              </a:lnSpc>
              <a:buFont typeface="Arial" panose="020B0604020202020204" pitchFamily="34" charset="0"/>
              <a:buChar char="•"/>
            </a:pPr>
            <a:r>
              <a:rPr lang="ro-RO" sz="1400" spc="-5" dirty="0" smtClean="0">
                <a:latin typeface="+mj-lt"/>
                <a:cs typeface="Lucida Sans Unicode"/>
              </a:rPr>
              <a:t>1 servicii artistice;</a:t>
            </a:r>
            <a:endParaRPr lang="ro-RO" sz="1400" spc="-5" dirty="0">
              <a:latin typeface="+mj-lt"/>
              <a:cs typeface="Lucida Sans Unicode"/>
            </a:endParaRPr>
          </a:p>
          <a:p>
            <a:pPr marL="12700" marR="5080">
              <a:lnSpc>
                <a:spcPct val="115199"/>
              </a:lnSpc>
            </a:pPr>
            <a:endParaRPr sz="1100" dirty="0">
              <a:latin typeface="Lucida Sans Unicode"/>
              <a:cs typeface="Lucida Sans Unicode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4137914" y="1483582"/>
            <a:ext cx="1588264" cy="1676400"/>
          </a:xfrm>
          <a:custGeom>
            <a:avLst/>
            <a:gdLst/>
            <a:ahLst/>
            <a:cxnLst/>
            <a:rect l="l" t="t" r="r" b="b"/>
            <a:pathLst>
              <a:path w="1457960" h="1676400">
                <a:moveTo>
                  <a:pt x="728979" y="0"/>
                </a:moveTo>
                <a:lnTo>
                  <a:pt x="0" y="364489"/>
                </a:lnTo>
                <a:lnTo>
                  <a:pt x="0" y="1311402"/>
                </a:lnTo>
                <a:lnTo>
                  <a:pt x="728979" y="1675892"/>
                </a:lnTo>
                <a:lnTo>
                  <a:pt x="1457960" y="1311402"/>
                </a:lnTo>
                <a:lnTo>
                  <a:pt x="1457960" y="364489"/>
                </a:lnTo>
                <a:lnTo>
                  <a:pt x="728979" y="0"/>
                </a:lnTo>
                <a:close/>
              </a:path>
            </a:pathLst>
          </a:custGeom>
          <a:solidFill>
            <a:srgbClr val="A2171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182186" y="1470421"/>
            <a:ext cx="1513205" cy="1731010"/>
          </a:xfrm>
          <a:custGeom>
            <a:avLst/>
            <a:gdLst/>
            <a:ahLst/>
            <a:cxnLst/>
            <a:rect l="l" t="t" r="r" b="b"/>
            <a:pathLst>
              <a:path w="1513204" h="1731010">
                <a:moveTo>
                  <a:pt x="756538" y="0"/>
                </a:moveTo>
                <a:lnTo>
                  <a:pt x="15239" y="367442"/>
                </a:lnTo>
                <a:lnTo>
                  <a:pt x="0" y="391953"/>
                </a:lnTo>
                <a:lnTo>
                  <a:pt x="0" y="1338865"/>
                </a:lnTo>
                <a:lnTo>
                  <a:pt x="744220" y="1727866"/>
                </a:lnTo>
                <a:lnTo>
                  <a:pt x="756538" y="1730819"/>
                </a:lnTo>
                <a:lnTo>
                  <a:pt x="762829" y="1730081"/>
                </a:lnTo>
                <a:lnTo>
                  <a:pt x="768858" y="1727866"/>
                </a:lnTo>
                <a:lnTo>
                  <a:pt x="830326" y="1697132"/>
                </a:lnTo>
                <a:lnTo>
                  <a:pt x="756538" y="1697132"/>
                </a:lnTo>
                <a:lnTo>
                  <a:pt x="33020" y="1335436"/>
                </a:lnTo>
                <a:lnTo>
                  <a:pt x="33020" y="395382"/>
                </a:lnTo>
                <a:lnTo>
                  <a:pt x="756538" y="33686"/>
                </a:lnTo>
                <a:lnTo>
                  <a:pt x="830326" y="33686"/>
                </a:lnTo>
                <a:lnTo>
                  <a:pt x="768858" y="2952"/>
                </a:lnTo>
                <a:lnTo>
                  <a:pt x="762829" y="738"/>
                </a:lnTo>
                <a:lnTo>
                  <a:pt x="756538" y="0"/>
                </a:lnTo>
                <a:close/>
              </a:path>
              <a:path w="1513204" h="1731010">
                <a:moveTo>
                  <a:pt x="830326" y="33686"/>
                </a:moveTo>
                <a:lnTo>
                  <a:pt x="756538" y="33686"/>
                </a:lnTo>
                <a:lnTo>
                  <a:pt x="1480058" y="395382"/>
                </a:lnTo>
                <a:lnTo>
                  <a:pt x="1480058" y="1335436"/>
                </a:lnTo>
                <a:lnTo>
                  <a:pt x="756538" y="1697132"/>
                </a:lnTo>
                <a:lnTo>
                  <a:pt x="830326" y="1697132"/>
                </a:lnTo>
                <a:lnTo>
                  <a:pt x="1497838" y="1363376"/>
                </a:lnTo>
                <a:lnTo>
                  <a:pt x="1512951" y="1338865"/>
                </a:lnTo>
                <a:lnTo>
                  <a:pt x="1512951" y="391953"/>
                </a:lnTo>
                <a:lnTo>
                  <a:pt x="1511893" y="384373"/>
                </a:lnTo>
                <a:lnTo>
                  <a:pt x="1508871" y="377507"/>
                </a:lnTo>
                <a:lnTo>
                  <a:pt x="1504110" y="371736"/>
                </a:lnTo>
                <a:lnTo>
                  <a:pt x="1497838" y="367442"/>
                </a:lnTo>
                <a:lnTo>
                  <a:pt x="830326" y="33686"/>
                </a:lnTo>
                <a:close/>
              </a:path>
              <a:path w="1513204" h="1731010">
                <a:moveTo>
                  <a:pt x="756538" y="46005"/>
                </a:moveTo>
                <a:lnTo>
                  <a:pt x="44069" y="402240"/>
                </a:lnTo>
                <a:lnTo>
                  <a:pt x="44069" y="1328578"/>
                </a:lnTo>
                <a:lnTo>
                  <a:pt x="756538" y="1684813"/>
                </a:lnTo>
                <a:lnTo>
                  <a:pt x="780922" y="1672621"/>
                </a:lnTo>
                <a:lnTo>
                  <a:pt x="756538" y="1672621"/>
                </a:lnTo>
                <a:lnTo>
                  <a:pt x="55118" y="1321847"/>
                </a:lnTo>
                <a:lnTo>
                  <a:pt x="55118" y="408971"/>
                </a:lnTo>
                <a:lnTo>
                  <a:pt x="756538" y="58197"/>
                </a:lnTo>
                <a:lnTo>
                  <a:pt x="780922" y="58197"/>
                </a:lnTo>
                <a:lnTo>
                  <a:pt x="756538" y="46005"/>
                </a:lnTo>
                <a:close/>
              </a:path>
              <a:path w="1513204" h="1731010">
                <a:moveTo>
                  <a:pt x="780922" y="58197"/>
                </a:moveTo>
                <a:lnTo>
                  <a:pt x="756538" y="58197"/>
                </a:lnTo>
                <a:lnTo>
                  <a:pt x="1457960" y="408971"/>
                </a:lnTo>
                <a:lnTo>
                  <a:pt x="1457960" y="1321847"/>
                </a:lnTo>
                <a:lnTo>
                  <a:pt x="756538" y="1672621"/>
                </a:lnTo>
                <a:lnTo>
                  <a:pt x="780922" y="1672621"/>
                </a:lnTo>
                <a:lnTo>
                  <a:pt x="1469009" y="1328578"/>
                </a:lnTo>
                <a:lnTo>
                  <a:pt x="1469009" y="402240"/>
                </a:lnTo>
                <a:lnTo>
                  <a:pt x="780922" y="58197"/>
                </a:lnTo>
                <a:close/>
              </a:path>
            </a:pathLst>
          </a:custGeom>
          <a:solidFill>
            <a:srgbClr val="2CA1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4182021" y="1857395"/>
            <a:ext cx="1513204" cy="112069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o-RO" sz="1600" b="1" spc="5" dirty="0" smtClean="0">
                <a:solidFill>
                  <a:srgbClr val="FFFFFF"/>
                </a:solidFill>
                <a:latin typeface="+mj-lt"/>
                <a:cs typeface="Lucida Sans Unicode"/>
              </a:rPr>
              <a:t>26</a:t>
            </a:r>
            <a:endParaRPr sz="1600" b="1" dirty="0">
              <a:latin typeface="+mj-lt"/>
              <a:cs typeface="Lucida Sans Unicode"/>
            </a:endParaRPr>
          </a:p>
          <a:p>
            <a:pPr marL="12700" marR="5080" algn="ctr">
              <a:lnSpc>
                <a:spcPct val="114999"/>
              </a:lnSpc>
              <a:spcBef>
                <a:spcPts val="10"/>
              </a:spcBef>
            </a:pPr>
            <a:r>
              <a:rPr sz="1600" b="1" spc="-5" dirty="0">
                <a:solidFill>
                  <a:srgbClr val="FFFFFF"/>
                </a:solidFill>
                <a:latin typeface="+mj-lt"/>
                <a:cs typeface="Lucida Sans Unicode"/>
              </a:rPr>
              <a:t>locuri</a:t>
            </a:r>
            <a:r>
              <a:rPr sz="1600" b="1" spc="-90" dirty="0">
                <a:solidFill>
                  <a:srgbClr val="FFFFFF"/>
                </a:solidFill>
                <a:latin typeface="+mj-lt"/>
                <a:cs typeface="Lucida Sans Unicode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+mj-lt"/>
                <a:cs typeface="Lucida Sans Unicode"/>
              </a:rPr>
              <a:t>de  </a:t>
            </a:r>
            <a:r>
              <a:rPr sz="1600" b="1" dirty="0" err="1">
                <a:solidFill>
                  <a:srgbClr val="FFFFFF"/>
                </a:solidFill>
                <a:latin typeface="+mj-lt"/>
                <a:cs typeface="Lucida Sans Unicode"/>
              </a:rPr>
              <a:t>munc</a:t>
            </a:r>
            <a:r>
              <a:rPr lang="ro-RO" sz="1600" b="1" dirty="0">
                <a:solidFill>
                  <a:srgbClr val="FFFFFF"/>
                </a:solidFill>
                <a:latin typeface="+mj-lt"/>
                <a:cs typeface="Lucida Sans Unicode"/>
              </a:rPr>
              <a:t>ă  </a:t>
            </a:r>
          </a:p>
          <a:p>
            <a:pPr marL="12700" marR="5080" algn="ctr">
              <a:lnSpc>
                <a:spcPct val="114999"/>
              </a:lnSpc>
              <a:spcBef>
                <a:spcPts val="10"/>
              </a:spcBef>
            </a:pPr>
            <a:r>
              <a:rPr lang="ro-RO" sz="1600" b="1" dirty="0" smtClean="0">
                <a:solidFill>
                  <a:srgbClr val="FFFFFF"/>
                </a:solidFill>
                <a:latin typeface="+mj-lt"/>
                <a:cs typeface="Lucida Sans Unicode"/>
              </a:rPr>
              <a:t>F:10; B:16</a:t>
            </a:r>
            <a:endParaRPr lang="ro-RO" sz="1600" b="1" dirty="0">
              <a:solidFill>
                <a:srgbClr val="FFFFFF"/>
              </a:solidFill>
              <a:latin typeface="+mj-lt"/>
              <a:cs typeface="Lucida Sans Unicode"/>
            </a:endParaRPr>
          </a:p>
          <a:p>
            <a:pPr marL="12700" marR="5080" algn="ctr">
              <a:lnSpc>
                <a:spcPct val="114999"/>
              </a:lnSpc>
              <a:spcBef>
                <a:spcPts val="10"/>
              </a:spcBef>
            </a:pPr>
            <a:endParaRPr sz="1800" dirty="0">
              <a:latin typeface="Lucida Sans Unicode"/>
              <a:cs typeface="Lucida Sans Unicode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4949697" y="2906267"/>
            <a:ext cx="1457960" cy="1675764"/>
          </a:xfrm>
          <a:custGeom>
            <a:avLst/>
            <a:gdLst/>
            <a:ahLst/>
            <a:cxnLst/>
            <a:rect l="l" t="t" r="r" b="b"/>
            <a:pathLst>
              <a:path w="1457960" h="1675764">
                <a:moveTo>
                  <a:pt x="728979" y="0"/>
                </a:moveTo>
                <a:lnTo>
                  <a:pt x="0" y="364490"/>
                </a:lnTo>
                <a:lnTo>
                  <a:pt x="0" y="1311275"/>
                </a:lnTo>
                <a:lnTo>
                  <a:pt x="728979" y="1675765"/>
                </a:lnTo>
                <a:lnTo>
                  <a:pt x="1457960" y="1311275"/>
                </a:lnTo>
                <a:lnTo>
                  <a:pt x="1457960" y="364490"/>
                </a:lnTo>
                <a:lnTo>
                  <a:pt x="728979" y="0"/>
                </a:lnTo>
                <a:close/>
              </a:path>
            </a:pathLst>
          </a:custGeom>
          <a:solidFill>
            <a:srgbClr val="35385A"/>
          </a:solidFill>
        </p:spPr>
        <p:txBody>
          <a:bodyPr wrap="square" lIns="0" tIns="0" rIns="0" bIns="0" rtlCol="0"/>
          <a:lstStyle/>
          <a:p>
            <a:r>
              <a:rPr lang="ro-RO" dirty="0"/>
              <a:t> </a:t>
            </a:r>
            <a:endParaRPr dirty="0"/>
          </a:p>
        </p:txBody>
      </p:sp>
      <p:sp>
        <p:nvSpPr>
          <p:cNvPr id="11" name="object 11"/>
          <p:cNvSpPr/>
          <p:nvPr/>
        </p:nvSpPr>
        <p:spPr>
          <a:xfrm>
            <a:off x="4922265" y="2878677"/>
            <a:ext cx="1513205" cy="1731010"/>
          </a:xfrm>
          <a:custGeom>
            <a:avLst/>
            <a:gdLst/>
            <a:ahLst/>
            <a:cxnLst/>
            <a:rect l="l" t="t" r="r" b="b"/>
            <a:pathLst>
              <a:path w="1513204" h="1731010">
                <a:moveTo>
                  <a:pt x="756427" y="0"/>
                </a:moveTo>
                <a:lnTo>
                  <a:pt x="15239" y="367442"/>
                </a:lnTo>
                <a:lnTo>
                  <a:pt x="0" y="392080"/>
                </a:lnTo>
                <a:lnTo>
                  <a:pt x="0" y="1338865"/>
                </a:lnTo>
                <a:lnTo>
                  <a:pt x="744220" y="1727993"/>
                </a:lnTo>
                <a:lnTo>
                  <a:pt x="756427" y="1730851"/>
                </a:lnTo>
                <a:lnTo>
                  <a:pt x="762704" y="1730136"/>
                </a:lnTo>
                <a:lnTo>
                  <a:pt x="768731" y="1727993"/>
                </a:lnTo>
                <a:lnTo>
                  <a:pt x="830452" y="1697132"/>
                </a:lnTo>
                <a:lnTo>
                  <a:pt x="756412" y="1697132"/>
                </a:lnTo>
                <a:lnTo>
                  <a:pt x="33020" y="1335436"/>
                </a:lnTo>
                <a:lnTo>
                  <a:pt x="33020" y="395382"/>
                </a:lnTo>
                <a:lnTo>
                  <a:pt x="756412" y="33686"/>
                </a:lnTo>
                <a:lnTo>
                  <a:pt x="830199" y="33686"/>
                </a:lnTo>
                <a:lnTo>
                  <a:pt x="768731" y="2952"/>
                </a:lnTo>
                <a:lnTo>
                  <a:pt x="762704" y="738"/>
                </a:lnTo>
                <a:lnTo>
                  <a:pt x="756427" y="0"/>
                </a:lnTo>
                <a:close/>
              </a:path>
              <a:path w="1513204" h="1731010">
                <a:moveTo>
                  <a:pt x="830199" y="33686"/>
                </a:moveTo>
                <a:lnTo>
                  <a:pt x="756412" y="33686"/>
                </a:lnTo>
                <a:lnTo>
                  <a:pt x="1479931" y="395382"/>
                </a:lnTo>
                <a:lnTo>
                  <a:pt x="1479931" y="1335436"/>
                </a:lnTo>
                <a:lnTo>
                  <a:pt x="756412" y="1697132"/>
                </a:lnTo>
                <a:lnTo>
                  <a:pt x="830452" y="1697132"/>
                </a:lnTo>
                <a:lnTo>
                  <a:pt x="1497711" y="1363503"/>
                </a:lnTo>
                <a:lnTo>
                  <a:pt x="1512951" y="1338865"/>
                </a:lnTo>
                <a:lnTo>
                  <a:pt x="1512951" y="392080"/>
                </a:lnTo>
                <a:lnTo>
                  <a:pt x="1511891" y="384498"/>
                </a:lnTo>
                <a:lnTo>
                  <a:pt x="1508855" y="377618"/>
                </a:lnTo>
                <a:lnTo>
                  <a:pt x="1504057" y="371810"/>
                </a:lnTo>
                <a:lnTo>
                  <a:pt x="1497711" y="367442"/>
                </a:lnTo>
                <a:lnTo>
                  <a:pt x="830199" y="33686"/>
                </a:lnTo>
                <a:close/>
              </a:path>
              <a:path w="1513204" h="1731010">
                <a:moveTo>
                  <a:pt x="756412" y="46005"/>
                </a:moveTo>
                <a:lnTo>
                  <a:pt x="43942" y="402240"/>
                </a:lnTo>
                <a:lnTo>
                  <a:pt x="43942" y="1328705"/>
                </a:lnTo>
                <a:lnTo>
                  <a:pt x="756412" y="1684940"/>
                </a:lnTo>
                <a:lnTo>
                  <a:pt x="781050" y="1672621"/>
                </a:lnTo>
                <a:lnTo>
                  <a:pt x="756412" y="1672621"/>
                </a:lnTo>
                <a:lnTo>
                  <a:pt x="54991" y="1321847"/>
                </a:lnTo>
                <a:lnTo>
                  <a:pt x="54991" y="408971"/>
                </a:lnTo>
                <a:lnTo>
                  <a:pt x="756412" y="58324"/>
                </a:lnTo>
                <a:lnTo>
                  <a:pt x="781049" y="58324"/>
                </a:lnTo>
                <a:lnTo>
                  <a:pt x="756412" y="46005"/>
                </a:lnTo>
                <a:close/>
              </a:path>
              <a:path w="1513204" h="1731010">
                <a:moveTo>
                  <a:pt x="781049" y="58324"/>
                </a:moveTo>
                <a:lnTo>
                  <a:pt x="756412" y="58324"/>
                </a:lnTo>
                <a:lnTo>
                  <a:pt x="1457960" y="408971"/>
                </a:lnTo>
                <a:lnTo>
                  <a:pt x="1457960" y="1321847"/>
                </a:lnTo>
                <a:lnTo>
                  <a:pt x="756412" y="1672621"/>
                </a:lnTo>
                <a:lnTo>
                  <a:pt x="781050" y="1672621"/>
                </a:lnTo>
                <a:lnTo>
                  <a:pt x="1468882" y="1328705"/>
                </a:lnTo>
                <a:lnTo>
                  <a:pt x="1468882" y="402240"/>
                </a:lnTo>
                <a:lnTo>
                  <a:pt x="781049" y="58324"/>
                </a:lnTo>
                <a:close/>
              </a:path>
            </a:pathLst>
          </a:custGeom>
          <a:solidFill>
            <a:srgbClr val="2CA1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4949697" y="3132677"/>
            <a:ext cx="1415287" cy="12326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o-RO" b="1" spc="-5" dirty="0" smtClean="0">
                <a:solidFill>
                  <a:srgbClr val="FFFFFF"/>
                </a:solidFill>
                <a:latin typeface="+mj-lt"/>
                <a:cs typeface="Lucida Sans Unicode"/>
              </a:rPr>
              <a:t>26</a:t>
            </a:r>
            <a:endParaRPr b="1" dirty="0">
              <a:latin typeface="+mj-lt"/>
              <a:cs typeface="Lucida Sans Unicode"/>
            </a:endParaRPr>
          </a:p>
          <a:p>
            <a:pPr marL="12700" marR="5080" algn="ctr">
              <a:lnSpc>
                <a:spcPct val="115399"/>
              </a:lnSpc>
              <a:spcBef>
                <a:spcPts val="35"/>
              </a:spcBef>
            </a:pPr>
            <a:r>
              <a:rPr b="1" spc="-10" dirty="0" err="1" smtClean="0">
                <a:solidFill>
                  <a:srgbClr val="FFFFFF"/>
                </a:solidFill>
                <a:latin typeface="+mj-lt"/>
                <a:cs typeface="Lucida Sans Unicode"/>
              </a:rPr>
              <a:t>fermieri</a:t>
            </a:r>
            <a:r>
              <a:rPr b="1" spc="-10" dirty="0" smtClean="0">
                <a:solidFill>
                  <a:srgbClr val="FFFFFF"/>
                </a:solidFill>
                <a:latin typeface="+mj-lt"/>
                <a:cs typeface="Lucida Sans Unicode"/>
              </a:rPr>
              <a:t>  </a:t>
            </a:r>
            <a:r>
              <a:rPr b="1" spc="-5" dirty="0" err="1">
                <a:solidFill>
                  <a:srgbClr val="FFFFFF"/>
                </a:solidFill>
                <a:latin typeface="+mj-lt"/>
                <a:cs typeface="Lucida Sans Unicode"/>
              </a:rPr>
              <a:t>spr</a:t>
            </a:r>
            <a:r>
              <a:rPr b="1" spc="-15" dirty="0" err="1">
                <a:solidFill>
                  <a:srgbClr val="FFFFFF"/>
                </a:solidFill>
                <a:latin typeface="+mj-lt"/>
                <a:cs typeface="Lucida Sans Unicode"/>
              </a:rPr>
              <a:t>iji</a:t>
            </a:r>
            <a:r>
              <a:rPr b="1" spc="-5" dirty="0" err="1">
                <a:solidFill>
                  <a:srgbClr val="FFFFFF"/>
                </a:solidFill>
                <a:latin typeface="+mj-lt"/>
                <a:cs typeface="Lucida Sans Unicode"/>
              </a:rPr>
              <a:t>niti</a:t>
            </a:r>
            <a:r>
              <a:rPr lang="ro-RO" b="1" spc="-5" dirty="0">
                <a:solidFill>
                  <a:srgbClr val="FFFFFF"/>
                </a:solidFill>
                <a:latin typeface="+mj-lt"/>
                <a:cs typeface="Lucida Sans Unicode"/>
              </a:rPr>
              <a:t> </a:t>
            </a:r>
          </a:p>
          <a:p>
            <a:pPr marL="12700" marR="5080" algn="ctr">
              <a:lnSpc>
                <a:spcPct val="115399"/>
              </a:lnSpc>
              <a:spcBef>
                <a:spcPts val="35"/>
              </a:spcBef>
            </a:pPr>
            <a:r>
              <a:rPr lang="ro-RO" b="1" spc="-5" dirty="0">
                <a:solidFill>
                  <a:srgbClr val="FFFFFF"/>
                </a:solidFill>
                <a:latin typeface="+mj-lt"/>
                <a:cs typeface="Lucida Sans Unicode"/>
              </a:rPr>
              <a:t> </a:t>
            </a:r>
            <a:r>
              <a:rPr lang="ro-RO" b="1" spc="-5" dirty="0" smtClean="0">
                <a:solidFill>
                  <a:srgbClr val="FFFFFF"/>
                </a:solidFill>
                <a:latin typeface="+mj-lt"/>
                <a:cs typeface="Lucida Sans Unicode"/>
              </a:rPr>
              <a:t>F:6; B:20</a:t>
            </a:r>
            <a:endParaRPr b="1" dirty="0">
              <a:latin typeface="+mj-lt"/>
              <a:cs typeface="Lucida Sans Unicode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6544181" y="2943489"/>
            <a:ext cx="1457960" cy="1675764"/>
          </a:xfrm>
          <a:custGeom>
            <a:avLst/>
            <a:gdLst/>
            <a:ahLst/>
            <a:cxnLst/>
            <a:rect l="l" t="t" r="r" b="b"/>
            <a:pathLst>
              <a:path w="1457959" h="1675764">
                <a:moveTo>
                  <a:pt x="728979" y="0"/>
                </a:moveTo>
                <a:lnTo>
                  <a:pt x="0" y="364490"/>
                </a:lnTo>
                <a:lnTo>
                  <a:pt x="0" y="1311275"/>
                </a:lnTo>
                <a:lnTo>
                  <a:pt x="728979" y="1675765"/>
                </a:lnTo>
                <a:lnTo>
                  <a:pt x="1457959" y="1311275"/>
                </a:lnTo>
                <a:lnTo>
                  <a:pt x="1457959" y="364490"/>
                </a:lnTo>
                <a:lnTo>
                  <a:pt x="728979" y="0"/>
                </a:lnTo>
                <a:close/>
              </a:path>
            </a:pathLst>
          </a:custGeom>
          <a:solidFill>
            <a:srgbClr val="EB767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494735" y="2888243"/>
            <a:ext cx="1580389" cy="1731010"/>
          </a:xfrm>
          <a:custGeom>
            <a:avLst/>
            <a:gdLst/>
            <a:ahLst/>
            <a:cxnLst/>
            <a:rect l="l" t="t" r="r" b="b"/>
            <a:pathLst>
              <a:path w="1513204" h="1731010">
                <a:moveTo>
                  <a:pt x="756538" y="0"/>
                </a:moveTo>
                <a:lnTo>
                  <a:pt x="15239" y="367442"/>
                </a:lnTo>
                <a:lnTo>
                  <a:pt x="0" y="392080"/>
                </a:lnTo>
                <a:lnTo>
                  <a:pt x="0" y="1338865"/>
                </a:lnTo>
                <a:lnTo>
                  <a:pt x="744219" y="1727993"/>
                </a:lnTo>
                <a:lnTo>
                  <a:pt x="756538" y="1730851"/>
                </a:lnTo>
                <a:lnTo>
                  <a:pt x="762829" y="1730136"/>
                </a:lnTo>
                <a:lnTo>
                  <a:pt x="768858" y="1727993"/>
                </a:lnTo>
                <a:lnTo>
                  <a:pt x="830569" y="1697132"/>
                </a:lnTo>
                <a:lnTo>
                  <a:pt x="756538" y="1697132"/>
                </a:lnTo>
                <a:lnTo>
                  <a:pt x="33019" y="1335436"/>
                </a:lnTo>
                <a:lnTo>
                  <a:pt x="33019" y="395382"/>
                </a:lnTo>
                <a:lnTo>
                  <a:pt x="756538" y="33686"/>
                </a:lnTo>
                <a:lnTo>
                  <a:pt x="830315" y="33686"/>
                </a:lnTo>
                <a:lnTo>
                  <a:pt x="768858" y="2952"/>
                </a:lnTo>
                <a:lnTo>
                  <a:pt x="762829" y="738"/>
                </a:lnTo>
                <a:lnTo>
                  <a:pt x="756538" y="0"/>
                </a:lnTo>
                <a:close/>
              </a:path>
              <a:path w="1513204" h="1731010">
                <a:moveTo>
                  <a:pt x="830315" y="33686"/>
                </a:moveTo>
                <a:lnTo>
                  <a:pt x="756538" y="33686"/>
                </a:lnTo>
                <a:lnTo>
                  <a:pt x="1479931" y="395382"/>
                </a:lnTo>
                <a:lnTo>
                  <a:pt x="1479931" y="1335436"/>
                </a:lnTo>
                <a:lnTo>
                  <a:pt x="756538" y="1697132"/>
                </a:lnTo>
                <a:lnTo>
                  <a:pt x="830569" y="1697132"/>
                </a:lnTo>
                <a:lnTo>
                  <a:pt x="1497711" y="1363503"/>
                </a:lnTo>
                <a:lnTo>
                  <a:pt x="1512951" y="1338865"/>
                </a:lnTo>
                <a:lnTo>
                  <a:pt x="1512951" y="392080"/>
                </a:lnTo>
                <a:lnTo>
                  <a:pt x="1511891" y="384498"/>
                </a:lnTo>
                <a:lnTo>
                  <a:pt x="1508855" y="377618"/>
                </a:lnTo>
                <a:lnTo>
                  <a:pt x="1504057" y="371810"/>
                </a:lnTo>
                <a:lnTo>
                  <a:pt x="1497711" y="367442"/>
                </a:lnTo>
                <a:lnTo>
                  <a:pt x="830315" y="33686"/>
                </a:lnTo>
                <a:close/>
              </a:path>
              <a:path w="1513204" h="1731010">
                <a:moveTo>
                  <a:pt x="756538" y="46005"/>
                </a:moveTo>
                <a:lnTo>
                  <a:pt x="44068" y="402240"/>
                </a:lnTo>
                <a:lnTo>
                  <a:pt x="44068" y="1328705"/>
                </a:lnTo>
                <a:lnTo>
                  <a:pt x="756538" y="1684940"/>
                </a:lnTo>
                <a:lnTo>
                  <a:pt x="781176" y="1672621"/>
                </a:lnTo>
                <a:lnTo>
                  <a:pt x="756538" y="1672621"/>
                </a:lnTo>
                <a:lnTo>
                  <a:pt x="54990" y="1321847"/>
                </a:lnTo>
                <a:lnTo>
                  <a:pt x="54990" y="408971"/>
                </a:lnTo>
                <a:lnTo>
                  <a:pt x="756538" y="58324"/>
                </a:lnTo>
                <a:lnTo>
                  <a:pt x="781176" y="58324"/>
                </a:lnTo>
                <a:lnTo>
                  <a:pt x="756538" y="46005"/>
                </a:lnTo>
                <a:close/>
              </a:path>
              <a:path w="1513204" h="1731010">
                <a:moveTo>
                  <a:pt x="781176" y="58324"/>
                </a:moveTo>
                <a:lnTo>
                  <a:pt x="756538" y="58324"/>
                </a:lnTo>
                <a:lnTo>
                  <a:pt x="1457960" y="408971"/>
                </a:lnTo>
                <a:lnTo>
                  <a:pt x="1457960" y="1321847"/>
                </a:lnTo>
                <a:lnTo>
                  <a:pt x="756538" y="1672621"/>
                </a:lnTo>
                <a:lnTo>
                  <a:pt x="781176" y="1672621"/>
                </a:lnTo>
                <a:lnTo>
                  <a:pt x="1469009" y="1328705"/>
                </a:lnTo>
                <a:lnTo>
                  <a:pt x="1469009" y="402240"/>
                </a:lnTo>
                <a:lnTo>
                  <a:pt x="781176" y="58324"/>
                </a:lnTo>
                <a:close/>
              </a:path>
            </a:pathLst>
          </a:custGeom>
          <a:solidFill>
            <a:srgbClr val="2CA1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6584696" y="3213227"/>
            <a:ext cx="1417445" cy="109260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" algn="ctr">
              <a:lnSpc>
                <a:spcPct val="100000"/>
              </a:lnSpc>
            </a:pPr>
            <a:r>
              <a:rPr lang="ro-RO" b="1" spc="5" dirty="0" smtClean="0">
                <a:solidFill>
                  <a:srgbClr val="FFFFFF"/>
                </a:solidFill>
                <a:latin typeface="+mj-lt"/>
                <a:cs typeface="Lucida Sans Unicode"/>
              </a:rPr>
              <a:t>7</a:t>
            </a:r>
            <a:endParaRPr b="1" dirty="0">
              <a:latin typeface="+mj-lt"/>
              <a:cs typeface="Lucida Sans Unicode"/>
            </a:endParaRPr>
          </a:p>
          <a:p>
            <a:pPr algn="ctr">
              <a:lnSpc>
                <a:spcPct val="100000"/>
              </a:lnSpc>
              <a:spcBef>
                <a:spcPts val="340"/>
              </a:spcBef>
            </a:pPr>
            <a:r>
              <a:rPr b="1" dirty="0">
                <a:solidFill>
                  <a:srgbClr val="FFFFFF"/>
                </a:solidFill>
                <a:latin typeface="+mj-lt"/>
                <a:cs typeface="Lucida Sans Unicode"/>
              </a:rPr>
              <a:t>START-up-</a:t>
            </a:r>
            <a:endParaRPr b="1" dirty="0">
              <a:latin typeface="+mj-lt"/>
              <a:cs typeface="Lucida Sans Unicode"/>
            </a:endParaRPr>
          </a:p>
          <a:p>
            <a:pPr marL="195580" marR="187960" algn="ctr">
              <a:lnSpc>
                <a:spcPts val="1939"/>
              </a:lnSpc>
              <a:spcBef>
                <a:spcPts val="95"/>
              </a:spcBef>
            </a:pPr>
            <a:r>
              <a:rPr b="1" dirty="0" err="1">
                <a:solidFill>
                  <a:srgbClr val="FFFFFF"/>
                </a:solidFill>
                <a:latin typeface="+mj-lt"/>
                <a:cs typeface="Lucida Sans Unicode"/>
              </a:rPr>
              <a:t>uri</a:t>
            </a:r>
            <a:r>
              <a:rPr b="1" spc="-95" dirty="0">
                <a:solidFill>
                  <a:srgbClr val="FFFFFF"/>
                </a:solidFill>
                <a:latin typeface="+mj-lt"/>
                <a:cs typeface="Lucida Sans Unicode"/>
              </a:rPr>
              <a:t> </a:t>
            </a:r>
            <a:r>
              <a:rPr b="1" dirty="0">
                <a:solidFill>
                  <a:srgbClr val="FFFFFF"/>
                </a:solidFill>
                <a:latin typeface="+mj-lt"/>
                <a:cs typeface="Lucida Sans Unicode"/>
              </a:rPr>
              <a:t>non</a:t>
            </a:r>
            <a:r>
              <a:rPr lang="ro-RO" b="1" dirty="0">
                <a:solidFill>
                  <a:srgbClr val="FFFFFF"/>
                </a:solidFill>
                <a:latin typeface="+mj-lt"/>
                <a:cs typeface="Lucida Sans Unicode"/>
              </a:rPr>
              <a:t>-</a:t>
            </a:r>
            <a:r>
              <a:rPr b="1" dirty="0">
                <a:solidFill>
                  <a:srgbClr val="FFFFFF"/>
                </a:solidFill>
                <a:latin typeface="+mj-lt"/>
                <a:cs typeface="Lucida Sans Unicode"/>
              </a:rPr>
              <a:t>  </a:t>
            </a:r>
            <a:r>
              <a:rPr b="1" dirty="0" err="1">
                <a:solidFill>
                  <a:srgbClr val="FFFFFF"/>
                </a:solidFill>
                <a:latin typeface="+mj-lt"/>
                <a:cs typeface="Lucida Sans Unicode"/>
              </a:rPr>
              <a:t>agricol</a:t>
            </a:r>
            <a:r>
              <a:rPr lang="ro-RO" b="1" dirty="0">
                <a:solidFill>
                  <a:srgbClr val="FFFFFF"/>
                </a:solidFill>
                <a:latin typeface="+mj-lt"/>
                <a:cs typeface="Lucida Sans Unicode"/>
              </a:rPr>
              <a:t>e</a:t>
            </a:r>
            <a:endParaRPr b="1" dirty="0">
              <a:latin typeface="+mj-lt"/>
              <a:cs typeface="Lucida Sans Unicode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5676892" y="4302320"/>
            <a:ext cx="1593976" cy="1675764"/>
          </a:xfrm>
          <a:custGeom>
            <a:avLst/>
            <a:gdLst/>
            <a:ahLst/>
            <a:cxnLst/>
            <a:rect l="l" t="t" r="r" b="b"/>
            <a:pathLst>
              <a:path w="1457959" h="1675764">
                <a:moveTo>
                  <a:pt x="728979" y="0"/>
                </a:moveTo>
                <a:lnTo>
                  <a:pt x="0" y="364489"/>
                </a:lnTo>
                <a:lnTo>
                  <a:pt x="0" y="1311287"/>
                </a:lnTo>
                <a:lnTo>
                  <a:pt x="728979" y="1675777"/>
                </a:lnTo>
                <a:lnTo>
                  <a:pt x="1457959" y="1311287"/>
                </a:lnTo>
                <a:lnTo>
                  <a:pt x="1457959" y="364489"/>
                </a:lnTo>
                <a:lnTo>
                  <a:pt x="728979" y="0"/>
                </a:lnTo>
                <a:close/>
              </a:path>
            </a:pathLst>
          </a:custGeom>
          <a:solidFill>
            <a:srgbClr val="2CA1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716668" y="4337286"/>
            <a:ext cx="1513205" cy="1731010"/>
          </a:xfrm>
          <a:custGeom>
            <a:avLst/>
            <a:gdLst/>
            <a:ahLst/>
            <a:cxnLst/>
            <a:rect l="l" t="t" r="r" b="b"/>
            <a:pathLst>
              <a:path w="1513204" h="1731010">
                <a:moveTo>
                  <a:pt x="756412" y="0"/>
                </a:moveTo>
                <a:lnTo>
                  <a:pt x="15112" y="367347"/>
                </a:lnTo>
                <a:lnTo>
                  <a:pt x="0" y="391985"/>
                </a:lnTo>
                <a:lnTo>
                  <a:pt x="0" y="1338783"/>
                </a:lnTo>
                <a:lnTo>
                  <a:pt x="744092" y="1727860"/>
                </a:lnTo>
                <a:lnTo>
                  <a:pt x="756412" y="1730765"/>
                </a:lnTo>
                <a:lnTo>
                  <a:pt x="762702" y="1730039"/>
                </a:lnTo>
                <a:lnTo>
                  <a:pt x="768730" y="1727860"/>
                </a:lnTo>
                <a:lnTo>
                  <a:pt x="830226" y="1697113"/>
                </a:lnTo>
                <a:lnTo>
                  <a:pt x="756412" y="1697113"/>
                </a:lnTo>
                <a:lnTo>
                  <a:pt x="33020" y="1335379"/>
                </a:lnTo>
                <a:lnTo>
                  <a:pt x="33020" y="395414"/>
                </a:lnTo>
                <a:lnTo>
                  <a:pt x="756412" y="33591"/>
                </a:lnTo>
                <a:lnTo>
                  <a:pt x="830198" y="33591"/>
                </a:lnTo>
                <a:lnTo>
                  <a:pt x="768730" y="2857"/>
                </a:lnTo>
                <a:lnTo>
                  <a:pt x="762702" y="714"/>
                </a:lnTo>
                <a:lnTo>
                  <a:pt x="756412" y="0"/>
                </a:lnTo>
                <a:close/>
              </a:path>
              <a:path w="1513204" h="1731010">
                <a:moveTo>
                  <a:pt x="830198" y="33591"/>
                </a:moveTo>
                <a:lnTo>
                  <a:pt x="756412" y="33591"/>
                </a:lnTo>
                <a:lnTo>
                  <a:pt x="1479931" y="395414"/>
                </a:lnTo>
                <a:lnTo>
                  <a:pt x="1479931" y="1335379"/>
                </a:lnTo>
                <a:lnTo>
                  <a:pt x="756412" y="1697113"/>
                </a:lnTo>
                <a:lnTo>
                  <a:pt x="830226" y="1697113"/>
                </a:lnTo>
                <a:lnTo>
                  <a:pt x="1497711" y="1363383"/>
                </a:lnTo>
                <a:lnTo>
                  <a:pt x="1512951" y="1338783"/>
                </a:lnTo>
                <a:lnTo>
                  <a:pt x="1512951" y="391985"/>
                </a:lnTo>
                <a:lnTo>
                  <a:pt x="1511873" y="384403"/>
                </a:lnTo>
                <a:lnTo>
                  <a:pt x="1508807" y="377523"/>
                </a:lnTo>
                <a:lnTo>
                  <a:pt x="1504003" y="371715"/>
                </a:lnTo>
                <a:lnTo>
                  <a:pt x="1497711" y="367347"/>
                </a:lnTo>
                <a:lnTo>
                  <a:pt x="830198" y="33591"/>
                </a:lnTo>
                <a:close/>
              </a:path>
              <a:path w="1513204" h="1731010">
                <a:moveTo>
                  <a:pt x="756412" y="45910"/>
                </a:moveTo>
                <a:lnTo>
                  <a:pt x="43941" y="402145"/>
                </a:lnTo>
                <a:lnTo>
                  <a:pt x="43941" y="1328585"/>
                </a:lnTo>
                <a:lnTo>
                  <a:pt x="756412" y="1684820"/>
                </a:lnTo>
                <a:lnTo>
                  <a:pt x="780999" y="1672526"/>
                </a:lnTo>
                <a:lnTo>
                  <a:pt x="756412" y="1672526"/>
                </a:lnTo>
                <a:lnTo>
                  <a:pt x="54990" y="1321790"/>
                </a:lnTo>
                <a:lnTo>
                  <a:pt x="54990" y="409003"/>
                </a:lnTo>
                <a:lnTo>
                  <a:pt x="756412" y="58229"/>
                </a:lnTo>
                <a:lnTo>
                  <a:pt x="781050" y="58229"/>
                </a:lnTo>
                <a:lnTo>
                  <a:pt x="756412" y="45910"/>
                </a:lnTo>
                <a:close/>
              </a:path>
              <a:path w="1513204" h="1731010">
                <a:moveTo>
                  <a:pt x="781050" y="58229"/>
                </a:moveTo>
                <a:lnTo>
                  <a:pt x="756412" y="58229"/>
                </a:lnTo>
                <a:lnTo>
                  <a:pt x="1457960" y="409003"/>
                </a:lnTo>
                <a:lnTo>
                  <a:pt x="1457960" y="1321790"/>
                </a:lnTo>
                <a:lnTo>
                  <a:pt x="756412" y="1672526"/>
                </a:lnTo>
                <a:lnTo>
                  <a:pt x="780999" y="1672526"/>
                </a:lnTo>
                <a:lnTo>
                  <a:pt x="1468882" y="1328585"/>
                </a:lnTo>
                <a:lnTo>
                  <a:pt x="1468882" y="402145"/>
                </a:lnTo>
                <a:lnTo>
                  <a:pt x="781050" y="5822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5801360" y="4764278"/>
            <a:ext cx="1346615" cy="8494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ctr">
              <a:lnSpc>
                <a:spcPct val="114999"/>
              </a:lnSpc>
            </a:pPr>
            <a:r>
              <a:rPr lang="ro-RO" sz="1600" b="1" spc="-5" dirty="0" smtClean="0">
                <a:solidFill>
                  <a:srgbClr val="FFFFFF"/>
                </a:solidFill>
                <a:latin typeface="+mj-lt"/>
                <a:cs typeface="Lucida Sans Unicode"/>
              </a:rPr>
              <a:t>9</a:t>
            </a:r>
            <a:endParaRPr lang="ro-RO" sz="1600" b="1" spc="-5" dirty="0">
              <a:solidFill>
                <a:srgbClr val="FFFFFF"/>
              </a:solidFill>
              <a:latin typeface="+mj-lt"/>
              <a:cs typeface="Lucida Sans Unicode"/>
            </a:endParaRPr>
          </a:p>
          <a:p>
            <a:pPr marL="12700" marR="5080" algn="ctr">
              <a:lnSpc>
                <a:spcPct val="114999"/>
              </a:lnSpc>
            </a:pPr>
            <a:r>
              <a:rPr lang="ro-RO" sz="1600" b="1" spc="-5" dirty="0">
                <a:solidFill>
                  <a:srgbClr val="FFFFFF"/>
                </a:solidFill>
                <a:latin typeface="+mj-lt"/>
                <a:cs typeface="Lucida Sans Unicode"/>
              </a:rPr>
              <a:t>Antrepreno</a:t>
            </a:r>
          </a:p>
          <a:p>
            <a:pPr marL="12700" marR="5080" algn="ctr">
              <a:lnSpc>
                <a:spcPct val="114999"/>
              </a:lnSpc>
            </a:pPr>
            <a:r>
              <a:rPr lang="ro-RO" sz="1600" b="1" spc="-5" dirty="0">
                <a:solidFill>
                  <a:srgbClr val="FFFFFF"/>
                </a:solidFill>
                <a:latin typeface="+mj-lt"/>
                <a:cs typeface="Lucida Sans Unicode"/>
              </a:rPr>
              <a:t>riat feminin</a:t>
            </a:r>
            <a:endParaRPr sz="1600" b="1" dirty="0">
              <a:latin typeface="+mj-lt"/>
              <a:cs typeface="Lucida Sans Unicode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4180712" y="4319863"/>
            <a:ext cx="1457960" cy="1675764"/>
          </a:xfrm>
          <a:custGeom>
            <a:avLst/>
            <a:gdLst/>
            <a:ahLst/>
            <a:cxnLst/>
            <a:rect l="l" t="t" r="r" b="b"/>
            <a:pathLst>
              <a:path w="1457960" h="1675764">
                <a:moveTo>
                  <a:pt x="728979" y="0"/>
                </a:moveTo>
                <a:lnTo>
                  <a:pt x="0" y="364489"/>
                </a:lnTo>
                <a:lnTo>
                  <a:pt x="0" y="1311274"/>
                </a:lnTo>
                <a:lnTo>
                  <a:pt x="728979" y="1675764"/>
                </a:lnTo>
                <a:lnTo>
                  <a:pt x="1457960" y="1311274"/>
                </a:lnTo>
                <a:lnTo>
                  <a:pt x="1457960" y="364489"/>
                </a:lnTo>
                <a:lnTo>
                  <a:pt x="728979" y="0"/>
                </a:lnTo>
                <a:close/>
              </a:path>
            </a:pathLst>
          </a:custGeom>
          <a:solidFill>
            <a:srgbClr val="21798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4165183" y="4325288"/>
            <a:ext cx="1513205" cy="1731010"/>
          </a:xfrm>
          <a:custGeom>
            <a:avLst/>
            <a:gdLst/>
            <a:ahLst/>
            <a:cxnLst/>
            <a:rect l="l" t="t" r="r" b="b"/>
            <a:pathLst>
              <a:path w="1513204" h="1731010">
                <a:moveTo>
                  <a:pt x="756427" y="0"/>
                </a:moveTo>
                <a:lnTo>
                  <a:pt x="15240" y="367347"/>
                </a:lnTo>
                <a:lnTo>
                  <a:pt x="0" y="391985"/>
                </a:lnTo>
                <a:lnTo>
                  <a:pt x="0" y="1338770"/>
                </a:lnTo>
                <a:lnTo>
                  <a:pt x="744220" y="1727860"/>
                </a:lnTo>
                <a:lnTo>
                  <a:pt x="756427" y="1730756"/>
                </a:lnTo>
                <a:lnTo>
                  <a:pt x="762704" y="1730032"/>
                </a:lnTo>
                <a:lnTo>
                  <a:pt x="768731" y="1727860"/>
                </a:lnTo>
                <a:lnTo>
                  <a:pt x="830224" y="1697113"/>
                </a:lnTo>
                <a:lnTo>
                  <a:pt x="756412" y="1697113"/>
                </a:lnTo>
                <a:lnTo>
                  <a:pt x="33020" y="1335366"/>
                </a:lnTo>
                <a:lnTo>
                  <a:pt x="33020" y="395287"/>
                </a:lnTo>
                <a:lnTo>
                  <a:pt x="756412" y="33591"/>
                </a:lnTo>
                <a:lnTo>
                  <a:pt x="830199" y="33591"/>
                </a:lnTo>
                <a:lnTo>
                  <a:pt x="768731" y="2857"/>
                </a:lnTo>
                <a:lnTo>
                  <a:pt x="762704" y="714"/>
                </a:lnTo>
                <a:lnTo>
                  <a:pt x="756427" y="0"/>
                </a:lnTo>
                <a:close/>
              </a:path>
              <a:path w="1513204" h="1731010">
                <a:moveTo>
                  <a:pt x="830199" y="33591"/>
                </a:moveTo>
                <a:lnTo>
                  <a:pt x="756412" y="33591"/>
                </a:lnTo>
                <a:lnTo>
                  <a:pt x="1479931" y="395287"/>
                </a:lnTo>
                <a:lnTo>
                  <a:pt x="1479931" y="1335366"/>
                </a:lnTo>
                <a:lnTo>
                  <a:pt x="756412" y="1697113"/>
                </a:lnTo>
                <a:lnTo>
                  <a:pt x="830224" y="1697113"/>
                </a:lnTo>
                <a:lnTo>
                  <a:pt x="1497711" y="1363370"/>
                </a:lnTo>
                <a:lnTo>
                  <a:pt x="1512951" y="1338770"/>
                </a:lnTo>
                <a:lnTo>
                  <a:pt x="1512951" y="391985"/>
                </a:lnTo>
                <a:lnTo>
                  <a:pt x="1511873" y="384403"/>
                </a:lnTo>
                <a:lnTo>
                  <a:pt x="1508807" y="377523"/>
                </a:lnTo>
                <a:lnTo>
                  <a:pt x="1504003" y="371715"/>
                </a:lnTo>
                <a:lnTo>
                  <a:pt x="1497711" y="367347"/>
                </a:lnTo>
                <a:lnTo>
                  <a:pt x="830199" y="33591"/>
                </a:lnTo>
                <a:close/>
              </a:path>
              <a:path w="1513204" h="1731010">
                <a:moveTo>
                  <a:pt x="756412" y="45910"/>
                </a:moveTo>
                <a:lnTo>
                  <a:pt x="43942" y="402145"/>
                </a:lnTo>
                <a:lnTo>
                  <a:pt x="43942" y="1328572"/>
                </a:lnTo>
                <a:lnTo>
                  <a:pt x="756412" y="1684807"/>
                </a:lnTo>
                <a:lnTo>
                  <a:pt x="780999" y="1672513"/>
                </a:lnTo>
                <a:lnTo>
                  <a:pt x="756412" y="1672513"/>
                </a:lnTo>
                <a:lnTo>
                  <a:pt x="54991" y="1321777"/>
                </a:lnTo>
                <a:lnTo>
                  <a:pt x="54991" y="408876"/>
                </a:lnTo>
                <a:lnTo>
                  <a:pt x="756412" y="58229"/>
                </a:lnTo>
                <a:lnTo>
                  <a:pt x="781050" y="58229"/>
                </a:lnTo>
                <a:lnTo>
                  <a:pt x="756412" y="45910"/>
                </a:lnTo>
                <a:close/>
              </a:path>
              <a:path w="1513204" h="1731010">
                <a:moveTo>
                  <a:pt x="781050" y="58229"/>
                </a:moveTo>
                <a:lnTo>
                  <a:pt x="756412" y="58229"/>
                </a:lnTo>
                <a:lnTo>
                  <a:pt x="1457960" y="408876"/>
                </a:lnTo>
                <a:lnTo>
                  <a:pt x="1457960" y="1321777"/>
                </a:lnTo>
                <a:lnTo>
                  <a:pt x="756412" y="1672513"/>
                </a:lnTo>
                <a:lnTo>
                  <a:pt x="780999" y="1672513"/>
                </a:lnTo>
                <a:lnTo>
                  <a:pt x="1468882" y="1328572"/>
                </a:lnTo>
                <a:lnTo>
                  <a:pt x="1468882" y="402145"/>
                </a:lnTo>
                <a:lnTo>
                  <a:pt x="781050" y="58229"/>
                </a:lnTo>
                <a:close/>
              </a:path>
            </a:pathLst>
          </a:custGeom>
          <a:solidFill>
            <a:srgbClr val="2CA1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4180711" y="4748608"/>
            <a:ext cx="1355855" cy="83952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065" marR="5080" algn="ctr">
              <a:lnSpc>
                <a:spcPct val="115500"/>
              </a:lnSpc>
            </a:pPr>
            <a:r>
              <a:rPr lang="ro-RO" sz="1600" b="1" dirty="0">
                <a:solidFill>
                  <a:srgbClr val="FFFFFF"/>
                </a:solidFill>
                <a:latin typeface="+mj-lt"/>
                <a:cs typeface="Lucida Sans Unicode"/>
              </a:rPr>
              <a:t>2</a:t>
            </a:r>
            <a:r>
              <a:rPr sz="1600" b="1" dirty="0">
                <a:solidFill>
                  <a:srgbClr val="FFFFFF"/>
                </a:solidFill>
                <a:latin typeface="+mj-lt"/>
                <a:cs typeface="Lucida Sans Unicode"/>
              </a:rPr>
              <a:t> forme</a:t>
            </a:r>
            <a:r>
              <a:rPr sz="1600" b="1" spc="-110" dirty="0">
                <a:solidFill>
                  <a:srgbClr val="FFFFFF"/>
                </a:solidFill>
                <a:latin typeface="+mj-lt"/>
                <a:cs typeface="Lucida Sans Unicode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+mj-lt"/>
                <a:cs typeface="Lucida Sans Unicode"/>
              </a:rPr>
              <a:t>de  asociere  infiintate</a:t>
            </a:r>
            <a:endParaRPr sz="1600" b="1" dirty="0">
              <a:latin typeface="+mj-lt"/>
              <a:cs typeface="Lucida Sans Unicode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524000" y="66793"/>
            <a:ext cx="8763000" cy="1107996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ro-RO" sz="2400" b="1" dirty="0">
                <a:latin typeface="+mj-lt"/>
              </a:rPr>
              <a:t>REZULTATE GAL ȚINUTUL ZIMBRILOR SDL 2014-2020 </a:t>
            </a:r>
          </a:p>
          <a:p>
            <a:pPr algn="ctr"/>
            <a:r>
              <a:rPr lang="ro-RO" sz="2400" b="1" dirty="0">
                <a:latin typeface="+mj-lt"/>
              </a:rPr>
              <a:t>(TRANZIȚIE 2023 – 2025) </a:t>
            </a:r>
          </a:p>
          <a:p>
            <a:pPr algn="ctr"/>
            <a:endParaRPr lang="ro-RO" dirty="0">
              <a:latin typeface="Trebuchet MS" panose="020B0603020202020204" pitchFamily="34" charset="0"/>
            </a:endParaRPr>
          </a:p>
        </p:txBody>
      </p:sp>
      <p:sp>
        <p:nvSpPr>
          <p:cNvPr id="25" name="Action Button: Custom 24">
            <a:hlinkClick r:id="" action="ppaction://noaction" highlightClick="1"/>
          </p:cNvPr>
          <p:cNvSpPr/>
          <p:nvPr/>
        </p:nvSpPr>
        <p:spPr>
          <a:xfrm>
            <a:off x="3200401" y="3132677"/>
            <a:ext cx="1721484" cy="1187186"/>
          </a:xfrm>
          <a:prstGeom prst="actionButtonBlank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o-RO" dirty="0" smtClean="0"/>
              <a:t>5</a:t>
            </a:r>
          </a:p>
          <a:p>
            <a:pPr algn="ctr"/>
            <a:r>
              <a:rPr lang="ro-RO" dirty="0" smtClean="0"/>
              <a:t>IMM-uri </a:t>
            </a:r>
            <a:r>
              <a:rPr lang="ro-RO" dirty="0" err="1" smtClean="0"/>
              <a:t>nonagricole</a:t>
            </a:r>
            <a:r>
              <a:rPr lang="ro-RO" dirty="0" smtClean="0"/>
              <a:t> modernizate</a:t>
            </a:r>
            <a:endParaRPr lang="ro-RO" dirty="0"/>
          </a:p>
        </p:txBody>
      </p:sp>
      <p:sp>
        <p:nvSpPr>
          <p:cNvPr id="27" name="Rectangle 26"/>
          <p:cNvSpPr/>
          <p:nvPr/>
        </p:nvSpPr>
        <p:spPr>
          <a:xfrm>
            <a:off x="8229600" y="3201431"/>
            <a:ext cx="2514600" cy="11638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o-RO" dirty="0" smtClean="0"/>
              <a:t>4 </a:t>
            </a:r>
          </a:p>
          <a:p>
            <a:pPr algn="ctr"/>
            <a:r>
              <a:rPr lang="ro-RO" dirty="0" smtClean="0"/>
              <a:t>IMM-uri agricole modernizate</a:t>
            </a:r>
            <a:endParaRPr lang="ro-RO" dirty="0"/>
          </a:p>
        </p:txBody>
      </p:sp>
    </p:spTree>
    <p:extLst>
      <p:ext uri="{BB962C8B-B14F-4D97-AF65-F5344CB8AC3E}">
        <p14:creationId xmlns:p14="http://schemas.microsoft.com/office/powerpoint/2010/main" val="1667301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094B5953-BE2F-4368-AB34-8400FDCF3C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4116" y="98474"/>
            <a:ext cx="9156986" cy="740042"/>
          </a:xfrm>
          <a:prstGeom prst="rect">
            <a:avLst/>
          </a:prstGeom>
        </p:spPr>
      </p:pic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228600" y="838517"/>
            <a:ext cx="11811000" cy="1800493"/>
          </a:xfrm>
        </p:spPr>
        <p:txBody>
          <a:bodyPr/>
          <a:lstStyle/>
          <a:p>
            <a:r>
              <a:rPr lang="ro-RO" sz="2000" b="1" dirty="0">
                <a:solidFill>
                  <a:schemeClr val="tx1"/>
                </a:solidFill>
                <a:latin typeface="+mj-lt"/>
              </a:rPr>
              <a:t>35.</a:t>
            </a:r>
            <a:r>
              <a:rPr lang="ro-RO" sz="2000" b="1" i="0" dirty="0">
                <a:solidFill>
                  <a:schemeClr val="tx1"/>
                </a:solidFill>
                <a:latin typeface="+mj-lt"/>
              </a:rPr>
              <a:t> ÎNFIINȚARE CENTRU SOCIAL MULTIFUNCȚIONAL „ȚINUTUL ZIMBRILOR” VÂNĂTORI-NEAMȚ</a:t>
            </a:r>
            <a:r>
              <a:rPr lang="en-US" sz="2000" b="1" i="0" dirty="0">
                <a:solidFill>
                  <a:schemeClr val="tx1"/>
                </a:solidFill>
                <a:latin typeface="+mj-lt"/>
              </a:rPr>
              <a:t> </a:t>
            </a:r>
            <a:r>
              <a:rPr lang="ro-RO" sz="2000" b="1" i="0" dirty="0">
                <a:solidFill>
                  <a:schemeClr val="tx1"/>
                </a:solidFill>
                <a:latin typeface="+mj-lt"/>
              </a:rPr>
              <a:t>– </a:t>
            </a:r>
            <a:r>
              <a:rPr lang="ro-RO" sz="2000" b="1" dirty="0">
                <a:solidFill>
                  <a:schemeClr val="tx1"/>
                </a:solidFill>
              </a:rPr>
              <a:t> </a:t>
            </a:r>
            <a:r>
              <a:rPr lang="ro-RO" sz="2000" b="1" dirty="0">
                <a:solidFill>
                  <a:schemeClr val="tx1"/>
                </a:solidFill>
                <a:latin typeface="+mj-lt"/>
              </a:rPr>
              <a:t>M4.3</a:t>
            </a:r>
            <a:r>
              <a:rPr lang="ro-RO" sz="2000" b="1" i="0" dirty="0">
                <a:solidFill>
                  <a:schemeClr val="tx1"/>
                </a:solidFill>
              </a:rPr>
              <a:t/>
            </a:r>
            <a:br>
              <a:rPr lang="ro-RO" sz="2000" b="1" i="0" dirty="0">
                <a:solidFill>
                  <a:schemeClr val="tx1"/>
                </a:solidFill>
              </a:rPr>
            </a:br>
            <a:r>
              <a:rPr lang="ro-RO" sz="2000" b="1" i="0" dirty="0">
                <a:solidFill>
                  <a:schemeClr val="tx1"/>
                </a:solidFill>
                <a:latin typeface="+mj-lt"/>
              </a:rPr>
              <a:t> finanțare nerambursabilă : </a:t>
            </a:r>
            <a:r>
              <a:rPr lang="ro-RO" sz="2000" b="1" dirty="0">
                <a:solidFill>
                  <a:schemeClr val="tx1"/>
                </a:solidFill>
                <a:latin typeface="+mj-lt"/>
              </a:rPr>
              <a:t>86.218,39 </a:t>
            </a:r>
            <a:r>
              <a:rPr lang="en-US" sz="2000" b="1" dirty="0">
                <a:solidFill>
                  <a:schemeClr val="tx1"/>
                </a:solidFill>
                <a:latin typeface="+mj-lt"/>
              </a:rPr>
              <a:t>E</a:t>
            </a:r>
            <a:r>
              <a:rPr lang="ro-RO" sz="2000" b="1" dirty="0">
                <a:solidFill>
                  <a:schemeClr val="tx1"/>
                </a:solidFill>
                <a:latin typeface="+mj-lt"/>
              </a:rPr>
              <a:t>uro ; contribuție proprie:112.385,55 </a:t>
            </a:r>
            <a:r>
              <a:rPr lang="en-US" sz="2000" b="1" dirty="0">
                <a:solidFill>
                  <a:schemeClr val="tx1"/>
                </a:solidFill>
                <a:latin typeface="+mj-lt"/>
              </a:rPr>
              <a:t>E</a:t>
            </a:r>
            <a:r>
              <a:rPr lang="ro-RO" sz="2000" b="1" dirty="0" err="1">
                <a:solidFill>
                  <a:schemeClr val="tx1"/>
                </a:solidFill>
                <a:latin typeface="+mj-lt"/>
              </a:rPr>
              <a:t>uro</a:t>
            </a:r>
            <a:r>
              <a:rPr lang="ro-RO" sz="2000" b="1" dirty="0">
                <a:solidFill>
                  <a:schemeClr val="tx1"/>
                </a:solidFill>
                <a:latin typeface="+mj-lt"/>
              </a:rPr>
              <a:t>; </a:t>
            </a:r>
            <a:r>
              <a:rPr lang="ro-RO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- FINALIZAT</a:t>
            </a:r>
            <a:r>
              <a:rPr lang="ro-RO" sz="2000" b="1" dirty="0">
                <a:solidFill>
                  <a:schemeClr val="tx1"/>
                </a:solidFill>
                <a:latin typeface="+mj-lt"/>
              </a:rPr>
              <a:t/>
            </a:r>
            <a:br>
              <a:rPr lang="ro-RO" sz="2000" b="1" dirty="0">
                <a:solidFill>
                  <a:schemeClr val="tx1"/>
                </a:solidFill>
                <a:latin typeface="+mj-lt"/>
              </a:rPr>
            </a:br>
            <a:r>
              <a:rPr lang="ro-RO" sz="2000" i="0" dirty="0">
                <a:solidFill>
                  <a:schemeClr val="tx1"/>
                </a:solidFill>
              </a:rPr>
              <a:t/>
            </a:r>
            <a:br>
              <a:rPr lang="ro-RO" sz="2000" i="0" dirty="0">
                <a:solidFill>
                  <a:schemeClr val="tx1"/>
                </a:solidFill>
              </a:rPr>
            </a:br>
            <a:r>
              <a:rPr lang="ro-RO" i="0" dirty="0">
                <a:solidFill>
                  <a:srgbClr val="050505"/>
                </a:solidFill>
                <a:latin typeface="Segoe UI Historic" panose="020B0502040204020203" pitchFamily="34" charset="0"/>
              </a:rPr>
              <a:t/>
            </a:r>
            <a:br>
              <a:rPr lang="ro-RO" i="0" dirty="0">
                <a:solidFill>
                  <a:srgbClr val="050505"/>
                </a:solidFill>
                <a:latin typeface="Segoe UI Historic" panose="020B0502040204020203" pitchFamily="34" charset="0"/>
              </a:rPr>
            </a:br>
            <a:endParaRPr lang="ro-RO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00600"/>
            <a:ext cx="3657600" cy="236220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4800600"/>
            <a:ext cx="4114800" cy="236220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1" y="4800600"/>
            <a:ext cx="4495800" cy="2438399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00"/>
            <a:ext cx="6096000" cy="3352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524000"/>
            <a:ext cx="6096000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398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094B5953-BE2F-4368-AB34-8400FDCF3C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4116" y="98474"/>
            <a:ext cx="9156986" cy="740042"/>
          </a:xfrm>
          <a:prstGeom prst="rect">
            <a:avLst/>
          </a:prstGeom>
        </p:spPr>
      </p:pic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0" y="762001"/>
            <a:ext cx="12115800" cy="1054135"/>
          </a:xfrm>
        </p:spPr>
        <p:txBody>
          <a:bodyPr/>
          <a:lstStyle/>
          <a:p>
            <a:r>
              <a:rPr lang="en-US" sz="20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ro-RO" sz="2000" b="1" dirty="0">
                <a:solidFill>
                  <a:schemeClr val="tx1"/>
                </a:solidFill>
                <a:latin typeface="+mj-lt"/>
              </a:rPr>
              <a:t>36. </a:t>
            </a:r>
            <a:r>
              <a:rPr lang="ro-RO" sz="2000" b="1" i="0" dirty="0">
                <a:solidFill>
                  <a:schemeClr val="tx1"/>
                </a:solidFill>
                <a:latin typeface="+mj-lt"/>
              </a:rPr>
              <a:t>„Dotări pentru Centrul Socio-Educativ din comuna Vânători-Neamț, județul Neamț” </a:t>
            </a:r>
            <a:r>
              <a:rPr lang="ro-RO" sz="2000" b="1" dirty="0">
                <a:solidFill>
                  <a:schemeClr val="tx1"/>
                </a:solidFill>
                <a:latin typeface="+mj-lt"/>
              </a:rPr>
              <a:t>– M4.3</a:t>
            </a:r>
            <a:r>
              <a:rPr lang="en-US" sz="2000" b="1" i="0" dirty="0">
                <a:solidFill>
                  <a:schemeClr val="tx1"/>
                </a:solidFill>
                <a:latin typeface="+mj-lt"/>
              </a:rPr>
              <a:t/>
            </a:r>
            <a:br>
              <a:rPr lang="en-US" sz="2000" b="1" i="0" dirty="0">
                <a:solidFill>
                  <a:schemeClr val="tx1"/>
                </a:solidFill>
                <a:latin typeface="+mj-lt"/>
              </a:rPr>
            </a:br>
            <a:r>
              <a:rPr lang="ro-RO" sz="2000" b="1" i="0" dirty="0">
                <a:solidFill>
                  <a:schemeClr val="tx1"/>
                </a:solidFill>
                <a:latin typeface="+mj-lt"/>
              </a:rPr>
              <a:t>– finanțare nerambursabilă: </a:t>
            </a:r>
            <a:r>
              <a:rPr lang="ro-RO" sz="2000" b="1" dirty="0">
                <a:solidFill>
                  <a:schemeClr val="tx1"/>
                </a:solidFill>
                <a:latin typeface="+mj-lt"/>
              </a:rPr>
              <a:t>55.798,47 </a:t>
            </a:r>
            <a:r>
              <a:rPr lang="en-US" sz="2000" b="1" dirty="0">
                <a:solidFill>
                  <a:schemeClr val="tx1"/>
                </a:solidFill>
                <a:latin typeface="+mj-lt"/>
              </a:rPr>
              <a:t>E</a:t>
            </a:r>
            <a:r>
              <a:rPr lang="ro-RO" sz="2000" b="1" dirty="0" err="1">
                <a:solidFill>
                  <a:schemeClr val="tx1"/>
                </a:solidFill>
                <a:latin typeface="+mj-lt"/>
              </a:rPr>
              <a:t>uro</a:t>
            </a:r>
            <a:r>
              <a:rPr lang="en-US" sz="2000" b="1" dirty="0">
                <a:solidFill>
                  <a:schemeClr val="tx1"/>
                </a:solidFill>
                <a:latin typeface="+mj-lt"/>
              </a:rPr>
              <a:t>;</a:t>
            </a:r>
            <a:r>
              <a:rPr lang="ro-RO" sz="20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ro-RO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FINALIZAT</a:t>
            </a:r>
            <a:r>
              <a:rPr lang="ro-RO" sz="2000" b="1" i="0" dirty="0">
                <a:solidFill>
                  <a:schemeClr val="tx1"/>
                </a:solidFill>
                <a:latin typeface="+mj-lt"/>
              </a:rPr>
              <a:t/>
            </a:r>
            <a:br>
              <a:rPr lang="ro-RO" sz="2000" b="1" i="0" dirty="0">
                <a:solidFill>
                  <a:schemeClr val="tx1"/>
                </a:solidFill>
                <a:latin typeface="+mj-lt"/>
              </a:rPr>
            </a:br>
            <a:endParaRPr lang="ro-RO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1" y="2285999"/>
            <a:ext cx="6125317" cy="4986501"/>
          </a:xfrm>
          <a:prstGeom prst="rect">
            <a:avLst/>
          </a:prstGeom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  <a:softEdge rad="6350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5950" y="2264921"/>
            <a:ext cx="2667000" cy="5007579"/>
          </a:xfrm>
          <a:prstGeom prst="rect">
            <a:avLst/>
          </a:prstGeom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  <a:softEdge rad="6350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1406" y="2264922"/>
            <a:ext cx="3276600" cy="4986501"/>
          </a:xfrm>
          <a:prstGeom prst="rect">
            <a:avLst/>
          </a:prstGeom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  <a:softEdge rad="6350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680761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CCBF94E-2D0C-4050-A7D8-54E4BB0D8C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1065023"/>
            <a:ext cx="11112373" cy="923330"/>
          </a:xfrm>
        </p:spPr>
        <p:txBody>
          <a:bodyPr/>
          <a:lstStyle/>
          <a:p>
            <a:pPr algn="l"/>
            <a:r>
              <a:rPr lang="ro-RO" sz="2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37</a:t>
            </a:r>
            <a:r>
              <a:rPr lang="ro-RO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ro-RO" sz="2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REALIZARE LOC DE JOACĂ PENTRU COPII ȘI ZONĂ PENTRU ACTIVITĂȚI SPORTIVE ÎN LOCALITATEA LUNCA, COMUNA VÂNĂTORI-NEAMȚ, JUDEȚUL NEAMȚ </a:t>
            </a:r>
            <a:r>
              <a:rPr lang="en-US" sz="2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ro-RO" sz="2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M4.4 </a:t>
            </a:r>
            <a:r>
              <a:rPr lang="ro-RO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FINALIZAT</a:t>
            </a:r>
            <a:r>
              <a:rPr lang="ro-RO" sz="2000" b="1" i="0" dirty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ro-RO" sz="2000" b="1" i="0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ro-RO" sz="20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A173D784-67DE-43C2-B023-29BA9C9A19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" y="1674306"/>
            <a:ext cx="11112373" cy="307777"/>
          </a:xfrm>
        </p:spPr>
        <p:txBody>
          <a:bodyPr/>
          <a:lstStyle/>
          <a:p>
            <a:r>
              <a:rPr lang="ro-RO" sz="2000" b="1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finanțare nerambursabilă : </a:t>
            </a:r>
            <a:r>
              <a:rPr lang="ro-RO" sz="2000" b="1" i="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o-RO" sz="2000" b="1" i="0" dirty="0">
                <a:latin typeface="Calibri" panose="020F0502020204030204" pitchFamily="34" charset="0"/>
                <a:cs typeface="Calibri" panose="020F0502020204030204" pitchFamily="34" charset="0"/>
              </a:rPr>
              <a:t>52.000,00</a:t>
            </a:r>
            <a:r>
              <a:rPr lang="ro-RO" sz="2000" b="1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</a:t>
            </a:r>
            <a:r>
              <a:rPr lang="en-US" sz="2000" b="1" i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uro</a:t>
            </a:r>
            <a:r>
              <a:rPr lang="en-US" sz="2000" b="1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;</a:t>
            </a:r>
            <a:endParaRPr lang="ro-RO" sz="2000" b="1" i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DEA40677-AFF7-48B5-A3FB-8B1F93CC31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4116" y="98474"/>
            <a:ext cx="9156986" cy="7400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982083"/>
            <a:ext cx="5105400" cy="48759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1990791"/>
            <a:ext cx="6400800" cy="4875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419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CCBF94E-2D0C-4050-A7D8-54E4BB0D8C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1065023"/>
            <a:ext cx="11112373" cy="307777"/>
          </a:xfrm>
        </p:spPr>
        <p:txBody>
          <a:bodyPr/>
          <a:lstStyle/>
          <a:p>
            <a:pPr algn="l"/>
            <a:r>
              <a:rPr lang="ro-RO" sz="2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38</a:t>
            </a:r>
            <a:r>
              <a:rPr lang="ro-RO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ro-RO" sz="2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Construire teren de sport multifuncțional în sat Magazia, comuna Crăcăoani, județul Neamț </a:t>
            </a:r>
            <a:r>
              <a:rPr lang="en-US" sz="2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ro-RO" sz="2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M4.4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A173D784-67DE-43C2-B023-29BA9C9A19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" y="1372800"/>
            <a:ext cx="11112373" cy="307777"/>
          </a:xfrm>
        </p:spPr>
        <p:txBody>
          <a:bodyPr/>
          <a:lstStyle/>
          <a:p>
            <a:r>
              <a:rPr lang="ro-RO" sz="2000" b="1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finanțare nerambursabilă : </a:t>
            </a:r>
            <a:r>
              <a:rPr lang="ro-RO" sz="2000" b="1" i="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o-RO" sz="2000" b="1" i="0" dirty="0">
                <a:latin typeface="Calibri" panose="020F0502020204030204" pitchFamily="34" charset="0"/>
                <a:cs typeface="Calibri" panose="020F0502020204030204" pitchFamily="34" charset="0"/>
              </a:rPr>
              <a:t>59.476,27</a:t>
            </a:r>
            <a:r>
              <a:rPr lang="ro-RO" sz="2000" b="1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</a:t>
            </a:r>
            <a:r>
              <a:rPr lang="en-US" sz="2000" b="1" i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uro</a:t>
            </a:r>
            <a:r>
              <a:rPr lang="en-US" sz="2000" b="1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;</a:t>
            </a:r>
            <a:r>
              <a:rPr lang="ro-RO" sz="2000" b="1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o-RO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FINALIZAT</a:t>
            </a:r>
            <a:endParaRPr lang="ro-RO" sz="2000" b="1" i="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DEA40677-AFF7-48B5-A3FB-8B1F93CC31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4116" y="98474"/>
            <a:ext cx="9156986" cy="74004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2A91DEA4-2664-407E-8B93-7325C9D83A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1999" y="2819400"/>
            <a:ext cx="4819649" cy="4048125"/>
          </a:xfrm>
          <a:prstGeom prst="rect">
            <a:avLst/>
          </a:prstGeom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  <a:softEdge rad="12700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2B644EE7-BB21-4010-AA87-AE73378598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590800"/>
            <a:ext cx="4571999" cy="4257675"/>
          </a:xfrm>
          <a:prstGeom prst="rect">
            <a:avLst/>
          </a:prstGeom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  <a:softEdge rad="12700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B79FF9F9-1012-4724-ACCD-B631547380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00927" y="3133725"/>
            <a:ext cx="2800350" cy="3733800"/>
          </a:xfrm>
          <a:prstGeom prst="rect">
            <a:avLst/>
          </a:prstGeom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  <a:softEdge rad="12700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1053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CCBF94E-2D0C-4050-A7D8-54E4BB0D8C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1065023"/>
            <a:ext cx="11112373" cy="615553"/>
          </a:xfrm>
        </p:spPr>
        <p:txBody>
          <a:bodyPr/>
          <a:lstStyle/>
          <a:p>
            <a:pPr algn="l"/>
            <a:r>
              <a:rPr lang="ro-RO" sz="2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39</a:t>
            </a:r>
            <a:r>
              <a:rPr lang="ro-RO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x-none" sz="2000" b="1" i="0" dirty="0">
                <a:solidFill>
                  <a:schemeClr val="tx1"/>
                </a:solidFill>
                <a:latin typeface="+mn-lt"/>
              </a:rPr>
              <a:t>ÎNFIINȚARE DOUĂ PARCURI CU SPAȚII DE JOACĂ PENTRU COPII ȘI TEREN DE SPORT ACOPERIT ÎN COMUNA RĂUCEȘTI, JUDEȚUL NEAMȚ</a:t>
            </a:r>
            <a:r>
              <a:rPr lang="ro-RO" sz="2000" b="1" i="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ro-RO" sz="2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M4.4 </a:t>
            </a:r>
            <a:r>
              <a:rPr lang="ro-RO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FINALIZAT</a:t>
            </a:r>
            <a:endParaRPr lang="ro-RO" sz="20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A173D784-67DE-43C2-B023-29BA9C9A19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" y="1680577"/>
            <a:ext cx="11112373" cy="307777"/>
          </a:xfrm>
        </p:spPr>
        <p:txBody>
          <a:bodyPr/>
          <a:lstStyle/>
          <a:p>
            <a:r>
              <a:rPr lang="ro-RO" sz="2000" b="1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finanțare nerambursabilă : </a:t>
            </a:r>
            <a:r>
              <a:rPr lang="ro-RO" sz="2000" b="1" dirty="0">
                <a:solidFill>
                  <a:sysClr val="windowText" lastClr="000000"/>
                </a:solidFill>
                <a:latin typeface="Calibri" panose="020F0502020204030204"/>
              </a:rPr>
              <a:t>185.718,86</a:t>
            </a:r>
            <a:r>
              <a:rPr lang="ro-RO" sz="2000" dirty="0">
                <a:solidFill>
                  <a:sysClr val="windowText" lastClr="000000"/>
                </a:solidFill>
                <a:latin typeface="Calibri" panose="020F0502020204030204"/>
              </a:rPr>
              <a:t> </a:t>
            </a:r>
            <a:r>
              <a:rPr lang="ro-RO" sz="2000" b="1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</a:t>
            </a:r>
            <a:r>
              <a:rPr lang="en-US" sz="2000" b="1" i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uro</a:t>
            </a:r>
            <a:r>
              <a:rPr lang="en-US" sz="2000" b="1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;</a:t>
            </a:r>
            <a:endParaRPr lang="ro-RO" sz="2000" b="1" i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DEA40677-AFF7-48B5-A3FB-8B1F93CC31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4116" y="98474"/>
            <a:ext cx="9156986" cy="7400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057400"/>
            <a:ext cx="5867400" cy="495091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057400"/>
            <a:ext cx="5562600" cy="4950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648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CCBF94E-2D0C-4050-A7D8-54E4BB0D8C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1065023"/>
            <a:ext cx="11112373" cy="615553"/>
          </a:xfrm>
        </p:spPr>
        <p:txBody>
          <a:bodyPr/>
          <a:lstStyle/>
          <a:p>
            <a:pPr algn="l"/>
            <a:r>
              <a:rPr lang="ro-RO" sz="2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40</a:t>
            </a:r>
            <a:r>
              <a:rPr lang="ro-RO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ro-RO" sz="2000" b="1" i="0" dirty="0">
                <a:solidFill>
                  <a:schemeClr val="tx1"/>
                </a:solidFill>
                <a:latin typeface="+mn-lt"/>
              </a:rPr>
              <a:t>CONSTRUIRE TEREN DE SPORT ÎN SAT URECHENI, COMUNA URECHENI, JUDEȚ NEAMȚ </a:t>
            </a:r>
            <a:r>
              <a:rPr lang="en-US" sz="2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o-RO" sz="2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M4.4 </a:t>
            </a:r>
            <a:br>
              <a:rPr lang="ro-RO" sz="2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o-RO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FINALIZAT</a:t>
            </a:r>
            <a:endParaRPr lang="ro-RO" sz="20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A173D784-67DE-43C2-B023-29BA9C9A19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" y="1600200"/>
            <a:ext cx="11112373" cy="307777"/>
          </a:xfrm>
        </p:spPr>
        <p:txBody>
          <a:bodyPr/>
          <a:lstStyle/>
          <a:p>
            <a:r>
              <a:rPr lang="ro-RO" sz="2000" b="1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finanțare  nerambursabilă : </a:t>
            </a:r>
            <a:r>
              <a:rPr lang="ro-RO" sz="2000" b="1" i="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o-RO" sz="2000" b="1" dirty="0">
                <a:solidFill>
                  <a:sysClr val="windowText" lastClr="000000"/>
                </a:solidFill>
                <a:latin typeface="Calibri" panose="020F0502020204030204"/>
              </a:rPr>
              <a:t>52.400,54</a:t>
            </a:r>
            <a:r>
              <a:rPr lang="ro-RO" sz="2000" dirty="0">
                <a:solidFill>
                  <a:sysClr val="windowText" lastClr="000000"/>
                </a:solidFill>
                <a:latin typeface="Calibri" panose="020F0502020204030204"/>
              </a:rPr>
              <a:t> </a:t>
            </a:r>
            <a:r>
              <a:rPr lang="ro-RO" sz="2000" b="1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</a:t>
            </a:r>
            <a:r>
              <a:rPr lang="en-US" sz="2000" b="1" i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uro</a:t>
            </a:r>
            <a:r>
              <a:rPr lang="en-US" sz="2000" b="1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;</a:t>
            </a:r>
            <a:endParaRPr lang="ro-RO" sz="2000" b="1" i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DEA40677-AFF7-48B5-A3FB-8B1F93CC31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4116" y="98474"/>
            <a:ext cx="9156986" cy="7400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057400"/>
            <a:ext cx="6206744" cy="4916880"/>
          </a:xfrm>
          <a:prstGeom prst="rect">
            <a:avLst/>
          </a:prstGeom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2A91DEA4-2664-407E-8B93-7325C9D83A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5600" y="2057400"/>
            <a:ext cx="5124449" cy="4781006"/>
          </a:xfrm>
          <a:prstGeom prst="rect">
            <a:avLst/>
          </a:prstGeom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  <a:softEdge rad="12700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40266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094B5953-BE2F-4368-AB34-8400FDCF3C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4116" y="98474"/>
            <a:ext cx="9156986" cy="740042"/>
          </a:xfrm>
          <a:prstGeom prst="rect">
            <a:avLst/>
          </a:prstGeom>
        </p:spPr>
      </p:pic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0" y="950519"/>
            <a:ext cx="12039600" cy="2600712"/>
          </a:xfrm>
        </p:spPr>
        <p:txBody>
          <a:bodyPr/>
          <a:lstStyle/>
          <a:p>
            <a:r>
              <a:rPr lang="ro-RO" sz="2000" b="1" dirty="0">
                <a:solidFill>
                  <a:srgbClr val="050505"/>
                </a:solidFill>
                <a:latin typeface="+mj-lt"/>
              </a:rPr>
              <a:t>41.</a:t>
            </a:r>
            <a:r>
              <a:rPr lang="it-IT" sz="2000" b="1" dirty="0">
                <a:latin typeface="+mj-lt"/>
              </a:rPr>
              <a:t> </a:t>
            </a:r>
            <a:r>
              <a:rPr lang="ro-RO" sz="2000" b="1" dirty="0">
                <a:solidFill>
                  <a:schemeClr val="tx1"/>
                </a:solidFill>
                <a:latin typeface="+mj-lt"/>
              </a:rPr>
              <a:t>AMENAJARE TEREN SPORT ÎN SAT DUMBRAVA, COMUNA TIMIȘEȘTI, JUDEȚUL NEAMȚ – M4.4 </a:t>
            </a:r>
            <a:br>
              <a:rPr lang="ro-RO" sz="2000" b="1" dirty="0">
                <a:solidFill>
                  <a:schemeClr val="tx1"/>
                </a:solidFill>
                <a:latin typeface="+mj-lt"/>
              </a:rPr>
            </a:br>
            <a:r>
              <a:rPr lang="en-US" sz="20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ro-RO" sz="2000" b="1" dirty="0">
                <a:solidFill>
                  <a:schemeClr val="tx1"/>
                </a:solidFill>
                <a:latin typeface="+mj-lt"/>
              </a:rPr>
              <a:t>- finanțare nerambursabilă </a:t>
            </a:r>
            <a:r>
              <a:rPr lang="ro-RO" sz="2000" b="1" i="0" dirty="0">
                <a:solidFill>
                  <a:schemeClr val="tx1"/>
                </a:solidFill>
                <a:latin typeface="+mj-lt"/>
              </a:rPr>
              <a:t>: </a:t>
            </a:r>
            <a:r>
              <a:rPr lang="ro-RO" sz="2000" b="1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Calibri" panose="020F0502020204030204"/>
              </a:rPr>
              <a:t> 58.664,09 </a:t>
            </a:r>
            <a:r>
              <a:rPr lang="ro-RO" sz="2000" b="1" dirty="0">
                <a:solidFill>
                  <a:schemeClr val="tx1"/>
                </a:solidFill>
                <a:latin typeface="+mn-lt"/>
              </a:rPr>
              <a:t> Euro; </a:t>
            </a:r>
            <a:r>
              <a:rPr lang="en-US" sz="2000" b="1" dirty="0">
                <a:solidFill>
                  <a:schemeClr val="tx1"/>
                </a:solidFill>
                <a:latin typeface="+mn-lt"/>
              </a:rPr>
              <a:t> </a:t>
            </a:r>
            <a:r>
              <a:rPr lang="ro-RO" sz="2000" b="1" dirty="0">
                <a:solidFill>
                  <a:schemeClr val="tx1"/>
                </a:solidFill>
                <a:latin typeface="+mn-lt"/>
              </a:rPr>
              <a:t>- contribuție proprie : </a:t>
            </a:r>
            <a:r>
              <a:rPr lang="ro-RO" sz="2000" b="1" dirty="0">
                <a:solidFill>
                  <a:schemeClr val="tx1"/>
                </a:solidFill>
                <a:latin typeface="+mj-lt"/>
              </a:rPr>
              <a:t>108.137,00 Euro;</a:t>
            </a:r>
            <a:r>
              <a:rPr lang="ro-RO" sz="2000" b="1" dirty="0">
                <a:solidFill>
                  <a:srgbClr val="050505"/>
                </a:solidFill>
                <a:latin typeface="+mj-lt"/>
              </a:rPr>
              <a:t> </a:t>
            </a:r>
            <a:r>
              <a:rPr lang="ro-RO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- FINALIZAT</a:t>
            </a:r>
            <a:r>
              <a:rPr lang="ro-RO" sz="2000" b="1" dirty="0">
                <a:solidFill>
                  <a:schemeClr val="tx1"/>
                </a:solidFill>
                <a:latin typeface="+mj-lt"/>
              </a:rPr>
              <a:t/>
            </a:r>
            <a:br>
              <a:rPr lang="ro-RO" sz="2000" b="1" dirty="0">
                <a:solidFill>
                  <a:schemeClr val="tx1"/>
                </a:solidFill>
                <a:latin typeface="+mj-lt"/>
              </a:rPr>
            </a:br>
            <a:r>
              <a:rPr lang="ro-RO" sz="2000" b="1" dirty="0">
                <a:solidFill>
                  <a:schemeClr val="tx1"/>
                </a:solidFill>
                <a:latin typeface="+mn-lt"/>
              </a:rPr>
              <a:t/>
            </a:r>
            <a:br>
              <a:rPr lang="ro-RO" sz="2000" b="1" dirty="0">
                <a:solidFill>
                  <a:schemeClr val="tx1"/>
                </a:solidFill>
                <a:latin typeface="+mn-lt"/>
              </a:rPr>
            </a:br>
            <a:r>
              <a:rPr lang="ro-RO" sz="2000" i="0" dirty="0">
                <a:solidFill>
                  <a:schemeClr val="tx1"/>
                </a:solidFill>
                <a:latin typeface="+mj-lt"/>
              </a:rPr>
              <a:t/>
            </a:r>
            <a:br>
              <a:rPr lang="ro-RO" sz="2000" i="0" dirty="0">
                <a:solidFill>
                  <a:schemeClr val="tx1"/>
                </a:solidFill>
                <a:latin typeface="+mj-lt"/>
              </a:rPr>
            </a:br>
            <a:r>
              <a:rPr lang="ro-RO" sz="3200" b="1" dirty="0">
                <a:solidFill>
                  <a:sysClr val="windowText" lastClr="000000"/>
                </a:solidFill>
                <a:latin typeface="Calibri" panose="020F0502020204030204"/>
              </a:rPr>
              <a:t/>
            </a:r>
            <a:br>
              <a:rPr lang="ro-RO" sz="3200" b="1" dirty="0">
                <a:solidFill>
                  <a:sysClr val="windowText" lastClr="000000"/>
                </a:solidFill>
                <a:latin typeface="Calibri" panose="020F0502020204030204"/>
              </a:rPr>
            </a:br>
            <a:r>
              <a:rPr lang="ro-RO" i="0" dirty="0">
                <a:solidFill>
                  <a:srgbClr val="050505"/>
                </a:solidFill>
                <a:latin typeface="Segoe UI Historic" panose="020B0502040204020203" pitchFamily="34" charset="0"/>
              </a:rPr>
              <a:t/>
            </a:r>
            <a:br>
              <a:rPr lang="ro-RO" i="0" dirty="0">
                <a:solidFill>
                  <a:srgbClr val="050505"/>
                </a:solidFill>
                <a:latin typeface="Segoe UI Historic" panose="020B0502040204020203" pitchFamily="34" charset="0"/>
              </a:rPr>
            </a:br>
            <a:endParaRPr lang="ro-RO" dirty="0"/>
          </a:p>
        </p:txBody>
      </p:sp>
      <p:sp>
        <p:nvSpPr>
          <p:cNvPr id="3" name="AutoShape 2" descr="data:image/png;base64,iVBORw0KGgoAAAANSUhEUgAAAqYAAANtCAYAAABCI7lcAAAAAXNSR0IArs4c6QAAIABJREFUeF7svX3MVdWZ/r9MJplArLaFCBOEoaRTqSZqnhIlEdqGVkTMtyhMxamgtmiwvKU4EAkgL1aIDkQzyGsQq2AnQgJqHQlghqbFJjhhqJjYof2DYaikaHDSaqV/+su1+rtO7ud+1t5nn7fn2eec6yRGnnP2Xuten3vtta99r3vtddlnn332WdBHBERABERABERABERABAaYwGUSpgPsAVUvAiIgAiIgAiIgAiIQCUiYqiOIgAiIgAiIgAiIgAiUgoCEaSncICNEQAREQAREQAREQAQkTNUHREAEREAEREAEREAESkFAwrQUbpARIiACIiACIiACIiACEqbqAyIgAiIgAiIgAiIgAqUgIGFaCjfICBEQAREQAREQAREQAQlT9QEREAEREAEREAEREIFSEJAwLYUbZIQIiIAIiIAIiIAIiICEqfqACIiACIiACIiACIhAKQhImJbCDTJCBERABERABERABERAwlR9QAREQAREQAREQAREoBQEJExL4QYZIQIiIAIiIAIiIAIiIGGqPiACIiACIiACIiACIlAKAhKmpXCDjBABERABERABERABEZAwVR8QAREQAREQAREQAREoBQEJ01K4QUaIgAiIgAiIgAiIgAhImKoPiIAIiIAIiIAIiIAIlIKAhGkp3CAj6iXw29/+NsycOTMMHz48/PSnPw1DhgypFPXRRx+Fe++9Nxw+fDi89NJL8d9Znx//+MdhzJgxyWNQ7p49e/qUz7JsPY8//ni4++67w1/+8pdw44031tusQufB5l/96leZdsGGxYsXhx07dgTY9dhjj1XK5W/44qqrrgooyx+TZwTqnTBhQk3nFGqUO4j+Xbp0aa7/qpVNe996661wyy23JA9nXfhx79694Zprrkkeh/4wa9asym+vvvpq+PDDD8NDDz3U63gw3rhxY5g3b17sl/68PFuqtcf+Xq0fpMpin8Vv/rrxx9t+tGHDhngt0R/11F1L2xo91l6bRXnXwqZR+6qdXytf9rG5c+eGZ555JgwaNKhaFfH3Rq+zItdXrW0pZLgO6kgCEqYd6dbuahQGvP379/cRE/h+1apVodoNCYM5brhejNibWt5Aj3rwgfDDAI2/q93scSPoD/HKG86WLVuqCrKi4g9l7tq1Kzz66KNh69atFeFVrdeB58mTJ8Ott95a7dDM35tRRl7leTfPlMihaJs9e3YfvqkHmqy+WjeQOk6EzatXrw5z5swJJ06cCKNHj87sG/YBZsaMGeH48eO9HnCKVt9qv+XZgWty/vz5uQ8bPL8WNhR0/XEdF+VMf40YMaIuPxWtR8eJQCsJSJi2kq7KbjkBRqUgTK2w4hP8bbfdlisSeVyW8Kw20FOsQJgwIvvaa6+FyZMnZ0YrcM6CBQvCmjVrMqNyzQJX5KZc5BhrzzvvvBPtLhqNwbl5Aq5oW5tRRl5deb7mbxBm/gEG/h47dmwvX6b6nxV5tUSzivIpetz7778fD7366qurnlJr30gV2Gq/VWtEtRkPe34tbPrzOq7WRv6eGo+KnqvjRKAsBCRMy+IJ2VEXAQzEhw4dilPtmKJF1BI3wgMHDoRjx47FMrNEACJ/Bw8eDH/+858zp/GrRRx50z179mxSADNCNmzYsHDffffF6BSmwPlhNJfR3ZSQhjhA+9AOTA1fvHgx/OIXv4hFUCTxhvTZZ5/F7zdt2hSFEm/KqBdT+piGpQ2si/xslJdTgjfccEMvIeZTJ2ALUikQTUMKA/7tI68859SpU9E2plX4OvAbIrHf+973YjQWYg/tYHoEyvZlkJu1E+Xy8/Of/zz+E+Wi3ilTplTSO8B+6NCh0WZElFEfHi7sQwbLqSV1Ab7YvXt3nB61/YI+Yj9NdXgblYW/EJG2fkZ7J02aFI4ePdqnH+C4ar6w0/Jof09PT0z3gJ3PPfdceOKJJyrXDKLb7KvwAT6YgbD+oG1ZdY8bNy7aZP1GH6T6Kpng2uV1m7o2/HWVStNh9Bv93UYQfeoNU1zqZQOb33jjjfCzn/0sPPLII2HRokVxHIKfbd/fvn17eOWVV2JqUbN9y3rwQAzWvP5hm+eH691yzkrlsWMbykO70KYlS5bEPgOm/DfHFvqB1wvqYfqH7cepvq/vRIAEJEzVF9qaAAZkiCMIN3xwMzty5Ej8N6YrIZhsbiUbi5sTbvrf//73w4MPPli5kXgYRSJGWdFZikLUj6lEiB8KAd4oOfhPnDgxCkafBkDxRhFJoYJ8WOa9Dh48uHKjsN8jr9GmM0B88ByUc/78+YrY5b8RBWVqAoQmbkb2JscbHY+/dOlSFHOw7w9/+EP4/e9/H6699to+zFFmXh0QO/DX9ddfH7785S9HcciyKRRTZaDMdevWhRUrVsQbJUQbxBRulHgYmDZtWkUcMJ3B+hR9h9O8FFeptIeiaSGM4KNfWZEHruwn1fKdaR/6LvsnGPAmj5zV6667LooEGw3E70V84fs0uYLfJ598Et59991Yru1X6MM+Gle0bus32EhRY/vq6dOn+/gt69rgg5S9rnzeMG2joGIfwnjBPr1v377I1I4P9bChOENZeBjEAyiuPab1UPDzGkd/a6ZvrV9ggx8X7NiCtt9xxx29ro+8KKvtG3iQwQMgPhC/X/rSl+L4ce7cucrDHfskxOgLL7wQIMZRv7XLrgNo65uPjG8ZAQnTlqFVwf1B4He/+128CUBo4UaAmwzEBiJhECgpEWAXpeCGmJcTWnQa0AtIigTcEBE1wrT95s2bIxIblWM0dOXKlVEgp6J1NgcW5//xj38MP/nJTypCHJEtiivkDJ45c6YSOYYIwI0BdaIcRKLACPmFNvrBY3Djhq24sUBY+Vw1P91tIzUQgbDDR0xT56TqgB8uv/zyMHXq1HiDtwsqvKC3v9lIJ6JxEKk4HiwhCH0OsfUp+w2+y+sLPjfURoRslNsvcLIpIlm5zP46oZ9w06c4h8/Qp/Hd17/+9RhV9qkBFAiImmX5AnXZ9lN8/s///E+MhtoHPP9gkPIHHwaz6p4+fXpFiDIHO9VXIY6831LXBqOt/rpKLXrkMYyIo7/DjxDEeAhM5Z3WywbnQazBL1j0aNMX7AMhRDWjwc3yre/PfADEuAB/2rEldX1kLVyyEWQs8Nu2bVvk9vDDD0fBybHB9mv0UYw1jBijf5QlhaU/7keqozkEJEybw1GlDBAB5jti6h5iCpEIRDD4d2p1tRUVNDsriuWjdLaZfkEHRQmniBmZgVjkzchGFyi2EN3DJ8sGRnEQgfjP//zPGPGAsKSIpZBh5JAik5EQ3CSssOOUu52+5o2EkUHYk1ql76MrtA3sIXJSN3t/TqqO1DR3KiKXip5yyhnc8cEDiV3wlhWxAwcIPYorpn+kUj+sbxmd8wulINIhbiEKUzfjvIVVtl/5xXRWyNlFevX4AvVYHjbi/d3vfrfXw5FPY8nzR1Y/oFCp1le9OLKiyF4bNuJpryub72yjnjiGzFAO0wp8igr518OG1xb7kY2O4zv74NJs344aNaoi/BFJhyi0D5x+bEmJ0KyHb9u/mJKBh077cID6LDP7kMy3WijvdYBujm1crYRpGzuv203HzQvT9hACfsAtIgKscEu9QshOJaZy2DhVx9xMGzngFDHEH2xhXiFvmriJYMoa04k28pBaIc228WbKG+zatWvja4ouXLgQp8khyhEtoyhj9BORWkRqeIOmbTj/v//7v8PLL78c0wx+85vfVMqCOMNNBtEe2/aUWKHohrBDhAZRsm984xuVxUA8B23G9Dqmim1UB3XgxufTBnjDQ4Twi1/8Yli2bFl8A4Atg9Eg8rXRRggEG63FK8W++c1vhoULF0ZRf9lll4XXX389jBw5Mvz93/99+PWvfx3/j3QCv5iJfQX+oZhFNNpGDJHHCqa2Xv6O/9vjcYz1DyN+ts+lBADK4dQzubIf4MGgmi9S0WtyZ78iY4hK+6CR8ke1uiGcUn7zfTXPb2gvfgd7fJgWY68rOxbyGuO1h9/gb1xviGAzpca+ygvH1MMGrLCIDCkDNkpoxTE4IjIPu5cvXx5nMJrl25tvvjlGMjGGIBKM15g9/fTT4R/+4R/Cv//7v/cZW3Ct2fxd+6CC6+xrX/tar+uWfQNjBmeWbNoFxiTM3qB+XF/4P9qIgAB8j/EANt5///3x2ki9Vq3b72Nqf18CEqbqFW1JwC4qQKQRwgYDJgSFXWyR925OKyw5pclV14i02HdVpqKZO3fujAIMgzcWNOBjRSHfr8qFR4ic3HXXXXEqjHbZqd+siCkXaVHY+JxWiE7YipsubjywBeXzRgW7/OIgHo+o4be+9a1KVIc3HZyTYmejzc8//3x4++23e938UK5vB8/htLZfVEPhYd8VayNmdsEWy2DkGdOnrC+1qt6/4omLnXAepych7F988cV4g/eLOOzFYcvi92DEvFZGxvAb35+Lf3PxBxcA2TI9K9bx+c9/Pt7c6YNU1Mn2A4hiCAf7kJPyhW0DWEI0oB70Qy5kGz9+fBTffNCw+aapBXR5dXOhHf2GMn1fhf8hWHzaSOrasIvv7HXFh0OwTR0DzkwrQBtSEdNa2aAd9L+fKbBl+X7RbN9yBgLRTDyo853OHBfAxLbfcvbXmX0ItZFUm4LA6xc+ZVoQxhy7mM4yRr/CLEa1N6S05Y1IRreEgIRpS7CqUBEQARGonYCPwtdeQnPOyHt1VnNq6L5SyuLb7iOvFrcbAQnTdvOY7BUBEehYAn5Ku78bykgfoot4N7B/I0Ot9lRLl6m1vHY+fqB9287sZHt3EZAw7S5/q7UiIAIlJVAkraPVpvvUh6ztW4vaITH2V1Jl8G1Rn+k4ERhoAhKmA+0B1S8CIiACIiACIiACIhAJSJiqI4iACIiACIiACIiACJSCgIRpKdwgI0RABERABERABERABCRM1QdEQAREQAREQAREQARKQUDCtBRukBEiIAIiIAIiIAIiIAISpuoDIiACIiACIiACIiACpSAgYVoKN8gIERABERABERABERABCVP1AREQAREQAREQAREQgVIQkDAthRtkhAiIgAiIgAiIgAiIgISp+oAIiIAIiIAIiIAIiEApCEiYlsINMkIEREAEREAEREAEREDCVH1ABERABERABERABESgFAQkTEvhBhkhAiIgAiIgAiIgAiIgYao+IAIiIAIiIAIiIAIiUAoCEqalcIOMEAEREAEREAEREAERkDBVHxABERABERABERABESgFAQnTUrhBRoiACIiACIiACIiACEiYqg+IgAiIgAiIgAiIgAiUgoCEaSncICNEQAREQAREQAREQAQkTNUHREAEREAEREAEREAESkFAwrQUbpARIiACIiACIiACIiACEqbqAyIgAiIgAiIgAiIgAqUgIGFaCjfICBEQAREQAREQAREQAQlT9QEREAEREAEREAEREIFSEJAwLYUbZIQIiIAIiIAIiIAIiICEqfqACIiACIiACIiACIhAKQhImJbCDTJCBERABERABERABERAwlR9QAREQAREQAREQAREoBQEJExL4QYZIQIiIAIiIAIiIAIiIGGqPiACIiACIiACIiACIlAKAhKmpXCDjBABERABERABERABEZAwVR8QARFoWwK/+tWvwoQJE/rYf9ttt4Wf/vSnYciQIaVr21/+8pewePHiMGLEiPDYY4+Vzj4Y9NFHH4V77703zJ49O/5fHxEQARHoLwISpv1FWvWIgAi0hADE6dGjR3uJvB//+McB35dVnLYERAkL/e1vfxtOnz4dpk2bVkLrZJIIiEAZCUiYltErskkERKAwAYhPfHxkD+J0zJgxivgVJtncAxl1RVT4lltuaW7hKk0ERKBjCUiYdqxr1TAR6HwCmBZfvXp1mDNnTrjmmmt6NdgLVgjVVatWxWNuuOGGsHfv3nDx4sWYCjB37tzw8MMPhwceeCCcOnUqvPTSS1HQ8hybGuDr5DFHjhwJ+/fvDzt27IjlrVy5Mjz44IPh8OHDlfJg06xZswLL27p1a7QJ9Z05c6byb9SNaOPMmTOjPfg8/vjjfab+Kf5Gjx7dqz6Wj/ahjOHDh8dz58+fH/8NO/gby3/rrbeigGR70IZnnnkmDBo0KDD9AG3Dx/KgDWgnPmgLPmgnP/hu+vTpMYUBH5bb+T1ULRQBEaiVgIRprcR0vAiIQGkIQBStWLEirFu3rk8+KSOmU6ZMiSLTRu7w26RJk6IQw5Q/RB/E6tq1a8PJkyd7pQb4VAEIxl27dsVjrWg7fvx4FLv4LFq0KHzpS1+Kdh06dCh+x4iuLw+2vPfee2HhwoWVyCKE47FjxyoCztdpHUD7v/jFL4bNmzdHDjZajHMh3keNGlWxGd/Bxk2bNkVB7/+2ot7/ZoX50KFDe+WiWn9A+FpOpek0MkQERKDUBCRMS+0eGScCIpBHIEuwQSAtWLAgrFmzJuzbt68SKWVZjA7iby8CfaQ19Teim1y4ZOuCyINQhEDcsGFDuPrqq6NIpAhmfRSqjEROnDixIlx9pBTH2uil5+Ht93XAHthg8219mkMqCgybe3p6YpSTkVKUzWgz2pqXLoH6LCf1ZBEQAREoQkDCtAglHSMCIlBKAnn5pefPnw/r168PTz75ZHKqnw3ywtH/jWnnqVOnxshiKm/Si2NrUyrVwJafivimFnNlwaewxep55nF6Gz2jlE1oA0Q8BPXgwYMr6RGIiGZFpPPSKGCv51jKDiSjREAESkdAwrR0LpFBIiACRQl48UOhdvbs2UqEEMfgwwinFZKXLl3qJby8ULR/owxEYT/77LM4Jc6c1jwh6kWrLz8lQv3UeZ7I8+X5V1FliUcb6fRRW2sz6kbE1EZ0rc0+Ysrf5s2blyloi/pWx4mACHQnAQnT7vS7Wi0CbU0gNd3NBnHhEv/2i3PsVHRWvigXMCHiunz58jiVjQU/zz33XHjiiSfi31yMlBcBtXXjeAg25JpyQRRt9G8U4CIp/p5a+ITfIAT37NkTIMTt4iOWl5WDm1qwxHMsW6Q8IGpqF2HlLXxiygEFLbkh1xScyvzu1ra+IGS8CHQQAQnTDnKmmiICItBdBLJSGbqLglorAiLQSQQkTDvJm2qLCIhA1xBI5Zd2TePVUBEQgY4lIGHasa5Vw0RABDqVgE9l8OkLndputUsERKDzCUiYdr6P1UIREAEREAEREAERaAsCEqZt4SYZKQIiIAIiIAIiIAKdT0DCtPN9rBaKgAiIgAiIgAiIQFsQkDBtCzf99WXV2IcbWx76PcHbpAkyUwREQAREQAREQARyCUiYlryD8H2Do0ePDjNmzAiTJ08OWuhQcqfJPBEQAREQAREQgboISJjWhU0niYAIiIAIiIAIiIAINJuAhGmziTa5PL8DDHdWGTRoUKGasDPMhAkTKsdiJ5ejR4+GVatW9Yq8IlXAf1eoghIc5HexydolJ2Wq366ySHNY34ULF2pKrbBbOfodh7LqTW1PWcRGvk5o+PDhla05886z/aQWfr5MlDN//vyauOTZlbVDUb0+KMKu3mNaeQ21sux621u288gIY9wtt9wyoOaxf86ePTvu9JX68D202B3Lf/pzVqyeMXBA4aryjicgYdoGLqY4rXWwojgZP358ePjhh8MDDzwQli5dGs6cORNFqB3A6xnUmy1C6nEFB/fjx4+HF154IWzfvj0W88wzz4Q88c724thaufKmg3PhmyFDhhQy3d6I7LaYqZPteyrtFpCFKgohWN9XY4Eyf//734df/vKXYdasWTXzoE2pfeqL2pt3nPUxc6zr9UEz7Mkqo55rqKg9rSy7qA1lPc72ux/+8IfhzjvvrLsPN6uNHLOriWTfjwcPHhwWL14ct7ytdVyq1fZGxsBa69LxIlALAQnTWmgN0LH13pQ4ODYSActrMuyCOK1FnDUbYa2RQS+iIGjLuqCMUcxW+c/6IiX+avUV+2mtUf1q9dQqsquVp99FoJUEeN1We/iEDam+zfPreSCtpV3NuOZrqU/HikBRAhKmRUkN0HFZU5ac4sWCKAgBfKwg8CkAVtxw4LNP5FnfQWxggHzkkUdiHShnyZIllad6YmFZfuqVv/tBFuV+8skn4eOPP+4VHUhNb2VFHfzuN7YOGw2wrmNZNlKBhWWIUPgbCZjY9lu+/i0J3m4vzrw/PLdU9+I5iHIfOXIknDp1KvJ/7LHHKodX43j27NnKg0NeyoPlwagTKvFMUsx37doVOfkpSfaJWnxqb9Zor/34CFLqTRWeB87P6j/WLiwq/OCDDyJjfy3h72r9CcekrqG8Pmrb5n3jr5dU2b7PsD14a8fhw4fjf76/c2rZPuz29PRUrmfUy+uBHK644oqwYcOGyvVv+59PFbL93rd95syZ8SHQ+gN9fM+ePbGPXrx4MeAYzPAgyn/y5MleaUjVHtBYH8ZE2lhtnExdd75N/hrI6wu43jDrYD95D2qph88sYYt6z58/34sNmdjxBd9hRozX77x58yr3CNuvioyBnl/RMXbs2LExhQF9kNcgUshsIKOeMbGIv2z/yruurJ/tGIs6MJZt3bo1jgepB4w8X+D81LVYbSxl25r9YJ9iVvbvJExL7iH/RH3p0qVeFzwGIQw8zGNi9DL1NGwvRA4wp0+frgz+/I43CN6kIQjGjRvX66Zx7ty5+DcuaNZNW4GUUUgftbU24ELl9PvEiRPjDRH5sLwwDxw4EAf5vBuST3OwYoNCJhVVtXZgIMMHdVueHFRRDj7Hjh0LV111VRQp+NAuPx136NChXnbzRuaPz8tRte0Aj3Xr1oUVK1YERnjhI+YOW44333xzePvttysi0TPgTX/jxo29cootD8+fZdg8x+nTp1fEDPhZcWNvDCy3qE9TvvIC1AqD1I2ZN4ATJ05UTU2w4onttH3KtjOrP6WuIaR35PHyOZCoE+IP1w0+EPtr167tJc7yImj2Jo/jNm3aFBYtWhTuv//+8NRTT8UbLM9H+X68sDdwfw3Yv9lnR40a1cv/FCL8nf2TfkedmKLmgxJu+hRPedxxHkQqxgJrtx22rQ/p+6FDhxYaJ/3w78dbjnMQu/aBPG9sqWWmKpU7bCOm/qGP11ZqFo3f0c9k7P+m7XljoA8+oA9MmjQp9mlrUxYHcsWYZX3OVx7u27cv+r+WMTF1q7bX6pQpU6LP2QdxPO5RzLNP9Xue78cM/3cqIJPlCzs+efY8JxUVT/WFksuTlpknYdoytM0pOPVEbV8hZSMLVsD5Y5hvmfeEbs/30QcvAO2NlO9V9ReWFVfV8lmzFgJUy7PyosULIbQ7daPwtvobEqM1KVHsbwr+b5YF0U5BbxchpWzMukHa86rVyzL8QwlFhE1boA30CxlxIGWuG8/hIG+jmDYCkJqSrNWnqf6S1Y9TN2ab10ehXC1VI9U3bF/3D0tZ/clfVz5aCH55U7uev81bLpLSkTct66OteTMm/uGU/Y/im0LTRzPRPi987YOX7x9eqLK/UcTYXMtqkVKUlep/RcZJf93lzSoUGVtqmR7POpZ9gawZjEBfxHjv/0aftHanHhT9gwPG7GpjIEU5H2b9PSQ1Q5eameN3nIHCAxfOrXVMrPYQAfvQJkZlKcw5xmWNizaft9rDpO9TKV/ATntf4kMSvodvbd/2Mxq1LqhtjsooXykSpuXzSS+LUguf/I0ldZNO3cxSA2G1wdEOcvYmbwcA3ETzIrR2AMtaIJOKtlZzTWoBjOeVSoVI2ZAS3ojW+mngrBtslgDyfsgS676t3sdZiyTsVD3L8HVWWyiUijL7MvzN0i8sS/XTWn1axJ9ZIsT71E8LpxbC5V0PuFnB95ya9akq9gaSKqcar7zojxWwRYVOloD3XPwDBx8qs/o/RYUXMX4WIBXBtILGl58llq2w8bMGeYv48sZAH/GvtiDJP1BlReBTY0st+dCp/u4FJiLr9oHL/m0f2rMivVkPFv7BAGN4NR/Rx0XGWIozu8gWPhozZkxlZoy+LjomZo2RqQeX1HXjefsIKv/OirhaRv6B3vqi2gNR3jhX5CGs2n2xE36XMC2xF/MijpwS8U9jjLTkCQV7w8iLdFH0+Ju8fUrEFDOeTH/wgx/Ep0QKNDuVlheJJX47INupprxXD6Vs9+3201vg46eL2T4O4j56Y6NXKa7+poi2YAoLbBhp8lPO1RZGZAkBP3Vm8+nI0tuTGqTBgNPF9KcVW76MVN4bjmHOG1MDMGAjOrNgwYLwox/9KKxevTrmmRXxqR+w6Re0yy5Qy+vb5JE6Jis6xkhUKhpaS3+y11U1XlYoow68KQN5kT6SXVTopKKgaK9/wKBfUw+L/sGToiIVbcuKsI8YMaJPahGvAfZ5H8GHnZhyRTTePggjHxZCzD8EZ/mRESler3lRq9SbNPwskb9ufGpIamxJ8YYYS70yKuVbL/j9NeFZZj1YZPk9a+rdj4FMRUntNljkmkixQypUaobPT6ejTSnRXyRiirIoMLNmmHwqA8dm7w+fSlbUF9UCR1njHPp/tRnCEsuVppomYdpUnM0rzE8p+dwpOwjbnBbccNavXx+WL19eEYkcvFLTVMxPZT4lLtK77767Vz4pn665uAXH4IMbV2o6lwnjNukex6ciUKlIC6eLq61KTYkPH+14+umnKwtBUBdsx40C+XzWvtSiDT+FZW/0tNtPm+F72P3cc8/F11XZXEP8hul9LvjC36lEd/rp+uuv73WsXzSS9WonckH5WTl3qBfiGQ8QqSk7m3/mI0Zseyp1hP0Ii7Uwne7zlav51NYLG1EGF/el8qKz+pWfSk9FyWxdth/am0OR/pS6hiAyrR/Y9+zCIf8gUYRrVkQlFTFEed5++x5j2uRz1HljzxpjfBSVdqcWU7IPDhs2LFx22WWVhXjez3ydHa796667LnzhC1+I44W9zrLeTerbiP4CznPmzImnww/+OsxaYOJ9xv6Fuov0BdRrx2OwwmvHwTeSAAAgAElEQVT6Ro4c2evmkKonq632WOZ6Mr88K4cx68GS49Ndd90Vtm3bljkG5s2yFOXg7faLNpljnBoTsQAT+dHVxJq/htEHv/71r0feqVSivDHU309Suct8OOG1g7zbar5IjaV2jQB8aBcYVwta9OpIHfqHhGkHOrba1G2nNDnrZtwp7VM7WkugSFS1tRZ0R+kcjyDuUsK8OyiolbUS4BsBsJCPwZVay9Dx7UlAwrQ9/dbHaj4d4gf7Mv2sXUcabTZEIT79faOBmEC0s5aX6TfaVp3feQSK5m72V8u5MITRvf6qtxX12Cl0LrJJTQlXq3ugxphqdun31hNQ0KH1jMtcg4Rpmb1To21+CqlVopFJ7K0SvXnNttMi1aaFa8Snw7uEQNbiloGKyqBP412eRXboagcX+enVeq7TgRxj2oGxbBSBTiYgYdrJ3lXbREAEREAEREAERKCNCEiYtpGzZKoIiIAIiIAIiIAIdDIBCdNO9q7aJgIiIAIiIAIiIAJtREDCtI2cJVNFQAREQAREQAREoJMJSJh2snfVNhEQAREQAREQARFoIwISpm3kLJkqAiIgAiIgAiIgAp1MQMK0k72rtolAPxPwOy756rEzy5QpU+IWjXYL1HrMLLJtYT3l2nNYB7bH5OvRGqnXbzVbq32pXWRa8Zorv0tc1laJ9tVbdsca/8qoavvT18pBx4uACHQuAQnTzvWtWiYC/UqAYoZ7z2/cuDFuWwtRM3369LB48eJoT2q7yHoM7Y8dzrg7lBVWjdTbjBeHp/ZYz+OHOs+fP1/Xe1KL2GsfRuyWqWCH97MO1KYBtGvLli0hazvTevqdzhEBEWgtAQnT1vJV6SLQNQQgYhApgxAZPHhwFKLHjx8Pe/fujVsKttsWg4z6lW3v6lq2Um1kO9CiAjxr04tGBHEzLhruEsf+14wyVYYIiEDrCUiYtp6xahCBriPAaNXw4cOTETO7beXQoUPjNPnhw4fDPffcE1m9/PLL8f9Lly4NH3/8cdixY0f8208p23IuXrwYJkyYUGFto3d+tycchCjo2LFjK3XjO+5SdOjQoTBr1qxefps7d24l6ui33SzqYL/1qI3q9fT09BHzKJdC1NbhxbJPoUA71q5dG2DzqVOn4qn+HCscT548GdlZZhSc9rtUOxkZRaQcfrLpGjYFwk/vW55ZKSA85sCBAxV/wB5E4tmmefPmxXZa/23durVyDL6v1oai/tNxIiACrScgYdp6xqpBBLqOAEWIFR+AkLVtrhUmEDbjxo0LM2fOjKLK/k2ha4UHRMeSJUsqqQLY2hNCBh8IXm8LRQ7OGzNmTNiwYUOM6uKza9euKOgGDRpUEYRW1NS77a+f7p40aVJFRJPRuXPnYpvHjx9fEcAUpbTBp0vATpu3ypQJCEQI77Nnz1bah6i1F+hMUUhN2ReNzHJPe7YJohjpGvPnzw+YRqfgpk18GGCOMR8o7NalqVxcfsfj2Af831YYYwq/VVszd91FrQaLQD8RkDDtJ9CqRgS6iUCeqMkTQRRpjOD5iFlKJEJcWfFTLVIKPzDySjv9fu4UcDYVgf4rkneZFVlEFJZi0Oev+r9TUWeKbNqfijQyMjpq1KheYh0iFh8vbi9duhQFPHODcVxe+23b7OIwK4ohsE+fPh0Fv49k28gmUz4oWiEkU4vL7GIs728b+fZiV4uuumnUUVs7hYCEaad4Uu0QgRIRyBJvWQt3/PF5UUCIl1Q5Nhroo5BAk5VrSEFop7qz7Kx14RFd4vM1Gc2lGKQ4xPdcLOSn0lNikbb7yLQVoD5qmCWIbZpE0Xb6BUapfFNGNlPT6ak8Vh8lRlu8PYwuM4IOEYxUBPsgw0h4K95aUKJLTaaIQMcRkDDtOJeqQSIwsATyXqeUiqR6ceIXTqE1iMDZfFVbDiN1yGeECLOLsCgAkb9K4QXxhGlmRC8h9jDVS0HFCJsXhSgT0/744Dwr4lJCynvAl5eyH1HDvBzPlAhNLdBi7ujdd98dvvWtb1VSIQ4ePBjuu+++ymuvUB4Fnc8/LZpfSpYU/amHA6ZOMCpN/44YMSIgP5Sv4YI9iK7aFA77m+We8o9/AwTSGFDm7t27w9SpU+MCPH1EQATKT0DCtPw+koUi0DYEUotw7OuCUu+3xOInm1vpcy3ReKzwtwugEGm0C51uvvnm8Pbbb1c42SncLJuqLZDx+aQPPPBAgG22XtRz9OjRuNDGpwNYp/mIsJ2ahih84YUXwvbt2/ss8rI2oP1IcSAHili/OMrno0KU24iqPR7H2nxXtsEKevw79R5Ta5stPyVq7bG+PB9lhQ2PPPJIxEfBvG/fvsg4KyfWl3HXXXeFhx9+OJah6fy2GT5kqAhEAhKm6ggiIAIi0CABLgBKLbQp+tqlBk3Q6SIgAiLQEQQkTDvCjWqECIhAnjjMouNf31QrxbxcTEQmjx07FiN3iLbOmDGjX1eIUxBDLHfbC+bJHm9o4KKvWn2r40VABAaGgITpwHBXrSIgAk0kwBxQ5iQWKRqiFDsTtUq82Onl1OKkIjbWewxE6YIFC8KaNWu6LrcSovTMmTP9+hBQr590ngiIQF8CEqbqFSIgAiIgAiIgAiIgAqUgIGFaCjfICBEQAREQAREQAREQAQlT9QEREAEREAEREAEREIFSEJAwLYUbZIQIiIAIiIAIiIAIiICEqfqACIiACIiACIiACIhAKQhImJbCDTJCBERABERABERABERAwlR9QAREoGMI+F2e0LC8HZma0XD7WijsTvTBBx/kvoIKNuI1Tps3bw5DhgxphglNKYPbiXJr16YUqkJEQAREoEYCEqY1AtPhIiAC5Sbg32NZz4v3i7bQisxDhw6F3/3ud+ErX/lKZf/3VDkQstjGNLVLVNF6W3Ec3n26YsWKsG7duroEM94Hqz3pW+EZlSkC3UVAwrS7/K3WikDHE4AQxf7v3O0IQhWfWl6+XxSSXub+V1KNitqivHWcCIhA5xOQMO18H6uFItA1BPyOR4hoLlq0KGzatKmyAxKEK6bc8XnppZeiYMV3+/fvD1u2bIn/Pnz4cHjrrbcq4ja1i9OBAwfCrFmzYjnf/va3w4gRI8I777wT9u7dm6zr8ccfj8eibls2xC3LefXVV8PgwYPDrbfe2scmnItjOf2Pf2/YsCG88MILYfv27WHHjh2VclnmkSNHYruOHz8e7Ro1alRYvHhxPNa2n+2DjYzkZu1cZdMlbrjhhvDkk0+GZcuWhVOnTsUyucsV+GgHpq659NRQEWgaAQnTpqFUQSIgAgNNwOeY+q1AbTTVTqlD0D711FPR/EcffTRs3bo1jBkzJopWfxynu3Gs3fYTde/atSusXbs27s9uUwjw2+nTp8OECRN6TZejbBwHIQlBCtHIHE9GIf/0pz/FMiEslyxZUtn7HTmhq1evDufOnYu/X7x4sZIiYH+DaHz99dfDvHnzYrvwgfj0ua55bNhm1GGF/s6dO8P06dNj286ePVuJSjNfdeLEiS2JVA90P1P9IiACrSMgYdo6tipZBESgnwn4qXX7txetNjroI6vMl/QRRruQygs7K2CzFjhZ8Qo0VohCzG3cuDEKSERFqy2S8tFhL6CtaEZdvjw7/Q5RDJE7Z86cPlFV22aIVwp261qfPtHPbld1IiACHURAwrSDnKmmiEC3E/DCCWJtz549cZU8ppbxSeWa2jxUK9gQIbRRUMvXL2KyZWQtcMqKvkKIWlsRca2WG+vrsG1P1e+/s/VdunSpEsnNajOjsBCv11xzTQWF8ku7/apT+0WguQQkTJvLU6WJgAgMEAEfQcTfEKFYBIWpaxs99SIraxrbRxmtWLRC0L9qKUuA2hQBL4ARsfynf/qnMG3atEiwWhTSC2GmBEDkpkSttwlswAV8rEhFaoB9nRXLwpQ9o6oQpvx+3LhxlePxZoLRo0fHaf1jx47lvjZrgLqJqhUBESg5AQnTkjtI5omACBQjYBc18Qw7XU+hioVNWLTDRUpe0HLhEBcopRZLeSHKsiHKEJ1FBBLCD3VxKpw5pBBtXMTEspEL29PTE3NAYdfQoUN75a+mCKAeCEEscLLtyXofKb/3C59QdpE22+Pwby4cs1ztYjIcU7ZXYhXrSTpKBERgIAlImA4kfdUtAiLQlgS8mO3vRqB+iFi7GKq/bVB9IiACItAKAhKmraCqMkVABDqaACKMAzlV7d8A0NGw1TgREIGuIiBh2lXuVmNFQAQaIcCV/cOHD+/1TtFGyqznXE69c+q8njJ0jgiIgAiUkYCEaRm9IptEQAREQAREQAREoAsJSJh2odPVZBEQAREQAREQAREoIwEJ0zJ6RTaJgAiIgAiIgAiIQBcSkDDtQqerySIgAiIgAiIgAiJQRgISpmX0imwSAREQAREQAREQgS4kIGHahU5Xk0VABERABERABESgjAQkTMvoFdkkAm1EANtZTpgwoWIxdzrC1ph2VyAewB2V+DdffYS/7U5NtlxbJo6zuxjZ8lK7P9l6sevSrFmz4lfYbQk7E2Hvd78bVN4uSd41rDP16qZU+3EctvdcvHhx4C5MLNO3E99bPvjb1uPZsxxyTNXPtmPnqEGDBvUqH0z4PV+NderUqVgsdpd68cUXw7Zt2yp2wxZsSTpz5syA42g/dqQiZ8sLdt19992V4z1LWz9/y+pD1pe2HPYHf57vd210iclUEegqAhKmXeVuNVYEmkuAwohiyb74HXuuQ7DwnZ+oecGCBXFfdey1nhIeKUFlt9tMiVkKDohJ7uWO41D3jBkz4u5I/B5bfWKrUAo+7isPEWXryRLLnp4Vhl6Y8jeKLZwLMTp79uzK/vQQ9Gwzj7fi3Itev3UoBfTx48fjVqajRo2qCF5y8e889X9TwFkm3nb4En7bvHlzOH36dHwQ8Xbu37+/1zavKc6oA9u2Hj16ND4UoH087+LFi5Xvfd/gVq/4PsuX+C3Lt3rfa3Ove5UmAq0kIGHaSroqWwQ6nACFk49GecFkhahHQjH77rvvRtGCiN2BAwfizkqIilnBhH9DSK1YsSKK20ceeSSkImFeMLNORgHHjx9fiQyivj/84Q9hw4YNsayxY8dGAT1y5Mj4XZaooRD+8pe/HKOv9jiKvQsXLlTEmm+3F5ne5pRQ9d+lRKX3iRV/YObr9UwuXbrUR+BZ272wpa/hK/wGsc8y8WAAAZr6pM7LEv5WBHtfsg6yYB9CNDirf3b4ZanmiUBbE5AwbWv3yXgRGFgCFCl+CtpH3CASsj4o49NPPw0nT56MQhRCBpE5iMP58+fHqKcVNzieH0Q6U8I0S5B48UeRe/vtt4c777wzisszZ86EMWPGxP/bKGBKNCHyN2nSpBhBTE2xpwQVy7GCkZHOvMgnzvPC1AtALzJxDqK0FI3420cVPRP6NMt2L3RTYt+WOWXKlLB169YYubb9IHVe6qGFaQLez1l20w9FhO/AXj2qXQREIEVAwlT9QgREoCECFIGpqfAiU6g4H+IOIg9CcNiwYWHVqlVRTEF42jIgZvyUsq8jT5B4wcpo7fe+973wwAMPxGjp5z//+bBy5crw4IMPRi6MAlpIELRMS8D3TBuggK4WqUvlTVohmLX1adbUvrXN86Kw4zGeVyrCCv4pwZ+Vs4qybbk+1zclcrOi2qkHAOYw59XhH46KCN+GOr5OFgERaAkBCdOWYFWhItBdBBhlYz7lxo0bo7istuDE5oWeOHEiClGKmJS4Sy1u8kIrNaULb6QEK8QRBPG8efNiJJFT7xSbdsrfetQvSMJvtNunMTCv1S6wsmKWdVsRnBJVqfSIatP0VvxxkZJtk2cyePDgGGFl5NanYKTsysp7ZZQWOan4NyO15OjPy7tiWC+Osbm0rAMRWd/figrf7rpS1VoRKD8BCdPy+0gWikDpCfhcRwiFvGlwNsgulkJe6Z49e2KEkgLJ5y3u2rUrrF27Nk4JZwmPVG4m6svKQUS0FpFSCCcsTML/80QNp//XrVuXzKdMCWCfl+nLT0VyfRQ2azGVZZS10AkPCD09PX1Ep2cCTnbqH/mi9uPtTrU168HAllNLDjLPs4zoL+aTIg3EL8iqRfiW/gKTgSLQRQQkTLvI2WqqCDSLAIVF1grz1AIbKyppByOWfoFMVq7kxIkTK5G3LPGYJUi8YLXRWh8ZzJuKx2/40ObUQp+8/FHU5cvPWilP4cU3HDBiiDKyFi0hMpslRH29WW8CsA8V1kf+/JQITXG2byPIekjwfRNMkOcLzv7Bx78ZIKu/2MhvVl9r1jWhckRABJpDQMK0ORxVigh0FYFqOZKAUS3P0E/PUhz6d4hCZGG6HVO1zCPEq4WYO2lzW+3rm7Lep8rj9+3bF8v0+Y+2DP9eTQpIlmGn6dFm++oq+55S2PrHP/4xRoMpqnA8y88TnnyPqLXFM2Lnq/bKK7YNbJ599tmwcOHCqu9wRdlIl4BIZq4nbEHEGG9H4LtY+UYDRJwhju3H+qLoO2J9/2EZKJd1sL32NVmwFZ/Ue1SrpZZ01UWsxopASQlImJbUMTJLBERABERABERABLqNgIRpt3lc7RUBERABERABERCBkhKQMC2pY2SWCIiACIiACIiACHQbAQnTbvO42isCIiACIiACIiACJSUgYVpSx8gsERABERABERABEeg2AhKm3eZxtVcEREAEREAEREAESkpAwrSkjpFZIiACIiACIiACItBtBCRMu83jaq8IiIAIiIAIiIAIlJSAhGlJHSOzREAEmkuAL/RfunRpn33bm1uTShMBERABEaiXgIRpveR0ngiIQMsIcIclVuB3Z6q34tdeey1gn3W/BWm95dVynt1Ryp6H3Yiwg9TBgwfjPvVFPuCDnZhuueWWIodXPQY7eW3dujUsWbIkDBo0qNfxfjvQIUOGxF297LalVSvQASIgAiJQkICEaUFQOkwERKD/CCC6uWvXrrB27dpYKQTbxIkTG4p0YivMjRs3hnnz5gWIq/7+UBSjXraNe9r3tz0QmwcOHAgPPfRQIQywHcIVW7hCDMM/2Fp12rRphc6v5aBWll2LHTpWBERgYAhImA4Md9UqAiKQQwDRxaNHj4bHHnssHoUI4ZkzZ8KkSZPC/Pnzw969ewP2R1+9enWYM2dOuHjxYvweQhbfjR8/Pjz88MPhgQceiP9+5plnwqVLl6IYu3DhQhRY2FN9+vTpUfSOGDEi1sMo4IkTJ+Je69ifffbs2eGb3/xmjBLiONgEe44dOxbLRZn22ClTpuQKX5yLD/Z7xwdtZZuKtAPi+vz587HukydPVvavZ1TZRmbRRtjDveXRnkWLFoU77rgj1o295p988smwbNmysGXLlswILITp4MGDw/Hjx2P7beSZKRKnTp0K3gaUj9SJcePGxfpmzpwZfbRt27b496ZNm6I99PGhQ4cqe9zDVrDqb9GuC1MERGBgCUiYDix/1S4CIpAgABEIEcqpaoo5CElGPXEap5/x7+3bt8eSvvvd70YxdO2114bvf//74Sc/+Umcoj537lwUcxCaduocQu7ZZ58NCxcuDL/5zW+i+PzZz34Wj8U5jG7af0MQnj17Nk6n79mzp8+xfjrcNhHlTp06tZJOYCO5EH9F2sFpf8/JRpphL4676aabeol82OJt8H9bexldhfjmg8Avf/nLKOrxWbFiRVi3bl38N/zxne98J4rdzZs39/odAnPnzp3xwQB+gSj9+OOPw8qVK6OPEMlG+wcyqq2LUQREYOAJSJgOvA9kgQiIgCEAIUSxAzED4YaoJgQl8kM5BQ0RRoGGcxYsWBDWrFkTRedTTz0VI3Gffvpp5RgbqbTn+gimFXsQrRCgiDgyDxMCCpFV2AMRRQFtj81yqG8bjqunHcwvZf4nbIGNsB3RYHzmzp0bBShEMr5nlBWRY5tPmpdfinLQLnzwkABWH374Ybj88stjGoDNBWaEE1FPfGCPbZv1Y09PT0Xkwl+0h2K6aK6tLhwREIHOIyBh2nk+VYtEoK0JpPJLOYVuxZ8XkJz6t8fYRUKMCiIFgELXCiQuiOJxEEwQV5i6hihjZHPYsGHhG9/4Rox4po6FeM5aSORTFCj8KH7t79XaQXttxHX37t29orG2I5CFX2jlRbpfVJWatuebDVKLsPgd2Nrc4FQ0F7/bdhYR923duWW8CIhAVQISplUR6QAREIH+IsCo2o4dOypVIk/S5mNOmDAh/oZ8xc9//vOVPE8KKitYGSmEuEQu6uHDh+O5LDMVLWQUEBFAlImPjTyOGTOmYk/q2LvvvjuKLebHsiGMbmIqGzmyFJYoA+kA+D+ijXntWL9+fVi+fHlMN0CklixS+aWo94033ohT5mg3I5rIYwU75oQyb/fFF1+MNoATbWP+6IwZM2J74B9O5+MYm19KrrAfdiG/dPLkyeHdd9+N5WKxFAW4jVLb9uMYtsn6vb/6n+oRAREYeAISpgPvA1kgAiLQIQSqTYs3u5lFXhtlI6J59Rcpq9n2+/K0Ir/VhFW+CJSfgIRp+X0kC0VABESgDwH7ZoCsxVYQesi1RdR0IN7dWovbEGVGhFsr8WuhpmNFoPMISJh2nk/VIhEQAREQAREQARFoSwISpm3pNhktAiIgAiIgAiIgAp1HQMK083yqFomACIiACIiACIhAWxKQMG1Lt8loERABERABERABEeg8AhKmnedTtUgEREAEREAEREAE2pKAhGlbuk1Gi4AIdBqB1Mv3m9VGv7tVs8pVOSIgAiLQbAISps0mqvJEQARKSYDbdb711ltxJycIQbzMHS9yHzduXOWl8zAeL4e3L8Hnsanf+JJ9vOR+yZIlcbcjbhBgX+SPTQL4gn+UY18gb3dvwjasdqtP2sIdq1i23XKUGxNMnDix8vJ/OsG+WxVbfvLl+r6NrNN/z40BuAMWyrU8+OJ+2K2PCIiACDRKQMK0UYI6XwREoC0I4J2e2MGJ25tCzGHHJewzz/3kU/veQ4ThOJyLz8aNG8O8efMChRiE24oVK8K6desCdlU6ePBgFKf2PAhC1HfjjTeGrN2mUDZ3uNq5c2eYPn16pQ78hvMOHDgQ96i3HwjKDRs2BGyFunbt2j7vK7U7YdmX6ON77mJl34mKOmgLjtm/f38YP358bB/aDI5r1qwJmzdvjn/b8tuiI8hIERCBUhOQMC21e2ScCIhAswi888474dNPP40ikyISW2BOmzatz1abFFsQexSdWRHBrCn4rJ2UIHCnTp1aEZBeqHrBzPbn7YpkxbG1M2vXJxuhRfkLFiyIYhMv4ffT/naPewh4Wybqtec2y1cqRwREoHsJSJh2r+/VchHoKgKMQmI/enywpzs+mNb3e77b6f6jR4/22ffeRyxttBP/zsrpTH3vBay1xU6T2+l9pA1gat2KVkZqrW1eBOM3v9+9F9b+HPzOPe5ZNtMiNI3fVZeQGisC/UJAwrRfMKsSERCBgSRgp8EZAfy7v/u7cN9998XpaApGTJ+vXr06zJkzpxI9hICFeE19vMjDMXaK3J7jI4/4rdo+9qmyUlHKVHQ2JSizzqWw9tP0+N4KVeayIv2BebrVhPtA+l11i4AItB8BCdP285ksFgERqJGAnQanuKLo8vmlNmfSirvUdLn9bvDgwTG3FKKtp6enV/5q1pS3j05a8Xrp0qWYc4rIKCKWFI9+T/mUOPaLqSiCmRuKXFimMVhRDvvtAirfZi+us0R4je7R4SIgAiJQISBhqs4gAiLQ0QQoRCHuIMJshBTCj1PkXOV+8uTJuFof0/kQmHaVvZ9Ct9PgnN4mTHtsago/FdG0q91RDlfu27Ltqvms430ElSvr7VsBmK5gUwfsmwJs6gBs4fHWFvtmgI7uRGqcCIhAvxGQMO031KpIBESg0wjUGzFMRTSbxSa16r9ZZascERABEWg1AQnTVhNW+SIgAh1HgFFGvEYJ0/FIB6jl06pXLKWm9WuxS8eKgAiIwEATkDAdaA+ofhEQAREQAREQAREQgUhAwlQdQQREQAREQAREQAREoBQEJExL4QYZIQIiIAIiIAIiIAIiIGGqPiACIiACIiACIiACIlAKAhKmpXCDjBABERABERABERABEZAwVR8QAREQAREQAREQAREoBQEJ01K4QUaIgAiUjQBfzL9jx45oGl6Yj8+qVav6vPgeL58fO3Zs3KkJH77IH/9OlYPdnOyL7VMvqsfL8/fs2dPndVT+e/vCe77U39ZpX8hP22bNmhXtZL3nzp0LM2fODKdOnap8V+srsMrmP9kjAiLQngQkTNvTb7JaBESghQRSe8Jj56hx48aFXbt2hbVr18Z3l/q97lPvJ7XbeEIA4vxly5aFJ598MsyZMydcc801UcjiQ2EL8QmROWXKlLjzFD/+e/syfZTNLUcPHTpUKc/Wj12tKHZxwOrVq2OdqD/LlhZiVtEiIAIi0IeAhKk6hQiIgAg4AqktRHGI30bUbv1Z5OX2FK6Irm7dujUsWbIkClxbH7c5HTNmTBg9enS45ZZbonVZ31vRCvEMoYmX/k+dOjWKXi9MeQy+h5CFAH755ZeTtqhjiIAIiEB/E5Aw7W/iqk8ERKDUBPIEpo2I+uOsAPTT4Jxut3vR2yl4AEE6AD5Hjx4NmOq34pKi1H9vRSnPo4idMGFChXNqit+mD6RsoSAutbNknAiIQMcRkDDtOJeqQSIgAo0QyNpr3u9v74/LirLSlizBS0GL6f3ly5cH5rTyvOeffz68/fbbfb6nyEW9Z86ciWLWf2ydQ4cODQsWLIhR0lT6AM7NE9eNMNW5IiACIlCUgIRpUVI6TgREoCsIeAFKwYl8zxUrVoR169aFIUOGBEQZ8aEgTOWX2ql/CFkrDCkEFy1aFDZt2hTFIj8+dzXre9SJKX9M3+/cuTNMnz492oYP82QnTpwYf7dRV59Dm2dLVzhdjRQBESgNAQnT0rhChoiACJSFAEQcp8LtqnY75W2nwnm8X5Z3JM8AACAASURBVF0PUcsV8GgbpusxRc4V+ePHj++z6h4CFkLywoULYe/evRXB6r8/ceJEr7JZN+rBgqnjx4/3Or/a2wFStpTFH7JDBESgewhImHaPr9VSERABERABERABESg1AQnTUrtHxomACIiACIiACIhA9xCQMO0eX6ulIiACIiACIiACIlBqAhKmpXaPjBMBERABERABERCB7iEgYdo9vlZLRUAEREAEREAERKDUBCRMS+0eGScCIiACIiACIiAC3UNAwrR7fK2WioAIiIAIiIAIiECpCUiYlto9Mk4ERKBMBPguUNiELUP91qNlslW2iIAIiEA7EpAwbUevyWYREIEBI2B3c7JG8AX4hw8fDtyb3r6oH8fal/Xjb/y+Z8+eisi1x7MM1oHf8IJ/vLSfuzulXviP4/GCfWxtauvLsgXHz5w5M5w6dSpWxU0AWC83CeAWqAMGXhWLgAh0BQEJ065wsxopAiJQhADE5YEDB8JDDz2UeTiE2ujRo+MOTvxQlGJ70rFjx1a2Lj158mTo6emJQtILWvwN8YmtTiEkUYbf8nTSpEmxPOwE9dlnn1WORb32ePzNcw8dOhTNwjnYYWrXrl1h7dq1UXCmbOGWqzje/pttmj17dixLHxEQARHoDwISpv1BWXWIgAiUnkBqG9KLFy9WtiZlxBBT+FOnTu21tz0E3ZkzZwKEqReYFJFbt24NS5YsidP/3Lce+9xT5EJEHjx4MIpUfBANhTClALai0cO0v1n7rDBl2gHss7ZYce2FMeyTKC1915WBItBRBCRMO8qdaowIiEAjBLJE3blz56JovO+++/qIOuSdrl69OsyZMyeKVS8w/e8UpRCxtj6/l72f9s8SxLNmzaqkDqDtfsrepgR4WyiaIT4vXLgQ9u7dW2nDmjVrwpVXXhlTAubOnauc2kY6ls4VAREoTEDCtDAqHSgCItDJBHwkMZW/SYHKqCaFXV6k0UYzvfgkT5+/acVrKuLq/eCjq/g9JULzoq42uooUBOS+PvLII2HkyJG9hHcn9wG1TQREYOAJSJgOvA9kgQiIQAkI+EhnKkKZWvhkp+5Pnz7da4GSX9xkm+nr42+pRU5eqNpzKXaRC8ppf343ceLEylR8yhbbRvs7hOnRo0czUxNK4C6ZIAIi0KEEJEw71LFqlgiIQG0EIPa4Oh3T38jvnDBhQqUQLB6CWIOAsyvjcQCjq7fddlvlt1TEkoVxYZGdPucUvJ965wp7nMvyIYCtbYy4UpAeP368Mi2fFT310Vtvu63Xr9SvjayOFgEREIHiBCRMi7PSkSIgAiIgAiIgAiIgAi0kIGHaQrgqWgREQAREQAREQAREoDgBCdPirHSkCIiACIiACIiACIhACwlImLYQrooWAREQAREQAREQAREoTkDCtDgrHSkCIiACIiACIiACItBCAhKmLYSrokVABERABERABERABIoTkDAtzkpHioAIiIAIiIAIiIAItJCAhGkL4apoERCBxgnw/aJLly7t2H3b+U5R0MJL77mvfa30mlVOrfVmHc93s+o9qM0iqnJEoPMJSJh2vo/VQhFoSwJ2V6LULkzNbFSryy9iKwQ4Xpw/bdq03MP91qn+4KLlZFWS2jbVvvS/SFvsMTt37gzTp08PQ4YMqfVUHS8CItCFBCRMu9DparIItBMBCKWNGzeGefPmNU3clFEsYTep0aNHV7YVrddHtZTjRSyj01u2bOllB8o8c+ZM3KK0lk81EV1LWTpWBESgOwhImHaHn9VKEWg6Ab+FpxctmMadP39+WLt2bVi9enUYP358ePjhh8MDDzwQ/40oJT7c+hJT9djrffLkyfG7ESNGVPZq37p1a1iyZEllirvesrGN57333hsOHz4c637++efD22+/HetC+awXv61atSpwG1L+G/ZxevqGG24IsHncuHHhmmuuSX6/b9++cP78+dDT0xPmzp0by8OH24naSCTE8lVXXRXuvPPOeCz4QJDb8//t3/4tPPXUU4HC0fqA52B70muvvTayJ2ekBtBu1I9j8Jk1a1b8P7Yj3bVrV/jXf/3XMGfOnDB06NDICVumwn9f+9rXwqZNm+I2rcuWLavUj61Yx4wZEyOi3o+I/FL4vvvuuxWeYMgtWeEHuxUqBDBt4jartuPaNoAdfbZjx44Af+zduzcejq1lYfe2bdvi37B90aJF8d9+O9mmXxgqUAREoCECEqYN4dPJItCdBCAsVqxYEdatWxcBeOGI7xDp3L59e/z9u9/9bhRxEEzf//73w09+8pMoKiC8IGwggiAY8MG/IUDOnj3b59+k3ayyUZ6v6+jRo1GAof7XX389LFy4MP4b0UwItjVr1oTNmzdHU8jg4sWLvb4nj3PnzkWBOXHixHD55ZeHv/3bvw0vvvhiPH/w4MGVSDD/jWMg3hkhRrn2/LFjx4aDBw+GqVOnRlsWLFgQ68W/Dxw4EAUibLriiiuiECNn2AHhCbGGf6MMWw+m2SEiccyjjz4axS8FKtsCX6LeEydOVPzEFAgI8JQf4VPPECIdInb27NnxQYQRXhS6Z8+e2N5Lly716VOwj+zBBWkPELys1/oRIh+iGn0NovTjjz8OK1eujDyaGXnvzqtfrRaB1hKQMG0tX5UuAh1JwEa2GPGiqEQUDJFBiCgrnCB2IJY+/fTTKIzuu+++irCDMMrKKU1NTUMYN6Ns2GzrtVPWVijzGCvKIJTQDogsa6P9HmIJQpfRZFumFfcQWhSOsInCFOLLnm+nxk+ePFkR7+xkXrzRPkQ2EfXFh5FVClTYjw/thl8oRiF28ZkyZUrFV7AJQh2RYvwb0V8KdO9HRlTxsEGGKI9tRSQXx+BBgA8EEKsUyRDSXAjm+4Hlh3rJltFbCF+IYETrvciud3FZR17MapQIlIyAhGnJHCJzRKAdCBTJY7SizEazeC6EKwUQRBYECn6zkUQvdMimWWXb/FXUSxEzatSoijhEnVaoIXLKqB8ioVZ0cQocQhQCi6IL/8bHcrMi2PNhPqc/P0sMWy6MNNu6Uou7bJ0UpoyYQmhievzpp5+OaQ982KBoRIR02LBhMeppo5tZfrQMrSC2Qnr37t0xIou0CApasKYw922wIh028EHFCl9bl29vO1xnslEEupGAhGk3el1tFoEGCdjcRhSVyge0wsgKLPwbeZPr168Py5cvjwIIUTwIKggdROcg9uy/IYhsDmu9ZdtcSER6n3322ThVz7rsFLyd+kbOIvI68UGEEPmMyIXFVDJsYeQQ3yOvEykOXmBT/KGsU6dOVSKXjBr6iCaO94u+mFtrcylRFvMrIRgRfaQoBmcIOghG5rWiXJ/rSv/BN/jkLXKy0WqISLuK3/oREdUUQ4p6mxdqc3RRP3NvvXhnGxilh7/Ija+k8iIf5TFVBKkCyjFt8OLX6SLQYgISpi0GrOJFQAQ6m4DPjbVT7+3Ycjvtn3ro8FHcdmyjbBYBESgvAQnT8vpGlomACLQBAZtvy/zNTsthtFFRvSy/DTqlTBSBNiYgYdrGzpPpIiACIiACIiACItBJBCRMO8mbaosIiIAIiIAIiIAItDEBCdM2dp5MFwEREAEREAEREIFOIiBh2kneVFtEQAREQAREQAREoI0JSJi2sfNkugiIgAiIgAiIgAh0EgEJ007yptoiAiIgAiIgAiIgAm1MQMK0jZ0n00VABERABERABESgkwhImHaSN9UWERABERABERABEWhjAhKmbew8mS4CIiACIiACIiACnURAwrSTvKm2iIAIiIAIiIAIiEAbE5AwbWPnyXQREAEREAEREAER6CQCEqad5E21RQREQAREQAREQATamICEaRs7T6aLgAiIgAiIgAiIQCcRkDDtJG+qLSIgAiIgAiIgAiLQxgQkTNvYeTJdBERABERABERABDqJgIRpJ3lTbREBERABERABERCBNiYgYdrGzpPpIiACIiACIiACItBJBCRMO8mbaosIiIAIiIAIiIAItDEBCdM2dp5MFwEREAEREAEREIFOIiBh2kneVFtEQAREQAREQAREoI0JSJi2sfNkugiIgAiIgAiIgAh0EgEJ007yptoiAiIgAiIgAiIgAm1MQMK0jZ0n00VABERABERABESgkwhImHaSN3Pa8qtf/SpMmDCh1xFvvfVWuOWWW+J3P/7xj8OqVavC3LlzwzPPPBMGDRrU61ieb89pBF0zymMZN9xwQ9i7d2+45pprGjGpX8/9y1/+EhYvXhx27NgRHn/88fDYY4/VVD/Pnz17dsWHNRVQ48HoH2PGjAn33ntvjWcWP/y3v/1tWLNmTdi8eXMYMmRI7on9YU9xy3UkCXz00UdhxYoVYd26dVV92InU0P4FCxbEflxkPBoIXhg39+zZkxzn29kntbKvp60//elPw5kzZ6qO19Vsee2118LYsWNjH9m5c2eYPn16n+ulWhkp+zEuTpo0qV/uCfXwK3qOhGlRUm18HEXnSy+9VBEW/jtcBBAdo0ePbpkwxcU4efLkKHqbIUwpqPfv3992whS2Q4jNnDkzzJgxo+pA57sf/desB4VWdm87CGfVw/6H3zH4VxOmzba3iI3NrnOgy8u6IVq74JcDBw6Ehx56qKq5fFg6e/bsgPiwqoElO2AgeHHMGT9+fGWc78a+X7Qr1NL/88oE99OnT4dp06bFw2xgolljOMbNWbNmhWaVV5RRK46TMG0F1RKVSQHoI6EUAhcuXIiibujQobnCtNEm4aI5duxY05/SIdC6UZj2d8S0Xv/X8tRfS8S0XntS59ViYzPrHciyirIuGiFiWwYiAjiQHButeyB42YjppUuXaorwNtredju/1v6f1b4iMzwY0zdu3BjmzZtX94O5Iqbt1sO61F4+RfnpYvvEhkjqlClTojD9whe+EEm9/PLLlWn9c+fOxcjeqVOnKk9jFLaHDx/uNf1vv+cU+4kTJ+KTHD747sknnwzLli2L5b3xxhth06ZNAeXw+H379sW0gv/4j/8I+DenuzGVjHJuu+22SkSmiDBNpTGQh/0NHDClwin2pUuXho8//jjWb6PNqbZjgAc/tAPHnzx5MjBytHXr1tgefKztRSKm1k84n3YUEaYUXPfcc09YvXp1L//xQQE2MkoOm5nuYR9kfF1FfI92Pvvss2HhwoWRCT7bt28Pr7zySvw36icXPuFbsXTo0KHoa7R33Lhxsf8xyoPz4aNqaQzet/CPjRjdfvvt4dprr+1lI/nyukFdeREIMh45cmTYsGFDPLanp6fSh3xfHTZsWOwbNoWjaBmwhX2MwxnLt7/RdxQdmFrGdcKHUBzL65ntw//pe5ZJH/h+64dS20effvrpyJhT+Vl9JTUc23Jsek61vkqf2bqs31Ln2+uVvNiv4Bt7reWJDVzXr776ahg8eHC49dZbY9urpaPUysvaSlu+/e1vhxEjRoQXX3yxMv4ism0jZrYP2/GfwhTpQ3PmzKlcn/Y+wGvWX5tXXnllOH78eK9ghr0H1MKQ9qWu8ay+y/SI1PVZhH1WH0n1PXvf4jWBMQv3Id4v0XaytfcicGA/sOM/+tr69evD8uXL4xjAfmbLY99FsKhaX+JYCr+j7CuuuCJGZZGiV8u1l9XHB+p7RUwHinw/1csp36LClDevixcvxhuVv1HbGy8GxiVLlsSb8MSJEyuiDk1buXJlePDBB6N4uO6666IQtWkCdtoBuTY2jQBCGAPFjTfe2Gu6m3XZqcJqwtSKP54P+5BHS8G9ZcuWGDFetGhRFMm8ceP/L7zwQhRUrBM3ILTXtx32s024qa5duzaK+x/96EdxwIDIRfst0yLCFMfs2rUrlgdBw9ywauLMDrS88eLGhaj13XffHb71rW/1EcmsB6kW4IoPbl42bQCiCyIXNzTcJBgJgKDn96NGjar0CQy4NufO3jzIkgLT31hslMFGeRBVgCDIE4yWm40KYToN/c3eOPBvayPqOnr0aGx73s3OP9wx/9ZGLRhx4UMVBRfqRH/7l3/5l7Bt27Y+Dz+pMhBJ4bQ67GJ/BW/vk6uvvjq8/fbbsVx/U6VAtzc91kdRTZ8UiRhZP7355pvh+eefj3nC8G+qr2TlKds2s/8hXw7XjH+gY1+1vsWYRb/R7tT58FvKLjwApa41n28P39kpXraf4oJiISsdpVZeKDfld1x/GMemTp0ar0W0CzxQr+3D7KcYo8E+L2JqzyND9Ds+EPGaawZDcEpd41a4pfpu6vrE/Q0PwdXYp9rHMY65mXbss/3fCmnw8BFO8ocN7ONMS7LtzBrTcT/iNZkqIyUZrC/RJ3GfwViWNU63co1AMyWNhGkzaZawrCIRUww2KXFo8x+tkISIsxEXNBsDAwRPKmcylb/q82GswMQFigsLA2xKWDYqTHm+jQjRdWDB9iH304th3PxSbcfg5gcu2x3yondFckxZto/u5EUN/RS1/RvRAJvEj/LtYGinGK2AzPO9FbZsu7chJT55Q8gTpnYwrybKeXNilN76Fv+2DwcUGVaYUojzvLzFdSnGPqpJn0FQ2wVkVtDY+n1UB3bYCDZ/R59DZITXCGYg+MH1CEFhy7U+TgluWy8FSDVhmuffvGvFD5V5U9reBhsts771Czn5MO7Pz+LFBYj+WksJ06z80GpRu0Z4eb+j7RhXMJ6hz73//vsRBx5K/JRulhjKmsr3AQ3frmYw9MI062ESotv23azrE+UViTCyXjzc8jrJWrDn+46fksfvCDig7/3ud7+L9yzet/yDn1886vuZFaapMlLywtpjZ7ayxulaF9kOlKSRMB0o8v1UbyrZnTdj+1RHUcKoJqOJFE0pYeoFVbW6siKmuKgp3BDhuemmm2K0FJ9GhSkHb05T+inCVLJ4Xp282abEpBfbqJuDBSKsjN4wCl00YgohzIhr0YhpSnDZmz9Eeb3CNDX4Z92QB1KY5q2eha8w9c78ai9Mi76BIE/8+1XZ/qZG8YCHQi9Ms1Z2++gXr5GUT7xtecIUtuAafO6558ITTzxRSZOoVZjaPoZrpahQ8Lba4TElTFO+tQsqIdZ4TEqYZvXh1LWWEqb2wQvjKMawahH2atdkHq+U31keRRUeJri4tF5hmsUwJUybwTArkugFsxemqeuz2kOBvReAFfuIf4DL63v+GqaYfvTRR+MMDhc3VXvITvWzRoUpBTfuM0XTAPpJhtRcjYRpzcja74RUJM9Oz9p8FJ9vaCMnFHGc7rO5RsxvwjQ3v8cU45EjR2KEyq/49yKO0QCmEvCmbsUbp5TgATtFUm3xU9aqUy+kMVWOT17ElNFD33asWk4JUzvQY5oRT+m1CFN7U7XTNrCzWp6lj7CgLC5Ag7/szd1ODYN9aioQ0Vn6ntOCuGFaH+MY+JpTnZjiz5rK58OQzX3MijLYyD+j2HnRYt8e/A1b33vvvUqEgzc7n26AtuP6YB9755134pskUq//SQkqOxWINvJtFIiY4kMBw6l49DcvRIuUwbLhC+SspXziI6b0ub1xohwexzSMolP59sEL7bKLLTkl6+3izduOpL4c/I2HMNhRra/St6+//nolIm2vGy9MvchjH/7zn/9cuSaqvVIJfkfuIPoiRBTFYTUxXi+vrP7AtJvrr78+fPWrXw1f+cpXIlbfh62wy5vKt8LLcvNCqxkMKaQoMu01nor2s+9mXZ8or9qDUKp9HE8QPEAfzut7XpgypQH5xeCPaHXqYTGLq/VFPcIUzHCdWP9iPEXuMVKEilx7ZVQ0EqZl9EoLbPILgPz0JIUEFoMwuugFFKYKmfNjp+lSC3pwrK2DQhjHIl8SU5O2PExdWOFkoxQ8F+Vh8QiEEKZgGIEErqz3r6amRVNRU5SBMjlIIXLLXFEuHOLUoJ3GSi0+yeKBMnEzGz58eMxlQ7uYAJ+VL2nrQjTkgw8+iK+Xwgcit8g08//93/9FZrQLeZbexzaa4Hla/ogw4sN0Blu/tZXfU+hwAZldXAZ78CAE8cFUEruQwi7GQsQYH/Qd5phWe3+tnfJl/wBnPMjY3Es+bNhFbna6MOs9szbH1Po8a4EFyoQwJsO8hVKpMhDh8ekJbJddoAguvDGxnbDvkUceiQz9IhfYwYcmXmPoZ7CTuea2fX548oss/vSnP1Xe45nqE1nv90y1GXWl+mrKt7a/oH/Cfk7Xst2cJUrZZfu1vdZS05+wdffu3ZEzxjHPNGs8Qh218rKLcMjelu+FGo+xjFJjlx/v0AbmwZMFGHLRol/o2ihDP+bwGsd6BC4OQr/zfRc+9NenzYPNY2/vg+wjeYu+eDxsuOuuu8LDDz8c8drx2t+3vH+RB8zADWz74Q9/GO6///7Yb2w/s/eeLOYpaWDvrfAfxWgt114LJEdDRUqYNoRPJ7cDATtA0167yr4d2lCPjXnTo/WUp3MaI+CjLY2VprNFQAREoDMJSJh2pl/Vqv+fgE2oZxTWTnt0MigJ03J5V8K0XP5ohjVZ0cpmlK0yuotAVh5xd1H4a2slTLvR613WZr+Ks54tQNsNWdY0c7u1o1PstVH7TtiZpVP80ox25OUgN6N8ldE9BJhSV2SntU6mImHayd5V20RABERABFpGoNoiqZZVrII7joB93RNffdZxjSzYIAnTgqB0mAiIgAiIgAiIgAiIQGsJSJi2lq9KFwEREAEREAEREAERKEhAwrQgKB0mAiIgAiIgAiIgAiLQWgISpq3lq9JFQAREQAREQAREQAQKEpAwLQhKh4mACIiACIiACIiACLSWgIRpa/nWVbrdbxo7IjX6qed9ln6nKNpQbbedIvsV2/aU9d2O9bzrtNq+4rbdRXxS5JhG+0bqfLvPdq3+bMSeWvjl1VOPzfWc00hbm31uWa8j206tOq7f63n9s5Vcm30vqp9A9TPBCLvaYctb3L/wKbq6vVljj7WynntI9VZ2xxESpiXzMwcZbD/IvboHysTUYFht33Bu+TfQtjfCjKK8lt2heE6z3pHKfnD8+PG4tWLWNo6+nY2+B4/v2+ymd21yC0GwZL+1N7lG+lIt57722mtxa9aivq6l7FYfW4QX3yfcTX2r1dxRfqu4luleVJQjx69mjcNF6/XH1XMPqbeuTjxPwrSEXm30KRUDCvYTx/7BjURc64ki1XNOCV0QBQo+FNpFbGz2U3c9EdNm2GAjpkXa3QnH+H7b3xHIenxdJu5FeLUyslcmFv1tSyu5Nnov6m8WZaqvnntImewfSFskTBukzxvaPffcE+68885gp7rRMY8dOxYQ/Rw9enR45plnwsmTJ8OECRNirXPnzo3fYatMu1PP008/HVDuunXrwqFDh8KsWbMConfjxo0LM2fODOPHj6+cZ3eUwTFTpkyJYurw4cOxDkQnhg4dGtasWRM2b94chaqdps+LCvqbNSI6kydPjvYyymTrwbQJz7npppvCI488Em677bZKFAo3r08++SQcOXIkzJgxIyxZsiQsXrw4zJ49O065WAaWo7U3r7zHHnss1gVebDvKzbI16ykXdeC/q666qiJMi+zcg2NOnToVPv7447Bjx47Ap3aKjpEjR4YNGzYkfWJtZBth34IFC+J/YHfhwoVe0VNvE/oZ227LYH+w/c23nWXhmCuuuCJOh4GdfYH4pUuXcu2xZVIg47tVq1ZV+jr+hs/BBx/b/6y4KbpzFaNFr776ahg8eHC49dZbe9nMbWhpW7V+i2tk69at0WZ7jdrrNuuaqXa98zxcI7yOb7/99nDttdeGhQsXVq7Z7du3h1deeSXWjzJpDyONvp7169eH5cuXV64jttUypO8PHDgQ+4gty18vON/vlpbXn/AQbHnRHu9jL6CK+tj2q6wxwo8ttY4FRX1XZCzhtZQas7OuIYzRdrbJ+zzvRf55XO04iH/bsTQrqph1L8K9w7Y/azzhPQDj1vz588Pw4cPDc889F5544ol43YPL9OnT4zjAGaETJ05U7nPgkCqDsxmpsRK22fEwzzZ77eFejHPzHqxoy5VXXlmxl/7C/c/WRb72HsJ7ctb1nNWnU6zZf+y9pKenpzKm2vtj1n2zQcnTL6dLmDaA2XYcXuTo4PhMmjQpClDbUfy+7TwWg6i9MN58883w/PPPV4Sk/c0OULhZHj16NOB8u2fzxYsXK0IUttgBD7/t2rUrrF27NrCTQ7Smpg95A4XY8kIa9bFuG6XjOUuXLo31wvbz58+Hm2++OfzgBz/odRH7KSgbqfNswJMXIIQsRZgfFGiTFdXIO0rZal1vj8f3Tz31VHzIQBtsW/MiwuAA4Ympdw5cGATffvvtyoCM8vzUMQTV6tWrw5w5c8KoUaPiIDNx4sTKQ4Yd0MaMGZNrEx5kzpw5E/sEBjyWC/9mDb62T8E2+A43FbSBg7gVG+zTuHnSHsvSDogQQJieRrthE8pk/0P/3bNnT3zIomCieLN9ISsKbNMW2LbUw5u3Lavf2oc3y8pet1nXjL0h2XSA1LWG/ggm+LBO/BvMeS3afob+wQc4HOfHlWpTueA7derUeI2jT6ANfEDNul7ol3PnzoVFixaFTZs2xb6Z1Z+yeFkf86GED6JFfOyH59QYgT4IcV3vWFBtrLY+x/hZbSyhsLfXKnhWu4ayfG6vQwYyUmI9xRVl0n84h/3R+tWP/Vn3IjtOZY0nXkwhuLJixYqKoAM/9i1/LbFeG1yBT1kG2od7QGqshNDl9+BlryXLiuky9tqzwR8/Q2bbw4e5rHEVY4+9nu09JMu3ePhP9WkEbfy1dvXVV/e5l7CvoQ+jLDtWslx73yyac9uALGrKqRKmDWL0QsX+bUUCxYUVipwm+ed//ucYcUjdlPzTnL1JIlLBDpklsnC+t4kREp6TlfOVFzHlubwpUpjn8fBCxj7p40aNAQyDUCr9IDVAeKHlozx+oZa31TLz4seWXa1cluPL4N9IqfADpeVkHxZshM9P79qpoSybEHmgMPUPFrAzFSVJRSp5k0tFTNlP86aqslhAnPJawmu32QAAIABJREFU8GIidWMi21QEJCsHrsg2kdX6rWViIzF510yqzalrjeLSRl69r1OpBambD8qqNpULHniQw033/fffj03ATS6rD2UJZnyPBxU+qNr+lHrosVF4CCorTPmwwhkX/JYX0cfvedPKjY4FRX3HG3veWOKFad6Djb2G8nxeNGKaGkdZB/tuXnpSXj/EOJXl/7z7jxVeRceTLBb2wdbPhsAGjnn4dyo3Pyv3M+uhnWXah9ascRUPIhx7U33AP/jies6672XV4e8lPoLvr6PUfbNBydMvp0uYNog5JcT4VIookO2o/kaeJUz9AJwVjYAwTUWsahHLVlTxJsobBJ6q7cVkUfECh6jFTc+KIX8Rk4e31wvTrKdctB/1cTrIRgZs+/MigogyeVvzhKkXgSnOvuukbm44BhGAasI0xbmaME3Z5KPXWf6ztqdu6hRBRW8kRVkwoomoLNJbGD3BTcYK06y+kLpcOfhCNHD2wJZbT7/1wtRex1lDRjUxnmJkI+xZEVM+nNYrTO14gmuA6Th5N2Mrxm0KQlZ/8mMUBIz3sRemtfiYwjRvjGhkLCjqu6xxz/s2a8z2UcL+FqbV+rEfc2zfsTNxeWsXigrselj4tDRy570Ef69cuTL2vayZQBxjZ7fyZpOyhGnqOsga/21qAtPpKNYhTFN9OmtmLuWfWu+bDUqefjldwrRBzHaqhB0cRTLHyQ4E/lhOETPXcsSIEZUbK4QUBaIVdLxhIPKFgRg3YE4dpqYpfMQUgwundmAvbMJFfeONN/YhkTdtnXXjTg1KvGH4G6EVppxuIAP8hrbdcccdMRcVAwGnubOEqU1nQLv5BoF9+/ZVBHzWtDDORT4UnrJZD/KhcCPn0y85Z72ZwJZtB5DU1JJPHcDghXZxqh8PNZiesoOOLT+rrTZiSr5IC0C5+Bv5vcgf9aKc/Qjf41jms+ZNvWWx5MCP/GpEynAD4lS+fYjxUSAfpeZ1hP/b/GbaDsaIwqN/oA5G3DFVniVM6+m3/rrNumY8j6zz3nvvvSjKOfWWenhJ9Q/6xPoY51aLmLL/Xn/99eGrX/1q+MpXvhIRZvUh/Hbw4MGYPmA/ef0pi6v1sRWmnMKs5uNU/X6MwHXjH3prHQuK+u7111+vOpaQN8c9O2b7iFfWg2Tedegjhd7/8AW52mlnXMsc4zD2gxE+dnqXZaXuRUxFqDae5N0Dsh50/ZjrBaifTfFj5de//vXMtBg/1vlrjylnWcEH356s6wA2Z91DbHusb1988cWwbdu24Pv0P/7jP8a8cc8ausALUetvjpUIAGTdNxuUPP1yuoRpg5h580ExuOlTTGYtlrD5d3bqyufm/OlPf6o88dlz8CSID3JEGWXiwgNO09pkai6ksEnazOdDOVnTZ7ZOHOen++3viI5A0DGyYn/jdzYCw7I4HcYpd5tQbuu0xw0bNix88MEHMaeMLKxtdnqSPPJs9YMWyoU9iCp97nOfiw8KvNF4zqmu49tkB9y8BSSITnOaDPVzwII4ZiI9FpPhY/MwvU0+19FOv+W9g5Z2oy4M3BgQGd3E1C04fPjhhzFXNssez3L37t3RVzjfL/zBd2CM37EQjnmC9Luf6k2lm+CaQR1gxTqszam0hVRfyLtG/KKhrGsm1edxrO33LAtt2b9/f4UljmEeqV8cQt7wCW7G+HDxpO8Hef71Qo2+Sl0veSkg9je/0JOpGT/84Q/D/fffH31ifYw60V/zrnc+oOLYVD5lavGRXfRXz1gAm9BX7LWV5Ts7rvtxz/b/1Ji9bNmyKDayriEuCPI+Z44peGal4liudszxY3eqP+YtEESftfeiLP+z7f4+hoWUmBXAB+3Cg6Rthx0v0VfQN3yOqS2Di3ntWOmDCSgD94nLLruszysXsX7DX3vMMU3d57IWe1W7Dvw9xC/04/WctzjX1+HvCQyUpK4JPvixX/C+WcurBxuURg2dLmHaEL6/5rQUmS5tsBqdLgJtRSAvmtpWDelCY1MRYdzQIRobef1cLSj7u75abNOxIiACrSUgYdog3zIKUz/V0GATdboI1EygP4VpVjSwZqN1QjItwL79oD8Q5eW+9kf9qqOzCej+WH7/Spg24KOsMH8DRTbt1P6+mTTNcBXU9gSyprVb2bC8HclaWW8nlu2n8u0r7zqxvWpT9xHIyrfvPhLlbLGEaTn90pBVRRZDNFSBThaBEhEo8nqoEpkrU0RABAaQgO6PAwi/YNUSpgVB6TAREAEREAEREAEREIHWEpAwbS1flS4CIiACIiACIiACIlCQgIRpQVA6TAREQAREQAREQAREoLUEJExby1eli4AIiIAIiIAIiIAIFCQgYVoQlA4TAREQAREQAREQARFoLQEJ0xbx5fag2Ppt586dcXvJ1Mup8WoWbKGIbSJTW8R584q+H7LavvHcNaZFzS9cbNF3Fvb3yusyvp+2MFQdKAIiIAIiIAJtSkDCtEWOs1uQpbZTtNXavZS5BWYrzLLvbsN2f1OnTg0QzmX/8L2K48ePT25T2Gz7+X5alMtt35pdh8oTAREQAREQARHoS0DCtIt6BYTppUuX+m1bwRTaegWxIqZd1FHVVBEQAREQga4lIGHaoOttNO/2228PEyZMCIMHDw6LFy8OO3bsiKVz2hyRuAULFoSRI0eGDRs2BERSz549G2bNmhWPmzt3biUiaHfPefzxxwMjqX7qm9FWnM/IbN4LhP1vTA0YM2ZMtMPWlYrqok3Dhg2LqQc8F8etWrWql/3WLrRr/fr1Yfny5b2YIL0BnGbPnh2rAjvUP2/evHDvvffG7xixzBOmYPLJJ5+EI0eOBPjg17/+deXcrVu3RtvIxh47Y8aMSl2HDx+O5/A4TeU3eGHodBEQAREQARGog4CEaR3Q7CnMJcV3a9asCZs3bw4XL14Mu3btCmvXrg0nT54Me/bs6SXMKFQhElevXh3mzJkThg4dGkUrysCH5587dy4sWrQobNq0KZw4cSKKR54PsXb06NEoWq2Q8mLM2gthRqFGMUjxPG7cuEobbD4s7EQbICAPHDgQzpw5EyZNmhSFJMXc2LFjo5iELT09Pcl22TYihcDacsstt1SErm8PbMkSphTAVtRbFnxIgO18CPAPAGRo83clTBu8MHS6CIiACIiACNRBQMK0Dmj2FEY2U4uJvGjCNDrFp83tZNQV5e7duzcKUHwYNfTCEtFN/EZhx99vuOGGeP6oUaMqkUgIPvvJiphCDCKiu2LFirBu3bo+0/2oa//+/bF82u4XYvm/fbu8MK3FlmoRUzJBW72ohO0Q0mCRtdiKLBkxljBt8MLQ6SIgAiIgAiJQBwEJ0zqgpU6BKMP0PIQbPjNnzgxLly4No0ePjtFG5FZ6YUphhuNXrlwZj0fEFMIUUcnUQigrrLJEVj1T+dWEKWy09qI9jJ7STjDAh1P0vl1lFKZ8sGBaBblLmDbpwlAxIiACIiACIlADAQnTGmBlCVKIT05F8xgKHBvp88LUih+cx2gqUgHmz59fiU7a10hZMYrv8TfzMN95550waNCghiKmqYguBOnGjRtjPiamxpl+AAF97NixiujmVD4EKNMabLtqEaYUjJx2Z0oEBDHaaD9eoHuusOvChQuR5759+4KNrtpzNZXf4MWg00VABERABESgQQISpg0CfPPNN+MUNxYF3XbbbVEkQlgiYnrq1KkwefLk8MEHH4TvfOc74cMPP+x1nF0khWl4LCq67LLLYhmHDh3qsygKEUoulLKLeZAzig+noTktzal9mzZgf3v00UfD9773vXju008/HbAACP+xHcwzZY4p6sfvrAd27t69O7YPbbW5s1z85dvF/FeUgQ9sp534m9wgSPFBWoHl6Rdn5S3+ok/w4GBzTFEu+dlFZqgb4nX79u3hlVdeiW2lMIYwx6eVr/NqsCvqdBEQAREQARFoewISpm3vwoFrQNGX/Q+chapZBERABERABESgnQhImLaTt0pmaz3CFBFbRR5L5kiZIwIiIAIiIAIlISBhWhJHtJsZdgq8lu1N7aunfK5ouzGQvSIgAiIgAiIgAs0lIGHaXJ4qrQqBrDcJCJwIiIAIiIAIiIAISJiqD4iACIiACIiACIiACJSCgIRpKdwgI0RABERABERABERABCRM1QdEQAREQAREQAREQARKQUDCtBRukBEiIAIiIAIiIAIiIAISpl3SB+wqejaZL5nH33zxPl8o71fM2607sctVo59GysPOTnwRv21DozY1ev5HH30UsMsU+PBF/NZWfIdNFvBJ7WDVaP04P2872maUn1cG2p/aOazZ9drd1Kq92UGL7ZpNX+WJgAiIQGsJSJi2lm8pSqfotK918t9RVGGXpJRoakRIEsJrr70Wd8KCmGi0PO74VGZhaoUqGPzv//5vRPE3f/M3LROm9GuZuBS9CNA/xo4dG+xOZf5cCv3x48e3jGFRe3kcbDp9+nSYNm1arafqeBEQAREQAUdAwrTDu4Tfc54RJoom7iGPfewR7csSpo1igpA8duxY08REGYWpZ5SKoDbKsdr5AxkxrWZbs6KttURMG7Gp6LmKyhYlpeNEQAREoDoBCdPqjNr6CAo4v8c8BQz2k0ckdcqUKVGYfuELX4jtffnllyv7xJ87d67P1DlFl91PHqLXfn/DDTfEvedPnDgRZs2aFcvFd08++WRYtmxZOHXqVHjjjTfCpk2b4r70PH7fvn1h1apVlf3s2Qacz0igF6ZZ9ljnMZqI78BjyZIlYfHixQEMEMn94IMPok02spy1kYD9HukP69evD8uXL49loex58+ZFnmgXPijzzJkzsV02XcK2zfoo1WbbFus/lo/6vDC1x912220B5Q4ZMqRXn0bEb82aNeGee+4Jd955Z8UPiFzygeLs2bOVh5YDBw5U/GltZjmbN2+OdWT5xLJLsQIjfG9/g8G0ncKUzI8fP96rn9F/eSLdRl5vv/32cO2114aFCxdGLqhn69atffog/DdmzJjYdrbb9in4Fekac+bMCbNnz47+10cEREAERKA2AhKmtfFqu6N54ywqTBlBvXjxYpgwYUJFpFkh2NPTEwXdiBEjKuJu4sSJYfr06fF7fFauXBkefPDBeIO+7rrrohC10VhbHqZvbbQWQhii4sYbb4xT/vPnz4/CAzahPTj30KFDUSBAqGbZY4UBRRKEA6LDBw8ejLb6qWGKLpSL45DLumXLlvjvRYsWRRGND75funRpbBPt4/czZsyIAoVl82+fLnHy5MnIGHVB+O3Zsye2DdPCqTZbQYmyd+3aFdauXRtQDs5FCgY+aBe4I9cVvCZNmhT/ndpC1opHK7ZQDs6DfVbQwh9Hjx6N7aPwg+/5YENhN3jw4LB69eoo0iBwGVUcN25cxW74mUzB1+anWlu94LUR00uXLvU6z0Yv89IamDYAeyHKIabRv/hv2E+OOAYc+ACANvA4+EQR07YbFmWwCIhAiQlImJbYOc0wrUjEFMIoJQ4hviiqrJCkYEN0kR+ImrvvvjsKNp7D31L5qz7iiZv7/v37owCFYIHY5E0fETR+fBTWCkhvDxcg8dxUrq0Xj4zmIeqGDyO9LIMikqLYLgTzZVUTphs3bqy02eZV2igc6mWbU7mX5MgorBWm9CmjtvgttbjNCz/7Nx4AECkkSyt0UZ4VyPCbFXlcoGb7CCKO+Phool84ZYUpfluxYkVYt25d7BN5whTnsfy8iKn1M23xHLJEvbdHwrQZI5XKEAEREIG/EpAw7fCekLVYhGIRzbc3c0Y1OX2fJ0y9AK1WV1bEFOKOQgFT4TfddFOMluJjBasVZimh7O1Judbb6NuZEqZ+IRHrtlP+FGlWmBcRpjZlwQpoivSshUAsm1HbVMQUwrTIKvmUMGU0FhHkeoWpjSqybamoLX7rb2Fq7dmwYUN8IMLHR0JT0WYJ0w4fNNU8ERCBASUgYTqg+Pun8pSQ8tOcedPMnAb2U+fM7UMElVPgmP7k96NGjQpHjhyJ06B+YVVWjihTCSjIKBQ5zcwpWOat2ql8b89DDz1UAWzFhJ2yxb8hJrnKOzWVz98wZY4PI8b8nqkHyLGtRZhyKp9te+edd+IbC5hG4dvshTkFo40gwj4/lY/vGPG0b0YgHAhTTqlz2p3neCGJuphOgeilfaixApdT4ZjmZ+4r+gLYMU0BdaE8fLyItvX6BXw2dcFO5aO/MWfY9gumNdirDeXjQYl9G7/ZKXr8DbvZH9HfyNuLaEVM+2ccUy0iIALdQUDCtDv8XIlIsrl+ehg3W4gyLAKx+XS4Odt3cTLfkIIO0+c2B9Eea+ugEMaxyIvElLI/lwtt/Ouq7NQ2opQQEJwmrmYP24v2YUELRA6mthntpL3Dhg1LLn4qsjjJL35CnXZRF/62i5/4N9j6BVl2ypwpDD4yi/MtZy7cQsQYH5xH9nzbAqfzU6+RojDFuRCPnO6ncLb24t8pJqmFTnbRnO0L9nyfgsDFeNbHOAYfTOXbfucXIKEOsMD/LdtUKsSbb74Z0yhQH/sQxTS/g3CFqMWH18TTTz8d+w/+43nMd9bipy4ZTNVMERCBlhKQMG0pXhVedgJ+ur3s9rbCPj+V34o6VKYIiIAIiIAIFCEgYVqEko7pWAISpn+NvqbyQTvW6WqYCIiACIhAaQlImJbWNTKs1QSy3gXa6nrLVH6R97+WyV7ZIgIiIAIi0NkEJEw7279qnQiIgAiIgAiIgAi0DQEJ07ZxlQwVAREQAREQAREQgc4mIGHa2f5V60RABERABERABESgbQhImLaNq2SoCIiACIiACIiACHQ2AQnTzvavWicCIiACIiACIiACbUNAwrRtXCVDRUAEREAEREAERKCzCUiYNsm/WbsW5RVvd8Cxx9mdlJpkXsuK8a8buvnmm8P7779f2QKz2RVXe+cmmaZ2+4Et9hVR3HUI24Dyg52Y8OEOTPZ77sTk24TdlI4ePRp3XMIH/sMWn3fccUf8O7XbEr63u2HBbmzxWa2/HDt2LPidsXiOf/0Vdkb6f//v/8VtTv0OUDwnxcCXk8XS+h7lYYeqyy+/PG71uW3btrirUooVtgH1dfA43/ftzlj2t6J1s33cahb1oD2wbfXq1XEHJ//xO0qlfJLlUxxrbUNZkyZNikVg21XsSOXrtD7g9qusM6+eRq4tv9VsI2VVOzevrqJ25G37WrSMInbiGPioVR8/fhXdzhbHoR/h2mnGp2i9Retqho+L1qXjOp+AhGkTfEwxlLrJVyve7nMOAWFv2EVuStxK1O4LX63OZv7OAdPvdd7MOmotizd3Cgx7Pn9LbfNJQYHjvVDcuXNnmD59euC2ldx/nXu9c8917qeOMvjy/vHjx/cRk7W+2J/94vjx42Hv3r0B+8zbD22HHRTVbCv7Ecug7alz+B2O4Q2atm7ZsqVyY+R3S5curRwHZhs2bKjY529+sGf+/Pm97LfH0D60y4pvf9Orp26UmXWtkQeOgQ3YlnXatGmhiM9TfdO2qR4fVHv4qvV6GMjj867FgbTL1503LjRiZ974zPtGaixqpM7+PrddfJzigmvt9OnT8XrXpzwEJEyb5At/0ytabOq8rBt0qsxmRQuK2muP80KnnjJacQ6Yvvfee+HnP/952Lx5c69IJMTGf/3Xf4WJEyf2iYy888470Zzt27fHPdJT0Ym8NqcE1C9+8YtoB3ZWsmLytddei0Lpc5/7XKHoMgZQ1P3666+HMWPG9LEdYuj8+fN9BLAVzinb/XlZ5aBte/bsqQj2rMiyrS8VlfHf+b99PXxIsIK/3rqLCNNUf6yln6eOrdUHnSRMU/5r9JoHn4MHD4bFixc3WlSv89H38GlmxLTa+NzsyGVTgdRQWLV21lBUvx7aKfz7FVo/VCZh2iTIzRSmMMlHl+y0PyOB9jtMc+7atStOD3MKlU/ieGpfsGBBGDlyZIxoIYJmpxVtpNeWmRcB9lOpPHbjxo0V4cT0hrNnz8bpXUTylixZEm2BnRcuXIjRs3379sVpcBvhzNqRqAhnHHPp0qWwf//+XgKUT8fvvvtuUtxBLE6ePDlg2jdryrxWYYqncdSHDyOZjKIg+moFV15XfPPNN0NPT098ugc7G9ElK5SfN9XnbfeRR/6eEu02asq+U62+WiOmqQiuFzZF25q64VQTplnRrVqEKe2dNWtWTG3wIqeaD3B+PcKU1/g999wTUxROnTpVSSFheVdeeWVgxB3XHB9w+DuuS0S0hw8f3mfGwPZNf+37iDzGH5v+QdGC+sDFXufWT6nUJjDETAVEKB4W8ZkwYUL8P1M7tm7dWmlLlm1Z1xajfSgL/1111VW9ZgBgLz5Zs1d+JuPEif+PvXcBtqwqz0X/9drvR+/uhu6m6aaDV0WUiNwOkkSSEgURPQiSAouSsgpiFQ8hEaGwgCBUASVCsApQMEKiIcccOQH0JiKQG1J1SN1wEBFyhKClBBoa+kU/9vuxHre+f8x/rn+PPeZcc629dvfq3f9SqrvXmnM8vvH6xv98jvuIduMj70tbsX5xwRONgO5/I1x9TQdMQhpp6QRTjMmaNWtYMph1PuvxaNcYy1zDPD3rrLPmzRNtxqLNdkLz59xzz6XzzjuPMdYapFCbk+Y35o2YXwmOzz//fDy/GkmyZeywh6Mc/bzui/5ety/pe8Faa9w++clPxu3S5kD6WQg/9BrftWtX5r60iQa1rRgjpm2CMgthClWV9B4mJewU77rrLsIEgw0jiIBPHvRNFe+AnN50002EBYYN8NZbb6Vrr72WyaosBJSBw+uiiy5iKZ4sMBwA8j1sEnFQ+ZI+3Qd/g9OqKRBRHCCywYgKHO3QBwoWNBYX6pN87Xg21L7NmzfzZhRSjet2iYQK32kSB+IJUqUPZXlPq3Q09r7KvBViijplLFGetA+EPQsx1YQpRMxCqvZQulU54OXi4ttzhtT4go+uF2OFcdCq/dDc1vah+D1kq6qfSbJl9ed4K3VL+/RBHrJzDZl/ZD3I/TkoBEofQH6dIXvyZolpyG5aLlfYM7DOQWLkENPr9PTTT4/tXoHNLbfcQtddd12ixkAuzbIf6bHRdpBaqq3rwxqWdf7444/HJA6HraxP2ZPkMidzRLdf1o2vDsfaCrUtND81zvj9tttu4zmKtuhyGo2HXApkr/TJtrQ1ZNrjm30k4Sr7JC6nob0xJOXFvMAZAEKL+SDt8PFMOpekLbr/IHNi69rsGOu5pu249TijbPQxdBHBOvLPAC0ICY0Z6rn88st5/ofmt8Zfn58QbKSdfz4BRh/kwrFly5b4HNbl6HMcbZWzCZeVENYiQELZsmb0s7L2Lr300ngNa6IqXKBRX9pEgdpajBHTNsHZbmKqJaYgUtrwXS8gveFIV2TRyCHsT0zZICFVkY8+kOV3/zbqQ5WkGhZJjK/e8TdwrTrTmx8WMMhHqH1ZcBbiJxscJIDYFIEVbHFD0rQkaU0jiZfGJKTKF/sl2cQhMQ4dFmnTUN++08ZL23vKc7qverxALjVZxvNZJabNEFNtdhCyDZX2yaEVksK2Skx9k4f9JTH154SWnjYaA7zbiAiF5oq/tvS/9cEmDnb+gSwHH37XBDNtXgrBwd6BwxGEFsTWd+LT44d26eeS1qLWWIQuwL5phz/Wum2+I6PeJ5PKyXKp0pc2TWL0vubvCf4cDPXfb7s/Z5L2xqTLITRHWqqY5aIV6j8utH/zN3+zqDH257b/by01Dl1E0uZP0pj589+/QOnzSiTcgmWan0cSqdWOlrockM+QA1tSu0XiGZLc+nPExzF0nmXxWWkTHVp0MUZMFw2hKyALYQpVlcXGFLfCLMRUH/yQWMoNLkRM9UEk7dK2rddffz2B6DQjMUU5SdIC/NYMMQ21LyvO2qZPzAnOOeccdlyCqts/DLRkQTz05T3fA74ViSnUZ3JDxiGJDQff+YdW0lQUJxw58PVtG99JmyCB1Sp+fzxCB7xvsgBskmxV5YYv0u/169cvsI/VkuekQ1eX70uMpA5NbjRO0odW6m5ETJPwz3KQ63fFJETmkq4Xz4k0SBzm/DFoFzEVAoj55q+nxRBTuSjhoBOpP4hpkoSpGWLqz219YRJVtr9u/DkESbVuW1ZiqgllaO4mzY+0fa0ZYhrCVWvJ0H+tWWoUxSO0r2M/8+dgEqH1yb7fT/1e1jEOEVOR7OGcAwb3338/3XzzzbHUPmvZSWPm15lGTLNosKTfacQ0VE5S+xrNNfRfnEqFrPrzO0RMm+lLm2hQ24oxYtomKNtFTH2bJVH96gM76UauF7Buj09MfckY/g1PZKic5QADLM2q8lshplrNpVX5OLzF1lHaJwRP22glkX18j4NfbuAg6iG7LiG78ryUl6TOb5WYhshjFmKqiZ60LU2d75s5JElMxRYVv+Oj7V8hJdbe/SFTgZD0U0vyQcr8DVfewSVB6vOfCV0IQpJoSI20hLhR3aFLTdJYoj7MF8GoWWIa6pPM8yQtgx6DEDFN8+6WSx/GTSTOGkeoFpslpiEHu9CBLGMDTQDWrFwYktTIaWpvf83h3ygHe6BP5tMknUkaG3+v0FqpjRs3ch2QCuLQl71MLnpwjMSc9k17BHvZK/1yfHOdNIlp0qVezxmtBcJ4673R7x9+A9nDpUGbR0kbkxw8Za3oMwf9z+VyHAaunWMs+4++2Pjt84mpPpfSLrYyZuiPrxGQOeKTS61Fkvl3/PHHB1lC0uUO5DFUDhxytQOpmK7geR9rzDXYK8s+JGc+5n1ofocIfzN9aRMNalsxRkzbAKUWm/uORGlxJ0PidjQnZNCun9Vqd7llw1YNtqV4FypwOPFs376dzjzzTNqxYwdvuNqeTavzxbZPb6r4Dsby2Ix8KZw+CCUmo2/sjw3skksuYXS1A4O0A2258sor+fc777yTbYC0MT8OU1FZSfvwrHwXsgXE7xonUYHIovZtLIEV4q5eeOGF8+wffTtA7UThT6RFAAAgAElEQVSmDc99J46kOKbynLaB0uqbpLi1WoWv1TD6Xd0Gv93AQ7Dz45jKe1p1Jt/55WSNYyrzFvXKIe8vr6RnQt/jOzijyOGVFse0UbnNxDHV6893SEmad7qfOHCw9lCOXs+4IIbmj67jT//0T1liFPo0ip2KA3v37t18yRSsUI7UGYrp+pOf/ITt2GXtDQ0NsXQGn6T69LzEeoSaGGtE2xDK+/hTbG31Okf7zj77bLr44ou5Lt0O3XcdI9jfB/AcVK+4oITq021L8rSX/QJlY8/UUTKS1llobORZKUfbqoqtvd6fMY/EGaxR27XzFy5Lob07RJjlcoC5j/H14/MmrWvpX6j/IQetrGMsvgQgTPhgnuq1pjHE2YM1dM0119D555+/4JwQZzU5Q2Su+m3W9peoy5/fuDhgDoXWRppjmT5ncKbB9hbnbqNykuZU6Hs4vMIMQ5/dMA2T9STzG1FkHn300XnnJ4htEi8Jbi4d9qUR0w4bEGuOIWAIGALNIpCmZm22LHu+sxBoVmLfWa2f35pWzFQ6uT/WtqVBwIjp0uBqpRoChoAhsN8QOJSIaZKZzX4Dez9XBGKqPfGbrb6T8DJi2uzoHZrPGzE9NMfdem0IGALLBAFtenEwpTNeDPzawXEx5XTyu0mmPK20uZG9ZCtlNvuONgNoFH+12bLt+eWFgBHT5TWe1htDwBAwBJY1AiZ1a254Da/m8LKnDzwCRkwP/BhYCwwBQ8AQMAQMAUPAEDAEiMiIqU0DQ8AQMAQMAUPAEDAEDIGOQMCIaUcMgzXCEDAEDAFDwBAwBAwBQ8CIqc0BQ8AQMAQMAUPAEDAEDIGOQMCIaZuHQac7a0fRvuG6ZItAQGU/VaWuL5Qmb6lSlDVKqSbtSst0pDPbhLIdJZWRte52j0srY+tnJ2qlDP2OOTUsFkF73xAwBAwBQ6DTEDBi2sYRkUwLaRlamqlOwmvgHcm+pEPDtKueZtqEZzU5bvZd/XwoBzyyWrQ7lEi7x6WVPodSo7ZSjr1jCBgChoAhYAgsZwSMmLZ5dNstmes0qVi7Anln7Rdi+SFtXFJKwazD1+5xyVqvL+F84IEHOHUsUsY1+wFmjz32GKf7tI8hYAgYAoaAIbAcETBi2oZRFYmc5OL9zGc+Q8hpnBT4GiRpbGyMcwV/8pOfpF/84hfcCpSDnLvIuS7SUE3g+vr65uUg1znckSd7w4YNnOdachLfeOONdM8999CqVas43zhyM/sELykvPNqjAzwjz7LOO4zfUb/O44zvJI8v2nDMMcdwfZs2baJvfvObdMcdd3AbNm/eHOe8xzt4Vr8rQcIff/xxzmOMj0hRpQyU2yhVX7Pj4pNI4Pe5z32OzjrrrDjnPEwo9Pidc8459Bd/8Rfz8hLrfOo6qDRyHv/mN7+hr371q3TttdfSM888w3nGn3vuOe6njKfMBek7vgeGgq3gg7zJDz74IGMLoqvHS5fVhiluRRgChoAhYAgYAvsFASOmi4QZZEDIAUjI1VdfTSCJIKZaSif2lSBmIBxaXR0inxdccAGXoX/btWsXicTt+eef53pvvfVWJjkgPZqoCgFFvULwQmRF2z1KmSA6W7ZsievC36+44gq66667aPXq1dw/kDYhaT6R1lI9YAJC/cgjj8wjX77EVLA64YQTmHxL/zWhFqIp/cBvum49lM2OC8ilfDSZFJKJuvAJjR/qeuqpp5igClk++eST55F2jOVf/dVfMTGFxHRycnIBjnJx0OXh76hbxlHshIHfeeedRyeddBITUz1eftmLnOL2uiFgCBgChoAhsN8QMGK6SKg1cdISPJEWPvHEE3ENIakffkwiaT4xheRTS9OkvBARCZUZkphK47R0EUQHRBIfX8Lqq/J9qSX+DakmpKtoL4gV+oGPxiqkyteEUCTGvqQ3CW+pQ/rTyrho9brfPv1vSLU1lr6ZgJB9YPf1r389llprsuyPGfAXvJPMDnznMV2eEH89nQ+UDfIil5S9bggYAoaAIXAII2DEdJGDHyJOp5xyCquxtWRRV+O/k5WYQmIKKRmkslDtiqR2McRUJG9+mSA6IS/+RsRUiDP+hMoeRPX4449vSEyBCYjW/fffTzfffHNQYuqT2zRVfivjoscoRExFWq3NCaRNGHMhx0nEVEunGxHT0CWiETFdqqgLi1wi9rohYAgYAoaAIZAZASOmmaEKPwiyAIKoJV7btm1j28GHHnqIXxI1MbzZTzvttNjWUqSRmgSJ1EzKwL/FVhQqeSEfadI3vJNVYqrJji4Tav3LLruM+wGVPX7DxyfcIXIoBAy2tlDNiyQySWKKcoXEb9y4MVGV3wwxbWVcfImpmC+IyYKMpU96tbodUmKZC6effjpLnGGWgD9FKi32un6fYY4BKSecvWROoTyJggBbVE0+9Xhpcwu0F2OgLwWLnOb2uiFgCBgChoAhsF8QMGLaBpjF1hFOKZBkwr4QRESrplGNkA5xahFVq+8khTJAZrQ5ANT2l1xyCX3hC1+gF198kQnu9u3b6cwzz6QdO3awjak4xQi5hRkB3vvwhz9MF154IffUV++KxFSXGXLoEbMBlAEbULFpBVGCnecHP/jBmMRqO0tt66r7rfuGNsFGU8pZs2YN9w2kGFJiOP2gb2effTZdfPHFcT/0O0Kg9XA2My6+KQBwATHFB05q0n+tMtdYCunE89r5SeMLqfQbb7wxzyFN+ozxBIaCl7Rdlydl4TuYCMCJCuMm9ek2SHt9wtqG6W5FGAKGgCFgCBgCS4aAEdMlg9YKPpgRyBrO6mDuo7XdEDAEDAFDwBDoNASMmHbaiFh75iHgq8n3FzydSExFiovoCFDX28cQMAQMAUPAEFhuCBgxXW4jugz7065MU1mh0SYY7c5ClbUNSc+Jra9verDYcu19Q8AQMAQMAUOgExAwYtoJo2BtSERAO/i0ki1pOUHbiVLc5YSv9cUQMAQMAUPgwCNgxPTAj4G1wBAwBAwBQ8AQMAQMAUOAiIyY2jQwBAwBQ8AQMAQMAUPAEOgIBIyYdsQwWCMMAUPAEDAEDAFDwBAwBIyY2hwwBAwBQ8AQMAQMAUPAEOgIBIyYdsQwWCMMAUPAEDAEDAFDwBAwBIyYLnIO6KxNKMrPrBQqXmfo0b/r7En4XmcNQnYffEI51HUZ7fbcbnd5i4R7Ua/7qUSTCvNz0uvnEEoK2Z+++MUv8vi88sorhNSr/scvI2vdrXYQ7ZIUp83EONWhuL773e/SZz/7WUIaVL/PuuykOSHz2p/HUpZeK34YLgnRhfS9figsnQXLx+df/uVfOPUvMpHhc9FFF/GfDzzwQJyty4/moNfV3/3d38XZtkLYo258JK2w/wyiRiAzGT7o9/e+9z16/fXXeU7o3/R7oTr9fSSUSU36qMuS/cbPMifPaJz9OvRvoX48++yz9Cd/8id07bXXxviGMqChrddccw2df/75wemLNupMb/5DkrHOn3e6TSjj5Zdf5vmJNSeYJ+HqY59lX2517dl7hoAh0F4EjJguEk99sONgvv322+PUnGlFh8IgvfDCC5xXHsQCh8jXvva1+KC98cYb41SWi2xy6uuaeC1lPfuj7HbFP/UJmxx6nRbjNAumPpnWZKUdh7dgo9OySrvktxAxS3tP8O/r6+N0uEjXC/KqY7r6xF/IbKhP+O3hhx9uuE6F7KH9WNs+cfLXu2CJ57/5zW/yWvZJvPRTt0vqQb8kJa2Q529961sxUff7iLIuu+yyBamABR8pF1hpYu2Xk6UfoYuVv4eFLiz4Drhs2LBh3oVO72ehC5F/0UL9qE/GIQuuy+lSnWVt2zOGwHJBwIhpG0dSDiY5GJolpvr5ViVgi+1OmrRwsWXvz/fbhV/Www2H5muvvZYqfduf/U+qK4vkFvP4jjvuoEsvvXQBGWvUB+Dw0ksv0b/+678uuEiBgPz85z+nk08+eQFOuEQcddRRdNtttyVewNLWl98v1DU+Ps7/aVKGefHtb3+bpW8gR2nSZVwU8bnvvvtiMiz9DxFH/IY2Pvjgg/x8iJiGSCjavnXr1pjMSh1YiyhLyFho7PR3IXxCZet30iTVmjC2SkxD8yXLmgo9o9vj/55E7vfXhb7RurDfDQFDIDsCRkyzY9XwyWYOdF/aoKV7WtWISiF9uuqqq+ZJi7TqTqvC/HK1SkskVbKpQz0LicvatWv58Hv88cfp85//PPdTyoTaDIcjJEDPP//8AhUa2gYCA0nPE088we+KNAhlPv3000zYNm3atKAMaY+vYkxSr2oTiCQ1ZKg9KA8qQJG2oY2iCtRqRmkjSBlMJjZv3kznnXcevfjii3G/9LuCkcZN2iVlAJc0QqWlcl/5yldo48aNTJb0uPmSWY2DP6b33HMPk8lQ9iq06YYbbuC+oMxbb711npoWZZ1++ukLxnL16tVM4qTstKQH+G1ycpIlkpqAiqT2P/7jPxaYo6CtMrcwRiHiKqRPS0z1ggwR02OPPZbXjk7hinWG/qAvjYgpnj3ttNNY0od5LFJQ1CtzW3+XhYQlSSdDffbJb7MSU3n/6quvnncR0OVkTfnbCjFNylKWhZjKmnnmmWeCkm2/jJC2Kks9DTd1e8AQMAT2OwJGTNsIeZrNoV+NbwPl2+WFVFkgFSBSJ5xwQqzmB5GRw1yI1EknncSH6JYtW9jW7qabbmKyACL653/+5/wuSCTIyS233ELXXXddLBHSElM52KQ8kAd8oBrUBzO+f+qpp1gyJe+fcsopTP40aUZ5fntADvCR71GWEGFtG6hNG0AsxOZRv4v+XnHFFUxE9DMger5qF2157LHHGDt8gDdUxSAhIOdJhA/loG8YA02S9MEtxFHKSFMry+ENG7xQn4CBtnPE84K1kIq7776bLr/8cu4H6kY/xAxE+i62ybqdejw07sBRiCjKFPUyyt61axeTdZkTvv2m9AfvoS6R9snFC/agvp20bw7jk0BZO81KTHEZgXQUH8xNkWaeccYZBLKWRkz1WsbfZV6JhDUkidRrWua94CWXG9/EISTpk/760kzf1tbfM/wLXpLtpj9XtVQ2aTtMsvPVlyb/Qo2yQqYUzRBGqTfN/h71hExHmqmnjceAFWUIGAKLRMCI6SIB1IemVuE1KjZNYipESTuc6EMZpEuIXIgYCLETkqXbgoPCl4AJ2RLC+eqrr8bqz5B0LEnKIoeIHBK+WUDI6UsfXPJ7mu2mHH7o0w9/+EN67rnnuHtCnvShnoQf+ulLt9EncbrxyZuvDtTSSGm/L1FqpGKVdkp/zjnnnBhz4KD7hPpwecAlAkQLxNh3ENKHsE+G9MEdknz5uGtiCulryJ4vdHlAPUJMhbhDEggprDiM+fX7ZAplNHKeCpnKhCSmIKbAQkgl/o6PvgQkqfJDc1VL8lGftnnU46nni8YOknWfdEv/W5GY+hJRf4/wybS0sVVi6l8oGtmYLkZiqveskPS0Ea5434hpo1PIfjcEOhMBI6ZtGhdIKCGJyeoRnaYOzUJMk2yndLkgA5pkJh2ezRDTkPRIO3RAbS91hohpUnsghYMUC+r0JImpSDevv/76WOIFYhoq05c4h6RtQgAhacbvxx9/PEOURkyFkNx///108803x5LmVompjImPYRoxDUVm8Ilp0vzw+xbCvR3EVEvVQbohxcV3Pk6+liGNqLUiMRWHKRA/aA1AVvFJi2Dg24nieV91L+Plm534ZEj/W7dFX6RC0lch+VrqHLpU6HfxjpbiJ5kbhOaAdrKSOakl2aG6GxHTpK01C2EU845TTz01LiZpXSbhmqWeNm3/VowhYAi0EQEjpm0AEwcACJVI4p588slgCCFdVYiYimMG7ElF9S7qRn0oS+gV8eLVnvS6XK3aBmHGRo1yIGXVxMWXoCRJTNEmHKgS0kcOD9iBCVnSZNQnpj6plfbAWUbqTCLs+pDRxAJSMO2ZHFKNS5QD3z5RVNkI7QMJn0ifkw5AXa+YUIj0rlViivaK05So6c8999x5qmOtvvcdYoQ8oG0ypv5BjTGXOZk01v68SZL6QYLayMYUbcFaEMmy2O6KWYIm1iGP7CRC1QoxlfbCrERIZCPHuJCkL0mdL+Y1IsFOI6ba9leHxQp5z4s0NM0r35e2Jzk/YTya8coXIq4vR60S05DdfRbC2Ohi6ZcRcuIK1bOcoo604eiyIgyBjkTAiOkihyVke+U7//gOEiE1oTRDVO2+0w3sCnEIipoTz8szoe+0Ol0cmqAixwGFWI9iYzo0NMQhrvBB3fiIbShsU/EO7OPw3o4dO+J4htJeHPYgHuJMhDZBxY62SuxVLVUKOTCBQEtf4Gyyfft20qpt1KVVvujvmjVrKJfLLXDaEjMAkR4h9iPqB/HV+GmyqtWoun1+/EX8W48D2oC2or8gyILb2WefTRdffHGMqT92WqoOz+8f/OAHPAZaha3tFX3TBj3nfGcveVZjqsvVavtLLrmEvvCFL/D4atzF0Q7YwSP90UcfjeeLfse36ws5ZYlUWpzPGsUb1XaKut3afALASt2+KYCOYyrv4xKhQ6/pteVLPKUPaXFE9Tu+rbhum/+b7Av6e/nO70fWOKYy3nJpFAdEwUfj5q/hJAdC9CHJMbGVOKZpeCWFKEO78dtPf/rTeM+RcrLgeu+99xLmaujTjrBoizw27HVDwBBIQcCIqU0PQ8AQMAQMAUPAEDAEDIGOQMCIaUcMgzXiYEcgySHsYOxXmp3nwdgfa7MhYAgYAobAwYOAEdODZ6yspR2OQLsyTXVCN80WrxNGwdpgCBgChsChh4AR00NvzK3HS4BAoygLS1DlkhWZ5mS0ZJVawYaAIWAIGAKGABEZMbVpYAgYAoaAIWAIGAKGgCHQEQgYMe2IYbBGGAKGgCFgCBgChoAhYAgYMbU5YAgYAoaAIWAIGAKGgCHQEQgYMe2IYbBGGAKGgCFgCBgChoAhYAgYMbU5YAgYAoaAIWAIGAKGgCHQEQgYMW3DMEgmHp2tJUuxfrYXecfPqJOlLHtmIQKhNIohnPzUqfoZHTbJz+uun/PLyFp3O8YtS4pHv56s/fLLTsOq1b4sNVZ+Ni9JH5rW3kZpS1vta6P3gMUpp5zCKV074SOZu5CK2D6djYBem63sCehd1vW91Gu205BOw6XdazYNW30GhVInC266jAO1ly1mDI2YLgY9Is4bjg8OkqQc342q8HOzI2Win5KzURn2O1G74oj6+dslBaKfGvRgw9zHZ7n0K20csJE/8MADhPS6jzzyCKem1XnjO2kMhUB3SspMmR9+2tZOwuxQakvW/U3S0ArRXLVqVVthknlq88IReaT8XsyaTRvXUDxpqXM5C7CMmLZxyeIQfOyxx+jLX/5yU6X6NyT8e+vWrfTNb36Tent7myrrUH24XbfCrJIGHNqvvfYaHSySpKz4tDqHO3XeHWzxZdstfVnsuJjEdLEItuf9rOtXasu6j7XaukNNYpqG02LWbKNxzSrBBlc444wz6L3vfW+rQ9pR7xkxbdNwQC3/4IMP0gUXXNA0mfTF7iA7kMBCsoPfxsbG6Mknn4ylqFo1qW9NMomPPvpovsXht3PPPZcggcXnhz/8YTxxQ2WIhATP4gZ4zDHHMPHatGkT3XrrrXTttdfSd77zHS5LbsuysDZs2EC33377vPeeeOIJ0lJGXWcW6WPS8yIRQPmf+MQn6O6776bLL7+c8G9p22c/+1m+IGA88PnIRz7Cf/r9woK+4447CJht3ryZsXrxxRfjZ/W7qAttevzxxxlffKQfUgbwyhqgXvoHTNesWUOf+cxnuMyk8dWmH9psxCdfehwxTqeffjqPo8YHYyqYSL9eeeWV4HeY13JJynIgyaH4uc99js466yzSbRWtAki9nlcYJ9E6QKqp53AjCaeeD35dMk7+2Ptz019nWDc33ngj3XPPPQSJU6N1KBIT3Raps5FaXsYbc2loaIjnAd7RZWVZL2gj5tHzzz/P61T2htAaPeGEE3h9yHrWEh+ZP5gX+O/www+P55DMz29/+9t0ww03xJIiMWf60Y9+RH19fXTqqafG6wB1yBxLk96lzW9/rqIcfy5hjkIqLmOeJsXS2ApO6MPDDz/M++TGjRuD+ISwTBtfvZa1hDFpjcv6whoAvknrF3sV5ufw8DA988wz3OaHHnqI1w3WuqzBE088ka688soYf1nj6POll14aX6zRHpnnUkYjMibP6f1mMeMcGk/MZRl7febo/UzGWfqsMdm1a9eC930TuiySX3/fa3bNZh1XfW5hj5S5nHT2hM5lXQbm5lJfUtpEoeYVY8S0Dahi4IXQtCJel01dmiKHkGyy+lDCJvDUU08xadU5zTXRwEITknXSSScxqdDEKakM2dC01BcbMQ6aLVu2xCpRbBYgK3pRyOJGm772ta/RRRddxCRYFiQWi3y/evVq+tKXvsQba9INT5ejn8eBIeXI4XHyySfzwanLFEz1phXql2As7fcXsdyG5SAXAqU3Kl+15dcdmmL6IqNVzGljo2/m+Ds+cvGQcdbjNDk5GWPiY57UL99ODfNayvaxCvUr6cDHs7CdxCGjDy+Nlb4EyBzW5DAJRz3fgB/KlINWk3a8H5qb+B4HgKwz4CaScH0RSVqHes7g4Jf1mUXaodsH7K6++moeM8y3UFuTJPQyB4WYo09XXHEFfeMb36B7772XCag+gPVcQvvx7F133cUQC+b4+2233cYXC012QNaxJ8jFDxdYzI0vfvGL8XrH87qOLFiE5rdczjF39BqUuaLnkl47WQ5jrEHsiyBoIGX4N8ZeCJrY+go+SVgmHSG6PXpe6jmi93CZh3KhwZ9yKfTXshAz2d/8PUjOJMwnGQvRwun9RuMkF+5miVrSXpKES2icQ3uDNsPR/QfZ9NeYkGxcOPWeL2Y8+n20S76XsyxNO+lj2+yazTqucl7qC59eN0lnYmhvlzJEuCQXynabdbSBPgWLMGLaRmQxYS+77LJ5ksksxadJofzffLVBkg0dDrnrrruObrnllgU34bQy0F69WaNPWiKgb4pYzHrBY2Fpki5912RdfsdvWoKbhJP/vN5UtJmDrxLxpZb+IaT7pTEOHWiabMmmFxoXkSBklZhqCY0Q9KSx+bM/+zM+6GU8NV56o9QSI3lGpMT+ZSDUL59A+NLYtLkq9fkY+oeftvP0sdL1+3M4NEf0/Jf5oDHU7Qdp1xJxlKelZVpSFLqg6N/9y6Tv+Ci/N7qoajw1FjhsktqaduD7bcS//UtbCFdR2aNsPT5pa8MnJJDwyIXAlxyj3DSpb6OxzjJXG41JCDe0F5d67HG//vWvea/ER++dcqjjTx/LtP3dX8vybNr+qwUIScRM9ln/0pY2VklrMO2caNQ3PddC4xN6P22c/b1HS5X1Xibnkb/GQo6aWmOCMrQU3T/L0szmNLatrFl/bEKEGeOath/q/VVrQX1i6peR5ZKWhafsz2eMmLYRbV9amLXoTiKmWJxySEHqij4df/zxMeHEDRwbeegmn7RhAgdZLPj79ddfz5KhRhJTsdXVz+P9kBStETHVh4vuF75vdPiC3Nx///108803s2kANsZ2EFMfF5Fsa69sOZxATK+66qogZj4xDTn4+Pig/aF+LRUxTXJA2t/ENEkC649nFmIaUnmKWhMHIIhaI2erpIsnDptG0mJ/f0kqC1ITfSlphpjKXuBLTH2pItoi5ATrAxKsRloR3f40W7usczXLpcnHTNbXNddcw6QFZhRp+DRLTENz5EAR09AabAcxTRqfJGKaNC9CxDS0fpLWWIiYht7X0mR9lrVCTOX8wJ6dtmbbQUyTzlAjplmZ1iH6XEh6kwWKZoipr6rUB4cvbfJV29omCHWKdEOXgfZKP7BJQ30mZFUWuSZCvsRUq6bE3hL2sTgctYqw0aGlNxm0SZ7HIkS5IIj4ExsrpIQwFdBlhqSWoX6lEVNdr5gNtIuYagku1KKitoWaKjQ2Yje0fv362IxDbJq1OgpSQVHLykUBdcEGWGMof/f71S5iqtuA/uADtaxffiNi2mie+PPNP2h9VT4uOzD90HMT87xZYuqvwxdeeIHXibbzy6K+xjMYR70Gt23bRt///vdZBR9qa9KeonHW6vmQ6Yx+Vl+oMf9E66PtLEHa9MGLNgBDtBVmAljjuDhhPxBpI+xQZdzxJ7yPTzvttKANvoyjP78/9alPxReyLHNVrx0ZkzSHEOk7bGLf97730ZFHHsltTsInixmSjI8eWxB58b5OWuOicvftRGE6ofeiViSmen7reSkkL2Qrn3Z2SXmaqPvjE3o/aZyxr/pRM/Qc1nvZP/7jP8a2tLovIU1NaC986aWX4gtjVudIH79m12yS8MMf17T9MO1MTDv7TGKahYUts2dEnYBu+aoqLJqnn3460bveN8IOvR8y5NcqDlEVagP0O++8kx1dxDkIdlgwgMfHt0nCd7660T/shayKahGHy/bt2+nMM8+kHTt28MGkbb20Ol9UnPqQw3dw0sjlcjE59qeFxsZ/Hhu7tCVUPmykxHlAq1hD/dJYascosVWCLRPsdaQN6DdMEMSoHv0+++yz6eKLL47x1e8kmSuIjSk2Y9TlO7HJuOvvQ441WuUrz+o+yZxC48TZxccHYyH9wnOiJvr6179OX/3qV9kZDGWLQ5KeR6HlLAcKfgNhkTaEHBlk/QBfSK3OP/98LtKfw3KJCtWXxflJ5mdo7jz33HPzHGbELkscpD784Q/ThRdeOG/9CHnB3NBrSK9D4Ijxb2SzJxigjZDgCBkNraM0koVycOiiThkj7eSk16i/94RUnBgTrPXBwcF5Nu2y3tFWEArg9bd/+7dMpjFXGjmpJB0BSY5jeo7IXNVzxbed9cek0ZET2qdD+CRh2YjAhdoT2sP1d8AYxB54Yv1oe/777ruPHn30Ud43fH8EvTZ9J0ixT9bzCu/jAxMh7dSZ5jjm75lJe2TSXA2NM4jiEGUAACAASURBVNrgOznhu9BepvcRWWMhTESg4juqapMeOcvSwjP6/RWNGcY1y5rV+0vauIbOLX3OQOKNtYAy/DNRnBGxT+MjZxaehdDDd/ZstCYO9O+myj/QI2D1GwLLDIGD8Ya+HIagFVX2cui39cEQMASWFwJGTJfXeFpv9hMCvip3P1W75NX46rNWKjRi2gpqi3/HiOniMbQSDIGDEQFtenIwtt9vsxHT5TCK1ocDgkDWTCwHpHGLqBSkG59G8TdDVTQbe3MRzbRXFQIhdaMBZAgYAocGAmIa1koc9U5EyIhpJ46KtanjEchqNN/xHfEaaNLOg23ErL2GgCFwqCOw3LQlRkwP9Rlt/TcEDAFDwBAwBAwBQ6BDEDBi2iEDYc0wBAwBQ8AQMAQMAUPgUEfAiOmhPgOs/4aAIWAIGAKGgCFgCHQIAkZMO2QgrBmGgCFgCBgChoAhYAgc6ggYMe2QGbBUxstZ87aHYPCTB0gQeaQo1R/xxEZmH+3J7QdSbpQ3XAd+9tsjgaQRHLnZVI2tDnEadqFc4FKPBPzOkvnHb1taasZQP3QdixnrVjGy9wwBQ8AQMAQMgXYiYMS0nWh2YFlCLtMyefjN1jl5kb8dGTR0fmHJICLvSYaREPFshiyhDjwP4ut7h3/3u9/ltKNI7bfYD8p+5ZVXOC922icNO5Tx2GOPcTYlfPxUe620Ucp45plnOHtPWpaftItEM2PdSjvtHUPAEDAEDAFDYKkQMGK6VMh2SLnNEENpsp/jWb5PInSI53nUUUfRbbfdRsjrrMljK/WjvqUMW5RVOp3Wdk2i0V6UuXXr1sT0s1mnQ7MSU11uq1hnbZs9ZwgYAoaAIWAILDUCRkwXibAQqOHhYRJJF/KXQ6ro56fVQbBRrZ/nHcFxoQpPymMtpOVLX/oSE6Ft27bFkrWkPNM+WWkUAD2UTz4NIpQnuYshPZQ83/JOq2QpiZjq+KGTk5MELHw8BH+0AZhLHmFIEiWvM3676KKLuJnIZQwJpeQ0FlV81rajTZdddtkCKacmwKJyl3zzkC6fe+65cV56kZDKGH/0ox/lPNgyRyA9Dc21hx56iHPYY7757W00jzZs2EC33347mYR1kZuAvW4IGAKGgCHQNgSMmC4CSk3y5HAHGfja177GpAdkQsjJ5s2bY9tIVAkiITaZvsoY/z7llFOYpEqKyG984xt077330ne+8x36xCc+ERMuISUgRyBdKDPJ7vCEE04Itk2r5qVPIMn6e21vqlX2OvsR6n366afnSQ2zkjt/GELEVMwJTjrpJLr11lvp2muvTcRDv9/X18cqdyH+mjD6Ekr9W5a2J+EllxCQ3E2bNtFHPvIR7iL+jblw3nnnEfoBU4k77rgjJpdSHsZexvLBBx+ku+++my6//HK+7Mhc03WEiGmjeSQEfBFLwF41BAwBQ8AQMATaioAR00XC6ROokAMPiNyll17Kkj047mzcuHEeUdIE6JhjjqHrrruObrnlllglDgKCz+mnnx6XAdIr34cIpJBHXTYkiSBEL774Ytxr3y7UJ0YaHt+Zx5fIaSmw2EdmIXehIWhGYgpMfTz89zVJSyOmGtNGbW9kVxqSmIJsAmM9xmnt0cQZOPmOX0lEupl5tMglYK8bAoaAIWAIGAJtQ8CI6SKhDBHTJK9xcRJClZoQtoOYStmQpr322mv06quvssTNJ6ZZPNpBdh5++OEFqmmfmPo2pyEzgEbkLgn+g4GYhmxxte1pu4ipkNhdu3YZMV3kerXXDQFDwBAwBDobASOmixwfn0D55Az/fvLJJ1mVC1vHq666ir3c9ccnbyA0+AixFNMASDxF6ioSQiGgSSRIlw1VvrYDlbb53ukiNUUbQL7EmcknpiFPeV+dn0RMG3nZt0pMBQ/9PvoBqbLY5Gq7TC2RFEk2zCVA8AUvMQHQY5ZkVwrV/BlnnDHPjAN1a+zSzAf83/R7IUzSTA+yzqNFLgF73RAwBAwBQ8AQaBsCRkwXAWWSI5FW54vzinaIkiolNidsDG+44YYFzlAgSPhokiQ2prAzvfLKK/l3344R6no40+B7EDVdNp4Xdb52rAnBoO1K5Xe/LdIHHVIKpgIoG20FqYZdpP9Ji2mqncR85x9pO0j7jh07YhtTHw+ElgIJF7xg5ykEU8oP4X/aaadx20Empf8+TmkxTMX+9/HHH6fPf/7z3G3YBl9yySX89zvvvJPxwH94VrdbbEf1/BGcQnPtkUceievQjl2+U13aPJKLR8g+eBFLw141BAwBQ8AQMARaQsCIaUuwNf+SeK+feuqp8csvvPACS0+bjVfZfO32hiFgCBgChoAhYAgYAp2PgBHT/TRGfuxMqLjhbQ0pnq/a309N6uhqklTlHd1oa5whYAgYAoaAIWAILAoBI6aLgi/7y776t5EaPXvJy/dJkygv37G1nhkChoAhYAgYAiEEjJjavOhIBHRc1o5soDXKEDAEDAFDwBAwBNqOgBHTtkNqBRoChoAhYAgYAoaAIWAItIKAEdNWULN3DAFDwBAwBAwBQ8AQMATajoAR07ZDagUaAoaAIWAIGAKGgCFgCLSCgBHTVlCzdwwBQ8AQMAQMAUPAEDAE2o6AEdO2Q2oFGgKGgCFgCBgChoAhYAi0goAR01ZQO8jekUxHCFH1ve99j5599tl58VP9UFbIGDUwMEDHHHPMguD/kmIU2YR01icNic5chLKQRSnLx0/HmeWdLM+gPVdccQXdddddS5LMoNl2+6ldQ33I8kyWvvvPJM0FnUVKvyPZqPBdUkauVtrRjnfScM86Jkmpb9G+rGW0oy/7uwz07brrrqNbbrklTjm8P9uQhnvSXoIsaPgcffTRmfeUVvuE9r3yyiuEdM2IEILPH/7hHy4ozp8jWfsValcz7y7V/tAqXmnv+TG8s9SxFOcMxhGxw5E2Oil2OJ5Be3Uqbr+9SZn/mjnrsmDQyjNo+ymnnBKcq62Ud6DeMWJ6oJDfT/Xqza6vr4/TdOIji1NI5NVXXx1v9liUt99+O6c1TcpKJek6NXGRLuG3hx9+OPV9efa73/0uIX3oqlWrlgwRIVRLsXHIBvrMM89k6m+WTmJz/MhHPkJpaVtD5fz4xz8OXibk2UZzwd+4Q/Mgy+aepY+LfWYpcF9sm5p5H4cbLgNf/OIXm3ntgDzbaF412yg52PFeGgHAGCOl8UUXXcRV3HjjjXTPPfcs6V6h+yL7RrPrsFk88HxWTFopO+mddo9rO9umzxKk1F7sOSP7hT77/PbKvitppdPOJClP0lzLu0txxmTFVeZrCKusZXTKc0ZMO2UklqgdPpHwM06BROKD3PP6kyYlwHMglOPj4/yffhcb7Le//W16+eWX+SBJS7fajISgVXjQ3yeffJJWr17d8Lbcah1LIVlrViKSpQ2N5oL/u1xavvWtb8U38E4hpnKYf+lLX2o4z7KOK+bKHXfcQZdeeumSk59mxzdrH9r9XJZ51UqdWdb+UtUdai/a89hjj8UX91b6tNh30jDBunvttdfaJinen9guBpd2nDOoHyR8+/bt9Pzzz6dKTLPMS5TnE1P59/r16xecpYvpf7PvmsS0WcTs+QOCQNpNXH4DsQypqdIajA3j2GOPZameVpFjAwAJhGRDiKlWy6BM3Co3b95M5513Hr344otcDW55eE9LRUQF9OqrrxJuzXhv06ZNLE3McqtFudhoUP+GDRt4U/f7qs0OpL+o5/TTTyeQHrwH6THaB9MGlPHEE0+Qztwlm/xHP/pRNm/Qv4GAPP3003yooO2QVIP8aHWkVpHLjVuIC577/Oc/P096qlVJqA99glQJ7RJ8Q+YTjaQyPukE/vhOS7VaIaa6f0nmH4J90rMikcBzIsES3DFOaOu2bdtiqbU+YPCOjJvUI/MH6lqo93wMQ/NR4x4a/1A7dLulzscff5zHFJ+0eazrw3MPPPAA91Ok88899xyXkyal8dWOIk3R+AADkdCDlMvcufvuu+nyyy9fMK/0GGlpop7rRx55JPcPbYTmxW9rIwLgr0vUc9VVVzFxFClV0hoJ7TfoU9J82bVrF/dfj4ceIz1ngf/Y2Bhfds855xw699xz5+1ZWdaHnhO6bMHkxBNPpCuvvDKeG6G26D1E3sP8u+yyy2jt2rW8ZhczrmlSN6nvc5/7HJ111lnz9jsfn6xjlnTWNHPOJJUhZhlZhBON5qXU4RNTrXkMnR04X/W4y5qV90466ST65Cc/yfNQNJswl0vbz/09E3NpaGiIzU9Qn14HWc/LA0JSApWaxLRTRmIJ25E0QUMSsazNEBU8pKP44GAXaewZZ5xBMA0QYop6cKjedNNNfGMVO58tW7bEm7qQB/yJTVVvxtgk8ZHD09/s0tqsTQV86bC/ucjvUj42BtlAtFoRUmBtiyRtx2YAHNB+9BF2rZ/61KfmkQ/frEBnuNJlSv+FxAthx6Yl6k20Q8i7bIaNpNRpm5XeOJM2xCwHrx4PjRsOhjQJZ9KzKE/mD+aM2AujPCFRwBVzEUQeWOjv8b6ozbW9Mb7H5QiHAi4MafPRx13GSsgi5ops/tIOtEEkGCeccEKQVPmaCn3wyThv3LiR3z355JPjC5OMcyP7PT2/hMhp8imXDi3B9Um9HjNdnswltCt0YfSlcrqtWQhA6H1R68p+IPMUF11ZIyCa/n5z66230rXXXktJ46T7nzQPhVwLmZycnJw3z1Cvnk8hO0a9F+J3vSf5ZlX4bevWrQsus3oPkbmOSynaBZth2A775B3zLOu4po2NvujIpUT6IJdon8hnGbMktXkz50zSOQBhyWmnnTbv7EmyMc0yL1GPf/nBd/rypM8O/KbHHfNG1hQuDxB44JM2f5PsYvV+jLHBuYuycRZp6enBoqGRMTRimpWJLYPnfImZbKRaVZu1m7JhoAwhCvg7PlhoIQIiG6psXJoIYGPyNwX/IJPDBnVoyUlSm0NG6v7NUdehF2/IqUHql01NFr7fX/0uDjNIfDUB0XUmqV78toijioyZSJplQwTZaEatHZKe6k0OEhm5cGh8myWm8q4cuvh3mu2ybOI44OVZYIiPLwX2xwiYyXOhAyakIdD9SZuPmuw0Gn/dDrRHz0ORRDU6KHwCIzim9Tlt7YpNuJAJH5+k+YYy9bzy56tuJ8i/nuvNjo/ffv99/yKZ1GYhOf5+owkBLnV6nELjEZqz/kXAx7HR+gjNDb22tcZIl60vO8ApjeQnERLgKXWFxhUEUj5aI+CPi9/ntHY2O2Z+Xa2cM/5+hX+LxLKR81OzxFQuALrOkJmE1jLIs1rgEtJ6+PM3RKb1PNBYa+2e1NdIW5W2f+zv34yY7m/E93N9WGiYsMcffzzXrCevSHFCdjGi/oBaIPSRDUPUDpCaYOOHI5O/6WlJACQrIYnpUhBT3042REx8dalIkBZLTOUAgOSzETENeRmnEdOQE0gWm7G0ueBv3CIN8k0fGh28/lzRTgfXX3/9PEl61mdD5F4InyZNacRUS/c0wV1qYirmEPfffz/dfPPNQUlWaH0lHZDNElORguMQhDmJzMXlTEzl8gbpkd5vshLTtDm7v4mpXIZ985+lIKZZox2EiGlSO9tFTLOcM6F1JBcy/VuaWnspial/Dug2Ye8Sh2N8j4u5P38bEVO5sMArP0k4tJ/pR8vVGTFtGbqD40V/oYUIlywCObCTpDW6x1pF7nskhg5PWZRZiQCIatLmK5tU6LYqbfSdvOR7X50PFQlMD3wnrSRpDQi42KslSR80qQxJYnwpLYi6EGLxlNVkTLdFq3XRDnHugplDI4lpo7kQcn7yw2yFiGnaJSZNfeivoKRnQTRgOyeSVrlw+Jtvkjpa5hLqE8l1SL2XJjHVB2PW8ddSbBm3kIo1tJPIhQnPS32QSOLiJ+MsZUJtmGQTmKQRSCOmsp7FfhmmLWI6oM1NgGua1DE0b6Wtvj15EgZ6TjciOfKsXjt6voaIqexLWU0ZFktMgbteU9o0Ik1j5NfbiJgKydT9amZcX3jhBQ6pFHJe9fug91S/nVnHLMlJtplzptGJnOVSvVTE1MdMhAQvvfQSX54gGJC1hH6EzssQMcU7cn7gPewVYmv/0EMPMST+npdkxtAIv/35uxHT/Yn2AagLCwAH7l/+5V/GTgz+IearvNNE/tq2RtQ9OCB1WBft1OQ7OsHWB96RcBwQWzfYR/3kJz9hJyqxlfrwhz9MF154ISOGwwyqLKivxcAbt8skdVPIDgrlhBxRUK6vwvr+979P99577zx7NBzCuly/bpEKo42iLg0Zu2uVjoyDvtXjXdx4xRnjzjvvZEzwn9z0tTpfjwHMG3zbJj3l0uaCbpfvvAUHG3yHP3GL9z9paj9/vqxZs4ZyuVwwTFDas74DiG8zCGzgMILPfffdR48++mhwLknbMY8uueQS+sIXvsDzyrcP88vABUakyNr5TZNDtEG3A3NfHPeAEfqOuQ+CLQ43jaQ3spY0xjJf8B3WE/5MihWs5yDKQt2+3bJoK6QuYIMP7BW1I4Z2zBPnrbS5LhIcrC/dVt8uMmQ/p9cTysFaeeqpp3itoqxrrrmGzj//fG6nv0Zgy44+YFxlvznzzDNpx44d8Zr2x0mcMVGeXv8ybpizZ599Nl188cVcp+8MGZpPSfbDekz8vTa0Z+i9C+3W7fD3TTi/YG+UNuICkHVc/X0oqf1CslAHnMCkDzoWsr+3NRozuZjL+mzlnGkUL7vRxTt0PoRsX/3zUjsAptnw6z1WMANOCK2obZ/1/q7Py6TxkHHD3ADJ1cIT7fR5MIWRMmJ6AMiiVdk5CIjkTG6R2HTgoHXqqad2TiOtJYZAmxHIKhlqc7VW3DJAwObOMhjEDu+CEdMOHyBr3tIhEFLtHAxBp5cOkUO75CQ71OWIShZzneXY76Q++arWTuu7b0JxINtnxPRAon9o1G3E9NAYZ+tlAgK+cfyBzNxhg3TgEYDE/GDJyNQKWlrt56tPWylvOb3jO0t2Wt864dKs1dgHk5d3p42ltScdASOmNkMMAUPAEAhkczFQDh0EOl0KmMVx59AZLevpckfAiOlyH2HrnyFgCBgChoAhYAgYAgcJAkZMD5KBsmYaAoaAIWAIGAKGgCGw3BEwYrrcR9j6ZwgYAoaAIWAIGAKGwEGCgBHTg2SgrJmGgCFgCBgChoAhYAgsdwSMmC5yhJs1mm+UIxvNyfLMIpvd0a9nxVR7qeoMIeicDnTsd7ZRoOGs9YfS3UldjeoIDUDWets9eDqHdiigtNSX5IARygONd3Tg6aRn8FxSJAR5JxSEXgfD1vXowOyNxkCPn9+GtLrlPfNKbvdMtPIMAUPAECAyYrqIWSChM4RMph3qWauRA1cftlnezRJKZLmFwtHkM0tKRuAIfHV6yyzYJj0jZNhPkdpK2JmlmEtZ+iYYIo96WvggIXwnnXQShTL1+KTVT6mp56efTvGVV16hz3zmM/Oaq8tDwgOk3ZN6k+axToGJjDdpKVr1GOl88kgNmFZ3o3SzWTC3ZwwBQ8AQMASSETBiusjZsRRSrmYlpn5e96QuNVvuIqHpiNf93M1oVOi7xTTWzwfdallLMZeytGWxElMh/Jo8Jn2XFX+MEVKzgigCX0l5i5zaIs0MpXNE2kpJ3afzuDfCQc+JpLp16l20Iytujeq23w0BQ8AQMATqCBgxXeRsEDJx4okncq5urXbEwfj0008TpFHIYQuJzx133EFHH30057YO5QOWgxc5tvEcclJr6amfS1nnnUZXoJL0v4M0EW2Q/NYh1aiQVl3nueeey3mW8UGObbRNCIfkctcqUK2ule/9vMIi2RTcINWCBHPt2rWxxM6XvoXUtr6qPkkd7JNQX2IqpH7Dhg2cYxrtw0eTLK0e/tGPfsT5w3XK0jRimpT7OoRVGiZ6mrY6VprIafyQaxx1Izc6pP5JQbTTYik2kpjq9je6GIQuWposvvHGG4TxwnfIMy1zMzTWmqimLXWszTPOOINCklapG7/deOONdM899zBOPmFe5FZirxsChoAhYAiQqfIXPQmEtFx99dVMNnGIbd26lUDqPvaxjy0gqiCHQqL0YYu/4wNpj5AWPLd58+b4MNy1axc98MADdNNNN9Hk5GSsqvQPU5AEOZCzqB598oQ6QUhFbavJtE5lqNuAtkmdOn0e1LR+Wy699FLG6oknniCQJRCi6667ji644AImBrruLVu2xH3G36+44gq66667GCvBwlf1+iTohhtuiL/64Ac/GBMZTc5kTHyVNerUZCREqpKIabNYAUPpu8YEUkP5tDpWvb29PDdljul+/PM//zP99V//NRMukG4tndTPNSKmclmRtma9LPiLMImYyoUuRNKxbkLE1Jfihha8Ng1Iq1uvRSGmX/7yl3ne6jFa9KZiBRgChoAhcAgjYBLTRQ6+r37V/3788ccJkk9RLaIqOTwh1QQZEylV0mGr1YUoT6Se8jwkfMccc0zQnk6cNETimqbK17/5Kkp94IecWNAGkE9RvYYg9dvi46ZJuiZASA+JD4hs6JOk1pVnfbLiXyRCRMSvX49hSD2cREybxSoNkyzzA2TJHyuNnYzrV77yFQJZB+GGFFzXK+T4xRdfjKuU+dOImGoSKJigEN8mdbESU42FJv/6AoVn9AUtbZlrx7k0aa1JTBe5WdrrhoAhYAhkQMCIaQaQ0h4JEVOR5IFUpRHTJOeMJJIYIrpom3+YamcOqPClDe0ipn6fNOH2CWRSW5ohpqH6NMGEmUSSZCzJxhRSbRAmLfXVpgpSnj+GzRLTZrA6UMRUX0RATLWEWM/9ZoipEMOQo1kjYirzKcnG1Cemjz32GEFy6RNRGauQaYtIOPEM5o+WeJqN6SI3RXvdEDAEDIFFIGDEdBHg4dUQmRCVY4gIyqH82c9+lg/T9evXs0QVEiaQIagFNRnSpBP1iSpbJF14D/Z2muT6UrNWiGlSeehvqA0vvfQSt188u8UL+6GHHoptajUeabj5XtGa3Ig3tSbcaYQpSWJ6zjnnMO6NJKYwE0AZ0q9miGmzWGF8G5kN4Bn/4pJ1rIS4XXXVVfPmnlweYFZx66230rXXXksnn3xybAf95JNPstd8M8Q0zds/CzFN84zXS1ZsQ8UZSbBo5JUvxBnzSC5TmLOnnXYaadMQ30wki2nMIrcUe90QMAQMgUMaASOmbRj+kINL6Dut2hUVvNhaohnieCO2enBKgR0m/hOHJa3OF2cWvAuS+53vfIftVyEBkjJgswjnEP297/yk2+rXiWfh1CXtg2RJ90M71Ii6Hs9q9a/flvvuu48effTR2MZ0aGiIHY/w+cEPfkC33XYbQZWsTRDEhEHqg+0n+obnQCa2b99OQjZRTloc0xBugolWZUv9ul8oW9tO+s5dfpivrFj5drcaEx0Kq9mx0s/rsfIdnPbt2zdPtS/Yik0u+i3fpfVRLydtzxsak0ZxQAV3PV/9cfXDhOn+psUxDZlZ6HEN1e33IYQnLjtmb9qGTdWKMAQMgUMWASOmh+zQW8dbQaCZEEStlG/vGAKGgCFgCBgChzICRkwP5dG3vjeNgPZsb/ple8EQMAQMAUPAEDAEUhEwYmoTxBDIiEAo9mjGV+0xQ8AQMAQMAUPAEMiAgBHTDCDZI4aAIWAIGAKGgCFgCBgCS4+AEdOlx9hqMAQMAUPAEDAEDAFDwBDIgIAR0wwg2SOGQDMI/N7vn0Q1/K9ao1qtFr+ay+Uon8/H3+E3fIdPPpfj7/EveUe/m1R/LpcnFMG11ObXJ++4JoR/88tNq7NQLFK1UqVqtcqvcb21GlUqFapUqlQqFalcLhPatH79EfzM5MQkdZVK/P3c3FzcN7xTLBb53yhPsNB/99sGrPA73g19qjki/Bf6JL2Dx3M1CuKehIUb0Ry50WrmgzFo/Lyrt/Gz3PY85o0/Z2Ssw5VhDtbnRr2uHOWokC/Q7Mwsl4vxKc+VaWZ2hnq6e2jV6lU0ODhIQ0PDVCjkCZEcEMViamqa5x7GR+Z9pVrh+V8qlahac+PrJmn0cZOH/4F3+P8CTg7oLsSWn5a5HoBR1lJoTieNZT7PKIbn07wGz39E6vLXaq5Wo3z0njyT1K54DIiommViRHuDzA+sM/kI3hjbVatW0vPPPtd4otkThkCHImDEtEMHxpp18CIAYsoHbkQUNQHlszWXiwmpPCcHeyvE1CHFx3t82M8nHvJ1Y1aUSkwLBUcMQUxB5phUO2LJRK1WpXK5Ql1dXbR27Voql+eY5PT39dHMzExMTIXMFgqFBcRUMGOSow5rjWVSGytoSwKZSDr4hZSGcO90YurmUnidCHlJX0UyZ9z8YYJWdaQQv8zNlfl7hC4bGhyi/v5+Ghgc5EvU7t27aeeunTQ+Nk6lri4q4MIVXX5krFBkvuAuYguJqatSSKkmqGhGJxBTbneQAEcMOb481C8RQAHouQ/Wufw11CNZuSFiGpF2hRFjGGEjl4A8X0zdWnH7DNHKlSvpuWeePXg3UGv5IY+AEdNDfgoYAO1G4MQ/+P1YchRLvqIDBZINSDUgmZIDhaUdlSqBqDVLTOXwq0tuhGTUD71YMhVJTtP624iYQvJYrboD0JcaCenGn5CsoW3FQoG6u7pobGyMpab4oAzUA2maSEz1u0LkfTIaE5yEDjAxzSh5kiJi3hCQVHc+MRXJqCNAbjzc39OIaaVSVpLbiJC6N/l/kJIWigXq6+tjUgqig79DWj4+MUE7d+7gxBSVcoV6enqoWCoyycSFBZcTGUue31WMCb6P5mVcXV1imnX9LYXENE2ambYW5FIWT7eIxDo5uutkFlIqq1WorE/UeS3wBSTP+wY/X6vyPMc6Yil3sUClYol6erqpr6+f1hx+OP34kUezwmrPGQIdh4AR044bEmvQwY7Ah/8QxJQCqnyKSF0kMXUCx0ia5FShzRPTOlqJ5FQR0pggJICcdhjjYIR0tE5MnRkB/g1yROe4VgAAIABJREFUzSS0u5sloyDZ+DukpZDqQMImhJMP1Ehq7Mqr8r/rB69Ii9L/9LsASlSDCDT0SREWCzmt4ze/Xr+4TlHl16XVCzucRkyZVMWSN6aRMZmsVWo0PT3NavwVwyuor7+Px7Kvt4+ln9ve3ka79+zmd3ojUuouK46QRkYR8Z8gs1qSKpL2eEpq6Wj0d03OdM9aJ6aRKUGzG0vKJSd0KRPMmZzWWWmiVFua4/rlNgNn8eDMgDTBZ3IffYd1gv9KXSUel8GhQTc+kdR6cGCQHvrB3zfbW3veEOgYBIyYdsxQWEOWCwIf/sM/CNiYykETtjHlgyw6eMQYb74qOwmd+epYLRTVal5fzR/zNO/wdVLJcF0iiRNiKiRE6oREtK+vl4lMb28vzc7NUX9vH9sR7Ny5k4kpCI8mokJqWIpcKMQ2uGIT6ku00qSmfBlInEThXzQu9X7X1ajhEp1MrL02phr3yOay4YKAGUWdRAsxql8+RFK5kFqLfWKsAs47+9I8iVSuxpLTuXKZisUCdXV1M3fCd7l8nrq6Skw+Ya7BclaQpeiy4av0ncnsfLW4MxeICHFMjF07tc3svJb79qXRjWKektwzbeB6ahWW2kalx3WkwZtseTr/rXiNyvTii1H8j+gCUK+ZsYra6N51l4RYYsrrLzJIiS6tTPpzRKVikSWiQ8NDNDAwQN08Jo7QwsZbNBHQVjzy0P9sOHvsAUOgUxEwYtqpI2PtOmgREGIq0tA6mapFxEs5eiib0xokh4Fep5KxDFKdBbQkdjSZT4YcIUgiM5CMskwyJg4i2cHZCGI5MztLPd3dVCp10Zo1h9PevftoeGiQVcBwksHBCfJZd56qS+qEmKKvcsBqCaaWqCY5MqUIRVPoajanMF1AxLPaSkzTcG9EoJjMiQNRxOzY2lacizxnKlwOYmeZQp6J5ezcLM3NzNHaNWv5UoHP+Pg4jY9PEByEWBoXX5wCLRLJZ0y6HMNMVpXjwbrzji7Rke2Fo1mXLAqfY/uFBWtmnjqc+w6i54ipLxVPwhatKyjnonnPwWEvcd3BDjRpJtbNLJyTH9aNI/UoDxg7DYTTSuDT3d1Fvb19rKbv7u5h+22YToCk4j3XqWgGRNWCmP79g3930O6f1nBDwIipzQFDoM0InPgH4vwUnRsBL2stDY0P78iebCGRTCNPypbNezHRRlIO1uggqz9Xr6fuyR+ffJH3vJAg96yoHkEPcKDiIAXxWbduHXtt45DEOQ1Vvqjwned+LiapYnuKQxc2i/gTv8MkYHZ2lv+Ud9Gautp4fofTzBBSh5g9sxd+ki4ES0FM09qXausYUzg1RyJB3ELJuxsvN07d7jIxM8P/hjp4ZMUIjQyP8GsTExN8mRgdG+WmsaNaAjEVWagzRYlcf2JnnKTIBUz9EnEPjkd0iePusXQWT9XL105AMnaMXQ6mInXJsiaoacTUUfbgxEiUzDMWicTUXeBkDsfzGNEmIhKPPmD94HIAu97unm7qKjkyCpMYti9FtA+qsYSbP96lAI5qP/zvP2jzrmbFGQL7DwEjpvsPa6vpEEHghBN/L7WnPuGJvfT3JzGNpFJafS2aRdHl47Dkgz1W79dV3E7C5/7NNqYVqHyLTCrBGEBM9+7dy6p8qHhBUqXfIJk4oDVB1URCDmcJHSX16EM9iUg2O8XmSeG8l53kLSy5c4Q8iXQltSLZTAIYJRkjJhHxOsGqlytYOSKm1PzuYW5YGTah7GyX54vDylWraHhomMfu7a1vs5R0cmKCypUyj5PDPcWrXDASG2muxbUpGaE8US1MTJPRgw1x/Ve50GmprJaI1rGAKrx5ialEbGhmTqURU1yw8uzg6KIeyHiwpLRQcFEPBvpZMsqOkJCmsuofUlWn70ef3KUuz+p7Xjcq3Bb+DmL6o394uJlm27OGQEchYMS0o4bDGrMcEPjd//uEed3QB6dIdfx+ikf0fNWkOEQoSaZ+MQoPE5/+HodiKYw8H3v4RGGsImcVLY3zJXNCDIUAcT+U2rDupOEqznOkAed1v379kTQ9PcXfwUQBamEcriBEUCO7UFF1Vxk8gw88jIuFItun4qPtZAU7lOGoj3yaU+ILxYqO9HlkJ9v8yxEiqWqzQi5zHhGLSGGublvprCrdQIDM1+OJunA/cB6DLWS1CuewOgmpVrRKvMYOXnVhoYtj6gBxETSd9BoOSa6VWpKI8stzczQ8vILjXSL2LLAGaRKTC5SH8E8YIzSE4/HGbV9INcUT342XkK5IbZ4QzyoHhsksM0Bdndll8MOhyuStqGw1taPfNHtltKP/6mHT9Ixxq0wwrFfrt8H/d5341n9x1qGuNN+MQV+s5PIFyXVPbw8NrVjhhjCK6+vWE+x28wwGS0uj0GxyUeHxUfXw3MoRR1L4h7//H9mmsj1lCHQgAkZMO3BQrEkHNwLv/9CH5jl78PErjiGx3Z1WwbsDmm3OoriEmmzGUhE5O2PbQZQL4hEmZjjE+RCD/VokqZHQVKWIGEanocjWHFmMVINMkiKvam5XdHAKURFpqsQwZWu+KAD+2jVrOL4l7E7nynM0NTXFIW1gy8iHLh+0yZ+k+Jzu8K0bMgbjYIaKlQQGUVglJm9s0lClWuSlvuC1iIT73+PrCkg25SjPmlv86SgnAqwzwYhUuiCR/B9HaaiSCwjmpF09Pb1MUMtzjkDCA35ycpzHc3jFIE1NTXDw+q5CL+VyICE1qtTmqFots7qYiT76UMFlAMMMKSTsFPNULOQ40DvbK9YgoS4wCYXT0mGHrWbp6OzsDEu1Ic0W9f7qw1azRHX3O+/Q6NgYO9jAZtgRIKiS62i4v2MeOzJWHwslwU0YZZZGJtmspgiiU7TkLW0a+pIixFAKirs6L3JAfd1iDNFvlnjyfKrGdp/s1Id/Q7oJp7KIRCLZBNT0+I/NKbAuocrX1yxlG6xtq32y6zsIyh4DYvrI/zBi2tKEsJc6AgEjph0xDNaI5YTAsb/7u/M8i3WMyboaP1J1RqIvdwA5NR9LWiQWZaS+i4ViwgxiL2dHCoRMalETygP5AOkoFkus/kPAexxoiC2qD+J5Nq/sZQ2pG4iNy7LEh2e5/neWqBWLLOVD5Qgx5Dyg3TssCerpgdiHxsbHaWZ6msPbiD2pc/RIUfQmOZ6kas+TfxTcmTxG2X4kHqSQhgUENCGTFuMGYg9iymSUmJgyTpFqNeJsTDhE/Qw7wRUjw1QslGhsbJznSCFf5LF517veRcPDQ/T2trdobm6GVq0aodGxfbRjx06anoBKvRhJUStOLe1YsLMRrRCVy1WqlDGnnFw2DzKKv+WJqmCtuRz19fbQwGA/v4PxmpqaZBteiaIAVfKHPnQ87d69h7a+tdWF+OLsZa5votKP541IPFlNHs/QmLw2svlNJKZpF5Y2bxQiZdRRA2JzAMe760YMnqmCxCrV83i2XKZKrcqhtZzNdC/19fZSVxQ6jdXzcsnDxQGZ1HBxjNaCj5mWoErXQ+tGmzUMDQ7Sow891GakrDhDYP8hYMR0/2FtNR0iCLz32PfPy/oUdzuXY0KIwwYETavKnbrVnYT1AOn1uKeOFHipG/mbKAwOiK2oNiNiC0kN6kF9UJFDSonwP5VymT2OY9meSAYjboHDE886G1NXPv4NMtNVLFJ3Tw8TT5ftx0lJZ2dmqFgqOYeMHNHo6Ch76A8MDbFEbmraSUwhPa2TnOjkD8wLhCgKffyD2jeTSJ5iLjOV9MWpqEEKqpQrhL3DY9KyoFBIx5yU29khuqDqIs0TAof0qDXgGL0/MNhD73rXBurvH6RdO3czAZyenuFxXzE8Qkccsc6FBSoVWM0+NjZKO3buoB3b9yKMOo91pQJHMJeRCRcAOCnxBYJTxUYkitkoyFGOndEwTiw958D6rs+OqItJRCRZRVSIGtHU9DT19/dxSKKZmVnO5gXzCvdOPA0jLgrm5qT22r6z4VLnchJk5vtbYhrbAtTNLpyWwtmSiNlEbGWr2lePwwspdYGKvd1UYg96dzFDEglR4WPtYxx03FcJseX0Ee6jHbvqF1n3m29DGyL/w0ND9ON/+IeGQ2APGAKdioAR004dGWvXQYvAiSf9fp2YRvZ5mnDqfO+ifgPxEzW3dFxImBxOIccOHTqJJTGRyYA7TOdnBIpOtthWLcm+1GWZcTaToo5kaWjkzQ01JMgOpG2Tk07qBukQJI/4Hn+CjEJyM7JqFb2z+x2ampzi7+ciVb7YqzqbyOjQjUcc6lGn9ObDWGz2RP3OEkDuoJIUK9MIXag76hXZdxJpEII4aHkCEXKkN/wjMqIvIKZROwuFkqOqCANE+M9R195uotUre1iNv23bDirPwQHJxQMFRxscHKLJyQnGaOXKFYwtiOnAwAjlC0XuCcgohxXLOU95mGTASQmXDXwPCSfGrogYl4USk1hns+r6i7/DSY1DQEHdH/WR5w0Rzc3OsbofcxQXEbTLxTAVW1MMiLMjdTbCjphGnjneZQcXmiT8kompb7qiN4LEEE6L2C3YRMVNtHiu8T/nNb0+v2Jnv0KRveWBz0B/P/UP9FOhu4tqBRcCyjkrgYg6kxqO+cqOTJHtaDS78VxRTHiifsiFS1/EfOIfkq7idajyf/rjHy8CEXvVEDiwCBgxPbD4W+3LEIGPn/qJiANKHvm6pAM2nghSDtLhQsL00uwsMiXlWboSk1KFC0v2QEb4sKuxDaA4C01MTnJqyKSPJrWiukYZ4kTiH3YxUY5U7fPUhlWXRhQZf0Bep2emmRCBcDrpY93RBoQE8RfzxQKhjSBcUCHPs5lje9b66R8HZoftYRQblQmCF3pI7F7r3kd1dStIGj6Q8LHEF3adkX1fPfB7HS2WTifYOkIdG4fk8QCu1pwq31maOuoZB5hnaTNRrtBF1VyBZmYrRPkiDfQXaHgASQRAMtFvmEJAgp6jlSMrnU3u9AyrgeGdPTszTW9te5v2jI6ztLnA5LTGJhXoF+rDvCnPzdL01CSVinmamZ6ikZUj9J73vpdWrFxJ//nyS/Tb3/6WyStU+pCGw/kJf0IqDZKKMcV/sH98z7vfTXtYkjvN0tjJqSmWmIKw4nlnUiBJIiQ8lLORravAnWSfrwQp5hqtLv3k5F5pVsvh2tLMDaBdwA1AHMEkbqhzLKvy/MY4YR3DDhcS03KuRpIaV9aorCloLzC2mJv4ky9+fJnAWNZlpmkE1JegxvuFkj6DmD7xj//YKrz2niFwwBEwYnrAh8AasNwQ+NjHTo2y4TjSJeo+tvXE4VUu0569e1nVt2rVKlbtQUoG4hhLPEXyqQ52nbITBxQ7VhSKkaXjQhShNsehF6sPK5WYkEJ9LdIYaR8IGge3jzy555EKqHgnJ/mQhiofREZUktwn533DpEVUxegfTAigGobzEySrQkxRNwi11KUJqBy+TrIH731HzH0Jb4hUCC4SkicOtRRxJd+DfL4n/XwMZSxC87NSKzIdJUK+chcnk52AcjmamZ1zpJQKVKEi5Qrd1NXdR8WuEvUO9lGp1E3T07M0PQl7X2cfCrtTZPWB5JnHpValudkZmpiaoFwJkrkSdXf1OKKM32EKwlJSqNlzVCrmaHCwj2amJ2jFimE6cs1KypWn6MUXXqBdu3byXEOZhQLiwyKOLCMexYcltoUEyVo9spJ27dzF4+UkpuiXi2Eq8w8SQvzdZRvC77AhkGxVkYFIRJSSiGnzFDIahST1f2wDu3C0ksiczLmk/QeYO094Fw6No0HkIEHuotWrVtPwimHq7+t3YxVFNYC0lE042DbX9VJMY3Ap1XNKrzt+NrqA6cukvsglXSK1ZgX1QVPx//70p8ttW7X+HEIIGDE9hAbburp/EPjEJz45ryKRJsoBgkN9F1J0EtGaNWtYaoXQSuIk5ZNTOZBiyV90gLkYk/DqDdtIJqn6+ECOnKucxMZJUEHa2PY1CsckNqbyzPZt2zjYN5x04CiD9oNs4n3tJCXRACRLDSTCIDkct5SdP5yTlMg5Y7VlJHUTr3+QbkgFJUwOH/JRDMhYxRmpX/E9k+Pog/bUY3DCAUjSPDpprHYyE6euZmbHHBWpwkW5GJkgZ0xOIZHED/kumqvmqdQ9QKsPX09dPf00Rd1UXLGO+gcGaWpihiYmp6hY6KYcFWluruK8t/MuZBSIEJPofI3KuQqV4eGEf+byVMgVnG1rDYQWeFapPDtFQ4O9VCnPUrU6R2u6Z6l7ehe99NIvaWZ2mqV6kICiEOcMB6crFyuTJa+wHS510crhFTQ2NsZECyG+2Eyj1M3SXDw3MTHFlyGo+0FKI3pbd35SqUcxRjJnfWwd+W6enqb5vqVJP5PGNu0dbh8yMUXxQuG8198/QL29LgkEB8Dvxvi56AgsAs1H6WqjrE6S0Yw1DLzGo7ikUTICh5/TgujLmfwdlz9trqPJqZSliTf+DhvTJ3/yk2amsz1rCHQUAkZMO2o4rDHLAYFPferTbH/nUms6SZ8QIagHIb3asWM7k7U1h69hCeTMzLSz6/TUn0LahGRp6YiTprhwM6GP84CfnxmKSaGoxzmEUZSbOyK7IpkUaQ764AKyV5hMQw2JXN2wh4T0VMwK+D12knIEEe+BvIDwgNxAjc+qzMg5itWXUdxTabu0C+BJoH78Foe8gnkB7DYjMs32lorcgExJbFXY60Kq29Pd4xyKiiWOn8pxVFlyDHW4kzoXWbW+8ONCLYnrkv49R7NVFx3T6axhZuFCd/H4QYJczdPUTJV6hw6jDUe/l/KlPnp7gmi653AaHBim0bEJGh+fpO6efioWezhk1BwkyLUap5t0Ekl4eFeoTLPs6Y1KIFktInQUiN3cHOdOGhnqp9F9u6irkKOebkg352htfjf1TLxJL7/8SyoW87R6NUJEFWjlyhE67rgPsE0kzEhATEFAd+7cRXv37KHpiSkmsE693+XGAa5XbB88R2++8SYH4Ae+ExOT3G6YE/DdKLokuCHJQDpbUPNzhIEmP2mS70bEFBJ/rC4QT8x3EPweeNkjNSicnZAaFE6Fc26Ou3BrztYbuIipBPADiY3JJ6+9yAkN5FctYb2eZR3Ga0RFioCJhY8z9hmsT7MxbXKS2OMdhYAR044aDmvMckDg05/+dEwW6167TlLCRK9cZqkU/hwZGeHDDoeaqErlYNIOEKEDNKTmk4MPf2rVf+hg0xJFkcw4Jw0XMcCRI9defLZt28btRFYnSExx2ELliw8OYJHcSPpQd2i7VKWs6pTg6Cp6gEhPtfoy1FYmfEzE3WGP53Xb8D07VkW2qchchO9WrFjBRBkkQkwanMmBk9rCvrOQd9mqNL2XCwAIrM+xXPMjD3eo66MkPpBgwrgU6vVaoZsq+S6aKgzRez/0B7RnJke7p4lqvSNUKHbRxPQMzYCI5ktUZs6pJd/Oy999IM0uu8sEO1yJ05WLU1qsVqmrVqG+AlF+boZKkJ5OTVL3zBtUG/svmpoco2plhlavGqJj3/duGhrsoRXDg2xPCjtnmA+g7Ompadq+fSfVqpCKTvKYI64qiPz4BOKpTjJBBSFD6C/MA7yPkFL5XIlxdHbQLhwShzCj3AKHvnn0Pk38mbARJNqsKrtp/1W9TrLvL04LIGukLuWP7ELj3PauE7EEn1wcWZ2xScJDdXWD6HezjbazSy25eQhi6oY1LkvaKfXK2hEJtLtAKl6qwlrBxvT/efh/Zu+qPWkIdBgCRkw7bECsOQc/Ah//+Medx3QUKkaTPjloIKUCWQNxwiFVt+ebHzZGoxFSzXPqQq0eVH8XQunbpsm//UMX36NNTrLppD6QdkrbkDsd3x922GGxOlgOfbynD2iWRBaLUYYnFx7LDwiOsnTbNDnVvwkp9UmstjuVcFpOKlrhNqN+4AtCylIvZadaP/CdhAusQDzUHR2UdKzuXyJpFvdtqMvZxKAWed2z4LQSqdhrVMkVqVLopnHqp03v30x7Z3I0USlRaXAVUb5A45NTND1bpRxCaFXJmVJEzMT58LsP1PSloosTCmIaBaZi4oNWF5EzvTpHJapQvjxD/V0FKs9MUX9lL/XTKK0cHqS33nyNVgz30eGrhmhudoJWrRxmde+W119jb/+u7h7at3eUtm59m4pFBN6fjcOFwV71tddeo4H+gfgixXFfazUmrAjEXyr1uPi4IMmlLna0goMV4rO2IBRN3QDEaS/0UHoEgHCxkvZzwa+5unmKzGutMteXR7l84TkxrYmfFdMGrC1c8KKIEXLBgiQftsc98OiHhLVUclJWXjtFJqtiChRrM6DBqNacBFaRWbFrBTF97Mc/Ovg3UuvBIYuAEdNDduit40uFwMc+9rFYsudLPIRwiR0fcpXjgIH0CdIoX1rqE1OfyGnJik9Q5bc0YiqkT54RhyY5bNEu8abfs2cP92v9+vVMMkH+QGJgmhByzBKJqUg2fWIaS4w8pw9/XHS/0E6R6DoiEKXOxN8LOXbQYnvWSoXjqA4ND7v0nCqNqXjPO2k2qF5E7r2g/84EQ2XtiiMEwC4XxBRKfNiEupCcIjEtQDKeK1Kt1EcT1EdHHvMhGp0r0GSlQLkuOEH10Nj4FI1PTVG+1E3FLqjUEf/VXQaYJkfOSflclXqKUNlWqcpmGC4ElVjbFnI1GuzrpkJtjmbG97K71czkGNH4bjq8r0QrVwzQf/7yF1SZHaMVA91MTjef8EEu77mfPctEd2BwkGamy7Rnzz6anS2zBz4uPMBwZGQF/fY3v6XBoSEaHxujVTAJQLzaYpEglUZ2KEhZYUfsAvlLyxxnqkcGDa225kWmaap3Tt/ZZDWJElge67rZAEtAYY/L8YQj85JAXbG9d8CSAXa6wAiXOLks8X6Qy9EUm/IgaYUzD4C9sVxusS9I5AR484P8gsQ6UyF3gdLZ2IYGh+jxn/zTUm1vVq4hsOQIGDFdcoitgkMNgT/6oz+KVcVaBYcDB5JSBC4HuUKsTxw4IKf4LaTqFvKlVYm+ZFHIpf4Tf9eOJz451WYCWiKkySwOUNgbgnyiffjzrbfeYoctRBNAGSCuIKZCOqUe/CbEE+WIKl8TAd0GLY0S8qnnjTY7qKtNEYweYZRcMH6o8pHpCr8jEgBCWY2sXMn2lCDXgo8mF/AsZwLKsVsd6fCxEemxEBJWWUdJJOdLTBGgvsZJFMqQbhb7aLTaQ2uPfj+NlotULfTSyGHraN0RR1KllqPtu3bT6MQkzVWqHFLK+YM5m2CYG3OsUlDH8gyr9jkmKqt+JTZqjZCHoK+7SDOTozS6ewetHB6gwd5uKo++Q/2FCn/3zvY3KFeeoJ5ShdYdNkzvP+b/otnpSfqvV1+loeEVTmI6Ok7v7NpDXV2wd4bE1JEwXJre3Pom2+pirCEtB1GC7S3CSkGV/+53v4e9+nfs2EHbt29n/DAnJApDaP3PU0M3sUG4sQ4RWph2hOyB3eNpBDSp+kLkIFjXMERZ2RCLIUpHGs93V4mzt43CabloEiJ5R5KLyJZZSVF57UG7UOqq234rO1Ixi5F57vYIN1/j+LHRhUnW8ciKEXruZz9rAlV71BDoLASMmHbWeFhrlgECJ5xwAh+Ewyytc4elSDdw2OPAhvoez2jbUpA3kQ4KDCK59MmdkCX5XTytOf+2OAhFtpS6TBykWsroCJ0jjqJ+F4LGkp0KnFuc4wYkpvg3fhcJjth6ysEfh2eKOgASI44zTOhU6kWpRxNjIaha0hyH1VEHtvRD3kUdsMXEeyCGbHNanuPA/pCgwoOaA5tzXnMnyRNva+ewIt7S9SQFkF6F4pji/VIpT1PTM5TLl1jSWa7WmETWgFe+QHPVHBV6h6jWfxj1rd5IM/leqhT6aO/EHA0MDbPUdPs7u6kGlT/y20cmGQxblE3KWZXWKD+HrFIIQ5SX4FSOoLJjVpVK+RoVqUzl2QkaHuihob4emhvfRXu2vU4DPXmam9xL5cl36LDhLhrsztEx79lE1bkZ+q//+i2tWLGS8oUuGpuYYi97ODPB3tRZJlRYUvrGli1sbzq6b5RWrlzJcwAOQMj2hRi1x33gODrssMPZBvmZZ57hLmDMMGe0R/mCpV1rXsLZ0vagIgWE3k+S2xZgL5tQYQbXrgVvpkYUcLL5QG3OVte/MLEnPzv7SYg5zFs3j2G3/vwLL7QElb1kCHQCAkZMO2EUrA3LCoFjjjmGiRtU3pwRiR1znO2mxP8Ugorv4EjkQkZNMw4iHdTkE99LelEtwcP3kGTBCQnfg4ChDi0h1ZJYMSXQakC8z7nuWeLjbGOl3Zogow9CajWBlPYKweWwUMrWVSScvhpW7GO1BFiIpk9Mpb34U6SfYkIguPDBnIek2Hm1O9IM29Yqk9WYoDtmGqtB5VndDv67a0xwboIUop65MlMD9mBHGtBqeY69t2cqOeobXkVz3Sup/7CNNFscoNl8P+3YN0czcyCnK2gaUlLEaeVkAC79LBOQmKK4NKclxEKNbFkrsbTUZeWqVstUzMGgoEy1uSka7u9h1f7c5C7at2sLDXTnaGZ0B82Obqe1Iz20erBI7zrqCCrlif7r1d+ytDSfL9HkDBzeXJQGJqaRc9ng0CBteX0LS0Ah7YekHFJ0XLrQWnz/u8cdx98jkP/PfvYznouYc5hHuISFP+LItfDXNHV92m+tbCL+WornOy51CWJdUeuH69MeSRlbxCmmwil46+tIZkZkHsHOXnORDYlIhJ20HcT0f//8+YyV22OGQOchYMS088bEWnSQI/CBD3yAiR2817VnOogYDmo5tMVWEs/i7y40Tz1LlMCgQzexDWJkCylSQ7EL1aRRJJ0+6fMlmygbxBSkUqSbIjlFe4WgiKRUHJrwnqgZ8ZyQO2m/ODtJG0PqcSGUeriFePiSV/ke74Ag4d9w8kCbQYRcPZEsVOzuFLFkFXDQE8dJpLSzkyQI8FNUxqQFEnAO+9VLE1OIBIA0rEWqzM1Qxa/4AAAgAElEQVTRyPAQ9fX00u6xSeoeHKF9c13Ue9hGot4RGq/20TszJarUatTbP0jjkzOsnkfq0DLwFBLswme6RKZs5+o8Zpx8NEpzKlLVapkKtTIVcmV2flox0Et9PSWaGX+Hxna/RUM9OZravZWm975FR67uoyNX9dNwX4EOXz1Cb7/9Nrcbst7JacSaneVwVNMRnsAaxPT117dQX28v7RvdR0esO2KeWQbw/+DxHyTYNf77v/87/erXv2LSz5ETHIAJnxQyxhwsLF/050WWrYJLatILq966cAeSZKnOzDX8jtYQzGs3UrzqeFHqRx1vl9eQpE3li9PCcFF4lYnpL36RBRp7xhDoSASMmHbksFijDmYE3vOe97Aa84j1R3DcTyFlOKzxwYEvpM9lN8pz+KiYmAYOdF9CiTNK7NdEYilkUUuVtG2dts0UIil2pHgXtq9a2qrJZMijXdqEPvnSXflNJJ3Sd21zGyKmMu6Cj5Qj9etQW5DawSQCxBrPIWA8p+xkD/codiznJZcA6E4CGjlGO7LCkqfyvExdLv97XaIamovl2TkmplMzZSp191AFtoTlMn3g/e+nyfFx2rp9FxV6hmjbeJUGDj+KelcdQaO1AdpXHaRZmEjUcjQxPUc9/QM0O1dxwfpj55354aKIZp3pQeSVX+Vc9UJcK5SrzFKJyuydPzLYR72lAu3b9TaNvrON1q0aoPLYDpp8ZwutGSrSuhXd1NdVo00bjuAMT+zelS/SXKVG09NwYKqyxBQYAms4Rm15/XWObgCb6N/5nd+h3r5e2vrmVp7XuBRs2rSRL2G//OUv2cZUzEIkG1h4LSMlZ1hKmEztkp2O0vaLNGKapF7H9/nI+c0vWy6HoTrhMIWRCn2Skg0gXhSSLATLi74UJzzGhudwlHErUNeKkRF65udGTA/mM+RQb7sR00N9Blj/247ABz5wLEuMjjzySCY/sNUD4RNyxeo55QHOgbbZDhUpJp20hb1vIy/tmGiqWIVCGp3zjuuCb58qEk0tJdVqfSkXanyox0HycHjimSQVpyaoeF/KTjx0IyIOkgMiKU5QeFfb1GoCjb7Ib3IQi2c/ypHwVTCB0I5XLuC+a7uTkEXeypFdrQy0HOxOsAVbzfAUEJtY9lCPQmixLSv/Pcee1bAlhfRz994x6soX6cxPf5oq5So98c//ShOzNZouDNCR7zmeZnK9NFrtpnLfCE0gmsFchSjPQZ5olm1vEYjU5U/nBkVqZHZ6YkFZ5JEPx5qouRDOFahKlZkJKlRnaaC7QIM9JeouEE3v3UPvbH2Djjishyb2vE5zk2/T6oEirV81SD2FAp1w/PH0ykv/SbV8jXr6ummmMkOjo+PUle+h0dFRQvB2YLlu7Tp6+T9fZmK6e/ce2rTpKDrqqE20Z/du2jc6SmOjo1Qs5DntKaSt7HTGsW+djSnPN1ZVz6eALuhAGHg9x/yRSZaYQpOQZsXpLiGuRjgkyZpJXv5Yo67Z8208xZYz9KZ7MmFCJWa6SrIvrcfuDZJWtjFeWNeKFSP0zHPPtX1fswINgf2FgBHT/YW01XPIIHDcce9nYrnhyA0u7E5EajSR80mkOJs4aR+xnaKo/iJn7dgJImKh/Afnmw+cgyhfbD216l8f7CKNlDz2IKaSq11LaKWtImUV4pAkmRWSzAQ7CucEaRvKB1mBdFiC5MukEJtSTURFEgyiA6LqMus4L2e0QdrLGZ9ie0DNOJQqWVS5Hlj4p9h2+hPUl0TrfiHN58DAIE1MTbM6HCrutasPo8NXr6K3t75F/+c/f0Mz1RJN5Ido/Xs/ROOVLhqrdlNtYLWTTs6WaQaSUhBOVqfDJjYiViAcEelgKpVATFnNX5mjXHWWuvIVGujKU28xT125Gs2M7qU9b2+lIw7vofHdr9Ps+FYa6c3RupEBWjk4QO8/5n308ksvU6m7RN19XTQ1i4xPk1SgEu3dvdddTKKYtb965RUmpohje9Smo2jDho0cKmrnzp30zu7dnFCAJc+VKk1OOOk1MEUcU+f8FCBeTL7DW4Ligk3tGUle+TGRFDW4MpdxWZoWVuNbirpn3IMgwJzBLMgWMXYJhDuYRUy4ZZicoq5wymHXwlA4LozVMz8zYtrU5LGHOwoBI6YdNRzWmOWAwIc+9EE+MEBWELtQgs9LCB5fAsrSQs6Q5AJnc2YizmFeD0CviRuTtwgo/6zTZNH3ehdbVbwKYii2qVCFw/YVjlOQQAo59MmpT0x9AiqEUZsM4BlIiyGFA0mXUFn4XiSfYqOqpbTiaIXn0G60D/+JzSq+Q1s5E1FEWHGIO0/1OI65QynK8uTzD4epqIfD0jbpi5YIs60wQlPNzTI5Xb9uHfV0lWjvzu20b/dumpme5VBR+b4VtLc6QKuPPo52zeRpvNZD5dIw5UHYanmaKcOu1KnS2fkpGlTxto8HOeeC73MMUyUxZWIKG9PqLBVzZepF6KiSI6czo/to91tbaN3qHhrf44jpqv4CrV85SGtWraRNGzbQS798mQaG+qmrt4vGp8ZoenqGKrPExJQl/LDjhSr/jTfo8MPhdf82Hbn+SFp3xBEc9P3NN9+knbt28nw9Yt062rNnL4eQikBXUtLmiKmTbCZJUxONVhNDQrHqnWPARvJSRRxT06dGERyEuWqpfqLJaiztbnYna5GYBkjwipEV9O/PWrioZkfAnu8cBIyYds5YWEuWCQInnriZpZWHr1lDpRLif87xwaidm5w62eWWF7V+TBxVmCcmmvCWh5d5ZHvKx2t0IDk7UwectvkUKEPe8fKdqMdFYgrVOCSa8ruUp//UQ6SJpK7bfw/PSegp/B1OS3v37o1tbbVDl2639Emr8fV3IjGtE1anvhepMx/1kcQpzrEepR7VJMNJTNOdbcQUI45M0NVFff0DHNN1dmaatm7ZQrNTiBVadFmZugdpvFqifbUBWv++36NtE1XaPUk0US5RqbuP7VLZ6alGNFtxnv3SBphzcJxUF7WfXZ6cRel8YiqZn2pzk0SVaeqiCg31drFnfnVygna++TodvqJAe3b8lmbHtjpV/uoh2rhuLa07/HD65X/8kkZWj1Cpp0SjE6M8T8szVc4CJU5l+HPPnt20ceNRTETXrl1Dq1cfxsR1y5bXWWoK04Zj3/c+euONN2nH9h2MOUcpYFtYXLSaU+Wn+kyl/ZimyZeLXCSpFZLq5kH4RTENEJvj+CKW4tOV4/EKf+TStPDXdqvyV9D/Z8R0mZwmh2Y3jJgemuNuvV5CBP74j09m4oWYj4gDOYcUj1FWl2Qv5eQGxaRP5XMXcuoTUyFu+NNXl8vBKpJU8ZyHah3SS3jzQmoqUleRFopkVZsBaPW+rjPUC7wHKSPU+XAMu+CCC+jf/u3f+D+pSxy3pI0SJUBIrdicyr8h5YXDjXjkcxtA4LQEKZKU+dJmSAJBEly2HFwOnFpWyKq2ydXRCCCZRT9WrVpNq9eso7GpGdq5aw+NTUyzZz7iXoIAs6S72EOz1E3V/sOoe9WRNJnrobGZHM1RL3vgI0h+rtDNDk1wfMJ/mtIwVYnME5z3tYtqmiQxLdAc9eRr1A91fqlAuZlpmt67m7rz4zQ7/jbt3v5rWjPUTUeuHqIVgwP0oeOOo+d//gvq6euhQhfaQrR33z6qzBBnfkJkAvTjnd3vMHFbuXKEdu7YSRs2bqShoUGW7CNu6VtvbWWP/T/+o5Npx/ad9L+ffTYKNYa0pTlOT5pETDPwyAXTqe6Q5xDREs/6ZcOFTdLOe1qToAutf+/e4bxV7n4T01V5xv3s/PFlrPw5gzmYnu0qtEKSiamel9I2IcrQsIRtTI2YLuH2bkXvBwSMmO4HkK2KQwsBEFMEo4d3LHKSI0c2E1Mv5eW8A9KxuyBQLElV6TGFCDrPc5eeMkQOhZj6tqBC1MRjHmp2ED3YpkFiiud1jFEQWPzn16G9k5Ocn1CWZAECkTn77LM5vus//dM/cdYgqUebGYh9rD6UUY4QZPwd7V27dm1sDoB3qkghqYLwg0Rw/nSocXVwf4a6TkzZKzrSzfpOWGiDBIkHPrhsIH7pm9v20I49k1Qr9dPIuo3UNbSKyog1GnnMF4pdVK7laKpWpGqxl6YqBZpijoZc8o6IIhZAuer+k3SkbgKIV35k6cipMZ3EFFmCXKJU9w2cnxC/NFeepu58hQZ7u2iop5tq01M0uWcnddE4zU68Tft2/obWjfTSUWtGqLdYpOOOPZZV+X0DfZQrEjtB4TJVyvXQ3r3OHhiSaEhD3962jR359u3by4H0u7u72LYZ9qW733mH+vp66dSPf4wzR/2vp/9XFNLI2e7W04R6NFQRv2Z2h3njM89m1Pm7aemmK1ecnsJrK1JIRE0QcupWlLR9gS01bGijtbqQmCabIaT3M5mma4Idh4uKImCFTAowT01i2syssmc7DQEjpp02Itaegx6Bj370j5l0wQsd/1WqToomecRDHRTnp9BvWh0fe2rEBMzZSfqEKqSO98sWCSiIKYKmw/4TElNxWBLJqqjSJVi6f1DjOTFTSGo/iDoyYm3cuJGzA8GRRkJlyTvSHpSnSWg95ajLRIX60V6RmMr7TDb5vygNpEhBo7BQPkZCLpxEbz6GWmqKvkGaLLayo6NjNF3uplnqo9LIEVRatZHGqJ/GynmiEtKzVqlURGxXF7DexR+FDSnmQJGzNiGjJQgpbEw5oxNsTIUexaTNqfRdBNMoD5QipvlcjYrgXUxMp6grV6H+rgL1d5dodnQfTe7ZRSv6qlSZ2k67t/2ajlw9QO/euIaGenvpXb/zO/TS/3mJunu7qYJQU10FdkoDMeVkDbk8vfX2W2xT+sabb9IKzONKhWC/2N8/wOYSSEGKFLWV8iyd+d/+G01MTNFTTz1F5TkkWIB9tHN+iwminhzMucNkcSG5rL8Yj+ECR6Y6qZxXjVMtNNxTYoIZhQpjGaYMiGonX+q4yLqTHT8bMcRqribTqWGdC9sZfiVITDFHJPiE95oR06agt4c7EAEjph04KNakgxuBj58K6dEuVuOPrFgR5WJ3sTQhuWvlw4dTQJUfReucR6w0qRKS5ofZEakp/gQxxX8gpoODg/MyT7kz2B3CYsu5QIIUed+H+gVSibJhi4mMWL/61a/YVlFSsvoEWv4NtbkmkiJRFcmpqPLFgQp1Q2LK/YWq3FPpi1M1e2FHDa0/49KQykcTAdjd4j8QYQnsD733XHWA8n1rqDa8jia7D6N9+RGazPXSNCE1apW95REMqpSHSjxyXeJsWHkOC8W2pXM1/hPZnyr/P3tvHizXeV8Hnrv2+vYFOwhwFxetsbVL1GZttizJFkVJVpzEipTImcnU1CypVM1MTU3V1KQy/81MnHEsJS47yVia2GNbkWXRJEGAIilSlChS3EGA2IH38PbXy92nzu/3fd0X/d6DAJqSQLCbBb73um/f5bu3+zv3/M45v5zXh4VwypQqN8r394HpYCnf5U1PEcMrYgQFt5kjoFmq04YTtTHRhMRFnT72BK7bOYW33HYjQge4ZvduvPD8YdQaNSRZBDek1GIVFa8m7DhZbgbrj4+PodPpCkvKOys+zyoAbyrOnjsr3Z5WV1bwmd/8TSRJirvvvlvb7Dps0GqA6SYaUwGL9oAHLhx7DWx2Pcm52cRdz2UvAHCl6/Zin7cN+lEt5stbvB7basFtv8zf+zwNaJZ571FcRGe6BfTcMhmifFz933UPpUKwaVzUkDF9Od+xw/dcOSMwBKZXzrkY7slVMgLv/8D7sLy0JJM3y80EQGSOLLiSGCLTVckCVSlFlzBrGSiRBWRZtK+B64Oozcr0dgKzMVUC2gxYs5O+LU+zdM8SLk0sBKVkBsvb7kVWmVK6Bap2Yrbbt8sNAk2CWTI4O3fuxKlTp+Qft2Ed/oPGKrs+y4xye4OaWB4X10sgTaBkW5Ru6Pw0yJya66tcfmWIupfmyNmznu540yGKYDL0IT3lO+22OOcdv4bUCZE4FaQju6XdaBHWkfhNySltFwE6LOe7oYKbggA1hYsUPlul8rxL5yZlTPkzSTM45lqQ3NRStyfrI888DV93qfsUNpVwlcBPu0A5BKROiio6qOQdeGkL08EabtxRx9zZU3j6yR8haa9Jmf+GfXsxPTGK0Gf72oreKPHacl2st1pw3FCgDpsH+J6HF154AROTEz0w6LmeNI5orbfkBmNufg6rywu4473vwrbZbQJMFxYWEYYVZFkhDSYgchPLnBJLKevIMPqtwOdmkoqLfj2UwOor9TWinzfTq/4CzapKQcqgcbCkv9k+bJ3BuiV5bIyImx/RVrrZIWP6Sl0Bw/X8okZgCEx/USM/3O5VOwK/9EtvkXJoWAkxOzPbMyFRfaYTtbKQNJhwhta4JLYrTXqv2cHhcmUGaRDI2eUGJ0b+XXbNW1Bsl7NmIoJnMoEEpyzjE+wNbs/+fSFY7pfL7QRdNktxWZa+WQYneCSzyfI9mc6ZmRnZRrnkPngxlBlSC04tuLYpAtxXq4VU8N+Pi1JI0XcU9QwsA1pSAj2f7UDZbZ5lduZTukxByFGkEZKogzwr4AZV0ZMmCJG4NRST16LrjyFzQkTyr4KYgJU8qeMpuCfQzGO4RYqA6/RcKXMT6lTYNYomIwI21zeB9v0WpFrCVxuNAtNiU2DKgH5ZvwDTdg+Yzoar+Pi7b8fpkydw8L67MX/2FHZvn8G+XTsReg4qoYux0SZhrRi2yOa32h2JseJGK9WqAFPeSFCOYs+t5/tyA0OpCqsCPJ/LS3N497veIaz4fffeh/PnF+D72l5X8j65zh4wNUYfuf5fHcC0Zzoy144mQm0OTMtVjY3X9MWiri7/63CrvH4Fpo9c/gqH7xiOwBUyAkNgeoWciOFuXD0jcPvrb+21C6UxpFFvyMGRnRQWs9TVSUCdCdO3maTlAPsyEN2MlbHmoTIQtQwjNYM2JN6CR8tUlkvlBI1kIK3mk+skmCyzmly/ZVktsC6fMemIJGHqCrS53wS/BI78d/z48R7gZVyUXbbM+mzFAJVZWY4NgbT0cR8ZkXX3Hfvql7YgykonlJ0j0NNWo+XyrTCQSQ74AeCFyD1XNME5g+spDWA3KbKTXg2xW0Pq1oHqOPKJ/ei4I4hzB93cR+LwvaEwrzRAacv0rARMaQQq4PoO/LCKbpIhilNhPtPcdHySMrWWaY2SUbMGPCncXhYwzReew7tfvwdnTp7AQ987KHmnt7/uBuyYmUStEqAahpiemhQwT5kCr4dON5ICNh/M3yVgXVxaQhgE8HwWtvVmg8CH48+UhZOnTmLu7Em88x1vw86dO3Do4AOYnz8P1/XlOlDz0WUCU3OeLusb4WfImL5SwHTLxk8m4myz472YrEGX32ia4vn53ve/f1nDN1x4OAJX0ggMgemVdDaG+3JVjMAnP/XrwjZxwifgI8AjmLLddCphqIyU7/eiaTjBUKPXA1V04pt/1hU/CD75N9dvlyv/5HrIgNrwejuwZRe8BZtlkEgGjPtJXSX3r+yWt40CBk8St2X1p1zGRj1xguR6+PeRI0d6MgGblWpNTeVjLmtiLVAuM6vcZ9tClcc3GLCvuZ9GJSiaTv3dlvsto2VBPhnDkKC6cKQLk+SJMvPeKST+id2YksJH5FTRdRpwG9OoTe7Guj+DFupI6K4vXKpJDduqLV3plicYdPIEXpEhcApUaz72Xb8Xjhfi0cceJ38Ol8yiyzB7Gr4UaJgKssYSOQSmaoDarJS/FWNaab2EN1wzivb6Kn702CNgb6mZyTGMjzQw2qyjXq1gx3bm7AZYWV4R5jOKY6RZAbKiHFfGnLXaLQGhPBfct8D3MT09jYnJSbkpoCv/0P334LZbbxbn/oMPPoS5uXlpsRr4gfEIXV4p/2V9CbwKgOnFjmvLMn9JVz74/q3kDvzcPfDwEJi+rOto+KYrYgSGwPSKOA3DnbiaRuCuu+7sHY5l+3pFPEOblAGYMqQ0b6gOzwI1+7tdhwWJBBMECuWWo3aDBJn2X1kfOigBsEyqbedJkGjzRi1gFc2jBXclEFwGyHZf+ZMl9nILVk6QBDhnzpwRAxS1pWQ5uWw5yspOsBaA22gqAli7PguK+T4FSfq4ANSKe31j+V4CfGi0MWypbM+aVvhkDnSiGGlRiPxCAXmKPMvB2KfErWMtrSBvbkMwthORN4p1bwyxUxd21IJasStpPwQEVAQwfzSJBZwGboGZ2QnccOO16EQpnnrmeZydX0C9OYYkA2K6oCRPtc+amiMEfK6ZJqcBjSmXdymEVfNTjRrTooMgbcNfOYyx/DzyNBbWlOX72akJOEUqwJQ3TswfDcJAboioYSYg5ThzzOV6KHLEUYxu1JVh5bhIhBS7bplGDGTlyZi+651vk4zTQwcPCWPKSC1x5kvFeyMwlXPXyyG48NO/FXNuz/dW3xX9aKqB9RkWvff+EojdqiWpLlu+/vvrLO/fhirGFkByUJJT/mzb1/Q5HZmy9GQrALp5q1IIo/3Aww9fTV+pw2N5jY3AEJi+xk748HB/9iPwmTt/UzbSi5ERcKdcGDNNyzE5fS2l6vEGAST/JtC0jB/BgQWR9jVuy4KJ8iRmS/F83coDyr/bkrvdZnk7BL9clwWndtnyeuz2bVA/943MGxk1Pvg818Pn+D5qQm0HJfuzbKLqgXhjWrKMqo2OKsdY2eMsA2MbOF6O87HrtEH5sk6JtiwEeBKQxVJWj5EVBYLAE9AGKeHTsVRB5DTQ8caB8WuA5g6s5XVEXhWJ8JDqpmfcUw9YFDl8OvGLFEVGxjRHJfQR+g7ibhsj4xPYs3c/jhw/gbmFZTgEv+z+JOvoZQboCrkedq/ajDGl8516VmFlY9ScDqpFF37WxkjnOBrd04i6bawuL6JIItSrobROJRNMI1YYBvCDwLjnFYxGMdMQdD9ojLLnluPF11niJyjlueaNCLWmq8vn8d73vBPX33AD7vmbe/DSseOoVmrCmGr/+ssFpgrONntcDLRaN/3g+3RN/fX1rzN18m/ZXtS8R8f/wofy8uYUXbACGz1WXr5/TjfTaZeBqV5DFx77VsBUO5ZtHKfx8Qk89OiwJenP/pt+uIWf1QgMgenPamSH633NjsDnP3+XcR2ruUnAHKcQa7s3IFWYPLI35vVyAGJ5cuL7Ce7IZhHckYVkObv8sEanQeOSnegGAeAg4LQAhD8JQLgN7oNlVK2ZqVza5++WnbUldW6PzCjfRyc+wQuD9alZJRjlw267DMLt5GyZ3AsBpxpNyrmq5WO36zFRsQpDLDOtf8hzBBh0ldt9YFcilq45vytrmMsyvkeNKJsakPMMEfnjSOs7kY/vRyecwnJSQeF7KKTUr75trkNYWfKARQ7KQh1qVXO68gsBhI0wRNxqCU84MT2Lk2fOSgg/9a3sBsUYKbU72VakpvsTweem5idPMlDpyveLRIEpuggITNvHUW+fEI0stbKd1pq0TA1cF77HeKx+Qrvr+xrvJM0QKCvQyK3eNWNvfHqZpDq+vFkig9puLePd73w73vSmN+Gv//q7eOqpp9FsjkoWqoKnywOmF/vieHlsah98lkFp2XG/+Tb7xsMy9iyzmfZ9Zeb0Qha1v21b4bDv6V//PPW2SYZcsKVr+GLAefO9JjAdakxfs9PPVXHgQ2B6VZzG4UFcSSMgwLRUsldgqiCUnYguYE1MyZCgVNmlzR8shdM5PzU1JeVwAj7LAlqHu4Cvkuu8zCqWQaAtxdvSvQWgdj1lBqfsjresqd2OZVS5jAWNjMdaWFiQfWQA/o9//GMBpASm5UncAuHy0Zb33e6vBUeDx7jZsurDN2VQgqvSyoUFNVO+gC5GcJExNcH3aa4SCA4f4aHnFMgKD5lTRV6fRT6yB+3qbqxgFCt5Fa7HtqLmxkMiOUtggliTXb4IUrNEQF7geWiGFdSZgZoVSLIcK4yhos6YJXJKMLg3DGi34NT0eKL5iiatrTSmEheFVIBpzYkEmDbWjqDZPY1QTEsZovY6ok4bRUYWN1ODGvW4josgrMiWCDJlmAbGrn++tRuSlVdYA12nvYq3v/Xv4B3vfKcwpj/+8RNoNkcQRbFp93q5wHRrMLYlML2oxlTX13vvJepRbVvTwfamm12z1iAlQFxlyiUZjN4IXAyYMrGh3F71YgB8EAwPfmOM0fw01JheSVPCcF8ucwSGwPQyB2y4+HAEftoIfPaznykxHqa/ttGeWbaQznwWCK3+kcAmTQiMLswotRMUGUh22iEAvPbaa8URbRnIrfZn0PleZnrKoFUA24D21eaIlt9DQML94Gss5dpuT5xweVx029PkRYaU+8jnuc/UvFlgaRnRck5p+Zj1dwPSrVzUAgnT4arfTejCI9ee8spy8UEWyjLIXXGcb3zQVhQJ6MuANEba7aBSqQNuFeuowx3dCYztRMsdxWpuIqHcisRGMWKK2E6jg3Lpbc+Sey794XVbfXc9wWqOZs1H4Vex2k6QFC78oCLMI41SBMNyRYgRy6OqVASrrktZAP/SCCk+xF5FRpIu/ozh+jGaboRq0UaQtFBdPyKlfE9iq1IJ6fdo/icwNT3WSdYaLllancp1kOu+W/ZXzn/eTzrg81mm55tyAMafra0v4dZbbsKvf/KT+M5ffQdPPPEkfD8QULoVY3qxHFML8n7a5+yC1y8RbA6u82IA0ObiDrry7eelHBtll+Fz/GwkSSxnv1arChsfx1Gv3a/edCmDrzeqZJY3j84qg9VLGQ8uP3TlX8pIDZe5kkdgCEyv5LMz3LdX5QhY85MtR5cPwrKLF/Si50QvIsUBNtVoLbkeslnnzp0ToHX99ddL+0i7jp8GTAeBp2VM7fsGJ2e732W2kstal34ZtNp1WXkBgSvTCGy+KPfbBuqXj72sVR00kHCi7rHHA11+COY5oW8KMg3gskkEltG1jPCm76Gpi25zJ6QHx7sAACAASURBVIefpWivrsH1KnAqYwJG85GdwPhurLsNrGUBUofu+wCJAEe9tVAkpxmkdPsI89ob3P6+VvwCzaqHCAHWuhniwhNgSkbVSWNIFycCW+E4ydayiT2Pl6Ynfc1CSQWlyrJ5To6wSFDJ1lDN26gVHVRbL6ERnYHPvFgBvQpMyeAKcC7zsgJQdT/5mgQbGMAt7LmRo8g5M8CU+0z2VHXFK9i3f690f7rvvgN47LEfivlJ5QFc6+W68i+/fF2+xi/nS+NvC0z7Gk/dZ557W1mo1eqYnp6Sv2kYm5+bE6BOYF++MePnnozpZo9LAab2Zs4yu2RMD37vwcsZhuGywxG4okZgCEyvqNMx3JmrYQRUY6rmmnIJXSZ+4/QVraOAhhwpA87pABcn80bG1Or5CEzJQrK1J0v5lg3cyhyxWe6oLdOXHftlgGrXVQaOVr9qO0n1GUlXWFu+TjDKf3TSW8MTpQdclgyONTtx++WYKG7bHke5e5QwbYYxvZSyJtfDCZ/DV47IshrYrdbBvvUxTU9s5YkCrdVV+c2vTaLlTyBp7gDG92DdbWI1Cw0w9ZEjRuHQIGXYL3Hkc4cZWG8kGdKKU45Q/j8Suhiv+WinzD710MlcxLJsIaDUKwgKpaCvbCgITF3m/WsZfwMwVW1rwBQAcrjJCipZCw03RnX9KGqdU5sCU5uTSoGJbp26WJMBS3AvEldlSS1jSkafuaabAdMoWsf4+Ai++He/iB88+phERtHIdzFgKkByC1f+lcKY2s5PmzGmZeNR+XPI4+ZnvN1qSztXyllYRTh9+oywpzKOBuD3pQJqMny5D92+a0xywPjEBA4ceuDlrm74vuEI/MJHYAhMf+GnYLgDV9sIWGCq5VDlVKzmjOHtykaZ8qjWA+0SWwJTMo+MXSIjecstt8hPy0BuVdq+WIh9WbMp+2gNQqYjU3mitMBUS5S6XZsCoIAwE1BqwSfBKZchkOaDuli+l8tZnd1g+d6W+HvP27GzeseSU3lLkFkCOroeAi5Ft1tN/LkDRGmGPIlR9Rwk3VgySd3qBFr+JJKRXcjH9mDdG+0B08ylbrPNjAU1PYkqVWOeJCQqlTRUZcBFcqgUpNNdQ7Y6jzysoz6xTX4yaN/hDUmRAFkCFGQzIWws9Z8oPCpMwdapG4Apt1U48BhHVcRogK78NippGxWW8rdgTC3hLMBUOjAZVathfGV3pXxvwFKuYEpYvk0Y0zTtiNzgS1/6Ep5++hkcOHC/5Jjy5msrxlSHZ3Pn/ZUCTPWTaysZff12uYRfBqUEh3ESgznFvEOKulFPTlJunWuvSUoF9LPrIE2169vGx6Wyx/3leCN46KFhXNTVNq+8lo5nCExfS2d7eKw/lxH44he/0JvIVSNoOKqS21lAo3lNCsLUOZJtKQXr2zK5LUWzpSf/vf71rxeQUDYdbTqlbZGD02PCBrSlXMfFSuxl85ONoiJQVdOMdn4iAJXQ9pUVYXW53OTkZC/iygJbHptlTrldC37l+Lke07p1s+NSYKpMZRlUk4G70PLUf7fV9g6ujxCSrOXa8qLEOs1MTSFOXSRuE2vuGOLGThQT16DljWExcSUiygtrQNaVOCiNipIO96IN5T5VAg2nd7IMge/Cdx1kSYyGG2E8TDC/FmF8x17Mr8dop4XERaFIRGfKHABhMBnVxVI4XPipo8C0UI5TpBbMCDU5pnnUllJ+0+1qKR9d1NaPomIYUwJarlebBoiQVG+MDDBlmZlKEmHT+axh8HvucKMx5cFlaao3F3Tquxqt1Y3WEUVtfPkrX8GLh1/EvffeJwA9DCtmFZdnfrJgbwuY1s9pKi0gUtgtdJoXl39szVQ6WwLn/oYHZSiWrVc5jLlO5SLt719Zz60AXeO7NntwHb0bhIEFtqqUDM1PP5ev+eFGfoYjMASmP8PBHa76tTkCd33usz33vQWB5XI1S/epYR7VBKLxPGFY7QFTW3K37yPoIwM5Pz8vsTwX003aUd9q4rJgbsMEWQKmGw1JCh7L+2X3wTKzNmqKwJQpArb0z17rNnu1zPRaGYAFxBZos7tQPBCHVT4mYZlKznF7HFRnitN8k4cN7R9kWwvHRVI4WF08DzfLsG1mBknqInUbWPfH0a1uQ9zcgW44gfWigrjwkbPdJrvMqy9ILUkG2PGvIklQDTwELPUnHRRJFxXfhROvYX3hONYjYMdNr0erYEZqICYoiYNyVF2qOKYPTN2MoFQZUwtStLCvy1jGtJKqxnSy6ghj6q8eQ+ARGPPE0tSk0VXSUcAU0m1p2QJTvk6AV4jm2RitKEmRJhAKTPlPdJFifmL2aQudbgtf+cqXcfTIS6IzJUhnjqmiyFcQmG4VOsobhFccmBpEuekV1Wcoy5+VQYmMXm8XpgJs9rnbqurxcoDpsPPTa3PeuZqOeghMr6azOTyWK2IEep2fNKNGA8zJjprIIjKCBKcW5CkSoZu8H7BvwaOd9LgsHe6nTp3CW97yFgF60oXH9Kff7MAvFZjabZV/bjWQFigrI1TKumSqAJk0w4RSV8cHJ1xmr1q21Tr4Lchl2Z/GKa7Ltlcl4MmSRLSV+jANCkoyA2sKKQPNnFFLWwBTstG94yvJAzLHRZQ7WF2Yh5cl2DY1I73rM6+Bjj+BTnUaneoM4soEIreBGB7ijDmnBF19n7yeZc0MZdi9k3YQ5BFqXiq/d9eXBaCSlZ1vZ9h5/e1oOw1EjoJdTROgltTKP1xlRQUAc73aktTqMqV9quSsOqi4BfwsgtNZEFZ292QDwcphZPPPS1yUAtNEwv4FlEqJvh9KxcYCIkkwqQIiQZHrUTXQWcoSfi4GHp4X0ZrSdOW5CDy/BEy/gmPHjuH+Awd7ncw4UlsB05dTyt/ympabhIuxn5sb5raShchVJ2/ZSm5g0jbsFdpLgvB6gf39z7dev/bmyHzcL8gr3eq4ytWNwc/kxRjTB4al/CtiLhjuxMsbgSEwfXnjNnzXcAS2HIHf/ntfRBInUsrmIzSGIOXBHAWlNDtIT3ZmHKoKUZ35/YedlGzZfmlpSSb+22+/vQfmONltNbleDJjarZTfewFQ3qLMb7WgVnNo5QZcX1laQMbUAtNGo3EBMOV2pMtQFPXC/G2LUgGuBLg0iRljlI19svts9aK9fTfO/ZxE6hbAVIxoCk0vMKTljo/MDbF8fg5uGmP79DSyzEHhN8WV3w6mkNRnEFXG0XFqiAUM0uBCMMksUIV43K4LMpIJ3KyNIO8A0QqStfNAtIpqUKAa1FFkARY6wPbrb8NyVkXk1FAETS37Wme/YRkZCcUYp4JlfgN67f6rOUo1pgH3KOvC6y5hPMxxzewonIVnEZ19GgGNMQRs1LCKs5/Hr3mtlhPVLNc+MOUfvRsiAaYs39Ogl13ImAob6yFJO8qYfvnLOHHiJA4ePITMXMtbAlPtCnvZj4sB061kHJe9kR7Y/CnAtJQbrEB2swPSFAkL8uUaLGfemm1t9Rm+mCv/YsD00IMPvdzDHr5vOAK/8BEYAtNf+CkY7sDVNgJ/7x/8fenUtLy0hKnpKWX8TPccTkACvsSdzxJuP5y9DBa1vK8gih2KuAauk8B0ZmZGuioxK5GARmw+JfOS1YkOTlzlyc+anwafK5ciN5S9SwakHjgsRVyxLMxkAZbol5aXhWFj/NDoaFP3kaYpAi3Roqr2MokiNOo1CaTnhN1aXxOwx05IGjmkzzvs5S6h9WQKbeajCTNn3Ce7MDGinm1AjeGpd12ZGB+bG2uZXilNC2NZx/raqmR8Nht1CZxnuH7q1+HUxlFUxpD6I4jdGpKcpX8XOVt5egyb59llqTtFkXbhZBE6q4uI1peRttdQ8xyMVENkcRfdKIPj15HXp1Hffi2WijraXgNFdQxpzuxWa5LzkZO1pTOLGlOa8yV8X/Ndybzz/CWtFvyKDy+L4OddeMk6ml6OXdNjCBafRnr2x2rCotM/I7jlGGp7U46hJhho+DvHJE0J3pkpZeIQ9OIUQKqvaxnfpk1UGMwvz7MrWQdf/epXcfz4Cdxzz70CZJllWsgxEAWrhtKWtm2KlIDJEp7TwrfeQph3yjnXRbi0ffbSvzUuxoratWwG8vR9mzGm/Xxce6MgN2yeNXwxEkrZW2vCKwPMPttvgG+pQcOGoypJVhT3mrEwY7YZFh7GRV36tTFc8socgSEwvTLPy3CvXsUj8MlPfxqdThvtNsPaQ4yNjYs2cG1t3bjT+20/eZiJmezLWYa96bBgCTARdpHO9+XlFYyMNMEOS2QZRSpgAKxlPAVwZZmU0bkMf9pOS9ZkVO4aVQZqZRNSGexyP62BqGxOUbsMARPbe+aYnp6RjNWV1TWst1pIki62zU5htDmKLE1MfBEZ4wSB66Die9i5bRsCn/3pGbOzDj/wkeWUBShwd8i+Cag1GMYYd6QUbCrFElZuEg42lD/ZiYlmKtMK1kIcTU1gyDld9mpOydipic96HtKCINRD7laRezWk7AIFXxjTDrNnnQLcbWaEioYzi1FkMSrsKU8oGSfIEyaect8crDtVzGcBTq9lCGeuQSuYwGLsouNWEaW5ZJpKB7CkgO9XADdAtxujOVKTHvbUw1LuwXERFpnxUlkMN+0IMKV0oOrmGK2FCBafgbv4nHF9U3LBMScYLcSQxd8JdglUKZngzU+SZPD8KjMAejc7BKEEo3ZMOeS8dii7qFWrIlGJ43XEcRu/+9XfxfHjx3H33fcIMA2DiklFECpbGdpeAkUJefa47N6tWQ+rSgB9L3CLYonLf1yMdeTNVF8xYgGwAsqLs5j9NqK9zwXBKQ1pRlbA8yQ3U1IRMdFbPcK0/7ddfrMjs/eCFoDKHl4ASjcC5yEwvfxrZPiOK2sEhsD0yjofw725CkbgPe+7Q5ik5sgIom7X5HS6mJ6ZxtrqqgBUTlb1Rt30Eyc7yO4vViNnwobMBMQJMopjAQM0mwiT6LqoVitIE8NiGXOKBZCWNWVMDZel6Yj/yqV4glauk0CS+8POTRbEDoJSvm5ZMwtyRU/KDj+MT3Id7Ni5C3d+9i4Bw+fm5vDd796Nxx57BLOzU5iamECn1ZKJmrpH6h2ZlVmvVLBj24zp6a5scr0SSC4nQ+WFaXYc+AxzJ4JS+7X67yWLyUzULkPyA7gSOl+a9I1WME5YytYStR0/RRAxvLwtbnXpkuQoiBNTEDWkbEsKHyl8FE4FBUPvnUAzU0U7zF3o60shIfmKHbJE45U8aodzYNFr4tn1As8cn8fY7hvgT+3GYidHhymqrLaza5AYikKkCY/PQ7XeQKuzDi+gfADC5pIlj6IuGtUQTp7AL2KESAWUViSMP0U89zyK5eNyvSgjqsCUxxwE3B/tAGW7G9GMFydk8j2EQSjvs+e7YOvWUlqCXI/CdNdBo1rUXROd6eUAU8fkpm72cS+zgHITZM1DopDd2uC21VfHRYGpcc732c0L2/pu/XVk0zY4tsr6EkTT9GU/e/wslV369jO1QR99ka5V/X0vma164HRzRncITK+CSeQ1fghDYPoavwCGh//Kj8BnP/c5HD9+DAsLi7jxxhsE7FEfShMQwR9ZT05S7CfP1wgaWP7WbjCGzzNtC3vOaANaGcHDEn6324Xn+6LxE2OKMVNZYGozQwkSrSO+7Ey3WaRcjlpYAlTuE/ev3NfeTtiWQeLyti2pvGaaAtDE9P73fwDvueN9WF5ewo4du/CDxx7D17/2b4RVDANfwBSZS58lZIlQoiEnRaNWQ54mkv/ImKUijVBDhDzuCltH04+wpTIGNiqqb95RcOrCN5mfPI5ybqlleKUjE0Eux81nuTxHnMaI8kgMQb7HiCM2OSBATrS0LQDKkxag7FnPf2J6Eh2slVEYM1HBEjkkJqndjdHpRLK8H1ZkXW0vwLIbYL6VYvu1t6AysRNtluzdUI4zibpor60iiVOEYQ2OX0E3SZAWCSanJ7G6ui5AvFKpIokjNOtVYZwrPuAVBKhkoUlpJkBnGUHW1hguYetMkL+IS3m90KWfgwoKHiGvDQJTalbrtTqqlarKSJivaXJM5Rox4fBcXhhTOOhGqy+LMZU8T/MQJtBU9aWzl7CMphOaio2NPlhsX5f1ob0YMBWwaJCwVsrtTWGfPd24MQWl/SQGdkXzTI6vMsrWlCilfKvfNW6+zYx7lwKqL2BL5az2O4GV3z8Eppd1eQwXvgJHYAhMr8CTMtylV/cIsJQfhgGeffZZAYUMmOc/TsTU5bXbLZn0q7WasEGMuREtpTXmlCKkWBLlssq86GSoJWdlsXo6PDOh2knRtka0DKllEcuAjc9ZNpUxVPy3e/du2VcLYi2oUwA9CAiMaatg6dnHxz/+q3jbO94pGaYEzS8cfhH/359+EwvzZ7X0LPO+9MWUaZV5n2kSC+vI3wl0up0O2qvL2DM1KqXxLI5FI1kJCMAIwjMkKUG0IU+NlIAjERJ09srFpdKpSUWwZdvymKQsvVabql4U1os/9XcFYZosQNaTgFR8RNLgyTRIIAgRNpFZoFS5OkiyAnEGrHcTROZ3L6xI1mervYL1xMHUrmsxMrMHy+tdVGoNAZNRu4WjL76AZqOJD374I9h33Y343kMPY37hHH7tE7+Kc/Pz0lGIubBzc+fw1E+eBLIU9SqZ4kx0rHTfUyJBKC2mJ8VzxvUvHn9z/WiCggXX1Dy32m0Bpjz/0pnMXI95qoBeGNQkEZc+r48wCOTvJG6h213HV3/3qzh18rRoTNkfPvA1bUHGjRrT3s2Wg8zJkTps3+n32GUSz7xxcT1fdjmhYY0YlXc2JqrMZ+vWEqC9tG+KizjrS9B48FcyoBd7lHeDFQ+b/KDsN29q7Lv1WtkQCWWkvLrUFvtYWkbZ4z54polNPtel9/J1dn4atiS9tCtjuNSVOQJDYHplnpfhXr2KR+Czn7tLJuTDhw8LYNuzZ4+JzwFGRkZlUufEZSd7O2ldaJDQAHmd4EyepBhNqANUk0XPwS5B/VrCtm55AlOysPZhdaRWD8flWY4lC8Z/dNGT1d23b5+Yq+xydts2QL98WqxFhbsXhCHe9/7344473ifAtFKt4plnn8Of/advYPH8uV6uq8yrMg9Tn0k9noJAAlOCErLBaaeN2WYV440aQpads1j0lJLjabWSZIrFY666S9cP4YIgNjaGk37EFDenQHuT7En2omf3JAILARe6bzQHSU4nZQoqjhQJAfM9BQwEDlIypMJWK4AVKazjopPkaMUZzpxfQjsDulmBsN4Udph5qWcX1zG5fS927bsRi0urCIMqkm4L3dYazp09jX379+N3/8v/Ch/8yMfw0COP4uDBe/COd7wNExMTsu3ZmVnMzZ/DH/yb38eRw4dRCXwZCbKbBKMVnneXJrEyI2nAqcFAZGjJWtvuZARGK2tryF0X22ZnTSB8LufNBuqLdlkMUH1gSoY7z7uIoha++o+/ipOnTuGev7kXnU5XxsTnvojxSa9PxVAOMjdD6qocgs596nBFqkvTEG9eeG24PjIavngTwHPjuAip2b1ILNSmXxsD0o5L/Wq5lFQLu0wvxaDXhnbjVv62iQIbt2UaShiDlOF6MT4xjvsf+N6lHuZwueEIXHEjMASmV9wpGe7Qq30E/v6Xfkcc+SdPnhSQxN72dNQzr7MP8BRMWj0jJ904jnqgSnRq4qJW8wTRmzJWaa9sKFiJVm6jnVS8p8YnC1ItIO1PnPq6ZUIJImmq4oP7SFMVy/kEqwS2VgZQNjzZ82OBKRlDgtx3vuvd+MhHP4ZOuw3HdfHoDx7Dd779l3AZVVRietRbr8fD4xOXuQF/PKYQGUbzLnbNTmJ8rCk60DyNBJiS0RRBpuuBGCZNOTYePD+E41JDqdtSJslGIPVTCziOlgeTsj7Z2DTu5cALo9szl6iPn4kA4rOyXisHaOexAFO5cbAsKvfQ8ZA5PpZaXTx95CgSl+1N6wgbI8KMrq62cPTEOUkD2LH7WsRxKix6EXexMHcOSRph2/YdeNf73o+3vusOnF9exvzpY1hfX8HePXvkXLNhQbPRwJ/+6Z/iheef6zVoyEzElrCQJChNybtnODLAkGNOsEnQLUDQjNPK2iqcwMPs7KwAVl6bHI+UXazM9Uf2lM8rYxoijSl5aKPTXcOXfudLOHb8OA4dfMCA9UI0yBaY9j/XvPZzeAHlCyoVCF1fDGJpnAnzLF2teP1VK6AdLWF1gDcKGaUdl8KA/u2/RbYyP212g9MHnQq1ezeZJf3opQDdi+31IDDVmGQjbekZxBwBpvcdPPS3H4DhGoYj8AsagSEw/QUN/HCzV+8IfP63voBuN8L8/JyAzxtuuEEc+gR5LPF3I2oaC8k3tYyUNRSRYeJz1qxk2xqSea1WawIK+JptYyggz5Qc++YKZfUILu16rQnDMqr8m68xsJ/L7t27twdECVQXFxflb+pgLZgutxA1SFNyNvkQVs31RGf6tre/Dc899zzuufc+zJ09Bd/R/u8q5yPzRSc4gSnZUrKUKhMgGOLvdSfHRLKCHZMjGGlUpY88/wVirFd9JEvDjkMAVhHWVPC5a3Wn2klLesAzsUBEfjpzW52ehacEu75Yqfh+R53vIry0DJ8EKCkoNbFVBKMsRbP8bTWXAk4NMKU8YLUb4/FnX0BlfAIjUzPw6w0ZS5rfXjx2Gi+dOIdtO/eh2RgRcNeshoja69i+YzvOL6+gkxW4/e/8MkbGxlFFIi1TyTCPj4/JDQwlDy+9dEzOH28M+JAGDsw3lXHMNWbKsoXSLlXHQfTMSarjnsqOy2vLaytwK/6FwJTSBMopaOaSHFM1UanrXkv5npdJKf+LX/wiXjx8BA8++JCUtYXdZxqCYUytkUm6RhUxKk4XzVoDtbAKL2eMGBW5HpqjY1hvd3Di7FmkvDGrhMKcMnlKQ/QvD5jqfd3Fy/KbfRttDUxLELukSdVnjQvfjLuteuh92db7cCn7NwhM+3pr+XT1KgLs/HTfoQeu3i/Y4ZFd9SMwBKZX/SkeHuDPewT+wZd+R4AWGVOWyK+77jqZoBkdRdaUXZE4ydNkxMmGRiYyjgQKDKMnCCWQZeSUZfio2SRLxvfx/XxfrVaT8qaCT9UMEhBY1lTZUjJc/cB0y6Da3tzcP65n//79sh4aodhhiu1P+TzBlO3MNDiOlsm1QkbGRXEdLDlLjuvyCurVCgKt2Ct/R8bSAAVtLoAeW6oudwcVmn2KLnZMjaJZDeAwPB6MXdKQd2Hz3AC5EyDOPfnpV+roRmnPMMMxEO7K9CAXvaABxGXWlGA099RO4zGuibmhYahjmsQIPReNio+zJ44iKDQxgGBWXO4G+FpHvXZicpE5HpbWW3j+6EtoTk6hMT6OxugYJmenMDkzhbA+im99+26cPreMsNKES1bVcQQw/sqvfAiPPvYYVtbW8cGPfBijY2OyH+fn51CvV/G5u+7Etm2z+O5f/xUe+f7DOHDgAOKIOl1XNJ1ybK4H12MJPu4x3krhOcKQisSDmkcBsUYfy3Pf7SCshmrKM5pnvk5gqmY6bQxh2VRea8KqFgzgj3HnnXfiyJEj+MGjj/WuWzWsy5ntnXc+E2QxmkiwZ3oWMyPj8LNCADqX23ndPrSLDAce+T7WoghOQK0q83xzFGGA3JiIBsFc+e8yqBQD2+VhWbmOLBfZu5Z6162CfF6L1E5zTPmZ5VGKfKIcNXWB4/5iwPSiXKm8aDWm+rkr3XTobZ9ZgQMC0wMPDBnTn/f3/nB7r9wIDIHpKzeWwzUNR0BG4Cv/+B8J2FxcXJKJ65prrsHKyqoAPEY80WTCknwQ+DLBEQwSmBIEUIOqwLQl4JSZnhZEWpYzjhN5L13+nLC1NSmzUek296SMquH7qmOVPFCTtCTubLJ/JaaT62X5lj/JlJ45c0b2nwCTIIbrsBO9LekPggLLqhLQlY1TZHRFtmmwgeStyyxLYGQzKtkL3pbKC/hFijG/wLaJEVR9ICxiNCueMJtxN9IycVhHlPtoZz6279mPt7/n/WiOTcH1K7K/Vq5g2VjbEvWCS1Sc3zmSPJFA//MLy4joTM9yTE1NY/v0BPKoBXTX8Off+CMsnzuOiptJiL4mfRIcUMtJQKIGH0ZMUTm5uLqGM/PzGJ2YQKVex9TMDOoT4xiZncH45Ay+/of/HmfmVjA5sxO5U4HjhVhda+H219+OUydPSCD+7bfdgmqtSsQs5e1aLcRHPvIreP3tt+KHjz2Cv/7Ot3Ho/gNIolhim3wvEJDkuT4CGsniRG6GxKDEVqKMrqKJzgB0kS0Y3SjjtAi0atKlzJc+93Yc+Zq4zI3RRllYU0YuCkyMjYmB7d3vfjdePHwYP/zhD2V7vCkQgGuYanHbW+Yw7qKWp7ht/3WYrY+gaHXUWEVIOFbHulfg4A9/gNz1UanWEdCMVbjoso2CGOlK65KV9qLnezKOfoclzVHd7KHX8eavUT7Q749lbqDIrme5JEiwMQRv7KpkdHlTFidwadS6fHL2ot+cW7GpZZd+eQXMTT7wwMHht/FwBF61IzAEpq/aUzfc8St1BL76T/6JGFHmz58XgHft/muF/eRkzlgljSIi46YxTwSlzCkVtrCiLKoak5RF5QSv3XeUw2FHHQJcriuKlM0iAKYMQPrMSwA6wYSWay0w5XiJM71nQlHHOR/UlXJ9ZEtZHuY+0ARFIGOBKQGnzWa0z1k9q9WilmOrhMFVrswE29C1brMXlVlSLk2BqRhgigIBUjS8DLtnJ1EPXeTdNVScDKGj5hsps/t1ZF4Vq1GBye178KGPfgLh6BS6BC9dss1dGStl9bT8b2UE3Kg1LTEhgKxukuY4v7iE3Xv3YW5+XoDVDfv3Sh96dlT65h9/Dctnj2Gs6iOkozyhA14BWi7h8QSoPE7Vma60Ozh5bg710VHUR0Yxs20bqmNjGJmeRrU+gj/84/8Hi8stzGzfI6wpo6GOWVA4zAAAIABJREFUvHQM3aiLa67Zi0ajJk0HajWG7xeSgcvroVLxsGvndsRRB8deOorDLzwrOk2W1cUFb8vnnofY6EB5rASbEjEmchKVkFjAYzWjAlxd5uSquU7zT/UaFblAqQtRj5EUYDoqy1KywhsbVgrkWpN2ptrO6sJgeF4XBfbs3omPv/+DuG7nLmStjlwrXuij6wHH58/hm9/6S6y2OgiCiuTTUn4ANgcoAT9bHeexBEFoukOpbqQvRaXJS6/zwQdv5DYDfjyf/EyohljHgFpbNokgKA08Hy8efgErK8vy2aTeVrS7bLywhQb2YtKASynlWymGrl+v7c3UAQSm939vyJheqfPDcL9++ggMgelPH6PhEsMRuKwR+PI/+kdSpj937iyOHD2K2267DfUa2ZU1ARqSocmMSGGx1NVNIKTAT93UfK3sJBfjk2GtWNaXyTEIDNNKsOr1gKk1PjGyh+vTCaxf/pNJO1M21XaAYkQQ/15eXsbZs2dlf/icZUxFA2om3DKDaiOkuJxdprysZUxN0qcaW8g6SXyOAabMNaXuUNjVQnor1dwE1+3diUbVR2d5HkXUQtVnTyI+XLQps62MoJW5GJ/ZiY9/8jNAcxLt3Bf9JXW8tnzPUjSTDMje0XkvliYyhWSU8xwVpgFkOeYXlpAW2olrcnIcO2YmJbS+7qb4k3/3+zh/4gWMhsxLZf5qrHDbAlPDmjK2KikctJMMJ87NI2w0URsZw/TsNozNzGBq5w4sr6zjm//pz7Cy2kG1MYZqfRTVehMnT52Rbd96+20YGWmgUq2gVq1J4gC1lWzjykYA7H9EYLq8tIBjLx1B1OnKsZIxZZmdZiruB1lgnl/GS/3ar/4qbn7d61BvNBBHzFeVlFBlsk2ag1b7baC9aWYvCQWq2ZXx2uSTwHsb5rqyYQQfrADw5kkaQpBB3OTB60FyEpIUcauNQBjhmkSnrXc7qI+NYrXTQbM5iihKkSc5qpUKkqyLgvb9XiyYykQUqBldcOk1eSVXVnvT/RDAvflrWjrXGzmbJMHUA5r77r3nXhy49x6JOGMeL8ecpjyOkR/20zDKa7aflc22tiFKyixUTurQg+6/uxwTVV4ngenBB4ca08v60h4ufEWNwBCYXlGnY7gzV8MIsJTPsv358+cxNzeP2267Vdi6dfaBp+kpVC2gRu1oD3RlZYzLW4xLBK0auG8zEaXtJ9uXGpMQWTDLYtqJjWyXjYnqv6YZqL2yZUHdoHaB0uiqArt27RIgQeMTWVOCi+npadlXvk9BBlNCB7VtF7ZvLMdScb3sZMT/xILE1pfGyc4ZVluOsjOSox2P+DczW4sENS/FtskRVDwg66xKJ6gqQaXRSiYI4VZHsNLNMTK9A7/26TvhNmeltG+PybK4ZJ/tmFi3vpSzTamZ5e84zQUotbqRlM/r9Zr0e6r7BcYC4D9+7V9h7uizGAld6bJU5DQEZYY1tcwpdbQeUngSEXX09BmsRRm6rIJTgxiEqI+NyXGfOn1OAKlIACS438Xy6hoao6PYuXsXmiNNTM/OCAuYJKpp9dhlQHrcCy+LleVFvPDCc4gIBMl0ujz2TMrwdMOz+QH1yASmv/3bv42bbr4ZrXZLb3As8DESC1ueL9ehFQMZJGS0kgrVLkRIBG28NglgtYOZ/uxdMzYlymZusgeA/HPQqFUltorNFyg/YZMDvp/HwAQDAj6XJjcaqHhzFWTIBZianFqr4TRtQPX6LH2LGGCdc4Plp0vHtdnzCkQF1co/SWXgDZTjoLW6hsd/+CPJkT157Bjq1ao0JCCjLSB+K8bUGPGMDNVICEy2xSWYsyyratlnXrebgVNqTO//3hCYXg1zyWv1GIbA9LV65ofH/TMbgS99+R+iVqtjaWkRCwsLuOmmmwSAsuzOyZdgj4wSAacCTbKXWoLn7wSAViPKnWQJ1oJMjdPUCcm2auQyWuZnBxrfuOs1p1QNUVrOlwAhTo6mvSQZKjKjBC8M1ufvfM/p06dle3zOajP5Gve7bKzqOb4vYK80S1UZUe26LiQfXdXM2hS3PKN/VEZQ0MyUsfu8IwBFYuyzBI0gw0SzinrFkx7wNB4FBGSmk07mVpF6VQmrJ2P6wY99AtWJPWjFnpTDCbzJvtmGA1aSoGNRSjKQBgdAxJIzdZq1mjDPQeih4uXw8wgztQDf+PrvYf7oc2h4OarIkEmIkeouuQJNASAwJZubo5MDJ+aXsNiOkTg+4oKgnIsabaTnY2RkTLNYGZPEfUhSNMdGRY86PjWFsYlxwUZ5akvqibZO9YA4amN5cQEnTxyXtrfSUctk2xKgauyVK3rmyakpfOG3voAbb75ZEx2YPmAgjY3U6llnxEFfitcq/W6BkQX3PQ2nbQ9rl90kIsmmI9hrhtFQbu4gyVNkboHUIdvIRhOAX7iougG8wkXUYVQVu5eR1U5RhIUBpqZcb0Cy/Vxs9qG2JjUlVkuwuo8Q9W0bpAo8ELLERpdNqQHPYxzj8HPP48TxYzh6+DBOHjuOcZrUBPDz/G5OwdrPhf1MihnNmBO1NezGR/laHXx1KwA8LOX/zL7ahyv+OY3AEJj+nAZ6uJnXzgj8w698GfV6XZzt1Nu97pZbxJxiGSQ7wVuGVCOTnJ4ukhpAmyFpnyeI5fO9bjzGtCJu5VTZT4IvGlUIAmp1dpXql2mtPtVO0pyEaZ5aW1uTCZUGLRo5+Dc1pnzwuZ6L3/ROL4NRxZuluCgD+OyEKVpF0ZlqWZhl/JTdanpdlmhK0Q5F0vZeDFA5vCJFtYgwSWDK0rkA0wQBOzKZ7lGpEyJxKoidCiojk/jgR38NzW3XoZ2HwgiSjbbMIMdGtak2gly1tgSTDOf3/Qo6bAmqyB7smVqpBKj6BcI8wmzdxze+9ns4f/Q5NF0C0xSJkypAEjSaCTiVXx0XUeaglQEnzq9gNc6RBTV0JYCfDm6NXSI4b9Qb2t5U5AMZ0rzA5OwsZnfuxOjkpJbdk0Ti5wm0k4SaY+pAgW57DYsL53Hu7Bk5Ns9hmb+fS8pRZweldqcjAPdzn/88bnrdzVJqtka03k/z0RQmzrrTLFG6Cfun57ev4WRp3UIx1UH2eTy9Pmxsl4I/jr3PG5ckQTtP4DWrSEMHS6vLiKMuam6IyVoTTb+GpMvKgQuXEVdMqc15Q1DaRmlbW5XK9Zrvdy2z1+cF8LG3HntcBMCmlavJh2VcGGsGvKYff+xHOHbkRcxOT+Oe794t2l6eT34WtwKMbLTRarWxuroicXJCAIsunJ9bjeQafAyB6Wtn3hgeaX8EhsB0eDUMR+AVHoH/7p/998JYnThxXEDevn37jWmJrnmG1rvSspOTDo0TNm/Uajc5WYm+1AA9aib5u+RGkmGlQcj3BeAI+JN2pcp0KejRYH4yoTQ0Md+SkULWTMUJvLW2Lpo+MqQs9e7cuVOMKwTTbE1K4wezTe0ka/NQy6V6CwQGHfv2b8uYikaP7KjD4rc2RCfgJtMnMUk8BmN8IkglBKkXMcZqAUICsbQjpfyKp/mnjEOKCx9REcCtjSH3qvjAR34VY/tvwUruX5ByYCd21R8KLVbSVDI834GfB0gITHwPOc0wvotqLUSNiQACTD1882v/CuePPIcRAlMnQ0SGz1GNah+YFhIVxVJ+O3dxemkd65mLxKdJKxWDFUEmgSTHjrpjmoN4g0KjEtuZTm/bhu17dmN0agr15oj0r6e+kmNFYOp7DnzfQae1ioXzc1haXBBAT3AjDngCYOnVznK6AtORsVF89q67BJjqDUKu+JMSEpukZLSlXmayvcxnogyyeoDOso72JwGcdEjoO/V7DKxhuEWOogsoMGV+bBZjHQm6AXD43HE88qMfYHFhEdtGJnDj7n24cc+1GK2PwPVCkUIkeSFMqjZjMOdSf8hjS2A6WPY377H5tr2cW706NNfVIYvLq1VlAzbHVhj9vMCzTz2DRx9+CG+47TacPXkaDz34oOhNtwKl3OT4+IQxPjL5Qdl8Si94E2plMkNg+gp/GQ9X96ocgSEwfVWetuFOX8kjcNcXPi8TDYEhgR+jmKwJhUCVz/FvLqMRUlWZ1AgiaHoikGTJtQwECDAJsqgB5U8yssqS+jIhUxPK8j8BMUv/bC9K1pAGJvbO5rJcp5S0AdG7SkJAkoqmklq+9dY6lhaXRH6g7u1QzEJjo9RFkkVUxpYPC/hUIqAB+71JWcBHLtsMXF+0o6T5rM5UWn+S9rNMFkug7AJlyvl0vQdpG1MjNTQrvsRFUdcZECSYUP4YAdqZi3BkGt3cxfs+/HGMXXcbFhLbQUuD+znOScp+7mSkCGqtuUePhOXioAg0npzAlCVVFwgqPioEpsgwQ2D6b/815l/8Ccb9ApUiRkxyUdGQtiqlbMAwpu0U6OQe5lY7IKSm5GClE0mp3kopuBeNWr1nwmKwP/+NTU5hevt2jE0TmDaR5QWSKBVDVxS14bsOAt/F+uoSzs+dEwOUmLpMLJi0++SOsO+8r80cGs0GPnPnZ3HLrbdKEwECQ4FbBpxagCqyCzXRX3DtWcDZI0975XBbFu8zpFrmLzd410+qMql9fbJLWUaeIvGBOHDw9LEX8PCjj2B1bRVpK8Ls2CTedMvt2LNjF0ZHx+BXqiJe8VJHQGL/JqMPUPvtVe23Q7lsP2CYMiD5gvK+ZU2l8xSQkBEnS686AZGZsJSfJwlOHTuOb/3Fn+P6fftww3XX4f/9xjflJpOfR9vwYPA7Sj4jGuyqMhfKSkSz288Z3gBMSw00Bl/b0vxEjekwx/RKniKG+/ZTRmAITIeXyHAEXuER+Kf/zX9tZmMIgORjbl4NRexDTpaEpTtOSmtrq5JxylDzbdu2ycTca5pJNovAxAJKx8GJEyck23Tnjh0yCSow7OeM2rIlJ1x2CrJOfk5iZOcIeiXrlMJFAxSUuTEh/TQheZqvKrpWT//mwlnCYqp1aWuZU6JrjOHDdqQSoMocSzJyaY6Mwemc6Blfxe0Hnkz8oa+dg9KoKwxvNQhFY4g0wkTTx1SzhkboCWtZpcaULJuYfDy0C0/0pfXJbegUHt77oY9i9sa3YCXVTEmy0vzJmC6G/feihAzTJgDR7DexZS0MUKuyAUIg+0oYQ7LPd4FmmOMv/uPXceyJBzFdy9F0Y2S5wBRJNyAIJwvJUjwZUzK4q1GGc8stEECnXgXrdJaTMc7pqGeL1VwMSpRn+EEooAscg2YTE9MzGJ+eQq3RkOdarY44v1OauCgzCDysLi7gzKkTWFtd6SUvsHTP8WUKAwdYpCImXuw3fvMzeP0b36CJD7LPopA1D5VaOJItS01lv5zduzliU4MtetRrFJPNdb3Q/NMvm/fBKp+TGxuX+t5cNL2dJMLps2extLoi54vX7tTEJGYmJ9Gs1rWFrUmSMOnyF8oHSrKSQWZXz+agk78Pqns+qBLg5qtJlmnWMI+dn0G9Z0HCJhRnTuO7f/VtGat3vPWt+P7DD+GlI0dRazRFnrHZo19hUDDdA+wvsyvUMMf0Ff7iHq7uihmBITC9Yk7FcEeulhH43X/6XwjgCMJAXcUuuztFwpCq+1hLuQw/J0u6urIiHZ9mZmYFmBJ48UHASDCr8TvSjxNHjx4VxzKNSZYx7Wcg9rsqSdtHj2H7Cjoto8n1aISPpgBoRqV29BG2je5vMrG+glMbkE5QG4orXzWDvXxLY9hSI0e/I5I1VXlwMdJoaDQV9aM0ZxnwR0Cr7udMNHpkwljWrwYOss4yJhoh6oGLMO0izFOEEoJE4OMg82vIwwbSoI6VbirAdPr6NyPyRzTsPE2EMeQY8zhWVlY2v7wKB2FYE+MVs0kpl5Cis6NJBgSmDT/FDx/4Lo48/gCihROYrHIvzA3BFsB0PSlwbqWFLjtT+VV0qMwwNwQry6sCTOuNpuTWkkQTKxuPvdnEJM1P0zMIaxVhTLudWEPyowghganvYnlhHmdOncTqyrLoFNneVnJs6YwSls3Vdqw8h56PT37q0xJDpbpbR0CptdBp0ChlEtwLCgo2YUwvCkz7IfWDGmQ76INg0V6z1NCq3d0VIKjxVdpdSm9CXGEp1SEvvPaGG7ENTOKA1EBBaRkIljNOzT1kmQWWUj41wXqDI+73LIVPMF0UiFotLMzN4W+++x1kcYR3vuPteOLxx/HC8y9I5qpeGxsftrmFZTrLZf9LyTEdXOMQmF4tM8bwODZc28XFRDHD8RqOwHAELnsE/sf/5X8WIKn6Qe0kRGMRS/jXXnctom4kYJOlchuwTyMSw7lZshUHMh3ycSSZk2RYuT7pbX/6lLBJM7OzElFDYNMDhaarky2zs6TP90lyqGGbtPsONajKqFHfJoYYAxKtPlX0r6ZTkI0AojbSxizZiCsLUDXCyjHmK81lPXXqtMRA7dqxU7ZBxpTAtFarSK4ol5EpnGxjFIs7n8C0Frhwk3WM16nzdBBmXVSKFBU6+WmQcj0kXgXtwkcXIfzGGN77Kx+DO7EXcTgu0oNGo25arGrQPsdeH2Xwzr9pGCKIZ6/2VHS41WoNJ8+cwVNPPYWo08ZYBZis5PBa53Dy2R+imrf7mspNgGmUu+gWPs6vddEtPKRuKMCUrU5pmFpdXpW+8ASmZHKjmIYeBaa1kRHMbN8hJijmYUYEpHEu10G33RKgXA08rC0v4uzpk1heWhJWT5IeGDBvujkRpNrOTgSmv/7JT+GWW28RLSv/LkxKgrGTmfxSlq0N+LdayxLI29pcpOMqp3IgLqmceTs41YikgNcswajRSEsDCGbvmhQJ0ZNmvBFiekMu+z7IcG4Ffvvb64lSN0gULtg/PQA9Dv5n8CUzWlnKDyhHyVKsLa9g7vRpHLr/PsSdNu54z3vw/HPP4idPPAmHiQjmxnLDZFvqoDaYT7oVMN2QY1pa6RCYXvZX8/ANr5IRGDKmr5ITNdzNV88I/Lf//J8JeOQky1BwthklSKTjneV6glKWK238Esv6dPRSP0rwSdaLfcu5HJlMAlMxMbmugCW+zi47nHgD0Z7S2W1c5hKoT/2aJyBLAW3W065yv4QdlTxRLccLMDXsmtWpSu6nEFnK3pKBZAma79foJRs/pe9XIMFwdXa40qioM2fPIu50MTU5pQH3zFithAgrBFAs98diZKE+k6CUirvQZ0wT4CctjFZ9VNwcXtxGkDO5VDWmBO4RAkROiKI6Ar8xjt3X3oBzUQVxMCpGrv379wvGIENN0G+BtsgPhNnVYye75TihdPQhKGutr2Pvvn144cUj+Is//wucPX0KXtrCL916La6bruPkcz9EJWuZeHgyadSWKoOcSnncxXpcIHFDLHdTdHMfMXy0U7rhHZFGcEyzVOPDCCTJrjNGiyCRwHT77t1igvJY4o4itFoRsjhFmkQIPAeh52Dp/BxOnzyBTrul7UgNa8qxsQ0VyH4TvHDcP/Xp35CAfeptmW9qi9vKQaoJSnowmBD9ngnokoGpfj4HNaa9iKkBoCtgVLpl5aLNFMaWHc56bXSVgbc3THqzRXOXYU2NHvRSzFmGbu3tn91PgdOl/NAyqyvjwZsV6V6VakcyykOSGIvz81icm8dzzzyFo4dfwPvvuANxt4v7DxxAuxMhDHmzuPHRlzUoAO5pcUvtVAffVVLJblhhWfJTfnHYkvTVM1cM93TzERgC0+GVMRyBV3gE/vn/9D9ICZJsGNksAgNbHrV5iz32yXTeITCUnvdSSvewtr4m4JXGKL5G9pTlfnZlOnnipGSjUr8aVqsCMmwGKg/FAlOCTHHrizNaC4i2TzpYNjUgTZlT+09d/XzwGNTtryCB67CMqcZ3ZjJpl9uQ2tB+gmF2viKYnZyYEF0sQTSBKQfDaly59jxNBHDUKH/wPRRJF00vQyOgYz4RYBoSmEqwPM0/ocQxObUxMRcFzXG8+e3vxtlOgLZTx44dO3DttdcJa8r95nlYXFzoddeyp1v9OA6q1YYwyCz7q2Oe+kKOeSxA2U/bqOUtHP3xg3jk3v+MSrrOlkVaDKccwoB7AlRqTBMBooyMInPqISqYIuCCvdf5HzMI5HwbMxS1plLOp6ltdAzbdu3E1OysMKgEpt1OJt2GGKVFYMp/ywtzeOnFF0XaQPMaj4XlfLJ1jIqijlcAleuIdORzn/8Crr3uOvlbWqcaHa2R3KqmtidQ2BxUbeXKLy+9GWMqQHAAmBKGW5OQFOeNs96meVpXP99rE6wESBZqXtuoI90oP+gB5VLkVf99ulcajB9rbJPkBydot1pojDTQ6rbkMyLJETQqFQXmzp5Be20NreVlnD51AocO3IePfeTDqAQhHjh0CGvr7S0Z0/J1Z9Mh7HNbM6YlI9nAaZH3mAHT92s1gMD0vkP3v8LfasPVDUfg5zcCQ2D68xvr4ZZeIyPwv/7Lf9Hv1U3DhGF7RGfJQG3p8KSlbzGqGKbJhuizpM/YHLKU1VpNwF273UKj2cT5+fNipLr1llsFqOaOtp68gF0ygJLlaxsoT+ZHuCbTv16BKcGB7o99v+0yJcCU7nlbYpVQfp2kbfmTrKMNCKdkwc6SNsuR8VOc9MdHx0RHKMYcAequBuybsjMYnJ7lCFwPlcBH1WODnw7qXgE3i+FGLSnlVxmVxBB+L8A6sWxYx2riYHRmBz7y67+BfGQn4kATBGz3Idv9ieBZ82J5w6CxXdTaEhCurK0Lg0y3O4EJs03hBmi3O6J/DbIuxrxUgOn37/kWakUHjkPzGEu8Wo4WUGqAKUv5dOUzNSCCj8QJBJgKo5rTmU17jAbgcz+ZYUotKbM6RycmMLtjB8ampkR32elGaK3HIv+QjFeHnbIKMT+xHSl1v81mQxMG2JLUfMZ47tJMUxh443HX5z6PfWSRBd0RmEpsvE1dugRgqtpPe62Wf75sYGrkI5Jfa8CpMOhWD2pAaTlvlcH8WwHTwX26AISWnPzl5Rhjxuua1++RI0fwxBNPSrXitttvxVt++c3C5stnI03RWlvFU08+idbKCiZHR7G0eB733fM3+JUPfACjI008/NBDWF5eUznFJo9BUHwpGlPL7G+2PmXG9ZUhMH2NTC6vkcMcAtPXyIkeHubPbwT+z3/9ezKZaUxRYhhF5aTspMhJnkCJAEK5qkLL/4Y5bXfoTPaFNWVJn6V8ggxqTOfOncOtt90mwJRwkKDGPoREMewJga5qSom7tHwtwJTsqYl3Eo1pCZj2mqEzG7OXj2oc7Hx/aRgtO2YBqj02tlPVaKt1kTCwCxaBqWgHKQUIPDFAUTfJKKlaJRSjC6lKtqRshD6ytQVpB+oJMG2jUiSo8P0yCbtoMTaoPoaVuEBtfBof/9RnUN1+I7LqRK/LloJm7a7FB1kxmyOr7JIyTuudFpaXl0QP26jXUanW0WpHwpjWaCrKupgIcxz50ffwwHf+DLWizU702h7UtMIUBpAsssN2pM6mwFTbcFK2oF27CCz4G13yXcokwhATM7PYvmsXRicnhCnsRglWVzpIIsoetBmBhwwri+dx/NhRYXrZdUhACiUCYmKjeY3gPEUYhMKAE5juveYaNbqRAd8UmPKdvQLxBR+YMhMqgKoUbD9YKt8McG1kTNV8ZdlSaof5u0RBmdadwuqS7LdtU+X1iwNTu9MXlviNdHSDKQrodLsYaTaxtLyMb33rW7j33ntF/vLOd70Dv/V3P484iWR/yJgmUVeA6cK5c2hUq8iSSAxQ1JhOjo3j4YcfxvLy6pbAdNCVfynA9FK/tYbA9FJHarjcq2EEhsD01XCWhvv4qhqB//trfyDsEkuoZA/phNZSuGo1LRAUkMjgdxMALiHprivZkyzdEniS9WQeKkEidYRnTp+WEHyW8lm61ZKspU2UnbUAWPR6A8CUAyl96Q1Law1QljFNTGleQILpJmVBSdmt3QcAAkd7phcuS4bX6mRXV1aFmSTbS/aXIIMMI5M06TQncBqp1yWKh6H/1OpRY9p0MjRDh2FLcOMWwpzBSyzlq/mJjGnQnJIA+9r4DD7+yc/Am9yDtaKijQdoPjNMchCGcoNgJQ1i1HJcMY4FoY8o7vRCzgnyHS8QxpRAOaQmNGlhPMjw3KP3495vfRPVvNMzbREo8j8xmIny1EHqBOhkrjKmRSCRUXHhIRGjGfNeNb1I9JPam1XK+kGlKqYnmp/qo6MiEeh0Y9Etcv/lhiKnFjbD2tIijr10VDSPbJDA46W+NE3tDQ/jlVKRJ1hguueaPaI3pkRAzU/cB7127G3T5lyfaiKtxGOwjM7bqjIgLJuO+hpTo6vsmYtsgJPt+KWgtC950SxR0cIacMptEJhqAKs668tZnr1tmep3bz9sNdwuX3ofr1Nm3FaqVaytruLZ554Trfcb3/RG1BpVyQYm+K9XK+LAf+LxH+HMyZOo+J5oTu/+znfw7ne+AxNj43joew9ieWVNbr42e7wcYHqp5qchMH1VTRHDnf0pIzAEpsNLZDgCr/AI/MG/+7dlXlHLtXRXJ0kvC9KajXrtFQtIXiWBJYGslJ4JdLIM3W5H4qaYsXn+/IK0Ob3++utFQ+kxDsm4fW0ZXst7CnrLE7gNIOezgaNRUixhCuPJWCkTLWXNS6InFdZUwa646G0wuNmmBbRECWTjCHwEquY5VtfWpBRaq1W1hF6poFJlJyqWT1MTgM92mo4wpzQS0QFN973X6aDmFah4GRCtohkWKJKWlOEJpp1wlL2gsBa5aE7uxEd/7Tcwtvd6dL2KGnl8X0G71riFxUriFJWggjSmfIG2Jxfd1hoaFZbZGVpaReFXkAizCfjIpBVqHW1U03W89NSj+Itv/BHqHtumVpGnBIoxCidF4aZIi1R0pJnri+mpmwWIigpSUAdcQZxn6MRtpe/4j/FMpgsWw/WbY+OY3rYDI+MTCGsNiayK0wTnl+fQautYhoEnprG1lRWsLi1jeXlZ8j6rlZqATEdi4GkSyqTkz/ND9vTOuz6Lffuu3GVhAAAgAElEQVQNY8qxlg7w7IbFRgf8XZxPygSXgGb5o7GVxpQMMNl9gjwF29SA5sI2smMV2XE1Nhlds0gSyF6z9S6BtNPTedpGEHY9App5DJ4nVYOozZQFvb5lOzZJite7/K0MtMajKUuueanmutyENZUMV1sOL+mxeWPD57OUmcMczxx5GuFHP3gEC3PnMDE6hgP33ou3/dIvo9lo4tD9D6gWWKogGx+SxVoy34nC2Uhj7HEK+KbkRBpQmJu4kka2vNayK38ITF/hL/Hh6n6hIzAEpr/Q4R9u/Gocga//0R/2GCaZMCSsXvNEL4zPsc54hQLUEXJCttFLXJY6R052ZFHJ5DB2amlxETfedKOUyAm+UmocDSvL92ibUm3BqWBCe5VbxovMFC0y+h7+6wNT/i3TvkO3unX4KzC1+98zahgWzW5DGgfEcW+ddOjTQEVgStDL/arWa6gacKqdbzT1UVqSilOeYLCA22lJ608fCbLOEpoBgWnbtGLN4QQNAaarsYv62DZ88KOfwOxNb0bHa4Csr+O5Eo3EuCUykhqdxBxKoFFrSMm62+4gDAhwUsRphsINkLsBYjYFYI4mgamTiKa06XRx+vkf48//5I8RFgz8T+DmeqOh/C9AO1TiuD3GlHKDduoiyrkmBcrS5cfAKfkpwIS42cPo+BgmZ7ahPjqOoFKTdTJKikY4yh4IRGh86nRaWDp/XqKiGLA/NjqKepXAVBlYlqIdMr5OoDcAvos777oT+/Zdg5Tg0AC4VwaYOgLQpcCuobSyfV5/CjgjkbRYE5HttMRoK98P5Zpi1q8Fvbz5abVb8pxqhXMxAPZa4ibaGELVrgStpuGDlZ5Iq18CZP1sWRGmNVptBq6tKdBE9JpkAb0p5E1ZkTPDlOCbG4zxg+8/jHOnT2JyfAIH7zuAt//yWzHSGMHB+w9ifb1lbuQ2frPx82F1uhZU2pxgm0jAY+vpws3ntlzyvwCYlkCtweryY2h+uhpnldfWMQ2B6WvrfA+P9ucwAmRMpTzPsrC0wNQJVIPs+0HfUiI3y3G3pJVkqec3J2ZqNJltyol1cWEBi0vaMvTmm29GvV4T4CX6RtPlx7rmtTf8hR18dHv90ilZUmE8ZZuW7bTtEZWR0t70Vh5Q3veyC5ogQM0xLDkzNJ2gl0wvdbO1akUneUZBVasSF6UsLLtTuVLClZaP1piVxsjWltEMHNQIBqJVNIICaWdNXfs8Dq+O1AmxFjuoNKdwxwc/ip+cjfDw0ydwfmFBtuMFvuwLj3F6egbXXXudSAXWV1Zw6sQJYYk//OEP4pfe9iZ0E/aqZ+yWK2YkgnimALAVaqXoYCwscO7os/jzb/wxEK2jni8xsEo89mnBPu7MK60idStSum9ndOUD7awA+TZRuRqwbyLixXBlZRAcm/HJSWzbsUsYUy+oSAtT3pgsnlsQ6peSBAJ9mnDOn5+TcP1OZ12bADRqaDaqwqhSqpEVbKYayHkgcU5gunff3r7GdDPGVBg87e614VHSlA6Cu9CryI0XzylZfYJIjSrTaDHJkGVXKdMWl8dNAPfww4/I9c3YND5EOuK60nSC77E3Rjt37sBNN92MWq0mNy/mzsnc5JmWntQHN5qyHwzqp6FJYLIp29sjGtx37WZVYkx7kVea2MBjImPqOcpAF1mMxx55GPNnTgtTffCAAlPe7Nx/4H60W+2eYXBwDAdbj2qDCwXaTFawpkjLospNqskm3uxri8atfopB/5wNgenP4Ut+uImf6QgMgenPdHiHK38tjsDvf50aUy1BDpbqrJ7UtgO14JR/E5j245a0pEpAy0laS+Y5xqlle+ghAVy7du2C47Msa+ZqKcf2sxmVnTWddEolTOmJ3mNMzQROk5B0BSJAsNEzxghjmBkxalmzj8k91S33WV7LmpI57TGm1YowXGTSGBclpfw8E9BKUELsKeH6lAlwn5Mu3K4ypgESFJ01NAIAMRlOjUEqvKoA0/UYCBpjeNcdH8Lzix5++OJ5rK23UKs3hIWkgYlyhFq1hhuvv07ao442G1hcOI9zZ8/gfR94L/bftF8APrEMh4mpCATK9dBHSBd81hHG9vSR5/DN//BHiNaX0fTaCD1mk1YQZyHivIbUrSPzGojcKlpZgVaSopXG6OYpCHvJ2LqOL5pFAmz+VNVFLgzh+MSEdH2qNUY4WIiTTG5KuqtrkmNKba1tvtBqr6PdWsfZsyfhuzmqIRMLuI0EVea/+jW4DoEp3wd85rN34pp9e5UxFU3pJqX8iwLTklte0V5f35l7EuF18sRxbUoQRfB8F0tLS/1Cu0MpSCzXwI033oipqSn8+EePS2tdGvmok7WfFQLabqcrEWkPHHoATzz5JN7yljdj967dWDg/rzdzJjJKQvol3lblETt27cb0zIyUw3kepZRPGYeVmAyU8pVV1c+MtX3ZzxMlAcKYMt3AoTGP1+lGYMpSPq+vA/ceEKCtLXw3PkRbbTJvuT2OBa9/fuapy7Y3rn2trK1ybHKjYLTWwlJb8G2ObQhMX4uzztV1zENgenWdz+HRXAEj8H/83v8ljB3ZE2aNMlxe+qObMrl0YxIjlJb2bRkvjhIxsfB5C0aFbaUJptMVjR3L+QSmNEaxNFura1anjYKyJX27TjsRWqez4CA4wlQS9NIcw22pftSTiZUsF7WcZHBYFuc6lP0iqDL6N8sCGz0sj415oQSbLN2urq5hbW1VgCZL97JO6mHN8XD9lZA5rwEcyglSAlMFa0hj+HEbI6GDgsakzipqTo4a53thmHIUXgUIalhuJ/CqDdzxoY9i8vq3ouNPCtMYVmqI2QaUbn8ylXBRCQMBwNUwwOrKEsLAxdHjRxDlMfZfd60AGAJ+7jO7dvnclW5HSvZj9SpWFs7hT/7Dv5duP3HcFfc+3JpoSNuRj/XYg1Mdx1I7QYdMKQ82cOXmIXdU15pSwJpT15ui2agjjhRsCzByXYn+InGuIfiOGHNCJ0NKiQRvJ1xeO8pmh6GPkWYNlaDAWDPASMNDlrSxsjyPdH0FlYLSigj1RhWf+PVP4ObX3YxO1FHdLRMBHKZAsFStGaoqO9Gbk42PfhvPQdYx6iQYH5vEM888gyee+DG2bZsR499jj/0ATz31E7mWGs26XL+89m+55Ra86Y1vwBM/ehy3334b3v72t8t1x45bNAfywc8AQdvBg4dw6OBB7L92v7Th/Tpv+lBgbX1dqghsz8vj4eet0RjBpz79KbzhjW+UBgY0C+ptk96gXc6Di4uWmddjQS49RRp3MdKoSsenlw4/j6nxSfzoscfwjre+TfTKP3j0B9JEQ9oHbz6EfRBsxttKe/j52+pRBqrlG4KexnQTYHrggYOXc7jDZYcjcEWNwBCYXlGnY7gzV8MIsPNTvVYXY4qWUlX3JyDV6D/JLLIrEYGf5CjmuRgo6BQns0RgR1BBsMSJXYFIRRz6Tz75JGrVKnbs3CHrZbmXAG90dEQAASc5bovbtg9tHWrD8GkKYZi4Mko0KonkgMDMho3TrGK0q1a7SKCgDJ8pIJr2k+IvkuUpKaAkIJH1cP007EhoPXLZ/wqNUKJ/1ZgqLd+rzlR7ozvwCASiNUw0KvAJ4lqrCLJYyuoEpszuLLwQCTysxRncSg1veMsvYWzvrahO7YHnVwGXbvscjldBktHE5ctxUv4wPjaC5557BqdOnsDTzz2FoBbg/e9/n2yf4IiAfXV5RZgoHgcd13zv6ZMn8dhjj6FWa6Cd+UgKGs8CRAzSpws/drC41sXhl05idGIKlTpTFWKst1uSKcqoKjKjPMY0jlCrhgJ6xsdGsbq6gnqjITcxZ+fmhcEdGR1DWAlQr3horbfQ7sSIksIcT6A3AUkHyBi+38XsVB3X7J5BNSjQnnsJWD+PhCA/8PGxj38Ut95+q3bcIuAiq+f6PWBKEKzsm7UTbQJNN2MbCfoyB416U3rFP/Twg9i+fZtc58eOHZNr+aGHHpRrYe/e3RJ9Rsb0TW98PQ4//6z8/p73vEc+I9KWl53PXE/Ye17/hw49IAB3x/YdmJ6Zxn/+9l8KyGXCw+TklFxTJ06exOkzZwRgf/JTbL16m6yHpX/NsWWk2uV+s2g+MHFpnvFmhc0UYlQCF/fe/dd46fAL2Lt7D554/HExPxEkPvzgw3LjyG1u9RBQb7Tf0q3NZLmKcawsoTBgs1xx6b13C3OaQeEYGx/DfYeGwPRyz/hw+StnBIbA9Mo5F8M9uUpG4H/73/+lsKMEl3Nz53D27DllfHbt1g5IPsuLZIU05J7/keHh5M0cTf5NsMlJXV6XEHbN4tSyXyQgkDmhLFmS5ePERjDK9zBHlIaRlZVlYTEtU8X3a26pGrHI4vLBkif3haCX4FNjqrrCpEq8kDjHOcGb/TWTq2X5NLSezmtlfzX/VKOvqINcX1tDWK0IYI6SWHSI9UZd51GW9GnYIksZE1RHcLMEQdbGrpkJjNWqCNIINWSoOEQYqZb7XQ9J4SBzA6xHCQo/QNerwWuOY35xBaPjM3jXez+E0YlZfOvbd+OJnzwtzBnble7ZuwtHjhyWsaLbfW1tRaOrKhXMTs8gihK86Y1vxi233o577j2AQw88hCQp8IY3vgWz27ZjabWFNmpYiwt4HN9GHdt37cbE9CxOn5vDequrTG3uIk0yZDYFwNPYrJnpSQGlSwtzePaZp+X3VmsNI6MjwoAvLi2j3ekq4ycGoAytdowkY1xBFVkRgB4gPlhergYZ0mgVcfs8GhVgdnoEU0GEptvSRIeog3e/59245dZb/n/23itMjvu+FjxV1VXVuacnR8wAGOQMEBQzmMSr4Gt/175yuP52X/y+j/uy+3K967CSZcmWbF2Ll7IsS1S0KEqkJCowJzCAETnNDCaHzrmqu/c7v3/VTGMIUKQuJYFktwRiMNPTXf2v6q5T53cCTJuPqct26wHLMwopl75cc6z63N8NMCVfGMDExAR++egvsGFkREbzvLAhW/7UU0+JLjoUsrG8vIxt27fh0P59+MlDD0rLEvcJzX087niMtBr5eHHHY3LXrl3o7evF9773HYRjYXzy935PLv6oRyVIferpZzA9PYNPfOKT2Dw+Lhc9Xd3d8l4TLedVgOlqqsRbXq7qaOUFG6tgA2wdo/624eKnD/8IM5MT2L1zJ958/Q0c2n9A3FjUmBJ4+6UU6x/yaiYmdT8/AsvTcXtZrqoUwssiXieh8B9v1YzoPU5HRwKPPtlufvqAnE4+lC+jDUw/lLu9/aJ/kyvwmc/9vbTHUA+6srKM558/igMHDwjrI2H5QXtVW8aec47vCT5Vz7lqH/JzN/34KIITnqRUDqpy0jOKx2dd1MBSGUEEwFJX58VT+UYQAY3srBeXOl32dRVP5dJkU5K6U56MyVz5AEEF9qv7k51V1aUEqGs5pzxxElSv1aJSK6uML/U6K5oaYtzhttItT62qaoqCjKrFOc4JNxnWZh1BunnKGfQkIuDwn4yp3XAQMQn2FAurmxYqTh0wGcMEVOpNNJhXqht448QZNPUgbrrtHvT0j+Dnv3wKr75xHOFoDMVyWWWoujV093RhYX5WRumUEpCtpiGKXed33vVRHDh4PZ574SU89exLWFjOYOv2vTh0+COouk1kaxqapg07bCFbyKK3n0D4FmE9F+YXEA5GUS7VMHluCufPXkQxVxTzVzgWwfDQALo6O/D6qy/j4Qd/gEg4KJIKXiBIrJEAfVvuz/rQfKGGWEcPOjr7oJsRlCpMedDkooNK0UatgKDpQq8zBzaDaMjAQALoj6vYplKlhOuuO4TRsVFJkrKDIZhWUHJTDYMVsZ7c4ddkTE3dRrOh4eLEBL7xjW8II0gNLDXGvb298tp4MUKQyQs1Rp3defuteOKxX8r4nwCTFwnxWAzFUmnNgc9+esvElvEt2L1ntwThf+3rX5OLmltuvdVjZgMy1v/Zz36OpeVl/MVf/AX27tsvF1kc76sLqrW81ncKFuVd5CUmMFg/YDTFZObWynjoBw9gbvoSrjt4EMdffwP79+5Fw23gFz//hbxvrsaYro3k5ZLMkxeo96s/0l+VSawCUz/2zTMbtjZjtegT1GP7laRtYPqb/HxvP/ZvfgXawPQ3v8btZ/iQrQAZU46ryUiSuXzppZeEFeIfGeV74JAmCRmPe8YQAg3/Jpmgkn2qTFCKhfGcDi39SwRUfue9n47jA0meJH2Nqd+C5JEu3jheaRj5cHyexcVFYV39IHCybWSbVKwTEI4wkkhlRCrg2hCwSv2pjO1bQLF6HUwloCbVUC5pL+OSBJCvBpDvrQb0K9CrNRwENQdhrQm74UIvF6Azw1Rn5BTJqToafvxT3YDGP4xmClgoGzZeePM05rJlNMJJxvOjVqeb2kE0HIQjr4k99XWUKw7C0QjVhCrAHhqCti2ASg8AZtiGQ50nQ/uNGHoHd2LLtuswMLQFIyO9GBnuw8hgF04cP4W5uWls374Flmni/MQEjp84jXMXLqFQYcYpHfKGSBYiYQtdyQQ6ExEUsyt45slfoukS+CgHOLWf3OPMVWW2KWOf6tSuahYGh8dQqtYRDCfgNjR5DVx/MnkNGsbgwKkUBESN9WroDJeEieY+271rJ7ZuGRdQTzZXD5gCTg2L0goWCqjsTW6HKsTyWLrLANRasP0asKLhntmqdUzPzOBb3/02iuWilANkczl0JjskJcAyDGRXUijnC7jxhhuw97oDeOiJn+HsGyeRDEVRyuRkhfh+qaAON6DBNZoIRsMYGh7E9q1bsXlsI6YvzqPu8CKOEwKO6gPC7PPCiqz97t27EY/HZaROUEyAyikFX/eVbn4j1RV/yBxYYehVagQrYRmq/9X77sX8zDSO3HILJi+el4sMZpr+7Gc/UwUHXs2wD0Qv+/tKwHJdUUDrtrxdwL7/Pl2/7TQ/tTWmH7KTzgfs5baB6Qdsh7Zfzu9+Bf7m7z6NoB1crSI9cfIkuru60dfXKxpGNfZWIzrqDtVYXwWC+99fC+Wvyc/UyFGxJmvjcl20j75mzY/58dkTn5VUCQFqhK+anRpiGOHzqy5u5fznuDUWi4oRhc9HtolaVJ9RVdvmaUy9bfErUAmG/cQBv/5UoKnIAHTRQwq4lspJusf5vGq+ugZMVY4pganVqCKsNxFs1mFUizCcsrjgdYPVnwTBKgFV94CpTo2naaNoWDj6+ilMp0tohjsk7L7e1GDRgFYpQ2u4YpIZGRnD0MiYXCSsLC+IPnLm0ozaNwZD2mtokkml9s+IIBjrx8jGA+gZ2AK3EUQun0IyGcPgYD8K+Qxr7bFhZEiA0GOPPyFAlPrWhmaKJrSh0blOwWIVqNcQC9sIGg2cevNVAdxgOD9lGA5NTpoas3sGJTRteaz+wVFE4p2YW0xLTBX3K48fAlPqHwOaC6eSl8rS8UELvTEaahqi8d2zaye2bdsKja5wSa4KADSzBWwZ6xumKdpOg8B0NZN0DZz67iGVQ+o58j1DUYD5r5Sb1B2cOHkCpSqZ/Ibkpwozz2YlPj75XdfF4MCgRFexCpZgtV6pgUvgOfhQ5zpZATQMgNW81OPGQhF0d3ahgYAAaVXSoPJ7efOnAP5onn+T+Sdg5T7+dYApjwOunS69sw0x6bF166v3/U8szs3i5htuwNLiPJLxGGLRCB79xS/huI3VStL1wHT1k+kK4PSqY/63Aa1qP7z1xlF+W2P6uz8PtLfg11+BNjD99deu/ZvtFbjiCnz2Hz4vTBZZRYK6qakpYUZHNoyIIYMGGD9n1D+h8gTrg07lBKYrWGk/V0PwvV77VW0ZjULiOFeOajFVezmM/IJAx7/5Oao80RIKBixbcZqsEK3VkM1mRXbQ1dWtTFmOMuv4bKjSuyog6YNncdh7rnw+DtkrbrtktbJIiYYjDs75M3a5w9PKElxrLGTi90RoKgBbVYi6Ah7ZTx8hMG040FuAKT07ZEzpKKc7XYCpq0ETYBpEUbdx9I2TmE4XhTGt65awj2QCm64DU9fETf+RG25CoqMbP/3pj5GMh1DIF7G0sKQaocjwEr5ZAdQNHSXHgB7swsathzA4shNV10KukJP0AWJt6ih7e7vk36+99io6u7pRKFVRb2gI2BEFUMVJz8LSMoxGDdGgKVFYp954BcFAE0ErIOH5AdMQoxaZt3ypjEKpgt7+YQRDcURjndCsEC7NLqLeNBCORFEsliQuygo0EQ/bTFWFFdDQF60irKUFiNZdRzGmW7d4FwS8YGAVakAAsGFZYOC9aIM9tpT7ca3etsWR70OhFnAqZiWHNbAE47rQ4TW3BumZlYxdVzHrBtu3amiSaeex0jRkn1RLJdgBSj0a0o5FYFr3dJXEhGYDsJsGAkwRCJqoeVWzfqKFbxBS8hRXHVfcBqcG13Flu1Rm7Ftvb8eYEqRTOiNENn+V78daFV/9yr2SY3rLTTdBxvw6wxcMPP3UU3AlUkGxz+uBaSv4bGVCVd7w1WMDrvYz/wJ0/atqa0zbJ6b3+wq0gen7fQ+2t/+aW4HPf/ELHsPZlODsmZkZZDNZMUBRJ0cto2J81lqWFOjj2FWZodZYUAUeVSSU1+DknZj5OwSlEoLv6UBVpqhiV3lS9U96rSdC0X+algBXNZZ3hSUla0oQkUqlBED7jTs0Uyl3MzMw1WifzCLBhTj3GWruOqv5jTLml5xS9tWrsPowHdIEMK4jEgV/Owld1kb7MjOFTta0VkREa8LiKL9SgF4rCbMYCGjQjGbLKD+wCkwLRgAlw8QLb57FrDfKr8GQUX44GEQhl5WRcrXm4vD1N2Js81Y8/NAP0dMRQjadxfzcIsyAjVg8Lm52gfAc7TcCKNct9Axtx8DQVjh1G4Uas1QNGftzTfr6+2S0vLC4JG5uaATploBTNknxcU2TwfNpaG4VibAtrVbHX3kRmluB1qgJoCTTrnSRTVVvSmbbDMIKRaHprEs1RG+azuYRjSeE0ZPKzKaDeMiEobmwAxqGk0DCUqN87tPdO3dgfHyzxGWxEYuSAd2wRKsrjKmwkGR1KQ1YO55ajTXrY6L8cb6w4R4YpXSDoJTAliN0VYlqCFbzjzUy9cw9ZRWWW3NgeoC4qTXB/AYHTbhycaZBb2iw+Keuw2hoKDUd1D0trESkKQSoWqL4fvLi17hNfi5vnccQEe67BKYat8d1VO4sCysadTiVEr5y75exMDuDu+64HXYggGI+C6dWxdHnj4qZ7FcBU/+9uPqe/DVH+eo9/9YXlUi0NabX3EmhvUHvagXawPRdLVf7zu0V+NUrwBxTf0TOEzOBHhnJzeObJbuTbmvJ7/Q0ozyZE7RJy4znmOfv80ajkB9av2aQUCBWwK0Yhi7v3FZb6JuV1AhfKhl9Vka6uMnKKQ0rgQuNKQTMjC26cOGCOKSHhoaFTeXP+RwEFhztS9C+F+ZP1zOBB0emAk5qiiUmsGWmo8BpSRbw9KhkykAGVZ1UxUxVJ5Pox1Ap532YLGDDgclQ9loRAbcCQyNAVl4duvLR1KG51JhypK+hzGB208ILx89haqWAmh1HramjwmQBriX1li41mjFs37kHO3btwfe++y0M9sWxvLiCbDoP22T9JYF2DToD9sNhlF0NjhZEZ99m9PRtRFOPIFVU+amMgXLqLgYGB+XvpVRKtJtcX9Gy0pHfUEAsYLDCNC+5qLGQhaDWwMvPPQm9XkU0ZIsOVvXCE9QyZ5T0pYGq1KUGkEh2I2BH4TYNNLSAAEyCf5POsXpNNKb1Wgm2aWDrcAS9saa8Zl6AbBwbxV4aiCIRhCIRuMJqK8ZU2FOJJVMXGz7b5zPjrY5xlSal1MQKqPLYg9fe1JQEhlKp6B2TvpRDMZmUddhBZYIr1RyAa8JNr1Zkn5sc3+tAlXFhdlA0tE7VRcSKwHA11CuOJAzUeeHiBeJLKL2w9YbIRXicU07B1xKV+C1qoCkzuQpj+jbNSmyr4rFJtlXnc2hAtVzCv/7PL4vG9OP33INkIibJEwtzszj+5nFh8f1yqqt9UqwBUw8sv81ovzUuav3j8QLG01V4+m41Neno6MAvHn/sV39Qte/RXoFrdAXawPQa3THtzXr/rsAXvvTPsvEqO7SOdJrANIexsTFx5YfCIdG/0SijxpGGMrFwDO41NVEHKuyijPJVg5QwT6y35EjRc8FzLKpimjwNp8eY8nd4cpZmHNaV+tWLXl4pu+B5Hz4vwWgum5MTOs9sBJl8Po6oCShoiFIZpxUf84rrn8CYQIYAxs9rlQpVVpEGAshksrLNBAd1hw1EKhWAoJTNRwSywu7SZe8FzIvRq+nCcCrCllpuDaZTRsBlZI8DjSBMbyowRWBaV3+oMS2iDi0awWtnJzGxnEfnyBZYsQ68fvI0qmXWo3oFAQEb23bsxoGDH8H99/8benvDSC2nsLSwgmS8E8V8AZ3JJMa3bcb5iQuYXlhCKNqJWt3GxvE90Iwo8q6BcKIbZTZLBQzs2rtXvn7p5WOIxxMileA4XkbcOnNomd3Kms6aSBVMabVy8fpLL0hWK7WLQalq1VFmjJfO+lauu2KZyZxGEqwqjQgwlXxWAdwaTKMpjCnH+ahXEbYD2DKSQDLCi5E6qpUyNgwPY//+fejt7kY4GhXQR3AqIfsSSUQjnq3KFyQgXukrRWvsMal+1qavdVYAlQC3AcsOCGAt5PKolsoC5rifRQMtFyfUNXPfKX2qQ8MdjYCMSAsEECKz66iLoAqPVTuIcqOJco1pCVFBuBK7Rdc73zO8Qmk2lVymzjXW5YKPx9/S4qIA1e7ubnmfGZQG1NdkLa2fLFePi1Ldvf5FkwRqNeoolwr413u/jKX5Wdx5++0Y37QRpUJO8kxPnTgp+01Y07e5vVfA1GdMVXmGunzg+5Y5pr984vH37wdoe8s/9CvQBqYf+kOgvQDv9QqQMeUJguCSJ06ypfzDzu9QKCxxURxtU8PJEyNZSSybgVYAACAASURBVIIP5jEKeKLhxjvpMmScJx0ZmzcYOu54I3eO1RlhQ6BH0wrBhdK2iblJmDeCIX6HrJb6uf/Y5WrV+3dAGpqYuTo7MwOOAfkr1JmSuZPtCioWkYyWWI48IM1HZm0kt18AkmnK15WqaqliRiWZODJcHNnK83vMMIGpMMAE3V7qABkvkT6yRYqgtO7IH8WYlmVMrQsoZRWox5iK+YlaU455q9DCNk5OzKGoBfGxT/1v2L7vIP7jwYfxjfu/IUDLYn6nbkom6c233Yl7v/JljIx1Y3ZqBqmlNCJWCIVcDnfdfgR/9mefwsuvvITvP/hDlKp014exaXwXKo6BdEWHZkdRdR2EojHs3LsP+WIRx155VRzvKvrLgEaakDpJAXsuGgSnIldwkYgEcf7USTEuCeAS4E4G00CThqKmivQK2QExrdkc5wfYNBVAwApJUL4Yy3QCUxdBD6BGQxbGhmJIRCinULrO3p5u7Ny+Hf39vTAtW4BuwLQRsENihNIEfFrQxaQVUEH8AkwVG+lHIPngx49S4h2dZlWMTpQJFDNZVIslGGwL03SEKIUolQRE8kKGTLRoqW1GewE2G7YqVZTmF7A8OysXELHubvRs2IBmNIoc30MBW8xk1MQWs1l0JBJygZdJZxCJRgR8MjqN28hM34WFBTm2ent61EUVj5mmF/y67s3+dhpTsqy8aJLqWIJw15Gx/X33fhnppUXcdMNHxACVz6bx8EM/wvzsnBizfFf+b5oxXYufWpMp8H3YkexoA9P3+kO9/Xi/1RVoA9Pf6nK3n+zDsAJfuvfLqywiGZwcgV82h56eHukIpymDukwCVHZs8+YbpWiSYu4jgY3Sb7pysiVDSrCp7seRMA1EOkkdD3h6geCrkVKQkH4FSr3gezGgEBCSXVKSAolG0nUUCkXJMWXUDkPQ2XOeTHbItsm2NBoSkE62luwmx/7UEFYrVWGpBCR70T0+KywygEZDufzrBEkqeF+xadQgmgqwiBGK7VgEdJrE8rBOU0CpU4VRKUJ3CXZqAkyJUdYYU3+Ur8PRqqjpDTE+zWYrcOwORLt6cXZiSgAet48FBsupLEZGN+G22+/GP9/7T+gfSaKQzaNWdASY1quKdRwbGyLswtTMLGIdnYjEupHNVbG4UkTD7kDTjECnyU10oDYqlDpYQRnlcn25bwm0CMqvP3wddu/ZiWwuhddfewVvvHoMQUNDPp1CPBIWneXBQ9ehu6cfzzz3As5NTiEYigmQb9SKEj1GENnUbdQ1E5YdBVlvgjwypoZWR8jSJAg+EQ1jeCCMsFUT6QXTCNguxbiooaFBxBMdyqSjB0RfKn8HTGFMhYVe1WmqiyT/375hz9c6r+qXzQYMS0e96iCfTqPCWs56E6am4ZUXX8LpkyflmN2ydStGRkbA9q+AZSLeEUdCM5C6MIlzL76M3PwCbMas6Ro6hoeQ2DiGYsBE0TDRtIMIxTtQd8gsU6+rLup4Y8wac1L9CcXs7Kx8rTJUbUly4J8r3eQxrmI8YkIE3z8iO+F70akhn0njvnv/BfnUCg4dPID/dPfdWF6cx9f+7asyFSDY/22N8ldzi1elAGuj/HbA/ofhTPPBfY1tYPrB3bftV/Y7WoF/u/9rwiBKNJPrYnFpSTJCyeBwTEpwp5goldtIxocgJpfJyQmVYfSsHBVDR0PVfFInKA02Eq6vxvsS88Qxr/d1K7PF+5Gl5QmcN477y+WKaD8JaEV/52WqEiSn0imkVlKiT2NsFMEkQSpvBJg88fP3CAoIVOWETX2jZ3DJZLOoSHg9RKKwCgN0rBqkBABIxSNP8o6wx2KCYm0rwXJAufrJThnMMuV4ul5GoJKXcb7F9h22lqsyeTW8FEc/q0odlNkMJUH+Oiqc3FpRZGsNXJxfRs0MItHbj9mlFEJWGL2dvRgdGMaDP/gRYsku1MjyWgEEUEcus4zORBhutYCejiiS8TA4qWakE1uACPgLeidqVgeaVgiZWhML+Soc3UakoxtNGp+aQIjsZ6WCjlAI1+/fj7vuuRVnJ47jmWeexZsnTkrFqGWHYAWZDws5Bpj9uby0pNq2ZPwPVGoEPIqFlRs1j550gwUGBERkoOPxKBKJuDxOT0xDZ0SVGaRSaWzavBk9PX0Y3zyORLJTmGxhSj0mnX/ze5QliGbZM7jx93kMkimVEb8SA3saT7U53CuUcOrUd6aWUUqnYGlN6PUaHvyP/8D582eFgR8cHsLQyAgGR4bRNTiAYEdSgGluagbnXzqGzMwsIqYJhzb3SATx0VEEe/tQpmPftBGMxxGNhCVSTOQt/B+PF69Ygsc8j1UWHNCMNzw87B3DZPmv4BLymtCujEvV76yO8jUgErSlRvX+f/8aSvmcGMr+y+//Pk4efwPfuv9+eW9I9e2v+Nx5q4nM261+xe+qjnctfP9qD6kyhqlrXYtfSyY78dhT7ean39HHf/tp34MVaAPT92AR2w/RXoHWFfjSl78kAJBaTTKcNBZdvHABW7ZsEXayyrYjjtrFGa0LkFA94XUBhAQdoRBbeZSZg8CR7KliO5WRhBWOdNFLa5SAOzW+J2il5o7/5n0FCLuuis+pqd50hskrqUFdtpMnSoJYgsTevj5hSzn+Jaj15QiMjVIaTaWf40mb7C5fDx+fj+UztMJS6QQ07GRnjSb1gwqkixGLwNwbQ8saqJL21RxX4pKmUwGH1gJMyzkEagUECMgErOlq3C3uKdZEOtDqDkoELGynYnRUlSxeBG4wKsBxJptHrtZAgLFLoRgG+waxOD2HiYuTEpcUsi2sLM0jErSwMDOJ8bFhhAJANGggahuwA00xGXHbuK0lPQKXLUxOA0u5CrKVBsoNHdW6gVA0IfpPvl4Z4Fcq2L51HH/+v/85zk6cw6OPP44LFydVFik1ntCF/aThjMyoVLgyn5R4jxcmkrDAYHxNwuqVTEMTIx0TDgjkqQdmDShZ+Xg8BlurItAsy9qWK1Xs3bcPPd296O3tRzQW89qe6CTzm4XIuFNH4beH+XFR7JknCFQxYf4I3zcf8d8BUyUJcP8U0imUs2nYBIyM+mrWMTl5EXNzcyjVqjCDNgaGBtE9NIRmKIRQvSl/akspLExNoZhNQw+FUKjXsVguw4glEOnuk1SCulyWMJlBXdD5TWRk6Ple4Pc40l9JpeQYHd2wQSYUcvFzlbiot9OYqvXnszIxF3KMnD19Et/8+r+jVi5hy6ZN+NQf/SEe+uEP8MqxlxEk40zpisfkvuVTsSViyy+jWEvf8pI4Vssm1L9lna8CqkUSIRcYXpqHh7B5HLQ1pu1z0vt5BdrA9P2899rbfk2uwGf+/jOi0yMoJevIEfmxV17BoUOHRB/HExed+gSuZCipgyuXymo8Li7iQIsLniNW1Qi11rikKkl55mL3vLqphp9VVpVmk0ZD6h4FCLLC1NOV0jXNbSAIIhgi4KDOlCCjp7tHtosnPRXI70guqTBO3ozSDzWX1ioan6h/tG15TL5ubr+fLiBWZqYNEJSyxUpj2L1qvFJjVBKAdOZ7mtlAALaMn/OwG1VYThFGKSsh+yahCYFcQ0eTxhrBiHU0G6w9dVBhXJBuotkMoMJvGUE4Zhj5ZgDPvH4cS8UKNm/fg2SiC5vGxvHcY09JzE+yJ4lNYyM4e+okujvimDh3Ct3xMDrCFox6DVHLQNgyxLBEoEXAUqPkkUwnQ59cHQ3NQtXVkSvV0DAsWOGIOPoN28L88iK6errwyd//Q7z86nGcvzBB7YLoRPOFMjTDxPiWrTJ65nGQTqWEcWX+qITuU2fMNRIHuWLGVLGCkkGoZAOuwxqbrkvnlcesA7jzzrswOjqGjmSnaEzpHldwy09D4L8ZxUWdq2LCuR/J0vKCSI4Hrz1pNXfTC3h3xFynsj6LmTRKuYxEVskFAxoSHyVGPkG31M8CjYCJphlEs1xFxAggxgumcgmlQh6VZhNF10WuWoNuhhCKJOT6I5/LI5/LSNatsLpSFKBeg+/M59+8uOPxyKY1vr8k3/dqOaZvkyHKuCj+nhifmk05Lk+fPIFvfv1rKBdy2LltG/7kU5/CF/7hc8hlMnIR8HaMqW9SutxJ7xULqEuzy+PdvCq3K0VC8TXzPaYYbwVMBcjqGsiYtpufrslTQ3uj3uEKtIHpO1yo9t3aK/BOV+Azf/e3cqKgy52ggX8zZJ8ny/7+/lU9qT/S4/cJEMmasRmKLKaATpqKNEYNcYxLZsQf2/nsKMGlIw5lAYMuazbLqJQrAiipa+3v7xPmlbICjtoJOghCeT8CVQLESDTqRe2wBtWV75N54/hYgu+9EWndVaytkhbQiKSpaCNvSip6RA+oEpRL/JDFukvf/KPG+ApQkQlSTVCEFpcVDTQcBHSypRUY1QK0UhpGpQCLWlQCU4IqYW55Ql5jTBk6RRayXqchJwBXt1HWbOTqBh5/5XVUEMDQpq2IhuPYsWUn3nzldSwuzKJvsBP79uzCudMnMdTXjaWZS8gszqM/GYPuVhDSgZgE4jdgNBuwLAN1q4Fqg6avAAxC5hrgEHkZFhyNP7eEEUxVyig1GxjdOo6bbrwdTzz6PCamphGKRGGYQaQyWYRCUezasxf9fQOoVasCTNmWVCzmUSzkBeBRekHAxQ56ywzIPl5ZXoJtqWNDzG8eSOHfNZF4NGUfWLaNT3zyk9i8aRzRWBy1mou6OOqVVECBGlagygIrQEoA6eXpktWXggRh7tbKHGT8L8BWsddcfRqBCrkMTJESs6GLDVAGXGaAkvW3VaNVzeVlhQmLjDvNUYyLCjCRoIJ0qYAaUyNgwDJsdEQSiJphNN0Gik4RtbqKJOON+k+fyeX3fBaVxyL1xDzGVJ7v1eKi3m7wrtIspCegwRIDA6dOvIlv3/8NFLMZHNy/D7/3iU/g03/71/JzjvLJlF8xXNRL6VAgWv7r/X/t+X1wuarhvVq1k/dBxAsVX//rfzZx3yc7k+3mp3f6Yd2+3zW5Am1gek3ulvZGvZ9X4L//5f8tIJDjdgJOjhg5buS4nOyojNCDQYQjEW/8zmgnCzOz8yjLKF8XppWjWv4eH4ff4+Mkk0kBk8JaSq2oIQBSGpi8kStjmmZmptHX1yfLyO9zNE+NKaOcqEcLhmyJboqEI6ujQD6XnNzpKKeD2nHEFEXGjt/r6uxCNBqTRAHRt1arq87tbDYj42ZqCcUpHjDB7xVKReimMmnx+wTd1KASABOcqpOxGkn6RhuyoKGgjmTIQNxowM0uwagVETLIztZhGKzRNOX5lJGKjukKKk5DwuiLxaq41xt6ENVAEEslB0++ehwudaY9A4iFEziw5yBef/kVLC7OomcggcOHDuDCuTPoSSaQXpjF9IVz2LJhCIG6AxtNWGggFrIRtky4tQrqIQ0lp4wwq2crLpoOtbh1hCNxNK0gFgoluKEwKqYBxzIxsnUr9u7cj1eeO4bZuUVUag4isQSmZ+cxunEzduzcJRpQglJGLrnSWlRDsZCTkbhBzaZhoFDIY252RvZbRzIhGZoEs9TI+seEMIS6CS1gy7FCYPrxj38CmzdvQaKjQxhTEq5SfSqjYF4gEFYCpq2YbOqgudYqEUJFkbU2LckIXHGsUm1K+QhH7KnUskQqOQ5H66awrATJwsSK/heS96o1NBiNACxKOSTSjHIVglcXLuUqIk9pQncBu2EgpBPEBuAGDRQdVZnrHy+S7KC6cVfZU59FVZ8jarrwq26rTLB3R+p3JYqNF05gO5eJF557Fg/8x3eh1V0c3L8f+/fuwb/9631StcppgQwVWrajtdhizUWvtsm/MOWmKTZcsaat2976++u3378o5OOo3GQy6U3Zx88cfe5Xvdz2z9srcM2uQBuYXrO7pr1h79cV+Md//Dt1omw2PUBKU1MdkUgU0WhEAIQal5qruksCrarDFibV1qTieVQ4uhieaBhim5I465WBisAhFo3DMumWV5pG+T1NE2BMJpaOfgJL3pff58lTC9AsobSoShtaFEaM+lP+juhIpeNetT2RHSUAYR6nMhytnQilRtTLXPVPvHxdfBwyfFPTl1CqlCQXlCfNcCSMzmSnnOxVtqcPTFU2pV9RWinnEdbrsOtllBan0ShkYBM/1b0MU43by/QCepIYt1RFpaFBt0JIpwuosdzIikCPdmC57OLZ195AtupieNMW0Zhu3bgFMxencObsKfSP9uL66w7i5PE3MdzXi/TSPCbPnsKWDcOwmg0EDSAeZLc9dZNqlF9s1NDQmwhbNkqFovTAU2YQjMRRcpsoQUcgkUQ9FEFJ09E/thHD/YM49txRiXky7TBC4ShOnD6LZFcPdu/Zi4GBQaRWVlDM50ViQP0oGVMG59eqZWHQa5UKjh07JsDv+usPyzpy7M41FxkFmXWN0oIAmprqsOc+uu3IEQwODiMcjiASjakgeG6zp/FVwfBsm1KB9erYUCNz/9gQ85NU5fLYUfIQpYFUWmhuRy6XRk2Ao4tQJChxYpJfKgYdFWXG49cKWALowXE0pSKeMQ68IJIGKAXQAlxHaX7SZI2rloGaF7Av1bEtxj9fYvJWc9GvB0z5GghMReRARtQycfS5Z8TQxXiug/v2Y9+e3W8Bpq3ygsuAqWfSugw0e3IIlTCwjkV9m0aoy4H35cYuyheefv7Z9+vHZ3u72ytA6cxVsjLai9NegfYK/For8JlP/z+KNaRjvc64pLKwUvFY3DMUKe2f71CXalECBLq4/WB+ajI9EwUZIQUwlWmKt2KxKDrVTRvHkYglVjWhqq3HzzOtC6OpclKVAUqyRE0DZpAjeHVC42MRdNCERcBBJpTPIyDVG90ThATNoLQZienCKwPgY5MlJRtLYELgISarAA1cIUxOT0lcFt3gHLvyNZMtdhgi7+liCXSlWtXbbv6b4+pAvSIa0+LiNGqZZQSpTaw3kM0VUHXqYmyJhEMol/LCKnJUP7OURm/PAP7gv/yxdMo/9vxLqNshvHTiFBazeYyMbUYsFEV/Vy+aVQenz5xGIGZj184dmJuZxshAH1KL85ifnkRXLIKIZWCgqxOJSAjFXAYFJh2wJMDUYUuofB2LCwuyHSGOjk0L1aaOeiCIhhUBgjGUGjpGNm9DIpnAm2++hprjSri9ZUcwNT2LoZFRbNu2XeQTKyspkVpwfTjOLxSyaNSrLU504OhzzyOXz+LIkdsE6nA9xYgmelMFLDkmZ7MTv/SB6dDgiLD0HPGrqCnFlqoYKDVibhKI+YUN3vFiWl5LGS9sKM+gBtqrxSXoJPtNqQiTG1LpFZQqRThOBcEgLxxUvSp5R16YMF6MxxBzT2HqaNbqwobaBLeuC5ePpzfhajR9KbDG9Fz+oZClrpuo8SLLG+MrN7qKdPI50fcKmIq+lFQ/F6ZRF43p888+jR8+8H1uOg7u2yfA9KtfuU9SJnzG9GrA9DKj02pzlrfuHgOt6NI15vTtPoD80b+UsHlNWLz4JDB98tmnf63PrvYvtVfgWliBNjC9FvZCexs+UCvwd//fXwqrJCdMCZLniZ/jRhW3JODTM/tIOD6ZKGrhxHDExidVE8qvxeQhJCVbbgguVf0jx/uLC4sYHRlDKKgkAT7w9EeSUgO5GkFDMKnGsWxOamhkbRmmbkogvtInKoe96Pc0NcKV5+W/aaxosked9/P0hl5NKYEPx/IEtL4hw2d0llaWUHWrGBwYlDIAal+lRlOarlQzENurFPNGSlQBDakQpTO/WUVleQal5XlhTAN6AOlMHrPzi+js6kZPd1JakzoTURQaBubSOczOLqDZNJDNV5BheHtTh2taKLkN6AyXL9cElMasMGpko4MBiVpquA66OhJi3qEDv1GroFEtI2KbYuYJmoY4s01dQ3csgqBlIJ/PYmZ2Gn0DvUj2dKHKdATdkvB9p2khEOpAta5jfPseaEETb5w9IU58AtOAFcSlmXls2LBRzE/d3T1YSa0gn8vBqVTh1CooFHKoN1QjEo8ZGtOmJicRDofEdc41DwVtFdHl6SjJmho6DXNq/1HycKswpkPCmFIHKZFbhHotwJQA0vV0i9x/PujzJRcqGYIyDzXaV9pW7kvm0QIEsCupJeTyGVkXJgecPHFSZCTRSAzDgyPo6eqV+1f1OgpaBZVcEVZTR0gLoCFZsyaazEQ1NDRNTcoZmPvLKlCnUsOZExdQLdVgB4NiFiOY91vU5H10GeBbhaq/1ihfZQATlPIYdUVjSmD6ox88IJKOA/v3Yd/uXQJMKbswWUMrVa9rkoJWxnQNMHvo099Wf5Tfsu2t4NS/gFz/ISmNbh7aFUmFR5wSmD5z9PkP1Gdq+8V8uFagDUw/XPu7/Wp/Cyvw93/3VyqGR3RvHpvhMRoKaF6ev0gmSXFDarTtO9oFbIrhSd38iCeCAYKQXC4n8U5iY/HYRkoBpN5UKkQ9x75shnoUdZLz9GjeedsHGWp0r4xVCtCumazUeNc3kLQaYHxDDAP9S/IcZNX8BIFKpYpUKoPR0VFhZrlNZFJtS4WkE3Bx6yQzcnUsqwtLGKhXEWxUUV6eQ2llAbbUkGpIZ4pYWsnAMG1s27oFTrWMTaMbkK+U8OqbJ4R5ZjZptQ6Mbt6KWLIbxWoV5y9OYGrqEsrFgjQt1WsO3AZQ11SQvKrgdBC2LYQJ9gIGero6kIhFpQs9n8sKa8ZsS+o7wyEb58+dQbWYx9bxMUlcIFTQzCAKTgPBjh407AgKDnDopltRqTo4d/686EsZxN7UA+LQ37J1G0bHNsq+vDQ5Ke56SjEK+Zw488mgdnQksLQ4D9etYWVlSQLzI5GwsIi82FGtWYzeMoTBFOknNbl1CAi+7Y67MDA4gmAoAssKimHJP7J8+QQxVYMmKq/pSdK4vLgy/0JLjHaeXMQ/RmhKkn3ecLGSXUGOLC8zZ00d0zOXcPr0GRndHzpwCN3JbkmDsEI2qvWKHJeRUBjTU9M4feo0unt6MDg0pN4/hiH6WB9s8mLm8Z8/Lhc4PGYJtFk7yu1gRJYQm5dFNa3pOP33x1vZ1Kt/IPDCkIx0o+7ApClMb+KJx3+Jnzz0QyRjERw+dBDbxrfg/q9/XSK+bK5BXbHD/jYrn9PleaStF4v+9vjbvX775LPiKrZ8xSivfTbI+xsaEskOPP1ce5T/W/iobz/Fb2gF2sD0N7Sw7Yf98K7AZz/7V6sg8LIKR/bc0yFMrso3a1CvKSAQ0l9O0KlMHQpECjvpmYTIjokRKWCKFpUj5NFNY6v3XQWu3qh1DYj6j+Uxpl60jH8S5O/xOf1mn9aTu5xEPe1b64lwvQKI/5aGJw9MS2OVjKJLmJ2Zw9DwsAr2j0XFPEWWleNXBUZVzI3S0nINeDKuQ3dKMJ0SCgvTKK8swSZg0k1k82XMzC/DCoZxYN9e5DJplS+qaUhnszAsG3v2H0ShUhMAa9oh1FxXjFyMY6pUiijmcmIYYlQT00YZ1SUYok6dri7jem5YsiOBocEBAYqzs9NSr0kgWKyV0dfbg0sXz2F5YQ7joyPo6+kWdrlJRhAGoj0DQDiGnNPA7oPXo1AoY2piSkbRGtu0YAhYJjAd27gRvb19mJyYEGBKTSnBDkfEqm5TFyaSxqJsNoXh4UEBrTTIEfSpqldVg6rkFsw95RgfApZuu+NuDAxtkAQAFhCIWYb7SnUeiAxADEosdmDagseKqz52VR3rS0vkuGwxG1ENLXW0BM2ZFPKlHJoBIGAH8C/3/gvOnT0ncpPD1x3GQN8AGo5qPRsY7kc0EsXc/Dx+8uOf4PiJE9iwYQMOHjyE7q4eYU/JjDKXkyCcgPvf//VrWJxfkKnBgQMHMDY2pkopTFNG2DQIUoLiv2fUe2Ct3OndAVOCTOqpHRndG1oDjz/2czzy44cw0NuFXTt2SJbp9779HaRXUojFonAdpb/2gen6sbw/fpeLPg+wXum91PrpeVXG1GdLV4Gran5KJDrw1HPPfHg/gNuv/H2/Am1g+r7fhe0XcK2twOc//7drTIZ/ZvS+w7HmWlqM52r22nRMk3WWKp6JbA1v4oj2R+qO0pjyJJzN5nD+3Dns2bdHHPT+mNUf5xMU8gTtg1N/VK74TcXi+CdQn8FV4fm+sWnNxexLAOiu9k+460/w/Def02dpxSgDyHZevDDpAVNWmdoCNsSZzxB6OrSpxxUW2MuNFJBaVcDULaO0NItKegVh6ihhYCWdx6W5RWH/brvtNuSzGWETHVaJhtmelMfhj9wIMxjCSy+/gjffPI49e/fi8OHDCIeCmJy4KGwkgWkqnRXdoorm0iV1gFpJJiikM1kxr3EfkM0k6CErzPsGrAA2bBjG+TOnMHXhLMaGBzDQ2yuxSHUafQI24n1D0CIJFOvA1r37kU5lMTs9K4H5VEm6dQ2TU5cEmG4a3yJj6YvnzwtTrRz5edGZSuJC3RVgWirmUSkXMbZxAzJsWDItJYtgqoFO/SdH+JJvJGPoelMTcEpgOjg8imAwAiNAV74yrdGRRJApffCGLrWqhpdhKiYqOvRdR4AqwaAqJfJYf5kCMOnJlYsMAtNUNoVCuSAaXCto4jvf+44wodw+jvG7u7oxMjyCzq5O9Pb3SNf90uIyXnzhRZw9d062JdGRRH//gPxh+gCTKBKJhGhUJy9M4MzpMzItYHIFx/hMvuDfXV0EsFHZT0rC4OWdtrCO7xaYKt0u48to0Krj0V8+gl888mNsGh3B2MgIdm7fjkd+8lNcOHdOmF8VL9uSDnAlp73voG8Z3a859i+Pj1IfDVdurRLpS8uPfJ0pXfntHNNr7azQ3p53swJtYPpuVqt93/YKvIMV+Pxn//qq9xJWsEX36Y/qBJxZQdVs5IVnK1e0F6BOZlEMU8pZny8UMDk5KcBUgIyYTyxV66lpKJVLYmbyb+tZGQaGq4gZBTIkFsczwfjjfKVbVe55aXJaF7nTejIlg7vaAuXFVhGkLi+tYGJik5YtOAAAIABJREFUSioxadLxGWF7NZaIDCmZUI6dVVKAKrpxYbgV2E01yq+klyVaKGBYyBermKKOVA+IAYij9fTKEuKhMCJ2CK+/+QaGh0fksahn5BicYGV4eAj5bBZnzpxGlYY0AudCAQ5oPGNDFnXBQDSeQEcyiWKpjNm5BWTzeZTKVTEtUcfIE/+uvXsQiQRx7IWjmJk8j9HBfvR0JinEBcUJdcNGuLMHeiSBmmFh+94DWF5OCTAlW8rxulMHpmfnsHXbdoxt3CTB6BfOnxVNI6OKitw2uvNrrG+1MTc/I6+17tbQ2ZmQ6CiCS2obxWxnWFLz6lfGclsU9tRx5M67MUjGNBxT3xONqWyuCqonL64BJco/PDbU37/r2XvRnHqgiscPj0cyoDReZXJpFAlMDQ2mRRZXw9mz5+QYIuPJv/v7B2GQ4jaUXpqgtyRxajkB4Soj10AslhDJhw++uJ1urY5ahVODgDD0fH7mdvJ9w4uG1lpef2TuX6z5F1Wtf7/d21lMWtJ66wowbTZqePQXj+DxX/4cu3dsRSwcxu6dO/HyCy/i9VdfU8BdrifXRvnrtaJXY0xlrWU6oW7r369X2k5qxFtB6xowTeDRJ9uVpO/go7p9l2t0BdrA9BrdMe3Nev+uwOc+/f+ua3G5QoZi67d4TqLjGGQUqf9TtaM+QORKKL0gw91NqRSlS581pzt27YBlW3KSNuUkzy55VflJJsk/yfn6zdUxvTBhyt2s7uP3r5OtbEhMlQ9alXueQaQqK5LjYz4OgSd1oxy15vN50Y5yDMzt40ibIKNYLOPsmXPYsGEUnZ1JYRuZ5crROIP95TROI41njOLv6gQ1zD6tFRHWXOTmLqGwvIAQDT4wkCtWcGFyBlrAwp/86R9LWxCZxCB0FNJpnDp1Chs2jAgrKxFKOh30FsZGR8XoNXHxojChXONULgvNCgpIZ2sPMz4Dlg09YCJfLGNpJSWj8CBNQ/UGCsWShNPfdscdCIWDeP7pJ3HpwllsHB5AZ0cc1WoZmrQa2Qgle6CFY3AMCzv2HUQ6lcHMpRk0yFAGLCyns8hkchIVNbxhVC4QUivLKBU9QEodrOuIKYgMaKHIfFNmljKL1hXTE9u0JKtUShhYEat0phzjS3MR+5+aGm69/S4MDo1KzirNTyKf8ECpGNvkPxrsaET0zopR9801akTsfdszEqmLGQlTYisSt4UXCOkVlMsF2V7KCagxZa4u48qSyS7RhZLVdBiS7zVTEWA5NRZA8BhmJq8yARoBUxhh0Ux7Gmqa38ic0hBFWQbZXMuyhYlfTXW4ykeHD1T94/1X5dHIz2kG42upOwjZAfzg+9/FsZeOYt/unXBrVezfvQenT53CC88/L/vAleKAqzCcniRHtqOFNf1Vn3StLK/PoEqKBcH9FdhUjvLbjOmvWtX2z6/lFWgD02t577S37X25Ap/9279cDdD2WUkV8N0SibTulbE5hwygnJgZiO9wbK60fMwv5UmSoDMUDq3G85w+fQrjW8ble9SfrmeLCADVudU3M61VHpKFUyyn0rEq8OvnQqoEAV+z6udWEviyAIAaS4LShcUFAXi7du4SgEo2kSdOPi5/zhNqNpvH6dNnsWP7dnR1d0tOJ7eLrF4oFFQA3Iv74XMSpBD41pwqLDiIaHUsTZ5FavYSwpJooIApGVMGu//xn/4JKqUiXKeCi8dPIjU3h3K5hAMH9iPEmlTKD6StycKmTZtEJzkxcUnG/QT3mXxeQKgj2taAfM3aTGakFspVLC2nxKxEY1GJBQVVB8FwGEfuuUfG0MeOPofpifMY7E4iErJQq5QRCNpo0oDV3Qcj2oGqFsCOfQeQSatRPqEOwe9KOifbsXP3HgFs3J6VZQbUF0XrSrZUCgvYR8/2LuaD1h1UqyW4dQdB2xJWlaww/wggpamJ2x9QrnkmAJAxve3OuzE8MoZIJC5aZi+t7DLGlDC0zuNQjFMqG1UuiCRo30t1IBT1HfkEwYYhWaXK8FZDJrUia0B/FK9jjh9/Q9IjLDuITZs2o6evT/Jw3WYd1XpVZa7KNICP77VNqfAw+ZkP8nxQyQsuaqyFwfdaycTo5Wmxr/aB0QruWgHq233AECBL4xqheqMmOubvfPt+nDn5Jvbt3iHRYXt378bUxCSefPxxhIMhqU5VmRJvvfm61yuB0qvpSP1tbWVQV8f7nrly/TOR0X/ymXZc1Pvy5NHeaFmBNjBtHwjtFXiPV+Czf/PfV2OaJNKFjSzec1yN1RGbBasgvWpRxirxxLyaGenpLyWax3PZnzx1EpvHN6Mj2bHKksqb2mNRrvY3N4ZtQQSFfhi+vwR+SDlzSFUVqQr8p46Vo3E/lkq+p7PpJyWgj8/V+jN/tM/6y7Nnz2PLli0S78NmIwJc3qR1SLnDFDCW6CKlc60zoN1oIhZoYu7cSSzPTCEWConjPlMo49L8EmoN4L/+1z8SlrLuVLA4OYHC8rKwsfupvSVIrtXkNfJkzTrOas3FSiaHYrmKTK6AlVRKoroI6iSHVNdRpWveslGp0QGfFrMSY4By+TwqlZo8zkd//w9gBTnKf1ZaohJhCyGTUgOOqHXU9QA6B4YQTPag0tSxbfc+YQ7nZmZljG/aQaSzBaSzOWzfvgO9/QPCei8vLQkjSqkFdaYE2WQNpXO+VhEmsu4yZ9YVFji1Qp2pAqYc5dMwROBGxClRRwSmMHDkro9ihMCUQLnmXBWY1ohYdQLhgDSKcdf4CQs8luWY8jSb/vEV70jIxZFTYU3qIirFgoA4ilJ++OAPcPLkKYSjUVx//UewYWyjSg8wdYTjEdk3PNapy+Tr5EWYIm8ZdeVlel5Gba7l9PKY8Y+5qwE7dVwrc+F6kLc2EbjyB4DrNiRPF001yq9WivjWN/4dSwuz2L5lMxbnZrF/717k0hk8/KOHEIvF3jrKbxnL++ZCNc5XY/u33+7Lt9kHp2vyH4n+f8vGU7ry+NNPvcefau2Ha6/Ab28F2sD0t7fW7Wf6kKzAP37mr+QkqBgdFbnkVxD6jU7rl4KMqUMmjfWiDRWM79d0Cojz4ozU5aSKkHnjjTfQ09uNnr7e1Q57/2TLv/0RKEElwQpZN3l+1olWKjLKZyi+r9cj+8ntJeChpIBjUgbnc/spISBbKu1AjmJb44mEtBORAeWtWCqKhIDPTZClQLiOc+cuYOPYRgwNDYqpiN8n6OXfShdrigRAWqm8LFUynYFmDSE4mDt/CiuzU4hTmqCbSOWKmJpbRNVt4L/9+Z/JyLhaKWH23FnkFubF1HT94esEmJLJ5fP0M8MzFke2UMbJM+dxYWoapYojzCBzVAuFAuLxBPoH+sWcZZo2ypUylpZXBJzTaE1dr6qZjeKu3/sDGLaN1146KqN8E3UEUEckHJRueAc6ekZGEe8ZQLmhYfOO3ZIKsDA7J5IAAt9UJi/mq/GtW9GR7BSWOZvJiP6VCIesKfeBFB84VVRrFdgmWW0XhWJOGEkajzjeVrWhZDiZK2qpOT2ZvlVgejeGhzciEr06YyppERKKr3TKviREjjdfU+qZ4yRnVwB7HQHGa/EYqNclIcGtVmAZbGpq4iv3/U9Mz8wgGAxh6/YdGBoZEQ1vOBZBrIu1u7bs+1pVHVM8FhlnJVprL9teRa756QAt5rzWYPm3AXlXAqT+995u/E95AY97anqDlo5iPotvffPfUS0VMNjXjempKVx/6JA0V33z/vvREU94+lIV+9aqJ+Xa8r3Xytb62aNiILss5uryT4dWtte/8BQJxaqT8fL78yLsiTYw/ZCcbT6YL7MNTD+Y+7X9qn6HK/C5T/+lnNirbO+RmlBVIcoTPPVwKh5Jnbx857CMJ6VrW7ml+fsS4cSTmTd35claRvZi1HFx9Ojz6OruQiIRF1DFutNSqSwsG80+wkIahrBSvjFKgCv/RyDsqEgnggoynz5Y5O+IUSkQUNmjDM4XvaFiz6glVS03BKBl9PX1y+8T3PFcSeaoUCyI5MAOhnDh/AW5z759+0SLSke1//o4zicFTCDLG/WyMvIkrHRK0Co5pKYvoLgyL7mimh5AoeJgZiEFp6nh45/4hAA5RizlLl1E6tKkVG6OjW9Gg/pKPpZhIp0rYm5pGTAsdPUOIBLrwJkz5zA1NSWO7pHhYYke4tq99tpr4t4Ph8LifOfWsLaVAJ3h97GOBK47cicSXd04/tqrOH/qJJrVqgCWWCQCk3pHO4jBjZsQ7+nFcqGAPQcPid52eWFJ8mDJDC+vpLCSSmPT+Li0glH7mS/kZR/LPheyr4lIKCiaX46VmaPKOtKZ6WkBTZRViHFJNIuqntQmsGPkllwYaGKyuv3ue2SUb9M53lS6UP6O3yPPgbUweAJKveawVcOdYu4oS+GxQTZdAJ3nOOf2ElDalin62Fq1JF/z4oL7cmFhAel0RvSX1I0S2IdiYZgRUx1Lponjx49jYmICw8PDUs3KxyMLLPKQVW0mUHeacKrqcX1d6a9iPlvH4DK98NhTtbxX0H+rqz8FhpmS4dYQDhooFzL4xte+ioDeQDQUxCUC08MfkWzd7373u2I8M1mY4ZkF/XrhVlbUNyjJc/v7bZ2psPWjy2dH14CuZ5CSDxHFXq+/MU/3sWfajOnv8BTQfur/xRVoA9P/xQVs/3p7BdavwBc//zfyLT+CiCCkWCoJuCMwlZOe9NHTaEQPN+RETGZO3NU8KZtKR6cAQV3119NFnsvJzwhcXnjxBTkvjYyMyOMQ3DIyh4+jxvAKMPA5CVTl9ziCp0SA1ZnVilRgEtiSzaNZis/FiB4/aoqM2Pz8goBTx+VY3JIcUn8MyfB33j+TzXrFABwTN0U/KuC8osbhvmOfo3NuA4EegQdrRQlk/bQBbidNSFXHRaNSgOmWgHIaQepNg3Ro68gWqphdTKFUq+PI7XdI3ifd6nY5h0C1hMVUCtt27YERDCNTruDc1DRqDU2C72HYmJicFqaSLns+H6fvIplo1mUsfucdt0uA/avHjolekgBwcWFOtK8M2Y/GY+jdOA6DTCZBJIF7uYL5mRlk0mnEEx2wYzFs2DyOYEcH5laWceORIyiXKjh1/JSYvmjcoTSA29Db34dEPCGAlRcClSpjwVTjF290+xMg89aZ7JCLhjNnz6BcLIrOlNtMTSlvKgLMT1tQzU4NzcA9H/8kNo9vQzgaR5mVs3IceKYm4hvBZxJm6oEy9TO/ucjHQQqwKUAnCROSR8soKW6DIVWp5XIRts2wecZIURvrgkULjkOWXDG6hqlBtwmQG7hw8SIeeOABAaY7tu/AoUMH0dXVLRcpzDnlhZMfP2ZQeVxTpr1WCYls/VVilfxRfisQ9QHp5YH8l0FCid+iphcNByFLR7mQxje//lWEbBNa08Xk5CXcesttoFzlgQceFLmCzve46Hw1lWnrSV7U+241/+AtgFj97K239S79Vsb1ap+8ZEwfe/rJ9gdzewXetyvQBqbv213X3vBrdQX+r//z/xBNpphEAgFxHDMOR2JtdJpFXKXX9HrlZWwvoe6sB+UJnF3zAS+jMSpjWgLbYrEgo3aCUOrx5OTKeCLXxYkTJwTgbd++Hel0WljJlZVlARlk2pRZRI3hyZgmO7uEreLoeITVluLqNwUwcWTf19crzyFje9fFyZMnBbiRkfPjg5gtSaDM18FMSbKvzJzkfXijprJadRAJxwQAcvvIrklRgMPvh0UfSxAs4/I6Q+HZ+tRAOp1FUGsgrDtwsgtAtYBIkCNqA6lcCXOLaRTKDu64804BzWRMnfQycktzUgu6becuBEIRnDh/AZodwsYtO/CDh36ClUweumHJuJjsK1+zrqusTgJP6jqZ6fmf7rkb3V1dePKJx4T9i8diuHjhPErFoqz7wOYtIg1YXljApQsX0dfZiaH+fmQyaRn/G3YQw5s2IxCJ4OLMNO7+2MflwuH46ycEtM/OzaNULIlOlUCCLC/3D41EvKCh8UaOH11DB1uNxADXlG2JRiKYn59XLKrO8HvqMhWQ5X7mnwwlAawCjcYQDMfwsU/+Z4yMbRJtq+gSJSKM91UGO9mnTV4wKVmFPzr332M85lSMk9/65fVGUYNKht/zKWUyKZTKBZGD8CKHDL6aCjCTV627r4E1TAjzPjMzgyefehIL8wsC2gcGBtCZTMrxwsQHHlvSzEWZiRkWhrJVbykXb9Jrr8D5leCdT4yuH4u/PWNqSE2tjjpsE8hnlvD973wTiVhYJAsTFydwzz0fk/H9t779HcTiCejcRspDRPKwVhPs14fyglIZIsmIew1wnlTiasB0/Tb7APtq294GptfqmaG9Xe90BdrA9J2uVPt+7RV4hyvwhb//a2GLCD4JTLOZHNKZjLjSOXLnCZ6aUgK/td5x5YinZlAMIJ4j39fXyZhd0wRMEtRJgammo1xRNaAEe2StCChyuewqS6oYFqVzJcgkc0WgQM0f/826yM2bN3mgg2ytISNsAkYfLHJE/8qrryAej6C7pwuJOE1ENdEYkjFl/zqf3zdl+S1OImPQybDGBCzzPgQaZLoIrKinJeAjCCeDR86I98nl8ogEI4iaGiK6i1JqFk4+hZBFDaqJbLGCuaUM8qUaPvaxjwtYo0klpDVRzmVw8sxpJHv7YAQjmJpfwKEbb8bx0+fx88eeBAwT9YaSCsTjSdhBEzWnJJpOgtNoJCxu+Fg0gk98/OPClJI5JVO5srwkwIwj8O37DgjrPHnhAi6eO49qqSga2M2bNmFuYRH5cgWDo6OIJjsxMTODuz/2MQSDYZw/d0GZfOp1ceQvLC4hYJnCRAv48mK8JIVBnPEBJGIReV5ebNDY1dWVlG3gvmK9Ko8Z7mP+29cV++Ntju0ZF3X3xz6BzeNbBUwr85MCSLywoelMaVSVVMJnRf2YMP+xfAZ1jbVT8gHDCkA3GemkQYBpqQDLVnWzly5dwuzsnIy5N45tRiQSE4ApwfX1GoKsfrUsxRQLq1oTuQePY9aM8nhfMw1xi6inVcw/19AfdfsylHcLTK/+liYtrAkTb2hNWEYdmdQCfvjA99CZiGJ+dgaTk1P46EfvwcDAML74xX+SiwuD+8VrIZXSCy/qirIWro+6ifhCvhJwuUZHv8NPGHU3XshdSYjQBqbvahnbd74GV6ANTK/BndLepPf3CnzpHz+tGnM4XjctAYLTM7PCznV19YiRRhz3pqof9W8yVvRiECXU3ouDIcPJGCWORQlaaVriSY5/i/NazBOKgVU3ddojcFQnbvWw/De3hcCArmueOLOZrIBQAh2/VYqMKZnBeIK5nDVhY3fu3IFkMo5sNiOvS7JHGWFE2QC3yXEFOPExaCAioCADVirRLJRYlSNI1qmmCSsrGaN0ZTuOmKgUe6mjUq6inC8hYuqIBeqoZRbQKGfRdBnVFEWuVMXUzKIwpjfddLOMtgksq/kM4Dp4/sUXcfAjN6Dk1hGKJzG2ZTv++d6vSEVpKJpAzW3CcZsCzgMBGs6aAszI8nFUT4aZus6bbrgBw0MDeOD7/yEjcwJWGsQoiTh8w83CRk6cP48Xjx6FzqB508DQ0JDoNFfSGXQPDCIUi2N+eQW333WXgLKZ6Vl1YdJsolgs4dyFCwhHIiqqSpp81AiYelOuL8f0XV0dsn28QGB2KXWlS8tLAijp3ufzcvsIbgWw8FigHjRgyJiZa3bTrUcwMLwBJpliMeH4+kqP1ZPjRJnVfKe3YuT8vnnFrIoucrUgQh1rLtlBFUwGx+WFT0197dTwD//wDyIFGRgcwo033IzBgSGRY0TDIfR2d8rxQkDN7eWx6TeHKVOeOh5WARyzCerU0aocXYJRv1CCv9f6Xrr8E0QB6LXHWdOWKp1nQ45DXzPL94lEV4lnsQEroMHU68hnlvHt+7+G3p5OXJq4KID7lptvxa5de/CFL/6TrFvEttHwkix8XTefl+H/Poj261xXa14l9UJ9DijoKrEb3r5UF5VXkikoULv2fve/FmDa1pi+v08iH/KtbwPTD/kB0H757/0K3Pc/PidsqdKYcpRu4uLEhDCd4+PjcvJX4HQt11RYKYktUqaVy05EHqMi7UjCfKqMUIlWkiiqVrDgAwn1ulbNE57RgqBFutT9Pm8vckdlSTYEFBFg8jnYPc6T3aXpS9ixY6e4wX3zE+9Plov/5h+OXfk7BA0En9w+grhCoSSgIGgHV9dDIoK4NjrD+plNqkAxtbB8jQTD1VIVZqMGs14SYMpRfo3RSXYI2VIVkzMLcJsGbrrxJhn1cuSamptBLrWCdC6HLTt2IVUooui4uPG2O/C5L34JFafBAnfJ9bRDEWF684UcLJOmtICAYzKPND4R6F138ABGR0fw/e99TxhZGnsEDBkB3HDTLQiGwliYm8Vzzz7DEiM0mnV0dnVh48ZNmFtcQiyRFBPUUiqN226/HdFYArMzcwhyfRpNMT6xH54AxrZDwq6TShRTGhk2tnyRMe2IKSlGvS7MLf9mhiy1voSK3FYCVkpBuO5+rBeBGgsBIrEErr/xZvQPjaCp6Spgf/WwV4BS1dT6GtO3dsu3mnB8sKoAKtDgL9NsJVICFeyv/tbwk5/+BIsLS3JcdXX2oK+3X/SjZN07YlF57VxTAjfeCNJ5fPA1Spe810ym8ngZI0am2FwFmf77hI/x6wBTH9z6oNXXVvOigdIDakxZsDQ9cRalfBpPPv5zjA4P4cK507h0aQZ33Xm3MNH/9tWvSRZu0AhIOoGvAyfg5gWXTBS8m7/NSj+uLiZ9AN5aQeqXF/AC0gehq91Q61nWltYoSmzawPS9/1xvP+JvbwXawPS3t9btZ/qQrACBKSkP6U0XTWgDFycn5ES7fdt2cUUTHPCk64/y/ZPVakahmCHUid+vBVU99qp+VNhR7z5rrJbHnvioQz2Ed1uL2RGNm1dHym0SEwv72Bn9Q+NRTY1TeYIjEzU/NyeAi85xjtn5PYJO3o/sHbeDOk85wXopAvwZN57byhtPzmz2Idsqxi5NFz0tmcBVdpkndWGXyrjt1tthNKpw8yuiMXWLGVK+MoKnkensxUuo1TXccsttYt6qVSooLi0gNT8Lw7LQ0dML3Q7j1RMnccsdd+GV46fw+olTaGoBaIaFTLYgIDoSYdSVeu1kJ8PhoNSW9nR34c47jgjI+MUvfiZue8oWclnKJCzcfOsRhCNRLMzP4dlnnpYKTrYRMQt18/g4pqZnkezqRjzZhXyxhLs+eo8A4eeff1ESCLg+NIal0mkEQyqeisCUUVNkwnl8EJgQmHYk46ssOJMJaFrjY1CjS2BKnSn/SOuTd1FDUEuQx1IA0w7h8A03YXBkA6o0ILU4731Xvs/UyUXLFbIxlTfHH0VffvFDWYoCVjyWKBNQ7V1kQiW0qt5APl9EqVSBZdqIRuNKq+yF9vOCwI8lIzDkseIDxcsu3hjCz5xfL7VCQLh/fJmUDqw1mV3+UXN1xpTH4srKCh555BGRHbCE4ciRI+ju7lFmLQC2qeHRn/8YTqWAi+dOYWigF6dPnsDc3DxuvPEm7N93EMdeeRUzM3NYWViQY4YXZ3xP8b3C3N7LWE8fRLaAydb3v1rpNdZUAKrH7Pp1xpL16ksD1lWZtkf5H5ITzQf4ZbaB6Qd457Zf2u9mBb78z59VfeUSTl4XBnBiclJAx6aNmwWgsuaSJ3uO5y8b43nZjP6JWcaLYu7wWVHVkuN/T5lRrvw6W3MT18ayKpScuZF+XA1ZWAVMGyqiStdFE8qv2dRE4xa1sa8ce036zFUvO1uGVFOTH9TvgwSeZIWBFVaXMgRVXSkmGAIpAUYKsLQ6q8UZL9FMFezeuw+bRwYQ1hyUU7NIz6uAfeJxjvBPnZuACwN33nmX6FarzGDNppBfXEC2WETf4BD0YBjnpi6hUgf+8E//G1449hqeee4FFMjGWtTYqpxKFSKvIoh4ru/t6cGNN3wE4aCNYy+9gPTKCuKxKJaXlwSckh2+6ZZbhTGdmprEE088Lo/jNhzJQN2ydRsuTk6hp29A/uTyBdx65HaEQhE8/PBPxIVO4E+gyrD+cISuc1W9KTm2khWrZBgB00AsHpXKT6YPTE5cFDkFdaoCBLnd6iDxjEnK/MQyg23btwngpbTgwOEbJNy+WlNMJMGkukm1g/clTUWtEUQeXPUugJTjf+1Cp/Wokyx/ryFT01W4P3+NgJPgjK+HjU9kvOnKp9mPz015wtzcHObm5+T1dnd1ixyCEV48Fgg2aczL5wsoFIuSZEBgyjQHmqSknx40hdmrIPWt74arA1Me49PT07jvK/eJmYnA9FOf+hS2bt2GasWBGdDF/PT4o4/ANpp46YVn0Z1McOYhUo6enj6MjW1C3W2gu7cXLz77HJ558kklu/CYcSWtaCgW1ZtQtJq3/O1dBaeCTNfW/vLrS8WZrhqf1oFS/iqB6aNPPfG7+fBrP2t7Bd6DFWgD0/dgEdsP0V6B1hW478tfWK3aJBNHV/7M7IwAOZ74iFgFuHknGLJbBKcSISUjy4b8W8buZM682Ki1thg1ahWHL4VwHJ16UTRrY1aOB728Sm/k2prhqDIW1woA/JihQr6oAvyhobunW/JJqUMls/fmm6cEYFAbSmCh2FyagejK5mtSXJuSvXkVlhItpEbHfn6rhKd7mkRpSuLXcuI20ORYt1jA9q1bcMuN14kBKj1/CfOXLsImA9fUUCzXcPzsRdQaOm657Q709A1iOZWCXc4CxYwA6d7+fmFOK66LS3MLWMrk8Pt/9CdoGCaeef5lTEzPIZVRIJs96FyrwYFBXHfoILZv3Yrz587ijVdfRS6TRUTYLxfLi4teLFcAh264UULyz5w9jVMnTwg7yAajREcCo2MbcXFiCn0Dg+jpH0C+WJba0a7uHjz00I9x/sIFL0zeEn0vGTXTUqN4YdeExVZF9hL3FbKRTHbIuPvkieNIp1YQDkWUs7vZgOEB6lX3LoTSAAAgAElEQVQhJSDu9t1796C7uxvlSg033HwLhoY3oCYXBwpBvpUZ9d3ua1c6Vxo7X/ZuJ47V6cznZQJgMjeX7C1bt6o1LHkZprF4XNZDiiJE06n0sCHLxvzsHF568UUBczt27cKGTRvFUNX0WFjKPoq5gtSvXpqbw+LysjSJbd26VS6MePjwokdyWz0xqSfVXoPR/vev8DdB/9LSshzHBI9MlqARi0YwMtFOpYSJ86cBt4IfPfBdRMNBmAFDamQTHUkkO7vlfdHT14/l+Tk88uOH5YKOKQ/MNOV7mMfH+tH8Kszn/ltDp/IeWpXyXOWqUz1WQ2K+/PebvKeaBKYJ/LwNTNsnpffxCrSB6ft457U3/dpcgX/64t/LiU16tiWrtI7lZUY3QQLElbZMMUr8WkLwGVUkI0qlJVRMkOqd9x9DuaM9MChYjuNeGfB7hhS1Hv74k+P2t4AIDwwL6PWAL3V7vuaUI2JWMTKuiDFSNEEtLi7i5ZePYXklI/pYf1zsu/Bl+Os5rFY1cP7JVSFoAUF8bdQ4+oQQv9R5Zm24wkCZBLuug2opj/7uJI7cfAOiQQv51DIKmRUBkARqHHOfOjeJiZlFbNy2G1ogiHS+hD0jnYjr1N8qLWYkHJJMUAIcOxKVcX64oxs79h1CZ/8IMoWSsFrRkIVELIZcNofXX3sdZ8+cFlBlk7102WzPTXSRkhYoGns0pIpFOLyA0HVs3bJZ9LXnz5/D6NiYmKqmZ+cxODyC/qFhlB0XA0PDGNu0GQ/84EGcPXPW0wcDHZ1J2ffskidbqlhjD+R7BjMrEkI0FoNbq+Hs6dNYXFgQCYVcjBCceBcC/JqrK2y2GcC2nTtE08xw+9uOHBEDksPXQ2MPgekqOG0BqeL4ucLNY+2v+DMTknFr0IjV1BBk5JRbx9LcAv7HP39JSgvGt2zBwesPI57sgBYwEI8lEONIX9Nx4rU38fAPf4TllWXsObAf2/btRjARgxkOIhaNIhIKw9YDYvT67g8fxMT0NPbs2Y2tW7bCsm1hT9XFHSOsvKIA7yDzL5T8woL10UvC9ktFLitgWYahJgaUWrD+lhdOwuM7FUxPnMP3v/1NNNyatItt37FTwGg4GoMVDIum+NWXjuLJx36BaDgCt+aAcDTAtAMvdcK/GOU7Qphrj632c4rXj/Tf7hNOV6EK6mLWA6X8mqbFR556/Nr8cGxvVXsF3sEKtIHpO1ik9l3aK/BuVuDeL38RVWFclB2eJ435uXlpQ9qzZ6+MJmkGoc7ONz9Q7yjgTWcLEkGtISdbGqbEfe213/jxUQrcklH1PNEtU1afZFkLR/dG/54EQG2RSgBQ7malXVWGppKKDdJ0aeBhPBGB6VNPPY18oSwd5irnUrGq/s0/Ma4fUXIJxM3tgyA/a1K+L4NNAaVs2NGbBNoN6Az5D1rYt2snBno6UeaIPr0MnQDWi2uqayYuzS1hcHQzXnnjJCan5/Cfbz+MXZsGsDA/K6AymYgL+OZaR2JxxJLdKFbrOH7mAjLFmrj0+VpofmKjEw0qbCVicoKYtaqORH1xXxK4E7hwi8uVKrLMe6XZK2BgdJQAvoCFhXns3r1bIqBW0lkMbxjF0OgYltMZdHZ3Y9fuvXjo4Z/g7NmzXj2lJmNXpjOwIYssItlorhWn5lw36k4JTCml4Nj+zOnTmJ+bhcUaV66hV4Kp0AljmDRhLZ1mA0Mjwzh8+LBICW648UYMj4zK46pVf++AqQuylYBJxpIpAKxIhY6VhUU8+cSTSGfSArp7WCTQmZQ/nclOJJNdCAdsXDh7Fi8+dxTZXBaxziTi3Z0IdsTU/To7EWPhA+UfTeD5Y8cwuzAvxjwym9Sk8m8ypywp4P4kIy/HqHd8tpqM1gNTLpsfR+VHTkllLvc3Na0M8g/oCBrA68dexCMPPYhyMS+NZ9u2bRdmPt7RiVAkhkSyCz99+EG88sJRDA0OStVtrVKFRV1szRENs5jFPLOiD05lP65esLXKJzxV71VYUx+YtoJSfk1t+E//f/beO8iuM78SOy/HzhnoRgfkSEQiB4JRwwmc0YxGYSRZ1kqyViXt2us/XHaVXeUtb3nLVV5XSVqv5PVKW6vVSGuNZoYzJBgBAiAAAiSI3I3OOeeX83Od893b6AFBiRzNaBheVzWb6H793n3fvbfvued3woVzH+dPVumxpRX4RK1ACZh+onZHaWM+Cyvwb//43wjE8OJoV44yt5P6zJMnTugCTLBDtofjOD6GTuO85UDmSJMMSiBId7s9kjfsqsZ8NjizQteNG9piJFecvoaJJTPLC679abSfysExLCdBUN5sAzWXNB75fH7p+JhnStaVI+Rr197FcoRjfiYH/OiF3zZprb5AGsLKcmqbjV4Jdrf1c2Q2UcyDpUX8KfJZeFwOhPx+eF1urFvThPXr1iIdW0R0YQaOfFb98RyNwulV7/3jR45jaGwKb1+5hn072rB9w1r0dd9HWTCAxvoaMZ38JND2+kPwh8pRdHnhZsbp2CQmp6fh8TIlgbrOHFweL/zBkEazsXgKsXgS6XRO/faAS/uMmuGZpSVEYlEVB8iBjiJqa2sQLgvLrZ1IZwRMGWo/ODKKQCiExw8exutvnEVfX5+1b8huVQhUGcbUAFOuFV9NkVys+gwGUFFVyUww9PX2yIzGmxU51pVn67CYM7YwOQVMC04HyisrcPz4CURjMTx+8JAkBqZalvD/JwdMCw5Go2Xhc3tAS5OzUITf7UWBkVdOp44f6kPTLATwuOEPBuHyeAQcg14/XAUIuJGNjiXjiGZTgNeDYHkYAX9ArKrExXS4BwNKXbArbDmG52Nk4LPkI6YwwAA8I5mx592rYqKskb5tSlqdOmDrt92+APLZLLy8eXEWcOPaFZz5wfeQzSQVHbZp8xbU1tajorpGcpLWjg503b6JMz/8PiYnJlEeCuv33Q4X3Fbihp5bCQ6mGtUIesxNiH3OPPz1UVFR+h1bH/MQa8pR/pnzZz8Lf0pL7+FzugIlYPo53fGlt/3TW4E//ZM/MmN2BuAnEwJ9ZB1peDlx4oRcwGTnGDrOESP1eYxKsm0oNLnwAkZdHi9KNri1o6QYXK6xuGQADl3QVQ3pMu1OBKT85GsYnSmNwjRgGNeyzbbajK7JkDQZpzSrmGinrDJKuc1ku96//r5hTMWm2oypYd8exZw+GEkWjQ7O0sDaX81VmEaunIApPznG93lcGqun4ylUhgLYvWMrCukYIvMz8DvJYBU1Gs0VgKVoEgcOH0PB6cGZ196E35VCmd+Bmclx7H1sp+QAqRjD+n0aq1ZWVgNON+YWlpErOhBLpFTPKXGk0yX9JX/u84f0/IvLMSxF43Lyp9I5xMmCO9wyPRVdTgxbffXUnzKQv6GxXvs5nkgiWyhiXWs7WtdvQO/AgPSoh48ex+uvvylgSlaa+ygQDGkETWBKtzxZNeWMEuDRZOZxw+P3KRWBwGxgoB8T42NiTMmWrwamNBxxjM/1cXpc8AYDOHb0mDS3Bw8dRlt7hylncJhRfsHWJbNJyWblrPiih88O2yj3qLPG7XMJfBKEUjPqyJvoMTKGBNqqJGU7F4rw+LxwULJBZpfHPG8GCoDL0ommshnkXQ7SlIrOModJEe6iw+g1CchdTlNgodB6U+FrH9e2jMXWXdrAdDV7av/MBoCKvVqVOaDvU3vscJmqW7ayOQq4fvUyvvv/fVvHKsH/hk2bBEy9gaBY03VtHVjf2oxzb7yKP/sPf6a1IFta4HZypK/UCTPC16f1/x8XmK7E9K8e5a9oa8mYVuLM+Td/en/gSs9cWoGf8gqUgOlPeYFLT//5W4H/+9/+X5Yb2dRvUi+6vLys3E+6fQkkeXGhEYQjQT6GTnWOiMl2kE3lz6id40WTOlP23hOMsjfcAE6nzCJszqG+0YBVE7pv11LSyKH2JQFV50qwO/+fj7c/yABSPmCyR1Nibzk6ZmXm2Pi4XOrvXL2KhYWIwNPq0HNj1DAg+VEf9rjZHuWvNty4PTSGZDTKdxOE5DnudKGKesp0BrlkQjpTVyGD2YkRhH1u5DJpoWFfsAwLyzG0b9iKmoYmvHHuApz5BNzFNJKxCA7seQyVIT/yqTi8LgakO02NK9ulsnmkMjmZghLpNFK5rNhqjW5d7HH3IVtwIJHOysFfdHrA4CD+HnNBK6trkCkUEInF5ObnPmxqaNCAnOkLBFxkWNeua0Xb+o3oGxwSQ3j4yDG8+tob6O/v1w0EXfnaNx7jVicYUnsTjUFWwYKAnMeNuro6AfzR0REMDQ7IWENTEJk4EyPKyCiWHjgNcCcn6nLh4KGDglxHjx1Da1sHUsrW/clqTI3m2Ox9bqNUxDaLt/q4sIoeRPQxlYGtU2yOIgFuhcUzEzVHgtRp8lH5fHpMwTCEOea5Wq9l8nvtFzMFAI/6MHmrZoMe/vphbKSAO98JG9fowPe5BUxf/Nv/gkI2g7KyEBqb1ki3GwyXKxeXzOn6dc3IpRL4j3/+5xgaHDRMb74oIMv9Y7OkktBYGcQGmFra69UxUXZV6YewqXxuW2O6+n3zb8jLb5WA6efvyvPZecclYPrZ2Zeld/IJWYF//b//rysRShyTM9+S7naCkLJwmQLQeeUOhUKKxcmkM5hfWMDScgRr1qzB3Py8wB9jiXipJdvJph+OjekEtkPJx8fH9L3KynK9HgGrySQ3Jipq79iZzosvQSp/TiDL12V1JEEsNXoEKmR27czVWCyOsrJyyQmGh4cVy3NeETgpq6GIjJ652EvJZzUCfQgqWDE/2R3ttnefofYEpqx8pPGJJii/x6Vu+DSjgRZmcezQ42qAmpscRVmAkUA0gzmRyBQwNbuIto1bsXvfQbx29jyWpsYRcAGRxTns3bkda+qq4HXk4Srm4XVB753sWiabRyQeV5YpWVBfMCggqWxZamjdXjCLn+A1mkghnSsKlJL1pPYwEAqjyN77ri695fq6WlRXV2J+fg4TkxOqpqTJqKW1He0bN6FvYFAGLHuUPzQ8JM2qskvZ7sRaTp9fYFSMp2KFzLquBqZ07U9OjKGvp1fvQ2NixRlZoFTufJNpmsnnkM7nsG/fPkkzTj/5lEb5NIPx5uLjm58sg80jdrKkHXY+/+r7k4dw4uofEZTmHAW4yZZajKl8cA4gy3sUZ3EFmOoxBLxFB3Jiej/eif7jAlNGugku5rMoC3jRefsGXn3p+5gYG0VtdZWiviqqqlFeWSWNKfNifW6gvWUtLrx1Hjffv6F943MbfaxYZFtjuoo5FaC3GdtHgNAPZJzaALwETD/egVB69KdmBUrA9FOzq0ob+mlZgf/xf/gXSCRZQUiGxHTUExQyn5E1hmQr+W8CQDKhZhzpQTAcVrwPR34Ekhy7soVJekIHgVVApg+apwhEmTXKnMvGxkYBXepBKRMYHBzS61ZX14jNM/pSY25iGH11TbUAkALJHQ5p9PjcvACSJWXrUGVllR7f1dWlpp6e7h7EE2Ry3WJ3HgamH75vaLIyoe0PA1OCKgJTjkZpMHEWC/B53aguDyOTiGJkoA/7d+9CVTiAhdkp1FWb1iOCvv7hcfQMjaNtw1Z8/Re/hTfeuohLb7wBP8FyPoMnTx7DlvUtyp7Mp2J6/rq6GkU6zS8uygTE8X00znF+VgYwpiI4PV54qVmEE9FEUpFSqUxWI/6WdW0Il5eL0YxncpiYnkEg4FO26fTkpFqk2EJF9pVs7JrmdejYtBkDQ8MCpvsfP6RRPnMzjenN5MCqkpSazKIZxbvY4GRpdN1eL5xew5hS8zszPaV4KrnPWVbA6C6bLRXDZuBfOpdFMpPG3j179fxPPkVg2iGNKd+39sfHceX/HSefgaUGWdng02ZFVzOSq9m9PIEpeNMAuAsOfdXWE5iigKz1YE0WWNhlj/tXMaZGI21t2ErF6gc39McFpmJMKZEpFhDwOHDz3Xdw8/pV9Pf26Oappq4OlVXUFVfAHwqLaefN1I6tm/DutWu4evkdBGlqcziQTqYMY2o56GVAW51Buqp2dPWa2fIdLe9DoLXEmH5argil7fy4K1ACph93xUqPL63A37MCf/b//olyPwkg6SomMGCuobzw+QLmF+YFVgn4OK6nO18mJ5dLmk47E5TglUDM7qW3HfvTU1N6LNm2RCIucEIgzAswZQCpdArt7W0CMmwJoiudesR0hs9XUCd8TXW1npcxVgTIzGM01YmmkYjbU1lVJbDLx126dFlmIKfTACF+2FE3AqofMsq32SADgkycu7nIUipI45VhTDnCpyvfT2BaWY5ULIL+7k7se2wnmmqrMTs5IWBKvSJZzZGpOdzq7EGwqh6/+d/8PnoGhvH6919EamlRI/zf+NY30dpUi8WZcfhcBbGoWzZv1MV9bGJCbGg6m8PcwiIKBWaQ5nUjQI7MISOaA5lcAclsXnrRJDWq1TViTQlgo6m0MfG4nLjf2an4oMoKglaP9s3CcgS1DU3SmA6PjStSaN+BAzhz5jUFyhNR8b3w8WTeOManlIAsNcf+NsDjDYubGtPqamlv52ZncO/eXY2IefPBJihqLzXGtyJh6c5P53IyYO3bv18M+YknTqGtrV2doXpu6ictNEnO9UF2vs1nPwilN93u9hjcys/U6NmYilayTu1jYmWub+/9FdxqdNF6r3nJDRinxE85zAVMi+A8wbIsGckLHyM9ZRGmFsLSNj+kdf6RY3DV8WhAoEmhMFpTHndGA275/wTYqcc2GlCTI0wGm6+p/qpcBpcvnMfEyBCGBvolPWnv6EBtXb10wty/Hp9P+2f7ti249PbbOPv6Gwh4/XDzWOc5IgPdKlkB5Qy2xEBRcebE0BlipV7Yem6TxmErZS00zpuMRyhoaHo7Uxrll65Tn+IVKAHTT/HOK236J3MF/vqv/nIlTJugIBQOaVzPC151VZVAKcEiAR1BH40c/F4oHNSYn4BTeZa6aJmYIl7A2C5EDShBphqTnCYjkVWfdpYoR/ccd9MhnkhQA5lX7SZ/Pjk5geWlJcXqNNbV6+IfTyRw4/2bkg3EkwmMjIxqtF9ZXS3W1DZSvfjii8hkGOZv55D+qIv4w/cEL6Y0klgXYTtqimPnIrWlReWT0uviQF7h7PV1NcrevH/3Dvbv2oGdWzZhpL8PlaGgtLBujw/Dk7O42dULb0UNfv6XfhXLySze+OGLiM3PoszvwuE9O7F+TS3S0XnUlPmRSUQQDDD702mB0gKyeY7oc1ojpRcUGJvlECglZKJlJZHNI10A0oUiGptbUF3fICmAQYFAPBbB9avXUCzksaaxQUw4wSvZ1rVtbahpbMLtzi60b9iAjZu2qPlpZmZWxjdKN3hDUF1Tq+OBLCvNZWp/srJMaYxiY1QwGEB9bY32353bN9V0FeAxwBB+RUQZfSnHxRzx09yVyRdx8PAhhMvDOH7qBJrXtSCjpigedy5kyAQXacrxoMixNWOSiiZeizmpPAapY+axaTJWXYbJZ/SRajZZZcuwfLcFbA1KWjHHqQHsQV4vf0Z9Nd87XfUmLs2GmeYIsvXLZp+YmzJ+GPNeAW6viVgTeLTSIYSP1aaWs5rULGnBqoOSLHaecV8E/w63vrItSq/hYm5pCn4/WWsatRLw+b26sWTsmMfpUrLDKy+dQWRxCZlkEhNjY2hra0NdfR38Qb+yQ3muDE9MYuuOnei5fx+vnzmj3wV138UCPMxi5a2ZmrceOmOYKLAqSm0FkK5iglduAOz800fLuqVTL2lMP5nXhtJWfbQVKAHTj7ZOpUeVVuAjr8CZl34gLaYd0cSLOUEDzS7KSnSZyCU7X9G4gh9YbHmhJ5tDQGDnnNrtULZDnxcpXVTpVLaCwe0++kQyrtcLh0NWjJRhgpKpJOZmZxW3tLaxSQAkm8/hypV3MMfw+GwGFRVVaGhoUBC+gHGR4ek5/ODFH6hjnttl818rxNiHmE74OIOtCfQsfnUFmNIMz9E1R9IZeEhQFXMCpuypn52dQeftWzi4dw+OHtiHvq578NoucqcbIwSmnT3Iuv144Zu/Apc/jDPf/Vssz0zC7ypiz7aN2N7RDGRiCHkhOYCiplQsQMbOaEipucxYwNREa9GrYoBpHi4k6CgvAMlcHm0bN6GhaS2WojG9H653ZHERVy5dQtDnVZ4pTW4cxaeyOYFSXyiEd2/cxKmnnsLa5ha8+OJLmJ6aUag7e+zLyivQ3LJOwI7GKpNly3YkmrHI4rkQCPjFelZVVCimqKvzrmpSg34/aGBXqD7zO8n4EZgyIqtI81YKjz9+AC2tLXj84ONY27LWBMfr2MrLpMXfzqRpkGObF1nUgph1NSk5HIrHUoSVVfZAoEhQaVfJ6jEEyNrZhpm062hNIYTTArNpfeUxTROaGEzrd34k+9ZiBik9ISOsfF9FqpkbNta+2g1mNlCjNIaPZ1kC9y/Bsn1OmXxek9NLIOzz+pHPmm20zyUja2FxAnXGNCJS31vUcS9FgaKq8vjb73wH87NzaG9rw/2uLpRVVKCxiQH7IdTW16mOdmpmDlu27hD47Lx9G4loDMloFP3dPTpPPwyYGv2piXCTedFuR1sFPh8GpqvTMFb/cSIwfencGx/571XpgaUV+KStQAmYftL2SGl7PvUr8IMXv4dQkP3nNNpk9X7kjmecDi+eFvtjs5H8N7WPBKwColaYPseNzLEkHlPGJo0yBLmsv8xmkUwkre+xZ53RNuZi63LzdfwmgJ+xOqxE9Ljg06g+jVg0ppzQkbFR9Pb1iZF95+o1lJWX4eDBQzLvMGifWkqCHTYivXX+PGGkNf5cCawx40erROBRO86YsczE0YyQHzBqHOGTeCQwJXPKUT6/Ry3ozPQMuu/dwY5NG3H6+FGMDfSjmKWj3MT4jM3M43ZXH5YyBTz/1W+gumEtXv/Bi1iangCyCWxqXYMDOzYj5GEbUUY5lGQVZRwrOhFPpqUtJSBMsh1qFWNK0Mr3Sm5xOZFCivWgHh9aN2xAdW094tT4Wq1Py0sLuPL2JY3UO9rbVvS8mUIR5TW1gMeDK+++h2/9+q8jEAzj+997SQ1HBFyM5CIgZIc9ASqBKmUC3CYCxyzHzU5jXKsoL9MxRckDs0xHh4cRppSAQF+1pFYWJoGYxbovLS/hscd2YH1HmwAttbCZLNMdXIjG4qhvaJJhJxKNwx8Iy2gVrgir6tPIOtIyx7FpqqvrPqanp3VM8xjlccyIKL6Gm8y/PSS3SgEI9lQ/ajUrUcpC1pXHLc8DgjgCMf6cx6ydJ0pQxp8F/DSDOVTwQJkDUwh4/LBhSuDTAnKmIMJU99rSEq4XTYX85P7mvxnjxSxhsrXstQ+HwgL7PKdqaGQKBTExNoK+3m7k81nEEzG917q6WsWnEShOTEzo/Nu+fTviiTgSqTQa1jTBHw5iXWurWryWluJIJjKILi8hxsrbQhFloSDu3ryF6NLyI4Gp5Apkq1k/7HDodflvgne9L2vcX2JMP/WXhtIb+IgrUAKmH3GhSg8rrcBHXYGXX/q+Lqy8oDC/kRdpeW1WNTgpU5QkqRWMLwaUjIkVGWTYO+Y0ujTC5795Uddz0NySTiufsiwUkjOfH6aTm9FDHgFKxkiR/VIHuNejliJq6cjccNx7r7MTw8Mj+h5Z04bGRuzZs0esHXWndXX1YvaoQ7158ybiCVPHuWLCWGV6WWFvVplRbGZVmr5HMKYcbxozfhoe+ruKBO9F1NXUCET03e9C25pGnDp6GIvTUyjovRRRdLoxNb+M2939mI2m8OyXv4rGlg6cffmHWJwaRzq2hLbGGhzZuwO15X44c0mE/W4UcgSCLjjdPhMXlc4KCBJg2MDUZkypLMwWnZhbjiDjcKKith7NBJCVVRrVx6m9JfNdLOL6u+8isrSI6spKoyMu0nyUR7CiAnmHCxffeQe//bu/i2yuiJdfehWRCIP5ye4VBT7plq+vb1SmKo1nZP9siQGzPAn+qV8N+H0CUAP9/Rjo7UE4FFJlpoOZuXZdLfMxeYOSTSGVjOOrL3wZj+/bg6tXLuHmjffMzUkmi7KKSrzwta9j687dmF+KKaN2cXkJA0P9qKmt0fGr1ilr/4+Pj0u/zNG1dNOBIPr6+3RcpGJxhcjzGCMYpEGvsqJC2mpGJvG9zsxMIyAgzTIBr56DU4Cp6WkBXo7N+XNKXRoaGsXa83hnKgRPFEpNeLwvLBpmnzdTlL2QPbVZUf4/wSZ/l2P2+rp6gVyPx4W7d+/gxg1KVip0DNNkuGZNE9Y0rUFdba1qRi9dPI8b711DZXm5dNjRVEIymKrKKkQjUUzPzOh83LBxg0xw0XgC4coKzC0toqyqEjV1taitbgIKTgR8XpUNDPUPiFV/5+1L0tJ+GGPKs5pSBD6C62gDVXtions6W9ttTVjsicbDf5dKAfsf9S916XGf1BUoAdNP6p4pbdendgX++q/+ky6YBBgcqfPiThOLYUOMG54/M41Npm6UoDSVyoBNNnys3dDEC7k9+ifjxN8hA8rn4Gv4vUYLSGBFhoVjUqeLeaaUAeQFaqnrM9uTE1hg2HwmlcL7N27gzt270nNSu8nXJkAiQCWTR4DKrnI2Vb1//QYI1si22R8rNaRWi5QJ+TfmKIIKBfjzUiwDOi+8ZACNE11jS6v1SSP8VaP8hvo61Vi+c/EiWhrr8cTRw4jOzyG+tKjRMt3P0wsR3LjXg9l4WoxpRV0T3vjBi0guzcODHKqCbuze3IH1zfXIJSMIep3w+zwCRhzV5woOgVOCUo7zFeNjjfLJmJJVTTAuKpWBOxDSSH9sekad6Fu370D7hvWKAKurqcZAXy+67t5DY2O9xYYX4fB4ESgv13O8ffUqfuef/lOk0nm8+sqb0m1KZ8lwf4dTI36G8VNSkCQba0VXcZTMGxqyoozWIjDl/qCu9b1r19SQxeNJnVqipTlyNuH2hUKOjQX46peexyxRsdUAACAASURBVOkTx3DjvXdw5ocvIuAla5kTcD755DM4+eSzGJ+dx/T8kraHsVdkVQluTfyYMeso6qysTLuexxMBZW9Pj3JbqaEMqVKVzG45mtas0c0SR/43btzAunXrsLS4KGBZK7OfB/UN9TrmCHgjy8tiYKuqqwUWmaFLYDwzO4ubN25oO5jfS+DGNjROF2yZiw3WbOaUa8vHnjx5UmkVfP3I8iKmJsd1I9C8bp3MZqwTZZzavTt3kIjFMTM5gamxUXgcRZQpPizLFH14/X5s3LhR+3p6egaZdFa/v669HdFEAnkHEKqo0OM2bN6Eqqo6lIUrpUMt0oAWieHK22+j884dNWOpEMGgzJVEAcWCuSztrKWftRP/f6S84uEs1g+Yz8y+KlWSfmovHaUNt1agBExLh0JpBX7CK/Af//xPV9qVePUhcOTF2B6DmkpQoyXjh0aaZLlsbZyYU/6ex+SM2lIARQm5xcAS4PHaxqgnun150WbOJdkoApNUOqkoqrKysKVdo4Ekp+cj8zUzNYXz5y9oJEmTUzAURjQWFWhZt65VMTgEKtxGxlJdv34dcHjgZM6nrRO1u8h5saWJi0CKZherflGSBDKcVpMOt1FAi45nxUOmEfB7peYkOCVrxegoakwZe/XO2xfRVFOlUX4+mUA6HhNjxbijybllXLt1D8vpPL74899E0e3H+1cuo5CMIhNbgreYwc4NrdjctgaOXBIhn9sAU8olitSYGmDKUgOyk48CptmiA5FkWuanUFU1JmZmUVPfoOD1zVu3mCiwdBrdnZ1yY7c0m4xZOvwNY1qJSDKJy9fexe/+/u9jaSmG1199S1pfsoh8HEPwq6qqZYxiFBdBMllUspoyJ9Hc5KHBLa68VDKeoUAAr736ikoDCExN+BMPJANMTTwXv+bxpZ97Bk+fOo6um9fx2ss/RMBjtKTLsTgOHDmOfUdO4P7gKEamZiQf2L1ru7SrzM01NzRFJOJx7VPbZMfjmEwpiwIIQMPBEIr5vNhJtoXV1tWKibx9+7Zuata1rNPxwbQIGo4IWDs62jE+MWHKJZwu3RRx7ciQ8jH8kKnKGtUTROpmxgmTLmFJKQjq7OYzmaPcbrS0tODgwYNiYnncRiNLyGUMI1vf2IT1Gzdhx86dej93bt3CxOgoZiYmkE8m4RcLTsY6DWfYD4/Pj40bNmJxYRGzs7MoFqkBdsscGCwrx9wi2VIa2Grw+KFDyBDQ84YnFkXA48Xc9IzMcdPj4wKfvFfTTcQqYMq1oY7XliTwBtPWmkq3a7VxPVwOYP/9sP+G2PpeRpa99vb5n/BftdLTlVbgH28FSsD0H2+tS6/0OVmBP/rD/8NoMe1KRYFTxjsRFJiOcxuY8vpkLr5s6vEoR5SsGVlHXvTJENqsqsbQBH1i0HzSkVIrR2DKixIv6HxNsqUmiJ4YzikgyvE+X5c6w7t37qK3u1ssFYEREwNouIlEo9pGxliRWSVQoq6RLBTH/i43tXakNs142VwQ9d+VcSrBMAEqQQa30ZBDToEhMl3UZlJjKPbYCQR8HuQySeRpOnEU4HU5UVlRhoWFRbz3zmVUh0M4cmCfgOnS3KyADzNGF2MpDIxNyfz07Je/hkzRjQq/B/XMQI0voZiKwptPwV1IAdk4nPmMgCkzYsmGElzajClB4KOAKUMIIokUIukMDh07gYnZOdVP8nc773dhYWFe7ni2LpG15Li9dd065Z4S+FXV1+v337t1C7/3z/4A4+MzOPvGRVO+wLXh7/FGw+3Ftu07pEG12VKO9ZXcQI2p141UMiEtJLNfKd945/IlGaD8Pq9em7c4CuSyQQxo3sngC08/geeeOIHBrrs4+8rL8IutBpbiCew9dBRHn3wWM5EEeoZG0T8wgKaqKmzdslktZWQJyT4SEDHGjP8meGIeL9Mcbt+6pRslAlfqZnk8cf/U1ddjx44dkoAQGJJFDZeFddPD98PkiOPHT8goNjY2ahVGGDMUc3vt3F+CNZ4D/kBARj5uB6cBiVRCmk+CWT6WFb7UclP/yRvAk6dOoXltM1577TWVHizOzyGTSsLpdmHr9u04ePQYyisqZWBiWUEqHkM6EkEukYC7kIeP56rbhcV8WgB0/fr1GBkawdTktCYKoaCRFVTXNaCnr195sK3t7diybRvKqqsQKAtjcW5O+6mn8z6uX30HOcpFeI4/gjFddSKtxG/ZN39/FzBdce5bf1f5N4BrRGD6yoVzn5O/tqW3+VlcgRIw/Szu1dJ7+pmuwL/5P//ViimJFxiyhqS0yPbxwmnGo6adyYwiCew4ES1ovMkRPM0xdiQPmTMC0vKyshVDFX+PwJTfUw2kFTFF4EBQSgBgRvleMUoEpnxdsp99PT0yYojB0oU/iKGhYbVPcWzJrm268m3gSVBC80i+qFL5FVCqgHAyogQMTodVq5oUUCEzy9GvpAga37uRtmKyyFpyLZhh6vO4BEydjIpi3FE+K4c5gdHlCxdQUx7G8888haDHjeH+Pmlip2fnkMwB8UwB7nAFTj/zPODxo8LvRbnPjYAbCHkciMyOY3lmAgF3EV5n0QKmLjGmJqc0j4RMUIYZ5Cif5U9kUwl+mWHKUfxyIomv/9Ivo394FHOLS6itbwA73d9777rG+OXhMLKppJjqI0cOK07K4XZjbVs7RiYn8fpb5/F7f/AHGBubwvlzb+t12PqksgK3R/t9y9atGhETuuSYn5pOr0SHFbg1DkhTSnDN/vWx0RH0dt+3gKlJOBAwlcuMrUkmheG50yfxhdMnMdrbhfOvvQK/k0ykF2m+5q492H34OJION6YWoipTyMWjYmY5ao9GY8rJ5Q0RASePucHBQZmeDhw4oKKAW7dvKcczFo8LcOeyWQHJ7du2ob6hAWfPntXjOV4me0+g2dfXj1MnT0qPe+fOXf2MNz/Ly0sar9vHO8sheHxRWsL4Kt5k8ZhdWl7WjVAwENBXfo/SA4LaY8eOYuu2bXjrrbfEQs7PL2B5cV4qZ0oMTpw6hbqGRnR2dWn/EdSTRU5HY4gvLsBTLMLvdiutYimfRv2aJmzdvBV9vf0Y6B9AKBjC2uZ1qK2th8PlRjyZQiKVUuxXx4b18JeF4An4MT46KmB66/oN3L7xPsKBoKLdPghMzfkv0GpNGpS7KhOblTRr3eDamlLb5KWbPlt7uupOsbyiAi+XXPk/02tA6cX/YStQAqb/sPUr/XZpBT6wAv/6X/0vApD8kK6SY0m5643DWmBUAfMWaONonrFP1BZaLn4+jgyQyWw0jCQ/bPaUF3h2pdOkIdZMsUIB/ZuMFAEcw/VDoTA2bFgvlozsF5//9q2b6L3fKZBAQFHf0KjQ99GxMWzavEWMKZlauaAzWYHE5WgUBScd7UaL+cApbBhR+/3ZoJvMJAFKRRnBlFtja+JzusEZ2k/tKy/I2WwaXjebceJytkeXF2HgrwuXLlyEx+XA6VMn0Fhfh4XZWYGchflFFBhD5A0IYDZTn5nNo7bMB3c+jejSApKxCIqUBtBf7ygiHPCr/YlgheuvwoF0VmP8RIpOb3aXs43I6EuZYcrIJ+lMkynsffwg1qxtwb2u+3D7fPCVVWBgcAi5VEo5ojRWxSIRmX/IdAbC5Whatw5d/QPoHhjAf/3bv42erm68d+Wa1oFh7Gqacnng8vqwtqUVdfUNgpcM9mfYPt+rcm3dLo3++TUcCMDv9SAej+LOrZvSMdKRL9ZWGIfjfA7yC4hGl3H6+GF85dknMT3YiwuvnxEwJWPtdHmxtn0Dtu87BFe4EolsEYMjIxgd7RNbz2OlsqpS4I/jdqY08Canu7sb7994H4cPHZbB6P79++jtHxRraB+7fDx1pTt37kRfbx9i8ZhuWnijRGPU+PiEft7S3Iw7d+5gZnZG437KB3gMkw3ljQxvqHiq0ChFkMZ1ZR8pb3wImCmB4Fc+fyGfQ3NLC5599hkZnXp7e8UccvxODfWWLVvxxBMndcNE3emtWzeQTiWwbu1aOCidiMURWVxAIZuFz+WRxCXjAqpqarBlyxYMDg3r/GD+KOtjOzZulGmN2gLW0HK7a2prVTlstovH6QKuXLmMWCSqdAFWwyrizTIQGhc+NFnQscBJxCp5j7npo23w0R8Gi37wpwT6Z958s/SXubQCn9oVKAHTT+2uK234J3UF/uf/6b/XBZDAj0BSJFahoAutOs7zeaOLY2i+xyMQwIuWxtRWlJRqSi1waoft28HiND/x96jZ9DMOx+0WO8aLf1MT60kh/R9rLGVccbp00SdoYtPU8uIiBvp7kUmnMTA4KPPN7Owcpqan8NhjuzXmVEyV04lEglpVMq5+pPM0aVlB+XaEjcXymDQBt7bLmLQcei+MfyIDSuAija22zqH14Vg6mUyA6ZkEjT6PE7PTk+i5343yUDleOXNGoOv0EycVLk/DFt8L61EJ3jZv3ab4JoK7gcFhLE0OIxOZl3aVYLQs6EdtRTkqQtThMsSf22eieAj4KHFIkxVN55BVvimZRgNKM7kiMoUCYqmMHhOurMKe/QcwOz+PvoFBuHxBhBmrFYvqeemMb6yvV6zR1Mws5peW9Ts9Q8Nw+rx4/stfwZXLV3Dv9l3JJsgyci1ZRcoa1Jq6BjSuWWvYTDnOiwKEPEaYPUp2nOtKFo4GJpqb7nfewzJZPsaI8eaGzBvfhxWdFIvZwPQ0pgZ6cP61Mwi4HDpe+J7aNm7Btr0HEcs5UHD74XC7MDY6gLm5WY3ZCewIIHkckzWntpOs4YWLF1BdVY1jx46JFb9x+w56evrEvptmI96IubBp4yZpLycmxjEyMqJjfP36Dj03P7Zt24a+vj7V9HJUTyAnSYrPJ10ngTGfi+swMNCvG7dkPCUDGAEeASuff36e2s8inn/+eb3Wq6++Iuafz3PlyhVppp966mmWXqGnp0fs/9DgAMrCQbS1tKhyNJtKIbKwqEiyoC8gkJ3zOFDB16iuRmfXfRm+vH5Ka5js4MHBQ4dlprp957bO4baODlWPzs8tSFvLmLX+/j6xrLyJVAawgvSNpUk3cVblFo89SV4s/bYYfDtn7eEwfusP348AU9sYBYCM6atnz35S/zyWtqu0An/vCpSA6d+7RKUHlFbg463Av/jnvyt2yQamZLrIIPJiQ2aSF3N+Emja2jjG75D9IYo1OlIzSjdOdyMBsFlJxkARhMr5zgu53yedKEf49fUNivQhKJwYn9BIlmCJ7meyOCZaJy8GhyYUjj83bNwk/eC7776L1vYOOcbT2Yyid9ghzwt8a1sb8g5T1bmaLTXbSkaPDnFj8jLZkQSALrGgZD05olbF4wpLTCDL3wUK2YyqSAN+D/p7uvHHf/iHqCyrwNsXLyIY8OPE8WOKJ2IVK4Gpik2dbuWeE5QSWPf09MKZWkbYlRd76Szk4HM7EfZ7EQ544SoW1eJDdllB7bmcUhDEimaLyLC2lRd3l1utScl0TuPuSCKJ8spq1ZKWV9Vg+46duNfZhZmFZQTDYaSTCeWGgsYyr9dkf/oDqiT1BoNiWzdu3Yb6pia8+eZZDA4OSaYRLjexRS6PV9piXzCMda1tKK+skvEpWzDud0kzaGzTDYgHQZqEPG4B+YH+PoyPjqhdiGtMwMNtoRGJUuBEIoonjh0SYzpJYPrqyyofIGOXyuSxcfsu7DpwBEvpHHIOL3zMSfU6MDw8hKnJKYErxjLxBocRUjzGaGjqH+iXFpqRS0eOHoHPH8Ttu/c0oucx2dy8Vqwnf//48eN6rrv37gqY1tfXo76+TnrTxoYGSUt6+3rVaGZ/EATTnU9wScafYHNocEjHUzBgACx/zlE/j7nKygo8/czTkhlcvnSJ7iK0t7eLLaUzf8/uPbrxIuilnODNN9/E0GA/WluaxZjSREYpxuzEJKILi8plTWVScAX9WLOuRc1t/f2DWIpExKzzBoHHMkHp7t17VK/KCDCe22Nj44jH4noc8STPN+ag2iN3O0ifBkb+TeA+5nnI9yX61EpBkBGKBi/mwlpmwQ/8FdLgxZRzmLxgkxbMG8tX3yppTD/eX+3Soz9JK1ACpp+kvVHals/ECvz6t74hcEYWRfpKjeqp+TSjerqDqZkz4ChlGnYIPAmKFLPkFNAjuBNzo0pS4zjmY/l7Mi6RYXEUFa3D11M4uY+mqIDRolquaoJOskQ2i2mFOKFBFZoZTM/MqiZzaGgQOx/bjXBZmcamzDHlz7kNa9Y2o6yqVo1Cdr+3bcQiYDD6wYAlVTDjfYJUVTpSO2oKwGX6Icgy25JFWTiERCwiYFVbXYHhwX787u/8DhwFiJ0j+3Po0EFlU1JLy9cYGx3HtXffE9vLcfKzzz6Lrq5u5JenURP0wE/g5nKCxZ5eF+AlS+iARuB+xnFxnXN5rT0rRxN55o6a2lcCXYLCeDKjnFMwuosJCm7KGBwCj+xF7xsawdzCIsrLwwj4fKiqqkR02eh2y8rKwURKxU45HNi8bTsGh0dw8e1LiMbjYkVZYqB2I2pt4YTb68eGTZvR2Ngk7SsZYYJcsqUEKAL7XgJTv8w5oaAfoyPD6O/tNaN8y/xkprt8H9C4/4ljB/GVZ09jsr8b51972WhMXW69t7ZNW7H74DGkHB4BUwJzt9skQjAQf3R0TLIQbgePR+4D6lDpyLePbbKqjx8+In3sxYsX5V6nWahpTRPu3r2rY6C1tVUB/dFIBMFQEFs2b8Hi0hJa15lCAh7PPEZ588TjlkCc5RG8qeJrMqFBE4Z8Ecl4wtT05rJ6LLfr+S9+QTddly9dxnJkCZHIMp544gkxstz+RDyJ2uoabNi4HpcvX8bLL78koEg2n6CUsVtkoeNLy0gnEgiyqrRYRNYN1DU2SLrCMb4kLFxrt0c5tv5gCPsPPI6t27YqfP/K1XcwOz2rmyhTqVpAeXmZQLxuWlImJYPufO1XK8VC0XDWeH+lzcqK/dJZ8yHNajZjakd62W1XjNt67ULJlf+ZuJh8Tt9ECZh+Tnd86W3/9FZg66ZWgVGCRF7A+Um9JUeo/J4Z0ZlsSH7woks9aIqVlAW76cVUTNpg1I7HEcvGetNQSCPNPJ3u2axeQ1WmMPpAtURZYJXPT3BJYwlBDpt8mBlJQMCxKtkeuozJkLKByNRiOqSrI3hraW4RYC2vrjN1nQ/XJ1pAmiCB708yBDdf3wefxy3TB6UBNPuQIiXradqr6JT3Ip9NSYtaVVGGuZkp/Fe/9mvIZzIYHh7VePj06SelHySYqaysVsxV5717AvMMP3/66adx984d5JZmsLY6jKqKcuTTSfisVqnyYECMKZlGAmUT20Vgmkac0T75IvKWHpitUnyPsXgKqWweXn8ADqcHuaKpKiVTRqe20xvA+7duYXRsRO+VrPXS4gL27tuHTZs3C1hm80U0rW2Gx+vH2bfewp279/R8XAcftZROVmyysdUpMNzesV4aX5pqqHulCYjHRZ66UUohXG4FtzPPlA1Q6URc65BLp5DLZFSgwBseHlus1szlUtizYzN+5esvYLynC2+ffRVuSho8Xr2fppYO7D16QqN8d7BcgJi/Yyo/TUwUszsJGk19Z0G5t2Q0KQshK8r/b2hag737D+j4uXXrto41SkampibFWjK+ieCK7ChvLAgsPW5OFILYvHkzpqamDZtfLGj8TSaUuub16zegpqZaGlF+ECAz85SgMpmMY21zM44fOyZm9oc//IH2K6cOO3Zsx6lTpyRnoamqvbUNj+18DHPzs/jOd76jG55gwIdCPot8NoN4JILa8gr4KHGIx5UNzPOk6HXBHwpq/XkzRA3wzPwcfAH/SvYtiwooIcjksrj09ttaL+5Xnoe6IbWApbThJOTtKDUeTxYoN+c21dCr9KJ2m9rfUUm6qk/NMlTqrkTmxVcuvPXT+wNXeubSCvyUV6AETH/KC1x6+s/fCvzGr33TZJNa9ZC2blQ5jJbBgQwKmU2ajDTyYy1pKvkjzOpKEL/TobxSA/oMY0lQRiDAUR4BBJk66tUIGHiBZnMSx5n8f17k+Vr8Gf/fBJTnxGARELDJiK/FDwbOk9FsbGpS+xPZv/KycrmUiy6f2D17ZMiLr5zEiq/iiNxtmpVWAVM/0wWkO2Xwv524adaBSQFsLlKeqc+DcNCH+dkZ/G//8l+qUYnAgrWZJ584jdr6RgwNj+q9U2M6PDSkkXVTQz2OHj6M96+/B282iebaSlRXEpim4EYehWxaGtNMMiGQTL0f10LvNZFANJlE3IrrUogX2VQabBIZrQWcbn5T43bqQWmycnu9mE8kkWRUUSyC2fk5uL1s1cpj9949AjCUQFBq0LKuDRMTU3jz3FuKWCJj7HJ5FMhOgEqTE8Ewsy9D5RXYv/8AqmpqsRyNi3VmtqwajqysWK5nKOCDjykLuSz6+/owOT6GAPNTM8wENcdKNpdELp/Cnu1b8a2vv4Cx3nu4dPZ1uAvUJfuUt9nY3IY9R04KmDq8ASQzGTVxEYRK6+h0aixNzSmd8Dy+FhYXxEL29/VbkWBesa800O3dt1evzf02OTWlGw9iLcpVqqur0NTUpN/hscmiBjKgW7du1Q3C6Oio9gmPT+4XHtusRiWw1Y1bJq04NJqxxsfGUFtbI40rixguXjgv0EwWkq781tZ12oZr167hmWeewf69+1EeKsPZc2/iu9/9W51HzIOlwKQ8GERkYQHt69Yhk0hgYngYNZXVSHEtwwGUVVboRqq7t1c3Scz2dVHfTUY7k9GN1i9885v6WU9vD+7euad1UpJBliUXPGOM3lpaZEWtEaQaQ6P521AUC7tSWGGN81f/5XyYNTVZyDxgTRLD6rKLEjD9/F1zPmvvuARMP2t7tPR+fuYr8KUvPKkLE1lSXkg5zrQ1o/b/rzQ+FUy/PUFWPpPShZn/5miYo3ReuDT+12jfMhVZ4eL6d7FgmFhmOmbY/c6RP13bMelYCUb5Qa0ex9gci9JhTX0kL6BiU/MFLC0tC0iQMa2uqUV1bY2AKRkuMl3v37gJtz+sC7FqSRWab0QB6vomolk1jjSRUKZDnZ+88JJtpNfjAUA3rUZuRwGZdFKGJY71L154SyUCQ8MjWLOmGVW19QKEi8tRPQe3NRGLie3avKEDj+3aiSuXL6HK40ZzTRVqqiqQjEdQyKSQSyVQHgrIYEU2kf3yxh1dkLErnkoiQeZM7ne3ACjzTeOxFKLxpEbtfn9IrCdfm332fMxSLotEzgTgzy/OC7BlCzl86YUvyygWjycRDJUp9/LK5au4du1dhENllnGG+8swpzYwJXxh4sHWbduxfsNGMag0MSVYLJDJaLzNdaPJiTpTv98rU9n05AT6e3oEtAqKayJz6kGhmEW+QMZ0C371G1/FeG8XLp19TcDUNj81trRj39FTiBccKLoDiCWS8DBcVp30WQXQS+6QTGjsTAaXofUEmDyOaGgiMKRqle+jo70DO3ft1Hh9bHRMjn2ymbwRkMGPDLrfp9E2I8rYKU9jEuUAk5MT0mIuLS/p+ORNFY9vmpXMOWMixNY0NSGfy2DXrp26SaF8YH5uVhrYp596SkC+r69XiQDvv/++HPWHDxzEwuw8zrx6Btffv46GunoxzmSec5k0dm3fjtjCIgZ6e+XQZ3ZbKBxGqpiHN+iXwWpwYFDSDZdVUMCUCeolWE7x1Z//mrTaPN8vnL8gPSvPf94wklWmcY1DEq4hceRKa68dt6Z2L6Z4GMOTHcG2MqK3mtUe/J4BoqvNT6ujpCoqK3GmxJj+zK8DpQ348VegBEx//LUr/WZpBR65Al//6hfENhEA0CihpiZFRBlzg20SWm1wIvNJ8MSLNlkiuniN6aRWWlNzkTJuZ5pn+FWQkI7ibFYMUzAY0LiXwIA/IhOj/6dcIE19G4PBExgdHUfT2rUCzWRsyeIRgPCDbnE1NjkcGvHz3xzl3rx5CymSqg7DiD4c7m2DTeMqNqyqYYuc0tTxOXnRpftYRA9fg6FG+RxCAY9AJoEpW3qYDcrQ9LHxcbS2diCZyWEpEtcY3E1QuERTTgaxaASP7diuz6tXL2NNVSUaqypQFgwoMsqRz8LjBBrralFdXiYHO4PWCZIIlmi4WYpGkMylxWZK6eek/o+mtDzKy6vg9QUwNTsv9jQULtf4meaSnN+HC9fe0Xq2b+igYBG3793B+o0bZJBat64NLqcH9+514fKlK1hejoitZSyBGeVTf+ySqYqMKVeKpqeaunrs2bsPVTV1ivLiPo7GY+YGgrpKFi9wnO8jE81xfgL3uzoRXV6S/lQaZe0mHhcJ7N2xFb/6jRcw3nsfl86RMc0KoKfSOdQ3t2LvkZOI5orIOTxYjiXExtq1udI3s1YzkRAo5T67/t57iMZicteTmSN7OjQyKsaXdaFcWxqOGhsaxXJytE/NJ48JHn987Ug0goryKjidXoFSGqLu3LktELdmzRoVTLS0NItFZdwUX7e5pRlzs7OKGfvCz/2cgOq5t85hcGBAjyVQpeaY7O7evXvkpCdo/cY3voGG2nrcuXELly6/rfdCSUs2k1JcVFV5uUxQ/fe7MT81jWrKQLI5Aeh4LiPt8caNGzAzO4fO+91iRsmYM2eW5017R4cC/am7PXToEEZGRvHWufOYGB/XOvCDcVHUlnItyW4+SHky57R8gUpU5elsqoVtk5T5sYmXs1lTA0JNC5b9UQKmpYvRZ2kFSsD0s7Q3S+/lE7ECX3nh51aYRDnqXQSorBI1cTG8OFPvaMCcYT/Y0lMomnE6jUpkjXhh40XUBoImJ5Lh7CZ8XxrVLOAsWlFNHFFqTOkVINbI2rqIycmuMSJzMnPq+Q6HAigLBVaC7Tna5IWQUTh5hxuL0TiycMkIdPtuJwp56l7ZYOXSWJ6OYX5Y11arMODBLjDsD5/TAFSLW9VXyReKtAgRnNLwxfGnA9HoEqYmJ5CIxBWOTvDD5MdonBpEo8vjunFsTfd9MdlAZQAAIABJREFUe+s6bNywHtNTk/iFb3xdRqR5rt9yBNXlYVSFwyj3+1FZFsLM5DiW52fh8bgUT8S1SaaT0pfS7BUnO5jOKFc0VF6Jytp6eAMBNT453F41Ok1OzyiHtbIsgKGhAXznez9EXUMdmta2oKVtvSovm9Y0i0EdHRlFZ+c9jdrJKHucbjgLJpmAjCkd+UwAoHaVLGwkFke4vBK7du9F49pm7Tr12ifSYrNZk2kYcZrcjESCpPXQQL/AfHV5uRqgqDdljG4qEcXB3TvxS1/9ImZH+3H53OsopBMaKaeyWTQ0t2L/sVOIZIsqLGAUlsoOnGb0HI1EZWoioCIDWlNbJ30mpQmhUFDB+NSSunx+gTRqgNn2xBsyrsNavQcHpmdmMDk1qXOCbH4kFl3pdCdLyqaprq5O9PX2Ktu0o6MDXq8b9+7exfj4mG7kCF7JlrLAgC1TTJCgC183bzU1YvXpiufxzzpSAlzqX48ePaqYMUaQUU+9uDivCCfm5pJxPnHsKHrud2F6YhwhJkpQL+31ymmf5s1ZPI7mlnXwhyvw/s3bWFxeBnWlPF54I7hv316dbz099/Hsc8+itaUd//k/fRv373fJBEWWVDW1bKbi1MA+YwhQrRG8Lft5dF6pyQzmGbOiQbVPOOsm7+E/emRMXz5fcuV/Ii4GpY34sVagBEx/rGUr/VJpBT58BV740nMr1x+b6aDpgRdCgi/q8Mj8qG7S0mRSnxiNR9RvzwsqAaTdD84Lk8wmVlao2EYykvkCcikGrLs1LuSFUrpVr2G9OP43YepMBqCD3zCdOerxaHTJpJBMxOBzO1AWCmqsSbBEM04yk5djndmlZNJ6+gbh9ZeZtiKXa6VW1DSSWpdUK59RjKsFiG0jjQGjq2QA+jUGjJNZJctHnZ0NTCeRTaaVB0mTVyZfFDAlyKFul5IEVnTms1lsXN+ujFO+32/90i/AyRzPbAapWAyLM7NIRiNY21CHHEP9uQ4OE+qfTidNrJTbjfKKKkxMT2N2fkGyBqeHwNwpg5DbH1TffTyZ1og/XF6ODRs3YteubUgk4/ijP/53uHe/G4lUFvVNa3H85CmVCZAJ5D67dvUd3Lt7R4ajQq4gcEo23esPSrPK1+AonJIBAlTqNenO37Fjp0xoXOtkPIlMNietJvNLyZSZzFhGbFGXO417t28jl06rYYgsusORRzoZw/6d2/ALX/kCliZHcO3iOeSTUQFHAtOmde3Ytu8gRmYWUHD5ZMhyIGcF2CfU/ER9Mdec0WO8SWBeKcGnTHxWWgBjtELl5QKI/B6ZTrLaHNfv3LlL+5CtYswr5WFBoxB/znOArP1ju3bpOakTrqyowPbt22X6IqNJ2QANTGT0jx45IonKW+ffwsDAgOKqeI7QFEXgR0aWH83NzTJccRtZn9p59y7ef+86ZmdnkMmk9FjelO15bCfqampw4dxZxJYW0dzYCAdH9IW8buxSDmB6bl762a07H8O58xcxv7SkRAWy2/UNdXju2Wfx13/1lzomT548ge1bd2JqcgYvvvgDJOIx3YDxRpIa8tUjfIJSc+qY/9FN3CP+pKxMJqxcU7vAQsyrfb499HtMsiiN8ktXqE/zCpSA6ad575W2/RO5AqePHDTbxRpSualNZBRBIl30Yky9bv2bF0ACBROonVPgvIL4+Xi5jBPS2PEi/IBsYUi3AZzpRFKQjxdGXuQ5zvUyq9PpVBQTGTXqOAmGDE8J0Eoj0OWCDDSUFfJxDN53uFyoqq6F1x9GPJ2DOxBWAP2Vd99HBh7ARROTDXIfXFglS/gAMOUFNy/W1MgOrEVZYYsMMC0SmDoMYxoRYzrJXlA1PFGvyaxRAgEiMjLJYh+l4Yth29ZNGsVyzLtr63oE3A6xpjMT40hGowh6PGisrZErn9Yrgg7GVIl51H4xmlKaWdQc63bDxTgrtxfZYhEefwBLsRimZufEaPqDQTStWSv2kkDu7UtXcL+3D95AEJu37sCXvvIC0umcJBIjI8P4wQ9elJO8oqJcI132rBOdeXx+3QQwfovvi/pSl8cnnSfZxl2P7ZE8Q+3qBYcYOrLqxh3PDS1ov4ZCASUY9N6/j/GREe1/Hk8uZxGZZBybO1rw7IkjWJwcQdfNd+FzMl7MvA6BKUf505G44qJUguBkteeywODCwqJuckiME0hWVVbjxo2bknhw28QCkl0sQkwzo50IBCvKaZYrqBlraXEZ7R3taCDAjMbkZifjPDwyrOOcwPfA/n06xt94/XUdw7t27VBjEo9hbiuNeF/76lfFkL762it6XY7qCT4J/rkmBKcEr3we/j/BKeOiCN5ef/U1dN29J0BvzIN51NVUY8e2LRjs68PYyDAqQkGE2HbGdAOXS+anos8nYEqj2qnTT6Ozuxd3Ojt1TPLmY9Omjdj12E78P3/y77B792OSE9RU1SEYCOOVV17B5MSEjnm+D8laVsc+WdWxK+D0QyKh7IxSnTkWsrXPY+XnPuJDzU8XS3FRn8iLQ2mjPtIKlIDpR1qm0oNKK/DRV+DEnp0P5ts0/ojpZEwSGUOO4t1m5JpnAaYJPGd8EQ0tqiy0sk9Xv6JdSWqimozWVHFQ+n2IEeWImnFIZKLUBqT4KNOhbof2E8zQwJRjzigf43aJRWQWpuQFNOEwwsjpQdHlhcsfRiyRwc1791EMVqKwAkytMb7F9JiYUhPybl9sDYCy+rwFsGxgWtQYk0CcAEujfDZECZgua5TvKjJeaEkjYuoXyTcpP5LmsGxOIJaGsea1jVjf3obRkRFsbG1AVdiHmspKLM3PIRmJopDJwM92LWut+Foci+fzdJ5zn9A05FBqgMNlTDw5dc07xSqHKysVuk9QmkxnTGwT61TdLkkAhkfHcYdrAxcaW1rURkXwRZZsaGgI3fc74fN4Ua5CBSPD4B5h8gEZU6ENanJBxhQC4ARCjI2iAUiaXMZVqZIzuwJOyZzy2KHpiRmcc9NT6O7sEotMcIdiToz47m2b8NSxg5gd6cf9W9cF3LmfKUuoaWzG7sPHkMg7UfTQ/JRANhOXHpmgcW5ufqVuljdI4XA53rnyjkxxZIQJMAkE4fJoxF3f0CDASoBIlrGSbGYqg7v37un/29vXC1DSMHW/u0cgkZrqbVu3or29Da+//ppkL2wv6+/vVasWwe6XvvhF3dMwPH96ekrrwH0nUGxFnvG44L8pQeAY/7nnnpPjn/roi+cvoLurS0vNiYTH68aObVt13N+5eRPJeAxr6ut0jOSSKeXgprNZZFxOLMfiilI7cfppsdwvvvSSbhj9gRD279+LaDSCrs57qv0tryjH5o1bEQqE8dprr8m4FVKmsEeFFrzZNOcGx/hGJ7rCkkpz/cGPFZb1oRB9nVt/xyj/lRIw/eh/sEuP/MStQAmYfuJ2SWmDPu0r8NSBvdYFiCNVspEcoRtWUkYoYThzGSIoNR+sDrUvTdSCGhBnfxXgkwHCNh6Z3yLryZB9gl658xki7/OYdiCPywKupoVGr888UYIj6t0KeTjYLOWk25uh9G6BI3bFOzymgjRXdCOTB4YnZxBz+ZF1WLE2hhBe2R5j5HpwoeX2mjpWU5PJZHICU1NOY12Ui3kBTLqsCbTcHidYozkxPoagN4DFhSWN2pNWLSj/n6CHbnUCeILMtY0N2LJ5E0aGh7ChrRF11WHlpjKPcmFqGkvz81jb2IjKsrBpaCoyoier5+HF3ef1wwmvGDACRGXBMuqH6NztRkV1jUDK9Oys0YWy3crrRSyZVHUogcuN23dNmD6cSKayRnNr5bUaVtasBRMOgkGTkuDxMTaKrnzD1BJ4UnvK7eBYl8xjx/oNaoJKZphj6qQaV8HylCLwpoYrztgoF3XDySRGBwdl8OJrct/Eo8vYsalDjOnc2AAGuu7Ao62EwHdVfRPW79iNjNOLLDxiTHPZhH6Xa8PSBY3kVa3LXF4/rl9/X+H3BNgEeYpFIkaybsD4fW4jzWIEp7U1tcrMnZmdlTSAgJsj98GhQWV+Ml2hrrYWx44fRVdnJ3p7enVukBVNJeP45V/+ZbGiFy5cUOh/Jst817QAKI9lu+LXNmpxnffv34+TJ0/qMQTOZ994E/du34HP7xUbTKazo70V927fUjwZJR1kTANMucjlVwohyJhS4pHNFbDv4CGsaW7Fd198UbW6TIvYuHE9bt2+hcjSEqqqKpSh+vwXvox1za343ve+h+GhYcv4yFPNPvjNeWuP8u2/dcqqfcQHzYzM/LXNhCplsHKEbQmNfVNoA90SY/ppv4KUtr8ETEvHQGkFfsIr8NSB3RYwNYYjM+U2sUkEh+JGNPY2bKcuVBq5PxjXPQClBqCaxxjzkvk03yeolD6T7UYM9Wc+qpeg1GnVgTrNyJrA2HpdMoBFakVpRuHrWsCWAIdbpORFVwBZuDXipcZzaHwacW8IGcbaiPIx7KhxChtNKeOjjO5N0MYkCShk0WQtmv81yQQGvRUEnqkxJTDle1iOLGq06nG4Fba+tmUdGpvWKtuzeV2rWLqXXnoJfb09MqmEg35s27pFkUHrO5qxdk293mc+k1X3+fLCAhrq6pCMxxEOhhCiczwQQFl5GYLhILxuLzwOL3LU02azYsfI/i0sLaHodCIYDikmaDkaRV19vfSRc3MLCIfCinEicLlztwtOj09rRybSzZB7e5/ZAJ77iE1YTBZwu00JAkEccywVVcWIJ2N2Isii85v6ypbWNsAdgMPt0fpSgkDgx/Ui4OfXoI/RUU4M9/djZmpK7n+G7ROYbmlvwZG9u7A0NYqJwV4gmxSQJagOVdeiY9su5NwBFN0+aYuXF2d1vHIbI8tRxOIJMZHcXxzrC5gmU9Iyk1UlECwQUBMwMc7KS9a/gGgsjsqqarMPqflsbcXy0rLc7a1trWI1e3t70dPdjdqaGhw6fEjA8+b7N5CTEbCAp598UpmkVy5fwTilGczc9Zh8UNXxWnWdfF1b4kDJC7NLqT0dHh5WgP/k+ATud3bi1q2bYkt/7rnnMDkxhhvX39W6OdnQFAoImCKbkxacQJHAdGZ+HsuRGNZv2oI9+x/HVaUSxLF12zYBxlfOnNEx1da6Dr19PfjS81/B5k1b8frrr+PO7dvaF4p7C/jl9rc/HgamH6YxlQSIzWmWW1/tUzIUFvV8WgMG+uvcLQqMk81+7fLbP+G/aqWnK63AP94KlIDpP95al17pc7ICTz5uA1MypgbACZAKlBpAuuKSt/z7GmUTmBoIuqIn++D/m5/ZANUAXRFqyqDkGJK986wBZZ866ysJ/nixNYE0HNM7NaYXACHTKtBsJ5K6UCi6UHT7kWepp8snI1T/6ARi3gCyylu0tkEtNobBVQD8ClC1zBwSbRI4m+c2bKmlkBNINSxpURmdObjcTkQiixgdHpZJaHpqBqGyMpMtms6oApIXXmZGZlgokM8pYH/D+g40NtSjcW0DHG6Hais55l+cncf48DCqKyrQUF+vnMxivoDFpQXMzs8qjomGpGyCo/2CRvmsi62sqlQVKjWk7I+PRKNynJdxfJ1KahRdFSrT2k1MzeBO530B/aKDWmGnUg9s4G6UE2a9lGTg9qhaNBwuE/PK6kqCUy4OQQdZYX6l+YdAsLa+AaHqBoFdaYcJUsTZmUQHxUaxUGFiHP3d3ZJyBAN+ZNNp5XEe2rsLh/fsxER/F4a678GVz+hYpMkqXFOHTTv3oOgPI+/0oeAAgj6a24weeGpyWrmlhgen3jOgKlhWaxJYm5QIqH6VB6DWrrJSkWWsXmXG5+TklMxTqUwGGzds1GPY9FRXX6fUif7ePtWcPv3MU0oZeOfyFb0/ZtPu27sHFy9cUFg+M2cJzAkCyRbzte2EBrtBiewoQ/f37NmD9957Tzmm3/zmN7G2aY2mAVPTk5hnGYLbhfNvncXY8JBqankcMU4s7PfDkSMw5c1ZEcliUfpiHnv1Tc04duIUOru7MTo+jkOHjuB+d5eANfXiu3buwO3bt/CtX/41NDas0WufO3tWznwCeO03sqb2jehDc/tH86X2sWNu/FY+CU4JQnNkv2mQs85BK6KNx+lrly5+Tv7alt7mZ3EFSsD0s7hXS+/pZ7oCpw8+ZujBAsGDuWgIoOj6zUuJYTkNC2qyX4zK0AJxlk7Tzi00QNRwq6tZSX6fIIbjadWXOp1qN/J7qR11qk2JX/mpPnWxsnSAkwl1SwLAbSIwdTn4GBqqyNy5BEhzRepM/TJBdQ+OIEJDEEvYrcpS6Vat92czpHbd6gp4tQC5AaQSFBigyvF1IStdaSGfkUOfbFY8HlGzTyGT0yif4I3VnnSs2807XAeayNLJpML09+/bo3/D58HRkyfQ1NiIxbl5UDThcTKuy4Vv/8V/lqmKIKaiskoXczKP/HkumbEqU7kHiooKIphihmxbR7tar+jYl1M7Rbd4CkGXEyGfH1Mzc7jf06ss0lzRKZlEko1RNnhXJ7sF+mka402D2yunOt+bafeya2gJREwGrMxOzBHNF1Hb3AZvMKTfYUwUgRXBIzNgI8tLAqCx5SXElpdRWVYuoERwTpf+0QN78OzJIxjuvovOG9fg4ppTY1wsoqapGTsPHIYzWC52nJWk+WxSGlxuB41mS4tLAvBsZyIwvXr1mhhTjtdpMpL2ma1FlEEwQzfg1zGRzeetuCgI1JOJdru9aG1tRbi8DDPTM2hobEBVZSXOv3UejY312LFjB65cuqxz59ixIzKNXb70tiQQHOFTF0xmdPWNmd2exHOFZqfHH39csVBkLBm79pu/+Zuora5BPMqIqgJisSjq6+uQy6Zx8fw5OfbZuLYamJJRViUpA/gpl3F7dc7s3LMXS5Eo5hcWJbM4d+5NMfgN9XWorq6UdvyJU08iFklo3734/e/L8GVXD0tX+iHAlIOER33YGaarc0rtTGM+n/3z1b9LxvTlUsD+z/QaUHrxf9gKlIDpP2z9Sr9dWoEPrMDpAzv0PTGIlvtn5f+t0a75tzXit4CobY5aMQxZ436bcbRZMvN7fAUaY0yvvc3KUnNK1sxmSsmg+jxMBDDgV25/azRIho+B+eD3CFoJjuWOJ7AoouDyI+3gpwfv3elB0sGRL/WG1hYpccD03hscbkL17Ygog6QLKDryJrPRMj/Za8HHMRDe7SajaOQI6UxKwNTn9Mj8RNwdS6SkYeQYnEH4BD5kBWlaaV3XrCzKivIwXnrlZRw5dhR79xqNr3SIiuNyafy/sDCvKC5e2G2DGWOcuO78SrDKn9kAi3FD/DcBGMEO247IbtJ1TskER9Nr16zV7cT169cxPT2LxsYmgRXDaFOmkFc4vWpdCeKo/fV6pbMkS2vHidnxX3y8uQkpKh6KbBu/SoPMSlcCesv8w3G7neBAJlLRYE6nYpsoVZhfmMeB3Ttx4uB+LE6O4ua1Kyikk1o7srqhiirsPXQUeY8PTl8Q6SwBMlMUOBLOKTyf4JQ6UAJCZnJylE+DEvcbx+3Gde4QIxoIlSMQLsf07BIcHi+On3wCd+7ekZmKuaHOYkF6zk0b16Ntw0ZMR2NobGhQosLoyDD27dmjPFYywJs3bkBX1z1Mjo0ZVzsb0HjzwUArC8hT+0r2nJpKSgOYX0qJwblz59Dd0y1GkRpValyZtpBOJWVWWrumyUhIshnMTk3ixrtXMTY4CL/bBb/LI3kLz4lgdQ0WI2TLI4inMjh45IgkJdQDT83MiiFtbl6D9R3tMt/RoV/MFnDrxk188fnncfHi27h165bOCea+Sh9KiQBPW+sc4lie62jA6wOJjs2O8ly097sdFcXnE7tu/Q2xI6fMja4DzDF98c03S3+ZSyvwqV2BEjD91O660oZ/Ulfg9IHtBpOtqujUqNxmQq2f2aPvFS5RYlQDOC2vk6VDtbWchmk1z2uP5W1gahhZggSypj4xpS6N9flvAVOyo3Y6AMeB6oF3K0NTxigBU14kefEvouAOIO3w6fO9uz1IImhc+TI6mfdjYrB4UTV1igKmVnKA3okjp09r+mwxpmZb+A7oIjdtpgXlmBL8zExP0Z2D2dl5PSaRoubQAFMymmROo8vLaKyvw3/33/4zHDl0EO9eu4q//d53Ud/UKGaU+kU6tW3TSEvLOoTLwho1a6RvgVOCRDJdBA38SoOPwuU5vl9cECAl0OQnWTC+X46xGcXFsPnm5hb86rd+VfWc3/6rv1YoPYE6R/R28xaBKYEvKyydTAdwOlFeXrbCphOMmu3kJ4Gpoc/EmgqY0hxm0hr4afrVWUVrZAFMKSCo5nuprKiUcSqdyyqu6rknT+HU4QNYmBjF1bfPIxVdNqP+fB7B8irsPXwEeZcX8ATUcqTaTEsqEo/FDTBOpfQ1Ho1pRM7jlq+pmy8nXf5etUGxOtblCyJTcKC6tgG/9wf/HH/zN38jQxY1wOMjQ8x8QNDvxZ7HD8JdXimAy4grht5zf1KCsDA7i9rqKoyPjYgRpoWPulNl8KqO17SPEZhzv7B+9ODBx8WsdnZ24urVq2K2efPwheefV4Yq2e6ammpJCLxeFxbn57AwN4f66ipUlYXx3jtXcPv6dYR9flSWl+nxy5kM5peiOheY+1rXuAY7du2Sce3ylXfEXG/dukWufLKwe3bvxoVzb2F4YFiNUwT3fP88plbG+bY+22pPs41MD0yNBpzarCjX1y7YsDODNSXh34FVWag2OLWB6fdef/2T+uextF2lFfh7V6AETP/eJSo9oLQCH28Fnti/zYznLYPSAwBqnmclat7SZFrDbcOiPGSOMsNvG9SuBqxmHk4ntcb7lgyAIM9mS32MtfHy0zi3iSdpirEbqDh+toEpf49ZnwQOAqYEru4g0k4/Mg4frt/rRbzokzbVBk58L2qB4hOLMSWTY0ww9oWyiDy95HBYrnyzLgaK83nokOdr2+YnMkrzc3NwFmAC2UHNZl5pAT5fAClqS4tQLSfjhLZu2oCTJ46jqrICL71yRiN5RgSR4WO7E8EyGU+ygPwgwBNTaWcIiL1yCjiQiSRAIMAzgNWUIKwAATrjC6z6zEgPmUol4fcF8PVvfENVnWffPIeDhw6hu7tb43qOsAkeuRZ04HPM7/Z5dQRw3Eo2jK8n447SCwxTaZgz077En6XYTpXPraytGWcbQMhtJEtos6QEzzQcEZjG4lH84tdewME9OxGZmcSNq5eRTcRkmiJjGq6sxr7Dx5BzeQCPX3muDyQmDtWt8rVy6azkC8tLS2pcEkBU9akBTVy3QCCE2fkltG/aAm8wjL0HDuHUk0/hL/7iLyU5WF6cR193F5zM6o3HsHPvXmzbf0B61XAohMGBft1AVVVUYHZqStt4984tVa76vT4lERDwc9+RAWVaAD9objp9+jRqqqvR09uLV199Vdm/ZKQJTl944SvSCLPHvrKqQo/j8ba0uIC7t2/p/GhvXou++90Y6L6PgNuNXDoj6UHRH0A0ydf1qKGL9bFHjx+XcezO3Xvo6GjD1NQURoYH8Vu/9U8wOjqC82+eQyqeFGv/5JNP4dvf/ktMTE7qZoj70OBSc0PHm4kVbbGygW1jo7nxk6FQ5+2PzvlNqAVPOHMc2+ec/VeKDPJ3Xn314/3RKj26tAKfoBUoAdNP0M4obcpnYwVO7SMwtUb5loPegNEHF5jVbKnBo3YIvl2mbWlSbd3pimbR1qGatSoYesvoVy2t6YrpyWJMefE1znyHsk5/BJg6PYbJE2NagIMRTk4Rlih6gsg4A6uAqRcF548CU5vFExjVWNIe59ttUPYo3zI/Wetgh4RzdMztyVNnyuj/QkF95wG3H8PDIyvh88SSzPck+0iwRCDKfvhMOomvvfAVGWW+9+KLyBeLK81ZZKr4QWaLIIUXcOojaSwi2CTw43iY2k37Ak/ARZBIFpjvRQCQLV12lBTzTdNpJOJR1NZU67bh2WeewZ07d3Dr9h184QvPo7enBw2Njei81yWdo9ITXCaGik58gkkCJ4Jku5SAOMMGojp2pDWlAz+vGk1qOvk7ikcq5AV42U3PtSC7y7E7wTXTAghMXF4PliNL+I1f+UXs3LQeS1PjGuXnUgmNtNVOVVOL/UeOo8BEAbdPwFRMnLl7EhvJETrZUWpWKWWgZIHyCK2T3OGMQioiEAwhlkyjpmENGtauw3PPf0nHEMfqBINz09MYGuhBdHlRDWNVdXU49MQTyjFlzuv8/CzmZ2exgwkLs7OIRZbR23Nfx0aIGtNMWgC8vLJS75lRVqwupQO/o71dWakvv/yyGqSqq6vEXJNx/ta3viUn/8TEBLrv38e27VsV4L+0MI+L59/C/Mw0ogsLcORzYk69vPnIshHMg7TThWQ2h1g8pVQEli2cfOIJFQfMMHjf58Hk+DhOnjyOjo52vPrKK5hjZW0sqVSAr3/95wVcf/jDH2qduM/MNIRsr6n2NSOSovarkX+QFV8NRB9MSwwgfXDzxwgqPtLWKBsJa1HGvb85c+az8ce09C4+lytQAqafy91eetM/zRX4ADC1taSWacge3RvW0HbqG9e2uXBZhiibPV3BqqtMU6sc9jRUGdDLoKeiHPnm04z1aYIiw0i2lD/na9J0ZDOmDJO3gSlBLQnQTK4Apz+MjMOPZNGD9zv7EMk5BWAI0ozZyaziagbVxEM9aIRSgD7j8cmYWs1PpoPKXHyVX6oYJBO2T8AzPTWF8mAYY2PjCpx3ur1wUHbgdFpOcIckCblsRnrA3/onv4k1TY3403//7xWEzzB7ghKyiBxN86I/MzuDurp6fY/aUYIchrfX1tWqpYnfY9sRGUECMo7wecEn+0Yg+v+z995Bcp33teDpHCfnhEEORCKIRDCIYKZkmZIsi5aebcn2e7afLdvv/bG7teV69v6xf3plWyVVSfaWvJYtWRJJkRQp5kyACRkUchhgMIPBDCZ3zr11zne/7gYISiarYINEj4QazkxPz73fvd333PM7gYC1snZTAAAgAElEQVTHgFQCc+5+SRFAHJ1vv/NO6Rl/8IMf4o47tkuDSh0iA/b37d2n/YxEGpDieDkU1nNwlG9KEwwwsWN8NQQpM9RsE7edNxNGWjCrz9wuy7iRZeV/E6wx3N6ajygaJpP+1S8/hJWLF+DiuTPY+/ZOxGfYZU/JiAfhphZsu+NOuEN05fvECJZZeeow2olkQqCUADSXyQpkHdi/X0wtdaPS4zKMPpuTaa7s8aGptRNbb/0UOnt6cW50TAUBZD/5J4eHTuHMqZPIZVLwhUO4/3OfV/A8TWyMjHr3nbew8cYbMTM9pYrVZCKmaQEZ02g0jHAkrBxYMtEcy9988zYZpkZHR/DMM88q0J7je+43AT3XmWYoAlEC5J1v7tANzV133qn9PLBvDxYPDGB26qIqSf3MnuV6Ut9bKKK1fwE6evowMjqGoeERdPb04N77P40D7x3ExMUpyQvIylNPeuDAPrzxxusqhgj5QzqHbrvtVoX8/+QnP1Epgb3hUD0wGVMnas3qh23ShjU62scrkovaVGlLq8DUxk9ZxtT+jMD0sTpjejXf4uvPfZVXoA5Mr/IC15/++luBjwxML9GY2vG8oynVMla1ZQpoIoBl97oDLNWRTmbG45IT33z2IOT3K3ifAIcXQzKixq/kETg1GtOyRvleN00VZWWXEpjK/AQ/DhwbcoCp3wGmxuxkDVzaOgep1poxuI1kQj8sMI0GIxrly/gjUGo65gnKCNzkpKIes1zEn/z3P0ZHexu+8w//KPe8TQsg+OTHggULsHHTRv0uR8cEdzTNEHgRZa5euwabt2yRhODJp55SUQF/t6GBffcRRRxRQ3pmaAiTk1MIR0LKj6VrvK2tHZ/61KewdOlS/PP/932EQmHlj3Ib+FgyqUZW0KjYIY6FCTjJatrIMIJTgl/+DplRsm0EpNxOxhuZUP0cMuyEz+Ur+thqQxjlCjkEggEE/AExsv6Q6bL/9D134rbNG5CYmsALTz+JdGxONZ8M8ycwvWX7XZcAU47drcaRjnK54fNGezp5cRKHfvELbVs2ndF+SfPKStJMDr5gGN19C7B2wyZ4AyHkRQi7cfHiuHSbrlIeY6PnMDk+hnQhj23bt+tc4s1IX08PdrzxOlYuX4Z0IoFd776DfJZSiQB4u9bRYSp55+bn1VV/++236x9vIJ566ins2rVLx8xqilV32tiAm27aiIDfi/n5WZw/P4o9e3ajra1Fr4dVy5ehORrF+eGzSMdjGuMHWIBRLiOZzmDNlm3YsHkLLk5O4+fPPodwQxO+9Fu/hdfe2IEL4+O6Sbr33nvkyv/GN/5GbGYkEIbf41O1MJuwPve5z2HXu+/iwIGDjuTGMTw6GlkVXogdt9+vZgPX3vTVGp/MdKIsNrv2hsZqjxkXVdeYXn/XnU/SHteB6SfpaNb35ZpYgY8KTMWUKPfzCgH8lwNTAT7OfBmu7bAvZRZ3GsbUX8uaygBl2qDIlFJDKmBKUEpwetko30WOk/k1/ggyrgAKnhB+cXIYs9kSyl7H/MSRvTPqrjCmNRWLFXCq7aRR48MxpmF/EOPjF40Dm+52xk25WdvJUH4G4ucEuhOxOfze174qoProY08oe3R6ega/+zu/g4ceeghvvvWWaizHzo+JEWUofigYlMaTAI672dTSoqihk6dOKrqos6tT7CMBg41E4hiW2kaOlDs6OrB50wYcPLAfT/zsZ/jUp+7ArbfcghMnTuEHP/gB1q9fj0gkinyugMOHD2NyahJ+XwA5Vql6fQgGLTAlCWzC0S3rZcf5hjllzSxvPEyVJnWPBFwc4UrX65iU5NpW3alPY37KEAJhRixl0dfRinvvuA1LervxyvNPY35qQgUDbo+3Akw9YTKmpvOeNyU2IWBufk7aUoJhAlMF1TO3k38nbzSvAqn5IpLpLBpb29De1YeVa9ZjLp5EIBQx5rVEQoUPZLe9rjImLozi9PCwgCmfKxGPY/GihXjzjTeweOFCZNMp7HrnbYSCfhmjaHQjyMzmyFzP4LO//lncd+99inR6/vnn8O4770qOQYkGX0PcLuqMyY5v3rwJszPTeO/gfjQ2NQjgppJJ3HTjOmSSCZw9fQq5VBJ+mowY3ZXLCZzyNZF2+bBq3Xrcedc9mI0l8N7hw6qc3bVnr6QDa9asxq233oJHH3lYYfpNzY3SRkdDlIa4MDc3i1/7tc8qf/bFF1509MqlSm6tNXBZM5dN17DMqbnZs29pVYmMNUYRmFrzlAXk3HcC0/oo/5q4FNQ34iOuQB2YfsSFq/9afQU+aAU+CjC17IgBpeaZKy1Rv3SUT+BiNKK8ihFY+NxsgTKMKYGoNKeMkCJrKm2bw5hWzE9GCECNKdjA5GYtqQNM4UfRF8GRoRFMJnNy5SsLtWaUT02cvYBW2VJn1O+Eln5YYBrw+OTKJ/jgtlBjSjDFrwnWGLDPkXl8bkaj/Ew6hTd2vo0lS5dhxYqV2L59O5KpJF55+RUFuBNAMQOUwfZ055Op45g+nkwgmc1g4cKF+ppjYWpTyVDyMy/01Kdy/MoLPp3+q1auxGc+fa/MMy+++JK0nwS2y5evwLPPPqfnIXNKow4ZxpGRUTnG1YLgcjuMaaM5xko4cEwvlDQUqSstCGAacxHH0nl9zbG6yTY143XF3kuTaECq6kFzOdWFMis0FAkhMTOJxf09uPvWm3Hy8HuYn7qoc4LSiGhLK7ZtvwvecIOAKZlP3rQQ5PLvzMzOqG0pl83p3CIw5bhc2khHQkD2N9rYjKnZecRTGTS0tOMLX/oyLk7NYnhkFPOxmLaVRrx8LqWWKr/HhcmZaaxYt1Y3AGSeVyxfhldffgmd7e06d9lhTx0vb6aYNUtNJtnblatuwFe/+lXtI8fze/fuweTkpG4EuO6qIVWNbQZLlizBmtWrMXzuDN47sE+aXhqt+vp6cMOqFWJi333rTeTTSTSFw0Ahj0I6o0YxllBkPAFki2VsvfkWbNq6DTPzMaUZvPTKq2rEuv/++3D27BAe/slP0NPdpRsBVxEIKnrMI/3s0mVLcef27XjuuecVV2YBZNXYZAxwev0rOcPUF9fKY6zc4xJTYdk0P1XeN5wKYP4eb7q+/9Of1t+g6yvwsV2BOjD92B66+oZfqytw5wZjfqpoxmr+WyaYmguP1VpqNK+gT+u8t/WeZpRvMwv1vJZF0fMYA4VpljL6VGaRsrvGNj5RU8iInCow9cLrJntq8kvZ8o4yW2RMtSPbh+Cl0cmHTMkNTyCCk8NjOB8voujjGNtcSBWmf7nG9ErjfEdJaY+XCQY3F2KCFu47wRfBB//+2OgYPC6fXOC8GCv2SQkAbrmbZRoqlzTmJSj7s69/HeNjYzh6+iSC0ahG65978EGxpRzBMxeV9ZR8DoIsAjuyhox9ohaUrPPmzZs1diewYdsRY6VolNLfDAYVME/mlVFMf/3Xf41oOIRHHnlY23vk8GG5vteuWYsVK1firbfeBKOWyPayuejcyIjAKw1HDLbn3+Xz10ohTHuP48Z2dIQKeacOlc1aJQNYTVd8TtWlVptI8GzWpSRWsamxSXpIPv/M+BjCHmCwux0RL1nBvJFBMPaqsRm3bL8HgYZmlLysRy0g6HEJ9PPvUNNqIqNMfijjsUZHRwV8mDErsO8PwOs3jn5mfja1daKjuw8llxfRhmbpgmm2am1uRDoRw9TEBTnhWfW6duNG5XtSQtHa0oITx4/JwR8JhTBxYQwT42NqelLiA81JLU346le/puIDjsfpwOcon0CZTLhJSqDEoIju7i7pO1tbW3F66BQujI+pWGB2ZgYzU5O6AYuGghjs60NDOIgEzWPpFCLBgIomeFZmvT6k80XFk23aeguWLFshqQhd9tTUtrW24Kc/fURmraZG5tJSL81yC7+0t2SweaNxzz33aDtffuUVvY55TlN2YMsUCKgJtBULpQIO82HSHHgjyUYx+/5QfdfL8QZF0hzn5sRx6FMO8m+PPnatvj3Wt6u+Ar9yBerA9FcuUf0B9RX4cCtwlwNMDWgzzU+Vbntq2C5hROzPCNaqxYT28qS4KGlIq05dm63P568wbgS0bjOKJcDkZ+pFyYARmFJnJwOUMk29cMOM9TnSdwvoFeFy8zk4LoeYIm8wgmzRJb3gyMQ0Tk9nlG1qHcRq3XEia2y26RV1ppUaVrOOiraqANiSCVB3cjrJ1J07N4KgP6JxLJMG+gcGZGhiCLtAKZ+vXBLAozP7059+QH3qO955C/FUEtu2bcNXvvIVPPfccwJSdJNz/E5Dihg1n0/7wA+v14d16zdg06bNAjqnTp3S98kERqIRrT3BDrdrPjYvcHj3XXfJ0MPnIWjdsWMHLly4gN/+7d8WwOXf5ePJmO3btxdnzpxxGqyKAmrhcMQAU4JyxwJfO761oMQyZNxnqyUkICWbS7Ao85H2g599lZpOjqt7+hdIG5uJz6FAE1E+rTrS5kjQgF1mqbZ14I57H4A/2owC28CKebiLWSfWqCxnezyeEBPJv0/N78jIiNhJRlKZoHg3vL6g5BbT8zEMLl6GbbdvR9nlE2NKw1c0HEZfdxempyZw6vgRZFMc8wex6eatOh68Aenv68XJkyfElpIljs3NCcAS1PKmgj//9V//LFYsX2HqPl99FcPnhiVbYIwU11uvEw+BcBbr16/D4iVLtJ3nRs9h6MxQ1fzHGyPWmmbS6O3qQFtTIzKJpBhahevzxoDZqYEg0rk8vD6/9isQjqqqtL29E3PzMRw7ekRMPWPLKBcgiG5qbFYBgUCpwyqvW78OK1euxN/93d8JyNOgpu3luRAK6YaF62RHJfa480aV7WA0dFlHfuWdiOUW/Bty6bMwwqZ6ANGGBvzgRw9/uDet+qPrK3ANrUAdmF5DB6O+KZ+MFbjzxlUGgDmu26rb1moK7X5aUGqbnIx5yUDQajOUsgzlSKlM+W0OvxiWSlyUAKkBp0ZrakazqiX1G2c+R6NuNRJBGk2ZnWSaIjPHOs6ytIZFl0fANF/2oLG1HbF0Hu8cPoOixzjFuQFkgyxr+lGAqXHwm6YpgiWr6SQwzeXI/uXE3rVzvOvzKpqHukE6wvn1X/2v/yXzybPPPIt//v4/Y3TsvMLPH3jgAfzlX/6lQOT+/fvxne98R7FN/JpgtrOz03S6M7OSkTtuL1qaWxQpRGATCUcEmMjo0iRlay/TqbTc/T3dPYqn+tJv/qb0gwxR5z8ytYMLBvX44eGz2Ld/v5zsjHIiQ0YAwsgobgPbeQxDbo6tAH0lx7LCmQmQkCG1YFURVw5ryiQAaVE9jB8yUUQE1N1d3Yg0Non5DrjKCFL4mEkiPT+DsN8j9pGa3ZbOLmy/7zNwByPIcHxfKCCbnJPmk2A8FovrbxeZ0KBAeLd0rkwiYE0pj7+0tEXIGMRRtz8UxeobNyIYbsDE5Iy0mJRQ9Pd26wYonYyp/IHHvrO7U2N4an8HB/pxYP8+6W8bIhHEY/MCpvkcj7UPmzbehGVLl2BmZhavvPKKALLJmWUzEk1xBGgmo5YxWsw3vTgxIYZ79PwoYvGYXgPGMEejX4ntDigX8ogEAkjFYojNzWrS4Cbg5s1LYzOa2tsRiyV0oxaONsp4xaKH4XPndM4ODPQpVYDbqfQB5tYyiUAxoyUdD24npSUM/ueND/eRP7eRYbFEgvZARzNczTOtvKbMwa++OTrvB2RTdeNKLTKLG1gFmzf1un/7zW9/Mt5M63txXa5AHZhel4e9vtNXcwXuWL+yAkwNYyqUWrmIGE2hswXO9/mV2+VUVNaAUtM6asf65ncqo/wKY2qrTau6VF5glV3KUH2ypqzCFFPIHFOvxoNWh8rHEtQoJ5/5nS434pm8RvnhxjY0d3Th5JlzODE6pZYgI2c15is103D0edkI/xJn/gcxpgLbhjWkucbGHo2MnofL7RMwYgA/n1tB7vmcmFPqHvl7999/P5YtW4qh06dx8MBBdHZ348677sLnP/8FLFm8WCP0l19+CTt37hTT1tLaIhbz9NBpxT+RaSI4DUdM7zsZKK4NQYwNQTfpV2XFQZFB5ch86dIleOD++7F8+TI1TD315JN47vnnBWj7+/vFrLJmc9fu3Q5zVnJACIG/YXqbmqrAtMqaOjckzrlhTS7cNntzYwP+TSGA0ZzyfKrV0La0NCMQiQqYhr1uNIf9cGVTmBk/r1E+dcasR21p78JdD/waEDDAlP8bOXtSEU5cGzr9lWTAwPlUStIGAnyadcjYEphybJwruiQL4A0NgWm0qQ35EsS0M4qLNxKsxo3PTSMVn5epKRIOYtPmjZJNcHcXLBjAmzt2aCTOn5ONbIxGDCBdtkyM6fiFMfzoxz/GueFzTiyWS8CZMopMOqNt4XnChATKEHgTQ53pCy+9gFK5qKpTgUeXS9tDgFzIZKR7ZZB/IZtRfW+J61osY/CG1Wjv6hY7mi2UBL5pXktns2L1yWQWC3nl2TJZgOypbkbLpnhA8U1O7ujmTZtVE/vYTx/T9xgfRS0sm7uiTU1wB/zmNVQTwcYbI3tDUnMrWzkXmEucTaUldeH7DFMZCIK5Dt/4+29dzbe4+nPXV+CqrkAdmF7V5a0/+fW4AnfcuKpy8ag1OVjgZdnU2vGtIUSNy1agiCNK5ZOaa5VN/rRZhvZ3VQfq5J2asb/Rm+qfvmb3u6kntU1GBKfhUFgjfp8qRU0uJxm8PIk7thYl0mhs6wT8YZwfn8To+CRKgYi0g5WrZw2zW8PnOIfcqUylG98Z31cvrmaUrwuvom84njdglwDr9NAZZHIERGaszAu5YYwNu0oAyG1IxGOKZlqyeIlqSOOJpIAhm4C++MUvKu/yjdffkNv++LHj+nuKm3K5lUFK8MA4qkDQRDyxb33swph0qQSoXC8CP7JeAodqgWIVqBd//Ed/hC1bNgvgcox/6NAhsaPsRj996pRijcg62kgnAWvG+5QhtpY6UBN9xaggsxZWb2zWyUldAD05phnK+bYpBqAJymmM0udSWbmdNog/EI3CQ0axmENPaxNKqTji0xcFTINBP9KZLNp7+nDDjZsQbm5DRlJbN2Jz00jEYmLiBbyUQ2qOoOQM8zEnxmpWjCQNaf5QWGNuRowRmPpCUbR19qC5rV37S9ab+Q/5TApz0xcVsN/R3orlK5aJ+WSdJ0EWtbmtzc3o6enC+Nh55LMZPHD/fVi9ejXOnhnCCy88j0O/OGRqUBkjJVOUV/vNNeS6LFy0UNppSji+9rXf043D8y8+DzcNX46EhH9LCQEczBfyiAaDyjBlPFW5WEDA64PH78dsNg+vY1rrGRhEZ3evcnU5jyAbbooGchjo79M+Mn+VRQO1+b48NtxGZuY++OCD+OEPfygwblMY+PM0kwCiEcliuJU8x3mTxPcLm00qxtq+FzhGpyCzY2mWs61g0iEXlff640fqGtPr8drzSdnnOjD9pBzJ+n5cMytw67rlTpWgMbOI9eTIkaNjMlwV13018kf5o16jtTQwwNGP8sout73RqlaAqfNz6ussUOSl6xJgqjYomqEYO+QRoOLPCUxpOrEA1kRImZEoR5a+UASJbAHpogsTMzHMJdLqQC+6vGJTP8yHJYFs1aXhBN8PTG0FJ0HGqVNDatsxjJMBrdIyOiN/g9FKYvbY+kN2lADH4wtg6fLlAk5f/q0vy/zy+BOPK+SebCdBJMfxZKkIPO34vKe3B5/+zGeUd3r40GG89PJLApsEwJY55cXfmn3IeJLB+/znHlRHPIEs/ybje55++mmcOn1aEoDKsZdu0oybuR7MKaWBqBaY2rHtldZWwLOm5tWwpnn9Pj/43/wn9jccltPdH4nCyzEyCujvaBVjSod+IZ2UvIOygs6+AaxYeyMa2rowm0xhLhZHKc/KV47oI9LCaptlxipLWsEILJNUkMOFC2Pa77LLrX8sZejo6UdDS5vC9mfn4og2cD/zYuc95YIY02wmheamJixfsULr3NPdrTisnTveQHtrK7q7OmXUu2HFMkUyHTlyBC++8AKGz1Kr66tKXZw6Xt3EORKJJUsWS5LR3NKCzz34Oel9Dx85BF+ATD+Vo5Dhj7dXJiytZLJLWdOaSeszmVU2PxX8QYCfiyX09A+id2ABUumM2sUOHHhPzDNZ0p6ebrGslB+QfRfD75Qx8MaHjDFd+rxZ4rnCkT6ZXp5bvEEiMC0yz7VYqBxTvdYdhMtzo/b8MNIeN1zU4+j9wRgJzftDWcD0u//vP32Yl2n9sfUVuKZWoA5Mr6nDUd+YT8IK3Lx6iUZrBI2W5RBgJMPDXErtZNUQpa/IbHpNgLxxnRtdGS80Bkw6v1cBKAZMWie/np//c7vEPpn4KANw6UYmGOWF1OhejRaVzBnD1vl9saWFApKZHApwI5EroeDyYy6VA3wBuHwB6U+dwsrLDlO1Bery4/dRgWk8znE9l8DoKLndymeV4YOj9byCzXt7+8QsEzQxFH3djRz9LsUXfuM3BAh27NyJE8eP45133pHWkxd4MpaMc+IFnDo/LUYZGolKC5rPqYudwMCYeyh9MLWmHBnz+xzfPvSl39RIluPt5pZmOb737tuHN3e+iQxZQg+73Q14ZA6qqWstvx+YyrzywYDfmJ8MONR9jthBAxBt0gCBHRk3rgVvgDzBIDz+AFz5DLpaGhByleAt5RH0MpKqILAVamjCgmWrsHjlGkRb25AliMqktP/MLuU+0JWfzRp21hi60ibMnyN6PkYu+KzyYItlN8gsRppbpTulxpSjb5nveP55KOvMIj43q/N5+arVulno7+tDJpPC66++hrbWZixfthRrVt+ApYsX4uiRI3j88cdxYew8ujo7BcB4DBifJQkJDXjFglztW7ZuwezMrLJjv/zlL2PlqpX47ne+i/n4PMLhkG6IeKh5K8e2MR8TLFBWhmm5UECBAJJpFhz5M+2CIJN5pukMuvsGMLh4qUoScoWC6mdDgYAYUwLrfC4jAxSbvayshbpPvobJtnPNKP3YtGkTXnrpJVWqmu3meUHZQ8B57VcNkNxHqyM29aXm2AuYktGWrth8CLwyD5epD6Ewvv3df/wkvJXW9+E6XYE6ML1OD3x9t6/eCmwlMHWaXSwQNODTLWNJrf6yuhUELU4EECNnfGxq8gloECSY8HAzztaVjON+1RpWs5gISI0EwDCnhMX8H8f1NH7wOU2ge5kJSXocQWkwYNqIfP4AGBqVK7uRKbqQLXswPhODOxhGJl/UqLdqv6pdPwO4rvTxUYDp6VNDmJuJaf/I+PICzQ+yaNxdgiTmRg4OLhBYmpqcUmj+2ps24qbNW+XAX3/jekU10RFPwM31IHghUCSQ5KiXbB971BnObo8J26D4nASsXEs+nt+zIfb8Pp+f1ZbsZN+yeTN++thjcvxv2bwFf/P//A1mpqcFmPz+gGKwOMLn+nLtyEC+jzH9FcCUNw221ceAE9OZbsL4KQ8omU57gitloJYEqDwBP4qZpGKigiiioymK3o42nWeMO4pnskjmy2ho60RDWzvyxRIS83PKL+Xa8Pzr7OjS/pKJbYg2CvTSrFQqlhWhlUolUS7ldJPEHFNvMAx4/Kb5SeZ/jqMLyFPD6yohEvSjmMsqFWDpitWYnJrCwsFBgeXXXnsVDdEIbly3DqtWLtco/+WXXhRjGo2EdfwJ8AhqVYWayWrduZ6DCwfREG2QlIJmq69//c/Eov/Lv3xf6QReP5MoDDClxpRZvwz7B+OpWP/q9Shcn01iBHxkTBPk5V0eZZb2LliIlTesEdNMcLp7zx5NIHiDNLhgQOanifEL8AdDWiMZEjV+ZwavOTZMmWBaxNDQEI4dO1apvCUzzXNUpilHjsPjbMf9tr7UsqgWmKoet9K4Zm53+bd4rL7zj9+7em9w9Weur8BVXoE6ML3KC1x/+utvBe6/bYupCSVAdJgwO35T53WNUciADOOiJ4vDC7yG3WTDnBxDPg+vWCbTkOYlT6VrOxTyiyEVl2mBqUxPbrF0hqnlmJ6A1aNt4hicvfR8Hj6Gn02Gplujem8giLI3gPGpGby9ew9C0UaBFl6kObJ9/0cNMLXtT1WhnQmWdxz49rP2Vxf2gkb0BFmWoTxzdhhTs3F9H+yFLxcQoUkk6BNQJUgZHByUDo+j1TPnzqGpuQXNnT1I0LRVLsmVPXJuRK5vMlbcfwIYfibwshd+rYvXjUWLFsn9b9znLszNzmN2bla/M3b+gnIoaV6xjmtWraZSaWzberOqR2nU4vYfPnRIGZ/sUTcNW0auQSDJJSkUyba2qUWKbCPXwLJg1UCwS1fYglJjjnFocMcnQ+CrKCkHmBLgSINKRpFlCqU8Qh4X3LkMultb0NXWIkaU7LcvHMFUPAlPKCqHPmORFg0uEEuXyaQF0JPJlIxP3FeaiQhSzQ2RW4wz5Q4Mluc+kIVNptO4MH4Rk1PTSDrGHLKVERq+GhtUisBoMg7VWzu7BNa49tQZv/7aawiFAli6eImC8KcmJ3B+dETgm9pZ6qBLhSIaIlGtKY8J/2PRooUY6B9QAgONa2vXrlX71u7du3Hi+AmVDRjgxxscE8tGjSlrZaOhADqam1VL6kUZIb9P7CmB6dpbbkcim0M6m1PKQSgcRZ5rXS7LgEU2nzd53C8ZkTJpiQMYuVabUmF1ogT7GzZsEEgdGjotYG/PextfZtM4dAOifF8Dak2hgpNp7LwP8PXMdeex5w0PQSkNaWT9/+5bdVf+9Xfl+eTscR2YfnKOZX1PrpEV2L5lgwNMzQjdAkqN35xQeH5PneZ+v/6RfQkHQ2I2GTnDkSUvPPwZwarNKrSxPdbV72V2qcL5DYtaa7bheLeao+qE9KuliWNhAidmmZpcU0fVqoYlGj/g8WJkbAwvvPwKguEwcgqi9/9KYPq+HFMlCpA5crbRAagEmGS9ZC5yPltgevbcCCbmYmr88TD4P5dG0FVCe7YZj40AACAASURBVFMU3e1tWDDQbwDm3DzcgSBGL4wLTLuCUWSKZYGYW2+9VYwTx7p0UBMc8UMsKWURLjq687jttlsFIDna7+rqVB+9GZ+W1WdPh/ehQ4fxo3/7sYABcyrJYCVSKTFjt996u/YvGjGg9eyZM0oCSCbjyGXT1ZsAyijcHmSzBbR3tKOttQ2pNIPVfZUblUvNT9WT2YKXWp2p2DMQlJiYJAKYPBuiBExLKCiXFgL1IWpcs1l0t7Wgo6VFf5MRRcGGRoxMTqG5qxsdvf04fXoIv//Vr2LRwoXaJq4VP8gSK7XAMRpRH8mv7Y2TDFJKBjDjZjL8vDngTQ9BLSUtZE5tEDzXeGpmBsdOncbs7AwWLRzU/cqbb+5UesSG9Tdi2dKlaGhgjqyRscioxhB9jxdzM7P6b/s9HmejiQ1rm9vbOwTryIzrRo4RToAzheDXFL1wZF5EYn4WPpSw8/XXkEskEJLeoIhgpAEbt9+DgtuDDCcWlLmk0mKCBc69XpRKTEQwTWsqQMjnUC7zxsZrjH02vUJgtqR1IWhsbGpUti5lEtQasxTBTEMMGK1MVJybVv6uvTkxbWAmr5Wxb85dj+PoN7/LQoCv/f4fXCPvhvXNqK/Ah1+BOjD98GtW/436CvzSFfi//+r/NKN8XhTVUe8zLltGyFjdosN6Gq+wGc9bRz4vUnaMZ6QAhlW1bJ4FJTJMOT33ZoMYsu1knjpGCOPet3FV5ucCpuW8M/anIcoZ0bP6s+ySm9vl9eLsyAie/PnT+poVjYzu/1Wj/A8DTHlxJRtkgSn3gPs4TKZzbl4SBBRyMu40hwNY3N+H3s52xQllsnmkMzn4WGmZTGHzzbcg0NiCpo5ujXIJvo4fP67RLllPVobS3b57z24xqTSlMIj+D//wD3Hx4rjyMRmO39zcJP3fhQvjCmdftny5JADf/ta35fCOMJLI5UFrR7sqSm/ecjMWLBhUfenRw0eRiCcwOTmBQ794D8PDZ5DPMzjdJB5wfE3J6RWB6ZWVEM6xN3mxWtva1i9nrG9zVq0hisxZrkD3eBHlfA5BJjTkMuhpb0dXW6sBQW632MCc242G9k6MTU7Lcb9m5Urcd999ilkSC1oo6ObIAtPa89KacghKJR9wyhYIksns8sbDng+V32OjUi6Li1PTOHT0OKZnptDf34egP6AyAoLsG9etx+obbkA0GpEUgoCfgJXnHuORwsGg5BGMhCKzyyxV3kSY8gSvviYo5ZpTTkEAqAmGY/JTCYXLZPeW8lkQtr6143UU02mxpgzeD0UacNfnfxNln1/aW7Km8ywbyObVJtXa1oZMOol8nrpUGgyNdrtUouPQarnNoEBTEqYmBPyYm51TcgTXYGJ8QpmrZE5pgrISDXsD4txr6hzQ+ikf1TDm9jV7yWnjfMGb39/92u/V36XrK/CxXYE6MP3YHrr6hl+rK/DwT35gJq4a4VqPvRP6VAM0DXNp2BBedExIuhP5ROBqDTGVzFAzZq5tgfK5Oa433zexUZcOhC2wFWx1/jZ7bYplo7v08CKqWTO31aVxrIch/B4vhoaH8TA7t2UAYnB41Zhx6dpXR/kfBpgSJIsx9fuUVmC1c3QuT0xOIRz0y0UedJWxfOECDPZ2SxOYY3c9JQiBIILRRpwYOoPm9g4sXrUW2+64SywngdQbO3bg5IkT+vrI0SNihwlgCBQItjraO7Bs+VKMj4/h9OnTaO/oQHtbu1g+jucJfOjUb25uxc4dO8W+SttLE1sgoJuPaDiCT3/617B06TI898xzWLVyFSLRMJ782eN4+62diMfnFTxLPa8Y09yHZ0yt/OMSYGqPp1N0YI0yllnLFXNKNChm0/AzbiuXRW9HB3o62o3RjSDH40WOmbX5As5PTKKlrR3pRFKaT7Znbdy4UceEYJHrSRbZJgko3KxogvfFHpJRp37TkSbwa/6M227BGZ/LyDeKuDg9jf3vHRIwpXmI+bSsdk1nUuq3X7t6DZqaGhwG2DDYNLMxwoovLjKj1JeSHW9sbNLpSBaVYJbtWDEG9DMGSlmjzrYorqugW0EqLPjP7y6jkE3j5eeeQzYZB1+BnnIZbZ1d2HLPA8gzbYByEp9fzOnE5LRyU8kqJ1MJgVO2kCl1QsYksru+yutRINNhTLnvNNix4MHv80vGIJbbiTAzhRM1QWGVhLBqVJhz/1ltiTI6EXO/4nwWMP3dr12rb4/17aqvwK9cgTow/ZVLVH9AfQU+3Ar85OEfV1hOXS8qSaROrAsvY5YBE3lFPappYzIA0oDISne61WcqjP9SN7+HF0JbeypkWoWmZA0v+bDB7cqiMno1+j/0beIHZ3RIEMqGopOnT+MnjzyqKzjZr1I+p7pGC7UvwcC1F1HneczOmGYqe+E222M0tbxgG9e6cZNbreXY+fPKsWTwecjvRmdTI7pbm9EQ9BsdrsuFVCanMoCWji6MXJjAfCKF2WwRv/Nf/wi/+zu/i3QmjX/9l3+VTvTOO+/E4489LgaV7KlyLx0QwBrO2dkpxRVxJayTnjcJBDq6YfD5tdUEpGRMKX1IcAzP5ymW8Kd/8nXcd9/9eP7Z5zE4uBBPPPE4nn325+p6p0wgw3xMShLcXjUukTHlduSyOY1klbygBq8rn2fUENrwdaszrNxoqKPAjIq5ltbFnS1k9XzFbAqeQh7eQh59nazfbNI+JlJp+MNhTMzHcJFGp2BEcVsBn0+moq1btmD9jTdKAsGmJ95EVGOrjAGNrnIxdwTHMr85rL7NnXBTIhFyHks9ptlB3owQ4B0+dkzHh9FRXA+ahy5enMDqVTdg4003KdIszXWm2YmxTSxhcLuVn0p9LtMVpD11GEXuF4+tzXg1ryFz06XJvdOIxqU2rCkVoUXd/LzywvPIJhMCpq5iEW1d3bj1gc8iTVkEUyE8Xga9YnoupgQI5t66XDxvXUglEgiHAjJ4uTw8V4zpqQI0ndc6X0ME0yxp4LrwmE9QbuBowC8Hpnol15wT9muz5ibyS/vI145TD8zPBKZf+cpvf7g3rfqj6ytwDa1AHZheQwejvimfjBX4lx8YxtQaXsyV0QBKo5ejecRcuPi4Sk4hNWPOxdQ4eonrHDZUeM4YL6qjPtaO+i/RkdrRvYxQTsTM5avKaB+GOaqvnsCUTA+/6RiW5Cp2uzB05qyAKRlWbVepoPE6/75lzrh9BE6VKivL3jjbq3gpC0ydDbE5phxnWmezBYS6WI9fwMToMCIBH5qjEXS3NCHocSHgdql3nWHmiXRWRQCZYgmz8SQ7JDFfcOHTn/9NLF++XP3qL7/8ssBTY1OTHNtkq6hD5GeCTpqAeIzcnmpcEx/PeCCO5nmsqEPlhZ56XAIjjvEJktI50xQ1dXEK/+2//SG6u3pUjUozUDgcxDtvv4VYbFZtWulMUn+TgIaMGk1WBFV6Po9znH9JPiy3yRwqZ5TvMONW0mEZScu+S3eqO44SUrE5NAb8aPT70NHcpMxO7nOWmtQyMBVPYCadhtsf0gia52Vneyc2bd4kFpPnW2tLiwAgmUILTk0dpmFTDUvuxBg5oEmsvgsCuRxh87gSTDJei+N3AuOJqWmx0wS/nR0dSCYTOH36lMb4K5YvR5m1sE7uLt34/JsT4+OaMpAZJVNqpwrUZlu/nTS3zhSC+mzVVNQAU37hUgloSTmmhXQKr774PIqZDHy8USwxj7UXW+95QI1YBKQlnsMeL2bnY5I8kF3ncebxZWEACyxUTcr6KxhzIqU81NfKLOY49HnDFI1EnZQGiDUNhoIVGYRz3+a8zh15hJNTWjsZ4eNoYBOL7aRW8Oc8n0LBEH79sw9+Mt5M63txXa5AHZhel4e9vtNXcwW+/68/rD69Qy/Wsje8eOjC7gRlm68ZMWPc8XakbT8bjFc1RVw6LndSUR02qnZ0/4HZmMSgAqZOvamAKf9Z6UEZZbcLY2MX8OOHfyJHcyDoFytDhojApwJMXU6bEkHw+0BplR+9UsA+gRYBjKKwnBgoMknJ2Bymxs7B7yoLjNJN3hKNwF0qICzA6MFsLKFs1dlESuC0UHZhaHwWTV190izS/UzTE135dG9z28lwkkUmADKtOmUEg8yRpIwAcvJv2bJFx4K/e+TwEXXCt7S0KgiezxMKhgV6FNju9uDC+Qvo7enF+vUbsHfPXoE57tfoyDCKjjOf42rGKlGrymPczdF1U6PYMzX9OPmypmHp/R+/DJjq3HAMM2KgncxThrXzPqecz6ItGkHE40Y0ENDX3D+OpwlMJ2NxzKQITINweXxYNLgIXd1d6OrqruicGcWlAPtIRICaRiObz2uYbga9G7q/yvqZrxSzVTams8mLF5FMmZsDpjscPzWElAL/3ejr6dXYfv+BfVjQP4Bbtm2T+Ynje64bmdPx8Qk0NTWa6CrGeTnZsmrjcuLVlFBQActOVS+hqRrIOBYwpidV4ZaLYkwzyThef+kluFgEQL6zxED9AWy8815T1coOerLWLrdKCAiu2eQUCgeRTiVMO1uRUW98XfAGlEpVM5Go/VBGbiGvmxfKDHjcecxMpahLYJZrIbZVN6EmyYHrW4kCo2TCudFlrSxf42zB0s0TNczO977w4Beu5ltc/bnrK3BVV6AOTK/q8taf/Hpcge997/tmtx1mS2yJE4BNNlKmKDKnNv7JYVFzDH68DGBaAKCnc8b0lkXlz3ghqjpi/n2rrTB0pxXKgFMLTE3DFC+E3M6JyQn8249+pNihvv4+NS3RVMIRNHu5CVAJWsl6OlI3B4lW6zR/WY4pL8zJREJZqmQRCV7IquXSSfS0ROHnhT6TRlM4iJZIGIVMWiCAPfOpbA55uJGHB+l8EVQOHjw1gjNjk+pW/6u//muBml27dmHvvr1aItaEEsQwMosGHQKhDTetx/obV2N4+KxuCghqCW4IPs6fP4/GhkasumG1gt737N2LdCojDSMZZ7rRQ4Eg5uZi2LRxM84MncFNG25CsVTAyRPHcPrUCTVuhcIMoyfD6pfGlMCDI2eeFwRUuXzORHt9QMj+LwOmV2JNCXYy+SyijREEqKUsFhB2QYxpjp3wzFblaePzIZ7LI1ksIcCMUl8A4VAEAb8BOgSgNOfwazHajKByuxX51NbeLnBF6YBtVLLtQ5XkCDH+LrGCiu3KZPWclDKQhdyz/yAmJy8KdC5ftkwGoB073kB3ZxduuWUb2lpb9Pzz83M6N5hHaiO/Ll8r/h1qiCvudacVSjFrcMOraYTD7DKxgKwpDVDFvG6EdrzystqgaITiKH9g4SIs27gV6UJJIJ4GKJfXp+PHVAGO8oMhv9jf2alJ6aQV4+bmM9hItUuhKW8WeHPD84qv/3Vr18lI9cyzz+gmha59MqqpZEoAnq8Fnms8T410whQt2PcWSllI2RKQ8nyifrqzqwsLBgbwzb/95r/vzaD+qPoKXIMrUAem1+BBqW/Sx3sFfvijh80YXlmmlzOgRhOm8b2TdWpAKy+c1XYXuwJWd1lx5EsS4BidXC45zSsXq4pp2zBv9rLo9AU5oJGh4QDb1+0YXyySMwd1DPxiaxhp86Mf/0jbOzAwIEBD1otjcAJTggbr2jYA2TKu1c8GC1h4LW6vojGlZjOdSilUvaerC/H5mJqACqkE2oJeNCi3tACfu4yg3wOUCgpiV0mAWL8ySm6/jDz+YBju5i54G9vlxO7t68fwyIhA0emhMwK+U5OTAogEwqlkUtvxxS9+AR2d7RgdHRH4Wrx4sRi6melZnDh5UuBg86YtAgXPPPMMTpw4qTE/o4I48m9ra0d3T5/Gyvy799xzjwmEj4Zx9Mhh7N+7WwxvJpOEPxBUzic/CGz4j+CeYf+UNRin9fs/uLbW+GRd2UZr7JwLzrpb9zc/y5gVjQCFLOIzkxrn97S3IptKiDlmrSaD8GOZHBL5IgKRRri9Abh9jCfzCjAzS9SwzF4EFWXmF6Cy5xvH+21trQiH/PD7yPYR2pGxdPSuxaLWPx6La/3IEre2tEoSQB3o7j37MTpyTmCsr7cPixYN4tVXX1Xm6R2f+pSAKmtPuZ88fsxRtdWrXCX+HTsmtxMF/tzcfJiphDNYlz6Y2bPSmVIbqsTRMgIoY/rCeeze+abG+oyS4uthYNFiLF6/BUm9vspaL95YMM0hnkhqWxoaoohEQmoWa2RaAw1uHp901TrTrYveuank9jD0/91d72JmegY3b7sZd915F5586knl4PJGTbXB3G5Hd2xMlDYPuZqLzP2VFlxpGWWB2fHxCxgePifG+Mh7hz7eb6L1rb+uV6AOTK/rw1/f+auxAg8/9oRAockbNLo9CyYrOjGHTTIZnwZEslRUw1Bjsa1q5tTsY2o5a8GIYVB5Ia1GShlwaH6/Cm6rX2tEyLG58y2jgzXh3eb/JcVbEShxxPjoo49oDB3liJpaRycWqAKQnG2qND9VxvmOfpYSvZJLoKCikWR8EgP2ycLl8kCpCPXykBVi4H6piK6gB16Wo7KhykMAQh1oWV4q6TKZveryqvqSTHMhX0Im0oplN23Ff/nt38Ho2Dheee11BENh5XNSc0oQzUB05k6yGnPp0iW49957BQwJiMlS0ZVPZi6bySFO/eXMrHIrm5tbsGfPXpwZGhI77CdjWmQuZRTNbW3S+9287RYF0k+zmtLvR2x+Dm/v3IlwMCB3PrWWRYWmF/Rzfm2c7gUBPoKnK32Ysq/L4qKc86cSsu5EElmAxuflfwd9LuSS82hrDKOlMcJOUOlmmbrg9gcwPZ/CbCKDYLQJ/nCDnPq2tYxAlMwp/3H7uM1cG35twZJamDwcpXukFY1GG8SkkkkkKKWGlI8nm8fMTr4mDMh24dCBQzhx8oTqSPm3Nm/ahB07d+gx69ev0+8RXFM+oPOWI3tHAqM10cie54cxD8r8paIGA0wrf0uvRQ+Kbp6MJBnLYkf95TIaPW5cGBrC4f37VSvKJjCm7/cvXoqVm25Higy3pgjm9ZRIxKUx7enpFnNPYL5r125TNexyIZPPaYphddhkSXUDKLOSuZkxN5sMmChKOkIm/82330I4FFIGqc3RtZMWOvj558meWqDK9wOuubTqfD63S5OMs8PDMoft273rary11Z+zvgL/IStQB6b/Ictc/yPX0wo89rOfV8PuHcZUY07HZVsZ8FkHfcU57HCbta52MUPmgms+LnXlm1YlB9BWHlFdbWsIqYJCatdMq6nVrzFWyNQhmos/L/TUfZJ9+tmTT2jMSJ0hmSQTf2NyNY05y8BqAzaqI3z738ICBKbO/xxFpHFwWxTNuBx5dcpq9mG/e1sA8KudihFDNHlRg2ec1YogIrvs9ulfscSLfgkjiQLW3bod//1P/hQvvfIqdu3Zi4EFCwXROdKn25+6z5amRuQyaXR3dQp8z87TpERgYwAiY5C4O9ST2pgkjqBzOf7cIyOV21VENpNBJpOT9pBZr3/253+BQ4yUkoPfjWw6hWefeRqZVAqhgA+FUkGmKTJn0hgqiYHsZo17/AovFOkmPwCYcnytY2IZOucGg+CIID/kc6OQSaAp7EckyFYjU+lJGYI3EFb17Hwqh2S2iFgyjcbWVpO9Gwgo0sg2kZFBJYNJVpSAmnpJdrIzM9bvJ3AzY2aakFhWwLWMxWJiXglKya5ym7hm/PB7Azg/Mobjx44ikYxLLrB5y2ZlmZKRZ6YsWWeyiDTzEMzTrObz+PR6MKN8k/fLv0lG12g1q7FoFszqpqnsQonnj060Mrzlkm6A/IUCYhMTOHviBErFPLw+N4quMnoGF6G5fxniaVO4wNefZYu5HQsXLhRLTs3ryy+/Ugn8VwaVIy0Vc8zj60S8cV35PJQ0kIWenp7BsuXLBE7/6Z//Seca146fycpLP+rza9/4pMw75XOR0ecaWG0tbxz5O3wcZQ8Xxi5g9ztvX09vufV9/YStQB2YfsIOaH13/vNX4LEnn9a1Se0sTuONjXG63N5Sa48oydFrPi41ONW0wdTsHh9Npk6/ZbWpzn/reWsyU2uf0whCDQtk6hINy2TNM2QVyXTxZ888+7SAKdkyNaMqe7W6PTYFwDB1lY2v8LVVYGpipgxANuCAbn4v5QwEE8xPZcA/WdN0Ah1hF3yuouKhmK1OYMprPselhMSqhiS09QRUCpArFJENtWDV5lsFIJ974QXMzMUQikTFdlIfSVDEWB/mThbzOYQCAWSyGRTLBvQTTHEcz+1iFA8BgM/L1AMDvpXLWTJsF0qmZSmZysjjHW1sxJce+i3Mzs3hzJkz6Oxo15rtefddDJ8ZUtC+i+eDMwon4LAsW0UveWXvk9EWfgAwrf3d6s2HiW/ijUWINvNCBs2RAMIBr5IVyEQm0xl4/CH4w40oeSkxyGN8ahrpfF7nLEEYwZOYXLKoTsoDASlBNQGnigw06nejsZF5oo1O3BZH+QSS5OXLJp6rXK60RWnM7vJgfmYeIyPnxEISeG7atBHnx87jwtgYNty0QWxpIpkQOOPfM3FYVtPM88EtzSr3h/tKdtsAaR5Lc16bWzn68l0o8UdUhNCRX8jDXSwgQpZzdhZjZ8+KSQ2GAsiVC2jq7IavsVv6ZX5YEMjTV/rQdeu0TTRivfjiiw6YDCBbyEl3zcdZI5puSdUOVYbPT/MdUyHykrEsGFyABz/3IA4cPCAZA89vY8pj8H7GVAb7/JLskMEnYKUulX87kUhoIsPXJ28kuQ6sjo3HYti/Z/d//hthfQvqK/ARV6AOTD/iwtV/rb4CH7QC72NMxZraR9dC0WqTj8Fq1exDM8qvgj0LVB3YWgGBNDGpbMZmR1b/ULXa8DKgay7Uxi0tYCq2y7CmzPXkUxgXcB4vvfSimC/F9sh5byJs7PZYI5bVHV4KqMmWkqSyjGmNDlWZkoCXYI8jSgIOhf0zezOJ1kARfneRHiN4XWWNzsmeGjBdRsnFCB8P3IEIcoUS5uIpzBS9aO1fLKNKPJkSi5ovlmRk4gdBS0tTk0a2ZDBnp6dFOOfIIno8YvYGBwfFGPJ3YvNxjeYJJAiyTH2sAa5eN5njIjI0w+TySGUyaO/o1JrOzc+pnYiAu1jICwgziJ0Ly3sPSiUI8MyI3oyda01ul59Xlh2zrHbtsRZjXQmWNQoOG0NGMw1H+aVsEhG/GyG/RzpKspdZaiddXuRKbuTggS8YhdsXUHFAKp3WMTc6XJjxvZNoQLaXoIrbRCBK7WdPbw8am4xLnmBJNzU1gfvcX54nBJIEsrpJKpaQTWUwMnoOsfl5jbM5vufWs/Oe+k2CLa4PDU9NjUYKwAxb3jDw3OSx4JifAHlqalppC2Z8b6YMAvMltdfD6/aaJAovdaBEjQWUs1m0hYJIzc5idOi0Cdxn+oQXCLe0YWwmi7KbwNCr1xeBMSUKHOHfsf0OB/S68Oyzzwp4kvUlkKYOlcfASgusrIdpDnydBJmOUC5Lw832sM9+9jMYWDCAf/jHf5DJi0w094HHgdFkPN9YfEGtbjgcQXdXt0b+sYSpjOXfoZmPN42UCvC1uqfOmNYvUB/jFagD04/xwatv+rW5Ao8/+XSlNrA6wnegR02rpBl322+YFiYLSCuB6o4ezY7LrYbQAkBqFhVBeoWlqIz/L2uGcbHPm9SRRvBGY2qYU44eqakjiPOox/ydd96Rk1hMlFhVM8bntldMGdK5mYYfa7Sy7CnH8y6m88gFZT+qjCmBhovGqWIJvPzzeYuZJFrCRQQ9ZbXw+Fw0P3nhd5qECoUSSgQabj/cwQiyBQNUZ4oeuCMt6OrpxdiFcczMx8R8Wl0eR55eyhQ4Wg+yHnIGPT2d2LBxAxLxuNzxNLVwdMzczHQ6K8BDkNbR0YmJiQnMzs5pnE/mkSDF4/XD6w8ohL2ltQ2xeFygjNpDYsbz585h/MJ5NDc2qLQgmy+a6KVwuMakY5jYD0pXMCCnanIz2mID0q0pziZA2LF+qVgWuxgJ+YB8GmGfC02RoAxk/H0yzIFQFA1tnfAEoyiBNbQ0RZnRMzXGrM+km55AW4DKaVIii0dAumjRQvT09gpsxpMJAS0CU97UkNHj4xnrxK/ljtcEwTRFsfM+l8liaOg0YvGY9KhLFi9GZ1cH3nxzp9Zn+fJl+rsEpATyAr0Msw8bljQSjaCttVX6Yd482NcE11KxSy6X2ERP2TR0FcpF5Ep015t2p1I2o7SCYiqJ+akpBPw01GXhJrPsD+HkyIwMYVYTam9OVq5ciZtvvlnf5zlBxtTqcGnk4uuD200Wl7IEfuimzgGRXC+CTZ4rXKMbVq/CF7/0G/jZE0/gF4cOCYQTaPJGicwpgTjXkY+lSerUyVPGLEUW2YnH4uO5zjT3MSf1vf37rs03x/pW1Vfg37ECdWD671ik+kPqK/BhVuDRJ55yXPlOc4ttRXKARA08qzytybw3+YcG3Vm96eUmppqsUTJDFe2meapaZvVyFtPqPlk9WiyakeeVgKnVmZL92b3rXVVzGlbP2Sa1P1Vpump26vvH+b8MmBbzeXhVNkCgAAFTgrpCNoHmUAFBmp7KZfhdQNhHMGMYVYLNQtkDX7gBWXiQKZaxZMVKeJu7gVAjAsEwdr71tsbVjc0tmJubE4CgwUnTXOajshWrXMS9992NT22/XcHux44dEyhYtHixjCQjI+dx8uRJMXNf+cpXMDFxEY8++lNMT09plB8KBuDxBkzGZdkFfzAoo8ydd92pPFMWAczPzODnT/1MLC1BLDMxqS0NR6jDNHreqknnymcZRQsfFpjyPoE1r352JRRz6GiOyPzEzE6CRrK8/mAEzR098ITIoELyCMOAm3E1AWQ+l8N8zKQlkNkkWFqyZKm0kWT+KF04dXoIo2Pnkc5kzGhd7n2fgCPNOQSZlj1saGgU0OS5VMjlMDExrqQHxpANLhyUM3/v3n26Gdq4cQNmZqbB3+HPqKedn53FwYMHsW3bLWJ+yZa+/sYbaG9rE5NrzgXgxgAAIABJREFUzU/Wra+xeSoLP1u33GWkC1nV8Qa8bgSYXOBxy5mfjsfh93v0M/jcSBXKOHN+Fl5/2JEnFAR+29s7sHXrVqxevVrGrf379mvbqYUl00kwyg+uQ5Dnh8crxpVgnlrYSIROfgdYRyJmH4J+dHS16nzga43jeH5etGixfp/6UY71eW5xG5579nkcPXoUHj+33LlBMeJaAV6ub32U/2HeseuPvdZWoA5Mr7UjUt+ej/0KUGPKj8p4ttLYZFjF2hD8aoUoB+wO9LuM/jTT+UvDuh0YaphK66i3rVA2CqqSi+kARoc5JYjKFezzmUByjkzFmhaLyOWzAku8IO7a/a5ilvg12Ub7tyxrWgHCFQnBpeCULqsPYkw9LvOcZEwJYOXMJ2ubSyDqy4gxJVQPuICI3we/cT+Zi7HHj7zLi3QRyBSB9u5erNh4C7oWLsObb72NfQfew+q16zC4cDFOnT4tYDU7M4NkIo5sOok0R67ZDB566ItYvXaVWLfhc8Po7e1TZNTU5LTMKXNz82JM6d7n33744Uewd88etLc1aUyfzRYQCIcRaWjE3HxMwONLD31JRquZ6SkM9PbiFwcP4Nixw0oSKJSMNpLAVH3yTitQVaB7+elPRvzDA1PS6ARpfiL+fBpdrY1oa4oiEZsTu8c8Tm8whGhLJzwBsokeVbwqPeESc5sZwZOxZDID5QzUfhI8HTt2FIcPH4Hb64PHS81pUM58ntM0DBF083fSqbRA2oIFg0o4IOianJhAKOCX8YmSATKz0YYo1q5drepYhukPDPRpW031aERgN+bcZDCrliCa8VPU9J44cdw0QYnZNzdNxqmeRS6ZgafkEhNadBWlKebNiadcRJDO/GAA2UQcbo36Abffi7lkGqfOzYhV7uvrU6A+JQoEl2vXrcOSxUsMWI/FxB7TEEVgaUxiRodLUG7zR6UHZ6WqxyOwzwQI6kZpjiqVC2jvZIxWULFP1KiaFA4Tts8iBzKu/H6xUMKu3buwY8dODhlQJhhVVJsRePB1yZzZuiv/Y38Zua53oA5Mr+vDX9/5q7ECjz7+hPO0hs2wF3o77rbA9JIcSoItJzv7EiOTDda3wK9GQyq4WskPdRzzjqPfjvxrY6cq+k8yk5INGHDKC7UZPxJUlpDLkZ2BLqB79uwS28gAcV5oCTgMGHZVRpZmpF+VIRgm1rC+LgKCIsEVEXl11C9XPn9P+12kUA4+xvIwPimbQEu4gICbA+Yygm4XwgKm5udMIXD7w0jmSih4AgKmmUIZD/3Bn2DbPffjpz99XDq/1rZ27DtwAC+88CLOnx81Zh66yn3U2JrYpvvvv1fAgEBhZnpaWaNknAp56glNSxJZKgIqRiENnR7CqVMn1R5EkNLQ0IRAKCTwwOD1W2+9FbfccguGhobEqJ4dGsLJE8cV4E9gI8a0Mso3DKXVmOp41tyU6OhIhwAwdsgAECOhMIfOYTj1i+Z7Nh2BrDLH+TQ/lbIpAdOu1iYxpvx93pz4wlGEGltR8gSQKxGUeZHNZQSubDMZWcDWtjYBLY6lORqn/pZMJkf9HCHPJ+gKJzArCgySBeRacRMpCSBkWrNmjdbwyNGjGL9wQRmpQfXa58Q2zs3Nim3cuPEmjI2dN4H82QwGBvqlMSVjSBa3tblFDCzBKwFjR2cHzp45q5soPge3nQtRDaMvo5Qr0CWoGKh8Kc8SUjHxbMHyF4toiURQyuWMzprtpV5gbHIGZy/MoLd/Ae69517cvG0bxsfHceLECbHGfX39On+VUuD3C2zzfAoG/TruvDfUzRtj0Shd8Pl1Hpls1TIy6Yz0qNxnfu0L+lViQZB95sxZNW9dvDgpdp1rzLVn+xhzSjnG57aKgXdmKzJbOucSm8p2vf3W1Xhrqz9nfQX+Q1agDkz/Q5a5/keupxX44Q9NJeklzGjNmL0Sll9rVFJ7N+GSzSq9lCWtHdHXjs5RdGKaLFtaYU2rIMVAGANyrAa0RBEAI3TEspgqcTWIFwsCBB53WXFHRw7/Qt31vd3dGOhfgOGzw2KK+DwK1aeZJ2DC9sX+ahRMzSRrFPPwlNim4zBx3ATlmRoEJoZH+sOyAsqbolGkmQM6cR4twQICLhqgOMb3IBogMDXI1jCPHpTcAfgiLYil8nD7grjhlu1wRZvx+OOPi7Xq6+vBLAFPLo/xiQuGjS0WVQ7A5AECT4JLgiMCP4JWbjuBAP+bZhUCLhuUTkaQv0u8USzn9Ttk81QFKWNMBnfdfTd+//d+T7FR/P7u3buln3z66aeRTMbh9brkzG9saoLH7XVyLalB9BqgI8c6kwoI2o2sI58rCORQ/6m7F2JQmxImWp6smyOvcABrMNQAvy+IxOwkPMUcBrs70RoNITE3Y1qmqHP0+OGPNqEcCAnc+wKMBDMGHYJLVqeyhpQmMAIvajyN8YkxXmateDNDCQO/R8DKJifmfGo9shnpHe+8c7vAIsE6AScBHIGprcBluxTPFZ5XmzZvxhSfIzYnrM3jY2562PjViL7eHgydPi1A19/frwaql196CYsWLRKAPXfunNZUzC2BcTaLdCKJHOtfmVDA5wy4dcPDVrEwPAi43IgykopVu9RLe904PzWJ8bl5lFwurF+3Dps2bZbrn6zt4IJB/V2dB2yGymX1N/m38nk2OKV1k8KvCSj5mfvH3ycDzBsksqtkc3mOkfUkW711681inR955BGZ7WTyY0KEkhKYjuDR7/PGyUZV2bQDMrc8z7iGBMIH9u2/nt5y6/v6CVuBOjD9hB3Q+u7856/A9773vfcF4de61a1pyLJS0hgSFNLFdIWJvWmQIvvqaEKdzFF9TXAozafzUXHy11q1L42fqoJTMmcGmLLZhuCUF8FCgXmRLo29jx87IvNOQzQKr8unyBoTARQw4JOAzmfqNNUERdbMiVaS8YtMVaFUAaTWBMXPHE+Wmc/KeBzmX/r9yKTSmJu+iK7mIMLM0C/mEHCX0dYYQdDrlW5SEUmeIHJFN1z+KAplLyam5+Dr6MNEMueMWOcFTshSkuVj7WVzS7PYtnA4qH0gmGB8j9hgj1sAlsCLHzYSS3FfBGEOQ2xd7wxizxdyMqWY+J+cPt+werUOIXWQ1BKSXVu6dCleefVV+L0e5ahy/TkaDgRDiM3HBIR1LtisW3sT4zRyWaDP8S4TFKzxzGhBPYZgdwCpMl7LZUQbm9HY2Iz47BSSM5PobW9GX2ebwBi3lQ1PRbcX7mAURepkCdDCYck4OAqmPpTgkk5wAk4ZihzHO9lhbq/WqVhGvpiXHpXHkw5+AiOCdP4+G8P42LfeekuSEI72WUNL2M3f5WObm9ma5ZdDf8ONGzT2P3r0iIx4/DlNa2RbV65YiX179yiGqZmsZX8/ent68Oabb8mRz8cwVYHyi3Mj59SixGNXyGZkriNbWiBjyqivbBr5ZBItwTDaG5sQ9gdkCCMQzRTzuDAzjalEEstXrcLGjRvRSpf+2Ji2h8crHktoTXi+67zhKJ/lEAraL2uNTWRV9R9jsXjw+Zrh7zBwnx+Uc7i8bqxZsxZ333UPHv3po0jEEwKfZID5meY7nkt8zdNgxeizauYuG6t8OheMXMCL/+uv/uo//42wvgX1FfiIK1AHph9x4eq/Vl+BD1qB7373u5e0NNUyp7xw2JGbNWgYelWVRpcym8443DZIifF0Ru6VOCmblH+FjbEZl5YtNaSpUwqqHFBer8nEGfaTT8ULLIEpmbNcNo2LF8YwNTUp8BsKhAQmuB28INOVbveHIIRAgACDAIZ6OAJC5pPSgS0QQ7bUAVDc/ngirq55ArZsOo1CNgef2ytjSmx2XBpABsQ3h/1oiYbQEPLLLMXt9PpDKHuCYk3d/gjGLk7D19GPlDso4DM+MS4wTxaJVY0EPwQuJlPTZFwSxJG9mp+bE6CgaWfJ0qVYvXqNNH4cF3OsSsAp5rQMsY2s1PR4XRr/kzElW0UAQsMOR96DCxcKONh+d+ZV0ljV3dmp/SQLRkaXf48gS1FcDGsVIWx0xtbZze8Q8EjC4JQamDpbyieY8coxMUGJqQMle0cmrkTtqteHXDKGkBtY1NelUX45lzFgiX/HF0RrTz8a27uRp7TD49GInqCKx5aMsgoAGOPlNAwRqKsStlKHyu0tavsJRm0gP88Ljtr7+npx4OBBMaQmTiop4JnN5JFJ5Z0oJK5HAKdOndLvMNHg2PGjCvQ/PzqKpuZmbNu2DYcPH8J7Bw4okJ7HkHmeS5ctw4H9BxQszzXlOcfjzHQFJirw2JfyeckGguEgfAEvkqkYYtNTyMbjcOfyGOzuRYCSjXRGcVlkTAseN5atXYeu3l6dCzx+TGSgBpnnFCtrecNg0zKsuSub4+uHN2dke00RAc8JHh9uE6cLrFwlS8xzSTcjbgpDOKnI4aabNkoiQc0z0wfs65WsuWFkmXjAitigzjfelfD427IBHhfqcf+P/+1/r79B11fgY7sCdWD6sT109Q2/VlfgW9/6ViVKyV7A7YXdRM+YsPZK3JJBpmKdzIC71qxELaapNq0dxV8xH6pmQaQjtPrTGnOUeYih2MxIuqyQfsXOOKUANPXksimF27s5cmfWJvWlmRzmZ+c00iVLx30gEOIoXGNymjYItPg8Do3HCkm/9stpTrWjfJQ1LlbHOved+ZRkUAtFBY93d7YjnYwpKspTymHqwihSsTkBMYXHl4zONA8vwg0tSGbzmC0HkPaENDImg9ba2iKgQtd0S0uTQAIBs+Kw3AZY8vPiRQvFNnF/6DhffcNqgRBq/BLJJMYvjAsE0PCTTCTFeEUaIvoeWSwCBo5XCej4r6m5CbMzswIijAZijBJHsBdGRtEUjhjgToCopinTmkRg59E/Bu/74SHAVz2owlC1nhb4B/1OTaiHNaY0+5jcTmqCCYgJjiZmZpAtFdEQ9JnYrXwGQTfQ0sAGJpO/6g4EMbB0JVq6+zA1F8fU3LzYOMVTFcwImcfNNECZ3FtTz2lucHReUgNZyiEcCWqt7fnNtaZ7nXFjjEUieGJjlCQShQJSyQwioSaB6KnpKYEp9siT0V64cBBnzg4JfC5YMICenh459ffs3q2vBxcMiEnkOX7DDau1/q+/8Tpamlt0bJmJyo0kK83zPD43K9PUfHxezU+BoBchrxcRnxfubB4+RlmVXZItFN0uhBqi2HjLNhSpC02nMTIyqn+dnZ36NzR0Rgwq7xXIpPPYKePW51dkWCgU0etVdbEwRQdkSPnCkPaVzWKOVliTFBcnCkZDTO2qGPZXGLZvmGndHIASk4J+n+cp959f20xhW4DAx9OA9z//4i+u1bfH+nbVV+BXrkAdmP7KJao/oL4CH24FLDCt/S3LmtoR6JWe0YDSqjbVmFyM2/bSgP3qb2sMWKtntTWnV/id2sxUhvnTAGM1puy3sVIBjnNZ2VkuFeRelq6xWECUnd1k7wRKjLaRfBmZO/F8MnrxwssKR+MsZs2jdKRk3Kz5yXSRCsg6EFngVOmqTlmALxCmVwVBv1vmnZmJC0izIahYVOg9fEGF66fywNR8Av2DS9C2aAXePXQMx44eE+PHcXtfb5+YWcUTOT3qBNK2Fei2W2/BxpvWCXweOXJUWZobN21Se9TpU6cVyzM+MSEAtG7tWjGoHEsnUynJABiRROaTx5WMIYEqAS9jp8hqkVHlCFiMcS6PhmAYXg8QDQUQCfqVnRkKeNHQ2ABfwG8Ajc8PUAfqSAioszVGm0ubxLjOjGtKJQ1gJmjhdhA4n5u4iNMj5zAxOozulibcc/st6GptxsjQKdPZns1rfJ8uAbFsHv5IE9q6uhFPJLTd1NIS/BBImgpMAqwcPB6yc6a3nWCLa+qn271U0I0GDygB6uCCBYp5GjozJPkFv8fAeII03cAUXYxUlWOf27tkyRLJLWgw6u7u0o0FRaidnR3SNR8+ckQ3D6tXrdJz8fyiXnXhwkXYunWLkhcOHjigXNWFg4PSxxIs8iZqhrrWXA4d3Z3o7GpHsZhFJhEHo/4bvH68+vwLOjaRhgbEU2m0dLZj2/Y7EM/lkUhnxLqSBR0YGNTNjomlcpzwYk2rChxKreXPu8KHzGEO03yp8bGIEszonzcja9euFdvL8483NDLIOTcB9v3h8vcDazbkz5l9+j/+/M8/3JtW/dH1FbiGVqAOTK+hg1HflE/GCvz93/99ZUdqL0T8ZmW87iTQX36BufzCZQHtBwFTJ6K/BtDSPHXldaxIClgVxQsodZPG262LKa+nBC35fFaMHoEnQRTbmch5jhw/ikxsXsDTZG8WlQrg87pV8UmwSpBKcGn99xawVoCp1UMa5wtcNf/czqi6TIjKMb0qS+nszyOfTSmD1Bi13Cj5Qjg/OYfW7gGsXLsBOXgRaG7D4PJVGrWOjo5i797daunpH+jH0aOHcWD/fnWRBwKmTpP5nP/lyw9h0cIB6R8PHDioUPe7775HY9XRkfN6DA1MZONWrFylLM+dO3fi+IkTat9ReDxBtzrb/Vi+fLl0rWTtGIN0++23i0VtaW3FicOHcXF0FM2NEXhdJXhKeX0u5tPaNx434h2Z0BgV5CZj6oYrnwHXxjieDPMsts7l1miYjDcNVQR8iVRKvxNqbkVTRyc2rl2NLTeuA7JJvLd3Nw7s2WXc4T4/Is2tODcxhZHJGcAbwMTUDLzMIPX5DCgVi2zSG6gpJvAMBkIaQ3PMHAkzqzMEt9clFpaAkR8cq2/evAXTU1N47fXXda6Y2syssk/5/IUcpSIFsdj819XVIRBGYEqQ3tHephuL06dP49zwsDTAjIYi802QToaaGl5uB1uTOto7lHzA5yZzaVz5RaUDREMhlATG06ojbWyKIOhxIzk7i+xcDG+89DJyqYyOZ6ZQQKgxigVLl6Ko4oCk1pnGKj6X1VEH/NQp22Tf6uvNHL8rf1COodF9DTg1rxS2f5kiCAL+BQMDOk/pwOcNEGUA0pk7x98+u+KknNd6rbSCEoiv/8mffjLeTOt7cV2uQB2YXpeHvb7TV3MFvvGNb7yPGbEXjlrGtLbas3Z7Lnfz82eVFqfLN1xO+CoSrY2isuyK+WwuYvo5/TH00Bi+02EyjQGL5ho6iHOZlMBpWWNkwO8uY+bMKSRnpzSCVq0i2VFWQ3ppYuLjTI+8kkYFMs3XArFkSwlG1XVvuGGyZ9oCjtbFltKRzp/QDBLRJdvNXnM1TpmYKrYTZfJlzGeLuO/Xv4ila2/CiTOjGL4wicn5OBLZLM4MDYlFW7FyhcAadbPUNT711FOK46H8wOpP77/vbixdNKD4nnff3SUQQI0pzSQElGR9jxw9JlC28aabxJzt2LEDh48eFSNIwES+mI8lWGIjkGngyQkgspmII2pqJxnVxISBfDqp5IHY5Di8KCAa8GgdaQQTi80MUq2MYcM9xbxhqB35h7IrzcJKR5rKZhFT/mUeCwYHsWnLVixdcyP8kUa1aO19eydeeebnQD6D3o42nQOMePKGoojniphJphUbFYw2oL2rS5pZShloOmLLlvkwEhNqjG3LEL9H4KrK0iAzTMNaAzrpGa/ENWX/O1lkOe/zBcVHEWBRX5nN0K3OBq2MIso6uzrFXFNDyZpTpipQG0y2VhpmaikZkyRZgUlY4L7wMwFdf3+fgC3zZ3lcaEyTBIUxV8kkZudnEUuw/nQa7mIBXS0tyMcSGDs7jPbmVp2j2UIR4aYGNHW0wx2JIhSJCJTSLc+bFX74fQy2r2hTLjEsGhPhlSlT+xquTdWwsW5U6thECAL03p5exUKROeV68KZEmlZrgHSSSyuv6SpaVXPZn/1pHZhezff4+nNf3RWoA9Oru771Z78OV+Bv//ZvzaXcYUas2UkmF5lUHBNSTcSTfXw1f7T6mFqAefly1taR6u+ZB+thlp2t1bTqx6wkLRm2x0BEkz9EsEPAVioVZNJhvzvZUz6S4+TY8CnEJ8fFRDGrMZ/NIMPQcS81b9SK0rltgKk0pk5DFM0xdpsITisssAONycnZTFPTGs+w96DJgSwWFGSlcP8ykC2VkcwVkSx6MLhiDYLNHQg0tqKjb0Ch+4ePn8B7Bw/itttvw+233YozZ8/Ifb9v316NogmCTMJBWYzb+nVrkM8k1eZ08OB7YsU4VubP+XtMIZiemtE2b9iwQcfv0KFDGB4Z0diVHwQSZAT53AznpyaSj+dntkXROEOjTi4VRyTgRsjngbdcwPzkOOJTEwi6y/AxJopHQlWa5KfdYt6I5b3GqoQyj43DchO4sgY1Te2i1yuTztZt27B67VrJAd47PoTX3nwbB3a9i5FTx9Hb1oLbb96CUi4rUxYZU5cvgLa+AfQsXIKCyyuN6b6D75lkBZdL+2WMOxzll7R/xoSTE0PKMT8BW7ShESka4fJ5SQt407JixUqN5F977XUxtPYGhTFK/DmlDpQfNDREpa2em5vB8mXLMTM7oypchtZTT0r2jx+UTQQDQTREIxrzU9ZAMEqAypsI7hNvHnp7e0H3O3WgZK7VBFXIo8BosFBAzOzw8GmMnRvG0sGF6G5uwb53dyHAVAF23afT6Orrwdbbb5PEIccbIiYS0PXuob6ZMWv2Rs+Yn3Q+2xAMD6OfrgxMTQaveV1XK4DNTRfXzrxmPWKWKUFh+gEzhI1+1GTwmvcSaz6zc4lL3ytCwTpjeh1edj5Ru1wHpp+ow1nfmWthBb75zW9WgGmVyKiCRQsUawGrNStZYGovXu8Dog6Y1QWOEM7vE5ip/agd+1uTlf2e/jaZuJK5qJrnMSUA1rjCC6+5AFeHkoRK4yfew9jQCRlZ6LaOhkMySc0TTMywppNJrHSum5pRBeeXCg7EqgJ14WCaRhyQrgxOkyNvwLw0dRxNExRwcM9tdqSuHHO7Pci53CBkhj+IxvZ2tHR1Y9vdnxFg3bljp8bqjA4iKHz5lZdlQCJLJwMKc0oZ1t7agoYo457iqiAlU+zzBcQ4KaBephNXxZFPRpDPS9avqOihghi/6jIZkNLU1IL/+gd/oEzOF194CefPn5futJRLIjZ1HrHZOQFEVmIyT5P/BOr5j2YvgnuXEVkoL5bbkM8LqDOgn7FGWWaBNjRh+91344bVa9HR1Y3ZuXm8d+gQ9u7bh8PHj2J6bgoLenrRHArjptVrsHLJUrz1+huKgGIlaa5cwkw8gZlEQtKBvMuN9r5+5Xnmsmy1yspIxbIB7hf3nXpTw/obtpSAiYH1ZFdNegRrM1NiGW9cv15g9vDhw9qTRQsXad15LMgo83wjoCRDS8NYf1+/vsfMVBrHaALimN8YeljfGUEw5FPOLn+PY26y7jR8Ub/K52YVbFd3l9haalD1umLKQCIuZz6B/smjRzE6fA7NjY1YsniRpAIEz3z+TDatQoFb77gDGZcHpcr43CBPtxIKagCpeaVXDGGUChgbYTVH2MJUAVM7taj8nL9u0iH4oezSUknaZJ/Xr+gr5sEy81YjfVUDO3pwTSHe/45HYPqnf/jH18JbYX0b6ivwkVagDkw/0rLVf6m+Ah+8At/+9rcv+eGVxuu1bOrlmrNftrbv05o6Y3Ln+ugUE5pnENB0sjEt4OXX6j1i0481VpkHm2iaSgi/Ndx4xGj53MCJ/e9i8vyIHhsJheBnB7jPjKFnp6c0yuc//pzjfgLAEnM7HQZOl3CxyOZiLmOH01ZkWCiHiXKTDTRVqdSwmhG/AQPiDt1elL1+5MDMyTLKZLOCIYzOxDExmxBoIUhqbGwwwKlUxIXxcYfhM452A7J8cuUTUBPgKHjebbrJbc2jqli9PgEPjvW15QQHXpNHaUPUOeLm9+mSz+byuOuuu9Xffvr0kH5fMVX5NC6ODjmxWB4xp+5yCR6mHlCmUCYQNwyxuGzdb7hQ0HMzXD2E5tYWLBhcgBvWrEVf/4DMShOTF1UNSt0rUwQY/eXyUxzswmBvPzqam1EiUBsbw+jwMMrFsgnT93rRMziof9liSWsZTxPkZWQaisUSqsgUEFdGrcnkVAZn3tRrUuPK5iwZzFwuAUgD1ktoaGzEZz7zaaUbMHrr4sSEckzbqR9lVBJQAZfcU4IzakZ5vMgwk32mXIKAjMeH2tV4Yl5mMwJgbot0lyLnWehgIsqI5pcsXSJpATWq8fk56Z55HibmYzh76hTmZ2fR3tL6/7P3ZkGynOeV2Ff70tX7evd9xcVdABBcRRAbCVEipZHJ0dgeakSt4Qc9+cUeP+ndjvCj7bBHE6GJcFizUDGkCBKUSIIAKGLf7r6v3X17766qrr3Kcc73fZnZDWggaAjp4iIL0ei+3VVZmX9m1n/+851zPhnoL1ELTLc7VgRJYfbq8VMPSTebZ/i9tgVlOq/dI25QjABSZAsDeIItjbbvcrX1+zTAQJWAnw3c/5aOCRYIrRbHAQskAG4smlSKo3nGLssJQelGKQ9Y7j/89u/FH9HxCHxsRyAGph/bUxfv+L06AsgxdRAW/R6ARSu1R8Hp3/X89zvGqAa1xTxOLY876NO/a7k6NFsBVNjzTLPKLkNwgVu/9qDEbsYsIEU8h+AsmZTb1y5Lq7Yu+VyWwAMsE3SocPATYEL/lxABY4MsSpRj+4sw+oQRQwEARltGaAxbCLVvEvyoy7vNDkcr1TV1byMTEowqInaoNUS8lUi7lySYanaEoLTYPyh3l1flxvQMtXkoNcMEA1c3uiwhMgrv5To/ZoWaSx9MGgAmWD0AHYAuOKSdQQZLiC8Ntk8yAgrJBexihY5M6GtuBiGAXuwnStwAHDPTiJpao8Z1ZKBfRgb6CEJzMBch6gkh612kEwDQA/yhC5WysWyRic5ZmSLjlRBV9JnPfpraWYwZ5AeQWqBkjX8DiOH9URa/dvuW1DtNKWSyZGYP7dnL91217kVw/K9Wq9LLZKR/eEQSmaxgL9YZa+RARyPNdAGT4LiUK1WmALgsAu+dTKdkvbZOgAf2G0BSCZq/AAAgAElEQVQKDDEAFtpooh3pyZMng37zAIsoUXtAPNhBNHDAa7A9/P7QoUNy/PhxbdzQ6TL7E4a16zeuMQEAz4MRDefN1lUEpyjxE7AyXk2YLtDXV5C1tRW5evmK3Lh2TdKJhBSyOVlfK8uWqUmG9MNABdMVzivuk2KpJOvo6sRrAWa/lJmQ9N7SpgtaqSCTzXa+uIK0mYQ+TFpj//LGFlr213FVcMqMCgJTmMkQ+xUkdDCOKsMOU0E8lNU6sBCiHIegV+9vfMe19z/84R/dqx+P8X7FI/CBIxAD0w8covgJ8Qh8uBFA5yd/bGZLPVvUgahP/A5a/XVRrWn03TdvjxOwlQc3MK/W1x4MCydPdqBxAKvYA39jPBEip6JOYYItlLJ1stXSu8itGzeMXWozxB4ZlCXr9ANQqrLSjiAHFcCVgBcsZzvsfgOwCUaPJXrrHrRBZgCwhok6kyS45HagvTP0gTaqKPOzpN2CxhLtOpOqD2w0ZG5xgewkjC8ANOoIX1cWlAAinMA1U7ItbepoEYiek6nJKdm5cycZK4Cf+fkF6kS1u5MCW2wzV8hLOquaPy2/KuOHbUCXmsvmWM4GSAao7esryt3paeZnplIJKaA1JV4L0xhgSQcaw64kUgl+cQwIfBPSqHUlncxQHoEyNsZ3cLBfJsZGZXx8lKwftgPNL94Huk0oNbBoaeEc5fOybWpSZm7fZncmgJ9ao0kH+lK5zFa4hVJJVspVhuxj3DUOCXmvae1mJMisbVHfWa3WCOBhegJDCoawzfPO0DFeM9CpsjGA6SkxDgCz6OMOxhTX4/T0DPWkWKDg+gOowuWGNABoRRH5pJpgsN9qNMPYZTnu2nnKJTA00iXU1Q5zG96PsotGQ5ZWltjcIQNNMBohLC3J3TvTsrK0JMNDg3wfZNfu2rWDwBoSgUQqLU0sgrB4oTwlo1FcqALYdaWGJAPxPWVPsbDowFlo+6bfFaRClkAtNXXE+lpd/Oi9yFa4ac0npaGrqfcK8lDZRYoxbSqBwZdHROlnBW8Qfsci6A9+7/c/3IdW/Ox4BO6hEYiB6T10MuJduT9G4M/+7M+CiSkKPPGzg8DokTowc9AaDd8nqwKwZuDSJzyf8Gl+sjK4duWBSahnXY0ynOAYaUSNZo/mlNXVZbKD1AoaiMDfCLJ6ysyAXXSjB36HydjBCidjZ2kIYOFDRk6O9vbG31Em5z4C4JiTGy/j5JxKEeAywJ37quV/zNA0TSFyqqAMpRqctc0mnP4AgdqvHe8BKQCkBlnpHxiS+cUFmV+cp4YRD7jBwSKCTVxBdye2k9SxwM/oK14qFaXdqlPT2Fcsya7du+TAgQNSLKAk3aEsAKVofOG1eA22BcACdhdsH8xAABoE4ohwQntLAiVl18DcgsWqrVekv6/AdpNIH0ArVOpw3QSWxrEkpQXWWHpsC4q4q/VyQzotlNDBMEObCSgJQNOVTCopQ4MlKeZzlFbALITviH3K5rOSz2SorWSTgw4c8DUZGh6RynqNZeq1Wk2m5xakWOqXcnWdBiGMDc4fgB32G8fj5huwdGBEG42WmpiGhrSsztMXRpVFr2mMIb60Tac66NW0hJ7xGjOFMUXDAgBRuPXRPhbgFNv0c4bs0nQGgE4XWGT8DaQps6rXIr8AjO3nBFp19rpSXl2TZr1OzSnY6r5CUdYrZalV17mQeeDYUZnaMiUNRJ+l0hwjMKZIO1AdsR1fT8vp5jQkSNac0SQ7S+Ecun48ep/774K/adAB91eZfDdRhWCXrW5hMMzmCPz1vOQ4fmqCeq9JEiaxf/Hbv31/fJjGR/GJHIEYmH4iT3t80B/lCPz5n//5JsbEtGQGLqMANVqW11KkgsvNeacOTKMTPp4fdflHS/GY6MAWOUDUiJ0e45Ju3Lwh2VzenNdZnfQ6ps+zyRegzN/Ly4SYzJ3JjYIA/E4ZHGVa8V7QufE9UX5H/FRTe9zj93ge2EiblwMw4dZmApwNzmNtIYoSNyZydEaC66NeR6clBLwjC7NINg3bZWTQ0qJsmdpCcDc7M0NQBCBMWUImY00AOvLQQydlx46tsry0RD0iMlCRlwkgRgAFpiufZ2zP5OSUHDx4SMrlNbbZvDs3J8W+IjWb6tpOcSxHR8cIdPF+COoHqwh8PTc/K5lsmuYj6HKRrznQP0CAB5YPUV3sFAQgJD3JFQp8bS6jrWABSsGY1utggGvSaQGwon0sgHuXTBlYv8MHD8oUJAylPu5Ts4EmAIi/arCHfC5fYBtasKPVekNu3pmWQrHE9+MYG9uHcwrmGL3acd60NI04K2VF2RIBetvIwskXQgDuAIcE8BEJBc6tM+Zezsb74fpDnBSuaehmsRDJF/JBiRzPUU3vugL5gOHH++uCxlnUoHOamcdgDkR0LxZJcN+Da62uldkNCnrV8toaz/uOHdvl5KkTLOmDUU5mMzTBoYzuMg8ctRr3cD8p4+mOfLaZYGczXeT5Pm6sCBiotRI82Gm83g1lZFI5/qqphjEM+zY1tUWKxRIXFlggkrk3jbjfi/4+kHN861vf+ig/4uJtxyPwkY5ADEw/0uGNN/5JHIG/+Iu/CCZ3Zzyjk1S0bO7lPB+nqFOfLGdEP6p9y5VBjZb6nSXy33kpEP8GOEIZGqwUvqML0dLSihT6SgYudHsEwpsYHJPCBdmJyBQFANIJ0GKmlEhSgGKxOdTjAfzR1d5Tlz6ApgiZRLjftbWlltXZt55ROjbtJ5JSKpQU2LWa0mo3WYolScX9VN1hKplhN56pqa1kIV9GNNKtm4wWgmlnfGKcwAwaTx8jgBgAIJSVATS/9rWvSrtV47icP3+BAPaLX/yiDA0OM1yfrUirNfZxh+7xyJEjcuPmTbl0+YpcuHAx2C6TrdAFKZvjawGQ8VqUzVGepat8qCQ79mxnSbkKBnG9rj3coSHsgEXUqwD7CNYtnUXIfZqaQzCXCvZx7C3rZV+TleUlgtV8PsvSOUDg7t275ZHjx2Xv9m1k1NbWVjVuKZ+V5ZVlyRWK7AmPHNR6oy1nL1ykS390DF2RwGJ3tYTdBdgtkLVFm0ucaLLcZNfVmU+GnS02NyoqVW+p59OBbnQR5hIRvBDnFO1WwX6CBcU2g/gluwixL7hu0E5UrxtUApS1psnO2FFPfAjZW20igWgtbdiQZLOC5YVFuXPrll2faTr4sf2du3bInj17ZWxyQipcLOhJgaSBXdbsGve2rNhVfY6xnEmA5s3ue7PRB+Y/k9cEulDcI+hDFZqpuEkG7rd4bZZKAzI2Ps4EAtyrXOj5yi6yXewfgOk3vvGNT+JHb3zM98kIxMD0PjmR8WHcOyPwve99jzvjQDEKIgEcQsNCmGcYPDec4gL9GiY+ajNN74b5yMvr/rpoWL9P1iiPogzI/umNBsukKM+CHet0MIFlWSaFJhKADMHoCEoHE+OyAmVuNKup26rRwU6dpkMRK2Fiu2DCtBd9kuVrHCdD94k+VKcHUKF6QGgz1bjFqCqHunTgpyTdRdldgUc30ZEEgVqa0Vh1AIauMC5pbbXCSJ0dO3bK1q1bjLntyo9+9COOF/WU9RrLwwqo1awEPej27TvkmWeelsWFWbl06aIsLi3xbyePn6QZBrFH6L6zML/ITlKf/eznZBIh8Hfvyp3pGbYwBSMNVhHHU4NxBxKGrkoW0K60WCgSjNNklk1Kvj8nw4NDbJEJBS4iizLoqQ6NZrNFExge0LBiGxjXRAqMGtIBAI5URgGmzXXD1MnCMIWw+lqdgHjr8LCcOHRQtmxDpirYRpVN1Jt1aYONLPZJJpeTZCYrp8+ck/mFJZqrOh20HdWFj8ZqZVjmBjClAYyMurJ6WEzo+bHfkblk1lXAhlOCwfgv1c3S224LIbKnKGFbu1UCXVt86f2jbT9Ve+osqRp8cPxYYHDhYowsF2ymi/a4MzUGavMIAHy0x82l0gzdX15ckmqlTDYZmlQw4dCvDo2MyMTUlLRwkExlQF6rpjl4S1bei6ZA8QUFj85c+RtAuEdDkek1Z72ZE7F/2FfEczkjreNnJqt0mow/gCm0z1jw0GDXQ6yYLvaii1q8L66Zp59++t75QIz3JB6BDzkCMTD9kAMWPz0egQ8agX/zf/8/aiwC4GB5GyVKNS4ApOjEjElYgRLzINPITHSTUjgRb9SqqcZNWVZO3RovZBM3My+ZSa+miUp1nV8AeGiRCXAKgDQ2Mirr5Yp20kmg/F1lz3JoBTGp4eEZnt5VKjyOEBBxXxiRlApyGH1sXPeKfzvLC0YMYEeBqUbwUAtIB7yabWi4MnOUgxFMxMwQzReC40aJFcfF6KdcnkBibnpWbt28yWD3ixcvstsSmEoFLl0p9ZcI0sFqohMRJvWh4WE6sSFxQHcg6A2PHDwk42NjsrS0LCurKwSiN2/dklOPPEwN4tLKiiwtLMnM9Axd/24qKxYL1Ju6bOL69esyN3dXTpw4IQ8+eJzO82tXr5H5rVTLfB00oVggQCuM8UeJGMBQwZSZWRJpyaYzksll6IBHZ/U2WGRz7i/Oz8vNa1elUi7LYKkk2VRaSn152bt3t+zfs4etQ5ECgMgtMMnTM9McNywH8oWC3Lp9m9vdsgOxUQmWr3FtYHzAnAKYIhAf50tL+BsZci5AIiAJ55naUFzrZnCjJjmy6FLHj2oqg8UVO3w5baxXkupFPaZLKULcTzinKjexv0W02BsXhCLNTp2tSNPJFMEp96UDzemqXL50mWODXrBNmLAUEaPTgeRLA2xEQFlBsSBbtm6luQzZrliAEVRG3l+BKW9QNWqZ5ttBqoPuKGi1VZ+6/E1iiutfnf/K0BKEpjRYX6U+uhDYAIjNYIVtYAHxxOMxMP2gz+n47/fuCMTA9N49N/GefUxH4N/+238TltwjQduYeQDEOOFGJmHq0ZJJggB32KOkCabGW5gCaOqc6c5yBa9ggMhmWo4jWCTmTbJzUUPQaQdf6LKDzEkYXqBpBLuHB1g5xDQh1Fxlh5rbCbCEB1g4sjCZjOZZmplKS8+hYcm1rm5gckDNfTQtLMAOjhFufjU8qYufTmeWb0MGGV1uMNd6vBOYXJh2Sn0lTv6tFrSlymJNTk3JylpZbl67LtevXmPHoNlZxBGlWPLEMeE48Fz8G28MAAmQ8eDxB6VY6pNLFy5Sa5hJpeTBB47J8NCQLC8ts2S+sLQkl65clu07d8r2nTvUrT+3IFcuXyFg1vPStX7yfdqONJFgCRbs5SOPPCInT55iripYVpTeoffE2IDJZF6rlWALfQWW7LloMJBUL6+rsQxxUmCcudBpWc5pj+7yseFhefSRh2X/3r0EWY16VTJpZTZxrr3la71Wk0uXL3NcuUjKpKVcrRCg7ti9R7oJLfHjXBCAtVrsqASTF0C+X5OqNdXrTi8DjWlynbSbltzBrppLxXzaUEGvHYI09/rYNeFaSTfiOSOqCxWN+QIwxDXo+kpfrGmrUnyFf4NTHk0AsG+QfGBxghgyMNR460IuL6PDI0xKoKZzcVGqtbr0D41INpunDAbJBHv27WPSAlltAEZdGvI0Bfpuyy2NGp2C4zPAuVnS4A0u1LyoQFQXO95hSn/n0ghsWxcvKqdw179hU1Yrnnjiyx/TT894t+MRQNCHfwrEoxGPQDwCv5QR+PN/92fKBFmrTU6aAQtpLQkj+kqwiJhgGa8DsxDjevQL/4YZxo0hKF06uAJ4K0CHSL2fsmtwEwPEAdxs27aDEzgeAKcAY9BHsmOOgYihoWEZHByQ9fUacyEBHMGawkjDTM92SzswoS1pNqMlZHM/R0EojjGqdQ1YUusS5EAWhiIHqjgWZ3fV8KEIBccMIAkwjIe690XjiUolAqRCAV2ACnweguZv3r4tvbZ2nkKnIZTXwZpCSwpHPUr3jNyxDlcAINCLfuOb35Abt27I7PS0rK2usay+betWah4BYgB06ij7rqxItpAnY8pWoNWanD1zlsATIAGgF+OLsVMwr+d/YnycEgBkuuL4ZmamCUqR+6ll1wzfC2AWLBsWBDh3+L3GbSUJoLggsIxX6G2ZBY+yvvSkVq1IY31dtk5NydHDh6mjbDZrks+muW2OdzIleWP/3nrrLRq3qvUarxUYxCCPyBdLUhwY1bI3WmT2egT/WiLv8mcYw9CliRIDQ5owqgEggSHF9UPZAmO0VKJBIGWLL043lCIowFaQpYY/P/+81tFwAF2+6OLXfFu8Fq1p8bOz4NgFfb3eA+/3UB9RT0v5nS6vK6QisIXq0jKZUizWyKR2tRvVu6dPy+SWbRwfyCNw/W/fsYOLIC4WASCDd9QFFQGlMcMKHN30GOpsuSi1ey+qBcdzlS3XCDKNkHLXPe+KgEX17GGtuBAWe0AAf8a5eTIGpr+Uz/J4I/80IxAD03+acY/f9T4egf/pf/4fA2bRQ7HVod3kUeO7/owSHVhRaPCSBA5gyuAUxoSILEwwNWDlUE71yRvPQa4jWKwiSrxW8mNYPQAFdJoAOy115iM2CU72ufl5ef3112WlXJG0gTpM1OjGMzw8FETz+L5CE4qSN95XI3ucHVKwAWYVgA8TKIGCg1bLW1QWTdlJlTNoqRaMJyJtlDFsEyy40coZYQBCGmKQq2l6viRjjDBGcMwrY4r2kRMTkwQSMBUdPXJEnv/p8yyfo5QOhu+73/uunD1zhmOI48A2AADBFgNorJVX9djBpsK5DWaXcVmQWah5BuejvF7luAKsZzO5QIYAkIvziW5JaGv52GNfkrXymty8cVNOnTolf/qnf8rz/txzP5Q7d6bl8Se+RHD6+muvszd8sZiXfBYAUPWUzKpMIRM1yzGordc5vtCHAkAC0CGQHSYbalzzOTrNERMF5nRkaIgdrZpN9LZvsqQ80FciI4hzcP3adV2ctFuyuLzEaKrKelWGR8alf2iMwFgXEB0uBDxxwSUVuD71fGm5mbCphxgvtHVtB3FTXlIndIrk5Hp5GosSp0tVtqBf2F9IW5x19UQF7DsBsz2iizi8DvvtC6INJkI65eFi97SLnnRakKR0eM5npqclx2siFxzL9es3ZHF5lfcZfs8FXkIoaUBEFkr7WEgQPHqbUByDH6clBQR0sLHqZIwtHsoXnw5qXeKD12DbOPfuSFRtavilx2n5wyreVXhqpfynnvzKffwJGx/a/T4CMTC9389wfHz/6CPwrW99k+ASbmb2Y+/vp6uaAM/YHky+0DwODgzQMENAhBBv6sjQcxzZiMq0+AQWaNhMX8qYGbaz7EnHyn9qKFKnMILLwSoiSgnvD9bv7LlzyFuSehdB3DqRg6ECEADLCKYUoATlajCjZMtEGUyAJmdyAEjA8DhYBmBwDZ224ATjp0Hg6TT6q9skbkYXBeQhIwRGzg09LNmya5UyTtS3gmUCI8wys1AHmcpkyFgiymkFDvqlZeZ1vvPOu3Lq1Emam/AAQ/jjH/+YAB0AHBM6jhOAGQC1ibapTBAQyaAlab1OhlFL/00abFje1ib2nPwBcuCkRh9zsG0wSgGgHjx4UB599FOWn6pjArYUwfRLy8sEMY998VcIOhBPdefObckbO4rtYH9QbkeaAErIMG+BsUM3LADJJllTsJIAhVbG7XakUatJvVrluO3fu0/27dsj2VxWO2S6rcZ+xn6yBJ1IyMraKtu1AuwOjoxKKp0jY4pjByhDGd9lGlGtpC4W1JCkC5aN7WyVx3O2W//m7KjnvZJwjbCqzpTjHtHd021rUU+vhXQqE1QfaMIz+QcXOZS12OLJGktoMH1EIgM2NwLycK4BkN0ciG2w1Wo2J3du3+F5HRkdkeGRES7s0LEKoBHgFB3FEC3FHvbMsdX71iUKLl3wagauI0ZoWRQbrm9nSHGdOWCNFjGj8XGaL5tWGQEWeBqHobFRxjjjZyzYYmD6j/6xH7/hL3EEYmD6SxzMeFPxCGAEfvi9/6DMi8XlEARY1c1Lks5uBOaPbldyqYwF13u3JTVTgD2jGSUoDZq2ja25NaCdYNS6GjkwdRc/MjZR/ob7/q133mav+UQO5fCiOr8R7URtnupfAbrY7hC/g1kJRo8uHO4a7K0RTx4bpQfGNp7MZFQW2IEpo6NSWTK/AN18vWkJsU9gBRnQbrpBjSKCgQvlawTCa6IA9kfzNAs6tokE8y4xoUOG8Le/eFkuX7wk1XKF+3niBIDpdgbio+c6QNELL/yMQMOzVnXcAHoROYSGnOgwBREjtLtwpKdMd5uiFrMCXS7ORzqtqQM9Ydg80w2YK5kkMIWmFO+HoH+Ay7fffovdo6BNRIckgOMHjh6VEw8el3ptXW7dvMGsyspamSB139697NeOYwFjWUMeLULycxlBWDxK+TS8SUcqlTJjj9LJhDxw+LBs27KFekkAGAAhPSZt306AahFElA7gOAo57hMSBNqQkfQU+ANg4ZrDcVDKwUB3NdywI5cBTQBs/XdYyg7AoRmSooygSz5o8LFrVrcVlr11EaRsMIGYlfQ1u1PPiYM9Z1mxXTyX5W0DpwStTLLQmDXXO0e/u/PfG00Ei0DLaYX+mrm8hTyvQcoKTBOM8cOgOkjXyDVjL625AvfU0iB88UZNNcdMPy/9vtZ7y78sD9Vd/NbxyQ1R2pXNfPw2dt5NCoviX/3Vr8UfxvEIfGxHIAamH9tTF+/4vToCP/vBX2oWJACdlandSavmEHXs4uE5iWRHrZTpbJEGh4f97H2S84kVYDLN9pXaujLQuNnc3AS4Y+kcbGiBLOiZ02dFMnnpJFUjqHpSlNUBshoW92Q6WHNDg4GBexzZmmQ2Iy56j5OCltN7dSv40LB96l4TiDlSzZ0fD0AfwZzpD7FNAFB8AZBmsykpWlySG65wHGCXsc9gYdGhp1Kp0rj1xptvyez0DAHmxPiEPPLIw4yRQvvLrdu2yYsvvCAXLlwge419ZncrfrWkDQYSWZrQ9/VEdkJLODFBEALdKdhKGIRm5+aYLYqSPWz0Q4OD3BY7ElkrSTCjMDohCxUAFNmxKP+/+MKLcubcWVktrzHI/djRo3Jg/34ynavLS/LsXz0rZ86cZkenibFxefyxx+TBYw/SrZ9F84CM6hrRZhQsbaNZYwcoXEvoCDU5NiaHDxygrANRVACWHsUFNp7XoaUdQBpCsEj3uLa0bQGcd0WabW3ywGgqC86PAi9n8BxA6TWJ86zRX+GCRe9O5o+iGxi1j5rLSmYQ7GYXmtG0pTNoTilAG9h7XCcAvH7N+DUPbTEHJaLvDKSllmrhiRBkYC3n1M2DIQOr+8dGAM7aWlIEB4R6VnXKQ9MNthr7hesU48/rO0jDUDaY5iVj1RVsWvMyQ6Aaw+UpBOECL2py8tQN/2xTXbSNg2l3XQ4QcOEWz0WGGddLJifPPPNr9+rHY7xf8Qh84AjEwPQDhyh+QjwCH24EXnz2OzpXbuphjUlRmUhlUKPGDzwdhgyjUAKHupf1gixIi+oJ6BZ0FU1Y1JLnKrL8idgftFPUsjxaK4ItnJubk+GxSelIjuwONa05Bakbuj1tKK0rEaRB+B6G7zpTTMaap+gRPviHRuWA7UWLS9Xu4bVkViOOfpRSAS7deY3vrVZDkgmdkAEa8AAgRcciMqwMYU/wd8jehFzhzbfelvOnz7DVKfrbf+pTnyLrCDCELk23bt5ieR3ACCwmtLNgO8Eq1hs12TI1xS5MFZTj9+2X/fv2E1gD9AJM3pmellqzwZal+HlmepY6VDDOGEMAFQAPfAfLe+zYMfn0pz/NKK5Lly4xB/XajRsEtgcP7CcoBWs6MTZGTeuZd9+V/+v/+D/l9s0bLONv37pNfuu3fkuOP3hcVqoV6SaB4zo0XgGXpdJMEiVjCjA7NTFBR34azCCaD1gbTvwM9hfpDfgOoEj23dk96Fpp5AGohESiGwTJBwsge41LPzwBIizna9wXwWqQSxtWCVim7nWpmWYGJ/YcWlRbdLk+Ffpod/WTwQRrnUlTFoNrTLuIWeiUta8N2EZ0zGpqViseHnMWNRHyIt3kj2JPJ4+yAvOIa8tc/biquchClBQXeSHLiXOgyuhI3JUdvydr+KeGg1GC1yBGKhqmr5IIX7xGJQx6DkKHvrLW1mEtqWV9Hi//pz+jAvLUU898uA+t+NnxCNxDIxAD03voZMS7cn+MwN/+6C+N6bGgcXP7AhS4kQSAIYh/sRI9AIJPMlTteetHOnQ129KjYRTc9iRBxktD8HWCNfaU4eUKMjBhX712nVmm0Ax2sJ0sGNC0MZihyYjFbC97YoK2XFEAjnQupQkBbTcGRVunamxQUNK1GCEA5ISoFMHZMjd/AcAB3AE8b3AoS0/SSbQ5VQ0ro41grCFgUGYV4fAALnC3r66VWSrvtjpSX6+z/H3y5AlqSs+cOSvLy0sExM6WQUsLsI73R5A+XOZoO7q2siyz03fIQu/auZMTPErcCN5frzdZ6t6ydRsZWIz43PycvPH6G2Sc0ZoU2lBoE3X8uizpb9u2XW7evMnjOHPuHB3+u3buIIjcOjkph/btk6H+kly9dEn+9//1f5PV5RUZHRmRxfkFOXz4sDz51JNy4tGHJJ3PEAhBY4pqOxhUnAsYd5C/unP7Dtm9Y4e0G01JQA6BxYKZZVhCBjttCwiWyo3N9PaiviBab9TV5Q6GGyV0ZzcZJaa5vFG2lOY0a7oQRBHY+srvZrDRrgEFyEIXKpemOJhyQKnXj5bHcZ2Rcbf4Ku2slQ2yTgn0TF+J98LPSJ+gnITGIXvYfeSZqtTG2gJPF0KaegAQDJYUP+Ma83Gj1MCSA7BFT0jwygZZUpMl4O84XgeQOGeMy2cqgaVz2P6EHa4Qx6bxbJsf+hkQMY8BPFtEFBhvxaPhgKukISNPPB6bn+6P2eSTeRQxMP1knvf4qD/CEXj1J9/VDjfBhKExNACmKFE6qCSwtPI2Ji0YmBjBFOjtfCctWJ89lCz/03JQVTHaJV4AACAASURBVOcGmKQTGP6nNp6EtDDZpqETBHvaZVA8MhqzfSXJ9sGQpUwmAJ4yT6qhYzZkx6JvlLDkfmkWJDR7HlCjpiRoEFEyddYmbEMJlg+MU8iWwiUOlhKGK07oussGFLQrECb2XDZtfeHrlgiAN1UwBvPOyOiY7Nq1m9E+b739jswtLEiv1ZGF+XlqOxGuv3XrVpqjwBLjWL00jdMCAAng96lHH5VKtSLzc3MyM31HLpw7wx7zhw4d4I5BvwrTUqvTk9VyRYZHxuTAwUPSVywyH/Ts2bPsGoXtATR52gLKumgN+thjj5F1vXDhvMzcnaNhC52GoAUFKM1At1iryeT4mPzn//QdOXv6jEyNj8vI8JBs3bJVjp88IccePSWpvOp00YQBJWR0s6quVykrKK+uyUBfn+zdvUdGh4ZVI0vnvsspAPK1NO8mmyjA9AUQzisVmRZXpmx1CH6cyQvaxyY0a5fPt8QFBa3KqmO7uJ68/O8gSrWjGTK/oaayGzjLtfEDdMbWFcokBTTXmQZaASIWNCoHYb5qOsVGEfg9JSabOk3p4s4XfN6oIpQfgPHGi5QR1sVXVEvtYB6lfbDueD4SHtwcxuSJDuQ1KoXgPWMgFOeCrC/uT9uHQLqDcUxFgHTksymqofXx0/Ng+a8WXhpiU5XnPPXkr36En3DxpuMR+GhHIAamH+34xlv/BI4AgSkAppUCObl4NyPLHtQJVuN2MCnRALSJaQKY1ZaKxhrZWOrvrUsOtKquTzWUp01A0WWqLamMGnXAIF2+fJVl5RRAWr5A1zWc25pt75Ow7hNaLzqQY2kTZXhra+k6OAIZYzvBMPkkqiBFzTBJGK0SqcBxHNUgOoD1jEZngxGDhCOAbpWGF9Pv4f0AtBFvhWMGCzw/P8d9BWuaTSP1s0ewBtYU33UflHXVPFQ0HqixrP/Zz36WJffLV65Ivb7OTkDvvPWGjI4M0TmPUj9yX+/OzRPkl6t1mZzaIsdPnJTF+SXKFbDNl156kTFdCP93U4u2eM0SXIOdRV4sDUX5PB3/6AK1a/t26S8WZHx4RG5cvSI/+eu/lpWFedmza5fs2r5NOq22ZPJZ2X/qQRnftkXGxsfIvIF1rTXqUgNbvLKqYK0nUir2sasXSt8JlM5zGcZy0UBnbTUpg4g2a3AHTrD4QG5umwAWYxZee7o4AhDziCg/l7xsN5TIbZHE7FtlAsPry55Mg53mlLqZKjQBKaAmyKMTXa9FsKnavUxBNp9DzTZc9CrxwJiAVXfWWhlXXXQ54xttceqRYNpJyd6X4wNphuaz8vcA32ZaUgbfupdZcgAYeewbXfGZLCUkrt8NhtgZ0+hgGSNqp+S9n5ZWBbHVYfB33oPGwkYXD3gCxuLLT8ca00/g1HPfHHIMTO+bUxkfyL0yAm/87PshMDV3fq+jPb4BQsmYGqNEPSZL9AkRdurRloaUw9mk5IYhI6/0MM1EgRakPvE7PlAJK9gaNXdgklxdqzDuhqwTYqmC7kLWVQY5lI2WtVgEy6kavyhrBC4WsUIeyxNNCYBr3COfvGGAuqK1NBuGoLtWNUwBcNOUGz2wHRitouYbgl1sx4EKx1EYDg928tr1mzI3e0fu3L7Bff76179mJie0gFWHOXqhA1gBmIJpJVARIeBDc4HFhTmZvXObgO74sWM0jGFbKOffuHVHzl24KKNj4/LQw49Iq9GV1dU1Akzkpaq+FrFbabYABUAC24rkAQAZaEwhu+gfHJRSXx/1nivLy1JER6v+fpm5dUvm7tyRnVsmZevEuAwgJ9MYzP/m29+SdDHP12vGbIsla7B6+UKRTnuAaPwNkVMweJWKeSmCZTWzkUcRAXBGS/IO7lxnmWHyQliu99J6mGEbSj1wvbH1Lq5fu/mczXMGzx32inv1WQTGWJRZud1/7wsTPCeMSMNiRI2C0QYJfu1561/8G89DBBgenn+ryRRaTt9s5qLHCdICy+LFvmJ8cPxMZLCECX1vDfV3FtnHyCsVbtCjjMCimyhf4HWrx0sW18Dpez+rNq1KQwjqaof3vMRL+dGxdUPj00999V75OIz3Ix6BDz0CMTD90EMWvyAegf/yCLz90g/5BHXaW5nafvbynTOKAbMKfSkNKZxmImVxndDd1e4ueDebdAB4bdJXU5ACSkyIYCvB5JH9AiBNwNWelgQifpJJ1dFxItZyOp4DgIPwdZREdfJXYxNd3tA4GpPmk6FP0Fom9TKoglfXx+F4UN6kptWex2KklTrZScoTCczDoWXV8EHTmMMfdoHqY9wRgNfNm7e4z9lMUqZv32Lf+y984QvMkEUTAjjj8TwAG6QLYH/W1lblF7/4hYxPTMiBgwfk5o0bsry0KOVVgMWc7Nm9i69B3FQZ5qxOV27cviP5Qp88/PAj0m72pFpZVyNVQVMNkFcKmUEun5NCvhCAKywMXnrp53Lu/HnZvmuX/MZv/Ibs2rlLTr9zWvNaJSHvvP6alPI5OX74oPRlU7J8d1Z67aZkchkpjA5LaXhYRsdGpa+vRKCN8wpms95oynq9LtX1GluIIkEB4HnLxKgMD/YTkHtbWehosYCAtlad8dBxWjoBytDUESvz6F9c7FhJPhqezwB8Px9gKCPniteEa6BNE+l/xnZZxheR9XotYEPJvjIqTJlLBZN6TXrveDcPMdPWjHHRyCVl172PvIJrZ9xDtjQszyubriYkNR/pe+Map455c0SbRaW5i96ZZx0jfS9VgOqYafZu+H7UmFpHsOi1re+/8Xr3v7vExqsRQV4sF2lWLQkip/SzI9aYxjPUx30EYmD6cT+D8f7fcyNw9pUfc59ocKK73SZX63pE9sY0Yq6pxASEcjEf3sXFJpxgorZuLwS8BmAxwaNkD4Dp2ZOY6BBAj9xNgBiW5qE1NQMHAGat1ZRGs0UgygmcukQ3MKn2Ff8B7IBJdQe/G5V80B3YYIKnps4Aj2aaRg1coVbR2TkaV0zOoEasiInD46U8ONxMXnh+f6lf5uYX5CfPPy9jo6NS7OuTYl9J1qtlaTfqbLc5i9D4VovMKDv3GNsFQAM9KBm5dlt+/w/+gJrN2ZkZMqZzM9MyONgvn/7Up2TPnj3aejOZlJ//4hV55bU3pFJdly8+9pikk+jKlJV33nlHrly9wmMFw4qsWDCW+AWMT1//+tcJeFZWVuTa9evy6htvyANHj8nevfvk6tVrLLtvnZhio4REuynjA30ykE/L7M1rcv7023L54gVpGDPKbl/DCHsfleHRUckVi5IrFAlaEwCgIrJarRCkJntdGRkckO07trNbEUCRA7XAeOQn0VzplGYwH9Uuw0i3Jl2AWLvRoG2mNUAAIOSL9LoMQZR2OdtgzsEiBeca0pUIoKLWlGH4WoZ3dtMXPrweoT82Tauy+ZoEEL0WFVCH4NT3hVWK93lE2WEH49imyz58AebyFZUIKOuv29R9demAA1Pe/zYkXmrXjl0aERfNfVUzk5obeR9RPuBxUtqaeHO5npUWC/P3fdTvKrf40mNP33Ofi/EOxSPw9x2BGJj+fUcqfl48An/PEUApn5NEpMyuP4OhUQZyQ+HOdKd05QetBUMFppYBw/K9AztsEWATmjt2eqrVqGdEeR8TOBzxYEgxUWmuJYxObWZhti3eR0umoXNYJ/teELLPvuVIE8hk6WxHCRnaT8ywzJu00Hz8zQGIdojyHugbS5QeAm6yWE6uKKXiGHxyx/sjoin60B7kSjcVikWynwieH+jvlwsXL/H4yiurUl5bk4sXL9LwdPToUWaXgtV0BkzLtGmyhoh6+tf/y7+WK9euSX19XZYWF+TypfMy0FeUr3z5y7Jv/z5tFVsoysuvviqXrl6XxcVlOXDwIKOPAIrPnDkjzz//M6nXYYbR8QDww/shsuo3f/M35OrVqwQzpYEBWVxekdt37kipNCCVcpURVb/9jW/KyWP75eUXfyFnX39FMr2m3L58Xq6cPyud2roUkN/KqKG09KCFpOxDWe9MsSiTO3ZIspiX0akp/q7aQOeqpOBKw7ECKA8PD8vw0DBTGTxKiVek0+VsWoA8U9UGO5ALQaIyf1GQ6Yx42hZawd8i1yrGBbFeNAOZ255xYXbtQuuLB85R4Lo3thELFY+f8qpBOpsleN0MTPW9saCyvFwzTIXXpCVWRAxNG0GpAWa234UeGe1VFRS63MHlA7ju0a7XTV4OovH+6aRWBXwMPY4Kx0j2FP95lzbTiWMsoFeOSmOC19v9GJUu+M80Y0UkEi6FwPX35BNxXNTf8+M6fto9OAIxML0HT0q8Sx/vEXjzhWcDYKrMo8W92MTMSTbSxYl6U7jjwTK+DzAFkPAyOd39ppnDc5utMOYG7BTCvxH5lEEvemoAFSAinJ6WIpv0GTtkveoJKkXbI2r4vHbygdFIXcrKoIJVBWPKLklgdxAYbhOna/KC3EiL2NGQcmWAfLL12CsvKbP7koEB9kXvtCVX0A5PAXgyQxeOmTrLVlumprbI0PAwW6leuXpVXn/1dfntb/5zOXz4iJw7d5Zl9e9///vy6iuvMhLKAQY1siIEj48/8YRUqlW5OzvNVqT19Yq0mw3Js6SdYEQVHu0Ou61rW9RUWkpFlOrRCCAnMzMzgXTBGWAAQURWXbp0me1Iv/KVZ9jCcu+BAwS6ANOLiyty7cpVGRsdky9/6TFZmp2WK2felluXzsqdyxckm+zKjvExSVXXJYWw+G6PLHcDiwvsVDYrO/bvk4GJcVmsVmV8xzbJlvqkhvODHNt6k9cKgApSBCYmJ9kNy3WUzjgGIAhu/6ZqNKOAzgGfdx1S9jIRgKkcWs9uAlZ+3qjxtJB9bTihCRBYOKHfvLbzVDY3Cny1KqCLGuyfA2SmBgTlcU0NCEGblsN93/33USd+lEHVUn7YbMHPnWtPeX9YEwbXlqreFZm/yOMNO2C5o59JG74g3VS2d8ZUwzNCptdL+a61dsNWyBrrfaDHw5/0u4HvzcccA9OP9/wR7z1Inb+rxhGPTjwC8Qj8g0bg55ZjGpiajCHFXALjCllCYzp90tSJTydKTtBJ9CvPU/wJMEidnYFcLwXiedlsgXpD7UmfYS9vlJaXl1ekv39AAZNnKSYS1D+irL9WXSfAA9OIEjRafboGFNIDZowaiIDLGNrEvoGBoNyYy+dp4sH7Mggdge6mK/U8SzeMOEvpbm6dSJ3ZsnIwHdHWLYstQhtkpFjWBChrdcgWZjI56SaS0tffL3dmZmlISmYy1Jguzy/Ivl17+DNK5yh9Qyv76quvMVIL4BfNBKDTZDRWG/AuwRaf1Dda+06wjYzdsuxPHM96rSYJ5Fzae9HAZICdoMQWF9DSArjDAIVWqK+99qosLS3Lrl075eTxE/L73/49GRoZZQ5ro92RV159RZaXluTogX3y3H/+jvzwO/9eCt2WjOTSku61JdVuS7LRJvCD3jRf0C5c0IvinCG+qp3OyFKtIWvSk9vLK9LEfsIIVK8xcurI0SOUJKBUPjE5wZ+p80TJmosMXbCw7G4Ak4YmA6AYG0VGalzyeCYHlQj7Zz96Wwg50HTg5q56XxBo0H4eCfXvia/y1+K76oKh29QGC1gItdmhyro1cfGTJHuJawv3QbQUTuBpHaRwrnDu8TyVrCjYdekBY7SY+6sldeTrIm+1UW8w3swXeDhG3p8RQKyiUv09qhRYGEbZWGeWVc+qi9Agf9X0uGyeAHmCSRlgoMJ1t4G9dtkADGfUXOMydVlP+FGFCsmTT8aM6T/owzt+0T0xAjEwvSdOQ7wT99MIvPCD/6RxTpjozEgC4IJJFiVLBLcD7Ol8pq0PaUoyqoWGDWQbsk94OBEy4zSiw2ROZVc1b+zfbtE8ZE7rdWu/qfFPeDhTBua0WkdJXsv0ALoAafj7zOyMLCwusg89wusxMWKio9aSZXf0hW+zWxNamDqAgIkIkynAB16HSR79xQGgCAasbInvBObpDLsv+fgwzsiyQNOMfeqwXSfAKmrM2NdmC4XQhKyslqXZ6cpqpSJnL1yUmbk51EKlUVmX/mIfc0MRg7V923YZGBySaqVKB/0oACHNPwhhV6SFjj50SltSAsxIpEUNdGIcEc0EHSv61OP5jPgyUxFBtwXXezcv9I/fjhzVqS1y5uxZdnk6eeqkLNydl/m7d2V+aUn2HzosN27f1hiiTltGSkWZHCpJt7wi89cuya3zZ6S6uCD7d+yQRrmm7veUfqXBVvpiQ9KSyBelNDEpe049JK18XhbqdWk2wZx3ZXR0VCYnJwlE8UCbVwVwyi46S4nzyBJ2U/XEAdPOkH3VCytjiu9pgjZco7iI6811SWZCIIkFABY5ru1lwL6oKc/HC9trVBtcJGDjaP4Akxr2D2OtbWe1falfY7yGO03pCsaMGWcEkp7RSsmJ6V+10USgliVD6Rm9gUOfTShMgmLmP5UPIJYKYFSZXDyirVixWRja/MEqhOnJk8kMDYPsUmV5qOx2ZokNbvTDax28Yt+Sab13ouywLuC0bazf956lqo0KskFzjejnJ/btiTjH9H6aUj5xxxID00/cKY8P+KMegZ/94DvalYkOWQDGHNuNuqkC7BfYKoAezWVMKZuDySnSljFgtsBmtZCbGHaAoeECoIFMjYJOPAegCIDAmSefVPFde5Yjpz4t7a7G8IBlJXA09kz7UaHHuDq2A3aqC0YNPeHT1LHOz81TV4lMUWgXt27bSrYWgfbeRGBldUXK5VVO/gBG6JAEjSM6MvX3l8hCOlhwR7bqTVOSTSX4PtC4ApiCMa2zZ3lPKrU6y5i9VEoGR8ZYfn7n9Lvy7ltvS6NWJ+B9+qmnaV7CBA5mcWRkTH7605/SrIRtUtoAlhTMYlvHDQy39pUHEDNXOFhcGF3A4KHXewY6zwTzSXGccMEDNMB8hjEE4ObPnY6MDo/wUtu3fz87SWFsYHaamZ+XkfEJamTLlbJ0um2pLi3KttFBmSjmZLJUkHy7Ie+88rLcvnJF+nNF1YxmYP5BCT0hKTi50VUrkZJ2Kktgeurxx2Vk1y6pEjwCsOl1VqvVg5I+9pELFfXtqEHN7E64njBeTGtAy1AsdixDlJmZtigKOhsB2GKskhhHgFnonbUtazSkXwFYWI6nOQn8dBdGnYyyuXY/OBD1xZRGh2n6Apn/lAJHspPGPLr5CNcsz6PFgPE5Zj4EMGREFXOD0a2qq4ZBWzjyeuc9ZjFWzmQyZxWNMfS1BPSmZ1V5roLfAAT3wJa6rloBa5i3qtWQIFvVpDXUzIIJNmmASxDcrIZt08BoC8xAjuDylk0faBjPJ5+KA/Y/6s/5ePsf3QjEwPSjG9t4y5/QEXjuL/9fMjdZi0fixAIDi7viEfYOR7yBGQ0R1w46dD5zckUXJmVaPGTcJz8tsWqkD8ryYAADvaYBD7BOZHtsUtMe4K7vy1Az6d1xwoku7P+dQNnUWn5WymUNiR8YYog8wIROogqAgBDABKO8j3/TMNXrEYQBSFGdSSCtD439UfbNgRGbBniv8V5X+qDhROcfdtBKShc90hMp6fQSUmu0pJMQeev0aTlz/qIsLi8TIEPLuYJSdqslv/IrX5B96HdvWaxnz54TfMGlPzQ4TAACWQWkDbligQAZGtMOfpfO0PnP9pc0rEDb2ZTl8irBNM4HZALovIRtgBUGA04tJc4XgA8D1xW8YmwQ5L9l+zbZtmO7FGHYunRZ1ipVWSuDyR2W8cGS5Lptaa8sSnn2tlRmbkt1cVFS7ZbkBIyZ9n/HeGbSScmAUU9i0ZOXei8hqf5BOfHYY7Ll4EFp5awbERc0GpSPRQHMXgRWyD1lhJgyoXiOA0BIJeo1dNtCKTvLc4iHaoe9aYKxeGbyUVBq2k5ztUWvVYyROvoNYPY0lqy2Xud+YZy5QGm3uajCdYSLCwCZiy1WGDRiKpXFwsA6qTmg9pa+Bn5dG+rOemd/6XS3Ej7vqXSGY4C/4zph1y662jXQ3/8ezVTF+XTnPxMqkIjRxr5rGT6PRURagbaW/DUIH8AWebgKTCExCCUseB0YU/+bSysYN2VJHQ5WXc7DhSazkN/7IcvOT0/HOaaf0OnnvjjsGJjeF6cxPoh7aQS+/+//nelII11rjL0BiASQwYSPiYitOZNg3sBchi1BvYTHMrGBuiAb0oPKzWAUZFG225z8MFsh2N1bjuL12A4mREz2qFT3lQbUCIUuNhYOT+aHbml05UkGGajcv2xW2vUWAQJAdViqbQa5j8pcaYlYGTu0ngSI2Xh2HAh7bJGzVlpO1ranbhgD+8TA/jZ0t2nJ5AqSTGdkpVyRd86ekTffOS3r9QYZp7uzd7kvn/nsZ+Xa1atkM0+dPCWnT5+R27enFWygHaaZuhR0ojzcZuA9gFE+m2PP+YMHD9IwtLyywjIzUgLmFxdlZW2VB7Nr9262JIXsAWkIYBHRZQkl7ma9of3SkUyQTNJcBXA/NjUh3/r2t+X4qZOyvLompcFBmZ2ekV63Iwt3bsqN82dlbeaWdFeXZOXWdSkkEvzqNWFO67HzrAPTHMu7YOeS0k5lyJg++vRXZOrgAVl305ABfWcleb6Zfar95KnftZI3ABDjopjQABbe8jfRAQmLKsvM1MUNxhEtQNVpT7ePyVA88smzR12OwrEAQw8znIfyo7e9VQ383ODacp0lxtn3ndprMou6nxtYSvs3rh8sAjxxgXILy/EF24hMW1xfWJxgG7gP8VB9tpv0QgkAtuWmKy+hh/IABetRMEmAy0Yaou9roBosLjNmTU4RdGoLsk7BYqvcwR9+bzobHDUVOkjlmbL7zRU+LjN4Mg7Yv5emhHhfPuQIxMD0Qw5Y/PR4BD5oBJ77zv+nujgrG+JnAAJMut6uEBM0JnnGL3kZOKtMKft+4++Wp4jJCSDT9W4eCs5JUREc34ssiunUaG5hPBQmeu1Gg4kav8TkCTI1LEuGgJRg0do9YmKGvjIwrWRyBBaY+FV+kONxaZxV6NLGfrhrWzumqk7PAWk0TJ/PNRaVZg86uOGax2SN6J2UlqyR/IqNJdMiqYzUWy158913ZXFlTc6cOyd35+dkcGBAZqZn5KGHHpJDhw6xm9Obb70tc3fnyGIF70XmLqPaUH6BHUtzjMB0gjVVtlk1mJqWkBDEebG9ZzZDGYVHGWEMwAA2mg0CEhifgP6xfT0P2ga1NDQgD546KX39A8wh7R8aYrB/r92WUiYlrfKKnHv1F1K+c0sGEh0ZzuelC9CroyeJVM+AaUryGBsA025S2ums9AOYfvnLMnkAwBSKBM+l1Xgs3w8P2w8YOD8vHhOWVFkHmcUI2+dlZS21I+kBzCFOru4brsmwZ7yyj+xElc+HMUgOxIxZxiLJ9aEqG4BmUplXxicx0zOixcQ/rHNSCBDD9qfsiGVAFxFZuD7Bknq0FMag2WxwcRaU0xEHZqytgz/sC36Hbl1Y4CHSSkGndpHCNeotST0z1WUOlCxYbQCaWSxKcK8MDg6wsqF+KywI9NpSYNulRIHXp0kG/F5wVtsXp65L5fXJtq4ezG+KddOEf+WZr33Qx1T893gE7tkRiIHpPXtq4h37uI7Ac9/5i6CMThOTlfBBKoF5JPi04HsAAJiIEPNUqZQ5OcM0hMkQzB4mQhpwjL2hRs50dI60oJPEexBEASSBAW2pScfNFIFGLehGBYZIiTOyUFbiDPpvW53dQaSytQkCsMWlRYIOTPTocKRRTMr6ECwZC6fOew0TDx/KSIUh5drWEiDUuwmBx0wkITUADgEzaHmpkpT1epPtVfN9JfmrH/6AWtnHnnhC3jlzWlr1hly/ek1efvkXsmP7Djl85LDcvHGLDnCAE5UNODw1YQG0vxgHxhr1mP3pjnzX/BEkAFCASaYEQaUUDkb0YBBjpGXatZVVghecYwAclKZxfkqDA5LvK8rC0hJoaanW60wC6CsUZHygJOlmTW6eeVdK0pb+XkcS9ZoM5NFVCpIG5FQZME0lJYcMWewt5A3prJTGJ+WRp5+WqQP7pWJJubCQUZfpgfXcTd1HB0FeNlaQpPIOAG2Wm7mwggFPt6EMqZ6/UHah/w4WF9atCdtAKdqvfXWRK0Ov+aDQ+SYoL6CxznI+8T5egqeu1K5pL8ELjXQbmUW/tjRJCe10O2TLfeHn4NcZTmq3kSYBSU2rFVz7ZE4ttB6vRfUB5w/7DjCL+xAP354z/T4ePLaWjh1kENgfRJbh3i4UioH2m9cNNazaVADgs9FCJcMWA5E0BA3X1/d0jSnfp4MkjIyC00DzqucC9+VXf+2ffVw/PuP9jkcgjouKr4F4BH7ZI/Dz576vAMgme0zC7GXeQMvIrOpPGemjWjaFSmpwwGRF443p0nRC1nglBXjKTuLBDFHRiBufkJ1Z8U5HDOB3BzZABZlAppYG0ToEKzYZomzOkiI0mCyDNtT8gTJ4NqftMJtNspo4JkySA4MD5vr2eBsFojpxuz5StXkEdTbgzESNZEH6WBCIJXXy7Xa8lIxJOCWVKvrW35a+wUG5fvOWvPXuafnM5z9PJm1lYVG6zbacO3eOgGB4ZMSc5tAu5gMjDLbp4JhgyYAXGUJz5DsA87FGuR9CyhTMTwawwOrRmEMzkRpdqKVMJKlXrVXXyaKqVlbo6mdzg26XLVVh5kI5uQBZR60iJw7sk33jo9SX3jzzjmQ7benPZaWXUEsaTUaphGRSCclaKR/nEaX8vvFJ+dTTT8vk/gNS5ZvpIkEvQ1sYuOEpyMTcxEhy4QSWUa8TAlgDtc6Y0pnvfest2qiLSCsswABcDVhC3oBqAMrn0FNG5RpmF1K2FUYtsLTQnVqXKDKKvAeiXZUUDENX6b2piE/dfGTNKwDKcA6wP379OjuOfVMXvhnDMKQmJ6ihEUAqLcW+ItMhPAGD8oZ2m6V4VB+ww5RpWKwU70MbL79PWOng89tqtuK4qDxCmWrd7aArHAAqNZkLJgAAIABJREFUsgZME+5jpadR9akB+DVJEN4D+nJnTHUfNOMVY/CrX/2NX/bHWry9eAT+0UYgZkz/0YY6fqNPygj87NnvbnDx0j0PY1NgZNDJxkGPAjb2MA1KmSEbFyn5KSFk4E5BBSY7ZVLgXG+poSVaEgxgYKSbj7GCPql2jAUDKwiQQGNSEvvsoec6QWrCkoFPxuFY/A+7THmquLq8vVTsRpFo6Tg4Nu6Asnhe1vTvjVbdWDuNkUqls9Jud2VxeVVefuU16kp37d1HrSY6KdXqDZbhM6m0jI9PsHMPyq14/0qlYmVUjJHGA+H3LGsbaNduVl063gHqATYBRNRkphmZ7CUPMJBISTqXozTCA+TJfHU61A4DlDDD1lhAHCbATK6vIP1DAyzl5jI5uX79Bp36hUJODuzZKXkYb5rrkl6vSnX6jkilTI0pMi4BTlHTTwGYppMGTMGYpqWZTElpYkoeefJJGd2zR6pJUS2nNXQI2HDXJhtQVV0l5B7a3YisZk/LzArcdSFE/aO14XQDk/+OhiIL0Y+CV2fro5FPlLSYAY/pBrgv2OjBr2trBmFaY45nLhcs2ADwkSjBFr/GwpOVt9g1GuVQ6vdOagZWMf6MqrKgf3zndWnyF7wHGFScdyyWQrCrCQau9/Qx8UWNp024GVBzUCER0esCYFYXkKbthnaaDKd+EirYxDjj/Kq2Go8oO+rnhhKHyIKCzHbPkndtsef7hbioZ77665+Uj9v4OO/DEYiB6X14UuND+qcdgVd+8qNgB8LgGENhYbSisp822WiR2Vy8keBvZe4s0if4Hurqel0wOKo39Ige1alpOPn7PVgiN2kaJ0cHpsEEb/28rcsOJ7wI2HXm0yds1R2GpXE/Zt0P1SO+30PLuzZJGwh20KFlVjCqEMOC3QUg6cn0zJy8+NLPZbW8zoD9ubl5GZ+YJGCs1xrsbPS1r39dtmzZwtIrNJzvvvuuLC0vk7mkOcninODkJ3jsdKRaLRPsZLNpGtEG+kvBIqFeb0qrqSAcmA4AOZ3Py1q5QtDL7M0C2qSiTN2iWx4AFwfHFrAWAZYpZKU03C/XLl0lM4vzNj4+LoViXhbmZkTaDelLipS6HSm1mpJvNSUD04yxpl7KhxEpS40pmNqkNJIp6Z+ckkeeelKGd++WikkTxFMYPA3CyuKQiYQaTTXxEBDBLETnvTKR0Z7u/nwmNaxXycqVSv0EWd2OJkfgPHvwPI4b44/3Irtn+6ARZBpQD+bYDXPcjl0DCgZ1v/R1ekVRc0xgqmVwBaIRRtGqC8wQZcyThf5v0GIqUHTTEhhtLe1nNMGgrQCdAJdpEgqm8aUmKTD3Oj5+T1A+01BHf0LAoOfMTKWVDgXGmsLhCzQA0uDa6LUkl9P717fpixqOe+QzgFWSQAqD2CtlYNVoqO1QcW6e+eqv/dN+CMbvHo/Af8UIxMD0v2Lw4pfGI/B+I/D683+zgXVyMlGZHfOLqCBO+UwyHijFgVGx37PcZ6BUkYKV8cOWi/p62ILUhKKlPC3bYgKMlnA5jUYyK11t6aCTsJmOEGNiDaw6UAQJpexWqE8EKwddqBtD/H15VI5OKQt4/+sELFVg3nDtojN1xpq1WlrSR7xVq4Ps16bM3l0ghK8323Lx0mW5e3dOZmfvUq84NjZOcOr7ubqywsB9vA+1jOjitL4uu3fvJih86803Zb1aZY7s17/+6+ys9NOf/FiKfXmWoWFYKZcr0mq2pVbT8mwuV5B9Bw/JlWvXaJBB2R4AChFTZCHZ+0fPbaDHRJ5oqy6dZE9WF1fkyMHDPF/Yt2a7KSND/bJ9ckzyvbas3bktrbm7UkQHKTOSsZwPjWkKbGiSzDCAKUr5zVRaBqa2sJQ/vHuXlE27iOspWkL3VQABEJoyQE5iJjsHpgBMqlsM9921mVj8QMKxtLRE8DMyMqLXVE/zQ12KoUAMCRE1AnbEKZGdJvsKRl5ZaJSiAdo1iUEXN85kO4NLeYvpMPkzWVYFlmqw81xRvcYIdI2J1XgrsJihVtZujuCCZI6wSUzI5npDDBgGGYOlzLqanfSO83vMmeioox9sOqoOuGahHceLVFeuIfl4Df7mGlwFyDhPVmXwWLWoXMcyW739r7f3TaVzXCSR2TcpBcYETTB+/Wu/GX84xyPwsR2BGJh+bE9dvOP36gi8/Dc/VEBiYIsTpk26AVNlE48zjSygQrOntmQ7NAembh7SUqVP4Gqi0M5P+gjBp5dHFTi4ptIDaSzDNDqA1tfb9X/OyriRSd3Ith1vj+qh4wCRkbxF36zr6YLDeb8TtrmbFZkoTN6qBQQUgNQATF4b4frVmrzx5lty9sIlWa81GOcEFg+MKrocQbOJY4BZDKAIxhM8nCGDmcVLzh6p1Wk1+bzBgX5ZXFoQdJ7auXMHARVD2BNpKfUPSKVclYWFRQK3sckpmpgAAuD+v33rVsDeDfSjXC8EjwBwqh3uSbPTkmqzJnfvzMrk2IQ0ag1w0jIyOiLtVl2mxobl4PatkqqWZfHKFWkuzEsJwAaMKVSISTCMAKbQmaIhgJqfWumsDG7dJo8+/ZQM7dwpGoYUJDgF+aPYDwBIl2B45yawfRhvsJEwailJh3B6vYadPfWFFWQPYOjyeSRFoJWrgipl7J0d1egvaHsB/mq1de4TTEAoNbPfvWpDjHVVKQS+YDrCa7BN7WbWM/a8I622BevbQgMmJ8Qw+ULMFzoef0X5AIGlgkRWKOweovEL+2/gFvcokytEeN6hhYg2q3CjGO4nsNbMvgVTagtBNrloNrjIcVZadcd6bNTn2sLT79dg0YoqhjHO0WioUD5g97Hf48bYEugacMY5w/73l0rym//sX9yrH4/xfsUj8IEjEAPTDxyi+AnxCHy4EXjph38VlKidEQ2MPwF7qBOyT8xRYtHnrg2A03weGyY2GG6cwcQEH5lwfY8JyNjH3SCnmSSCHbTyPYECWShtMxk4n31ngJepBQwEcqEEwNzEnPjd3OTu/yBq0U0fvh/qxg/1plHRA2EYATUAUBPaQnRq6mlkVKPZYTj99MxduXj5sty4cVMWF5YYeI9xRncpN544S+rgFMeI3zmLBU2osldtWa9W5NbtmzI1NcHe9gi/R+YlcHghX8S6gVpWDPnDj34mGPvy2pqcO3NWlldULgAGrq9QtA5LPYIFgJVsIS+dpMjC7Lzk0lkmMJBZbNQkk+zJ1okx2btlXKaKBVm+dk1aiwtSQLtYBOBjRBLQIEMCIJrqwLSCDBnT4W3b5dEvPy0DO3bIquVrgg1VM5ACI22TqSyqs5TuMLdlDRm4QJPK86NGIbyG14ddZwpqFaqijSvYPAB5vDbapYhGoEhOroJBmO2SGqQfiU0io8o2pMroOgvrXciw7fVandmzeGCctdSvmmhnf4PjtaQJXmdJLA712nYgiX8rS6qvJYMMo5IxvngqwSRb1rq2WwEir3NIUSItSzEe7XaDr3cJAPY9LL8byLcxAZCFDhX7i0WUZ8d6pWPj/RHJlrUKij8P1weqAADz2AdILP7Vv/qjD/ehFT87HoF7aARiYHoPnYx4V+6PEfj5j561A4l0ZjGGQ+NorIi/CZh6P+z3GwUyJ2bqcDCHkiJL7ZEyv8+8nFQxyRtI0dlYy/3qLE6HOZym7WMCACdxAx3GorrGbbNSVOd4BSfYKvefwFT/QhOUBcNvNDz580OgsPGYe5JIq5kLwBSawmyuILV6kyH7S8sr8pPnX5RXXnuNSQHVak2WlpalWMyzjL9//36Cyps3biqASWlsE1hUlPsBPgA40b0JALRarrAd7K1bN+TGjWuyf/8+GRkZJtD1zMlOG7FeLQLTRqMlDz/6qGTzBW4TQfuXL12SSkV7vYNtgzyAoft5vJ+2fu0fGpTS8KC0ag1JdBMM5Kc5CNFQvY4MlQqyOntHdg4NyDDc4MvL0kK4/9oK+8MDrEsCBi2RNDsQQdeZkVYqI0PbtstDj39JCpOTsoqYpkyWWlecU7baZCcjBV1oGIBzCrAJ0BwF6uXqOtlv7HvQACHSsYx6VOaMqj6Y/2aygneFcrCIq6Uni4tLXCiAySaQI9A2kxGkAVbG5/ViDR9gQMK+FopFXkk0nlmZXTWeYZXAEyu4mMK1Hk0UUARqhkEDk+Z0925S2oFMJQZe0qdwxhz0drPq9WxJBWG4gUlWgvIEnmXRXq4dj6RQeB5wIJ8JKhnoxKWSBpjzsHhw1tT3ze8Pr35gXNAS2O+98D5PkK395j//l/fHh2l8FJ/IEYiB6SfytMcH/VGOwEvPff/v3Dw7ML3PXwnlwop9wCSa+vQ9+lF3s5MLtRqrTngGhtESlGVrdKfxyCnVuPEFvbAFYmC4SGpoPKCuM7zOpBIYWHlYSdqQ+dT53wFA6DrWZ4Fls9ghA66udfX3eO9woPe6gh4ydmAWuz25cuWarNeaZM3Onr8kb7z1NoEfgCu0oCyj5jMyPDzCyRmAy/NdAUjdhANTzlq5LBPj43Jg/362DoWh5/btWzILYLhrh5RKfQSd2Aa0nNC6VirrLOej9/xDj35a8sUiQRbe9+L5C7K4uMhxQMcoKB3V/Z2SQgEANCNt6Ur/yIhsGZuQa5evyfmz59kSdWxiTPbv2SVHDuyRN37+gnSXl2QCEoBqVcb7+igv2MiYJiRtnaVgtmmlMzKwZauc+OIXpX/bVqnRBIOuRwpwnOFz8IfjRYmdDRLY+aup+s90mhFWYOAA1FAmp0nJYo+8rA3gpJpRdZC3EFiPY0U+r+WAqhFMm0r0lfr4HaweW47iffH8tEY7UXPJaDBdZFE3zW15NyY1ZLFcHyZEBZfNhkVPxLkeal6xXW1v60spbp/srDZSUG2pLqr8/gRL7mYllwGEUpzgFlCpjC3FCG7R9TWqD7e/B5rvUGkeyG80X9aWc120koVMAFFjbQv1D1laPY+IpGoFjK2y4RpXhmv2v/3vfuej/IiLtx2PwEc6AjEw/UiHN974J3EEXvzhX+kE6Iyo/cPL+g4Qot/VLWV2Ji+Jmztfcx01AN1BIHEsJiLLuNQ5LWxqiImR3aLMAMKYGpYkkfsD9sdYTRcOEnUmGJdDvSjZUtO4GlOUsd6igdbUSop4b8ZMbSjN65lXo4iFvAdROVYCdqD6nosEEgVkRmqcTmlgkKDwZy+8JNX1OoFquVqXOrJhCWp6ZJxarQZZUwIYkyag+040FxIACCAUx7Bn717Zv2+fLC8uSbmyJo1GjSBwYKAkkxMTYaMABPvX6rK0uCwrK2tSqzXkU5/5tKQyGQJiMMWzMzMcOzCmq8srsra6RtYU6QAPPvggwcL88hLzV8eHR+XnL7wkP/vpCzI+MS4PP/KQHDl0QLZMjMjLP/lr6a2uyBDefXVVpvoHZGFxPtCYomEBNKYs5SdRes5KM5mmxvTUlx6T4tSUrGHMkWLQVv0h9KNgcTEu+UJBO3cZW4p9V3Da4vdsLq86UZTvE2iRiw5OCo7YVpQLK+0qhWuEulXmuIamO/yBbD6il6ytKJlbRjEp+MJiAuPHNAk+VwE0ACPzSo1J1XaoFi6fAHsaaQZhum3XXGPL7v4PpTMAmtg3S46w6wLPxXsx9SFw2CtsdZMTrjPs3wYDWSRTVN83ETzHda5B2d/vYwO8zphuvtwJMttNZWTtj5QjWM4vQX4kYQH7y3u0i4xVyDTapgXWzwSwwf/9t771SfzojY/5PhmBGJjeJycyPox7ZwR+/tc/4M5sMB2ZcchZnMCt7RO6wNACE4cCSEI3y3f0I3MWxuNzaHxABqID0ggwxYthzCF4pakqGtZt+MAmTjVqeecfC67CxOgh674DijEDkBywRwY+HJiG2lgFIQEo8DK/6fxoUHHtXiTXtQfwlUUZWvMnUdItV6ry6quvy8pamWwg/oay+runz8j8wgKD+LdunZQd27bK0vISy+uDg4MEizDHaKectIwMD9OlfXd2lgH8e/bsUd1loicry0ty/fo1GRkelPGxMYItBM6DTVteXpU70zOytLRC9vTEIw9JlkYh7d5z/ep1Aj6wfFgQ0NhEJk5LqwA8iJaC8Qds5fSdGbl16zaNTzt37pTJsWE5sm+P5LptGUwnpLe2IpfffktQzF6ZW0CdWnrJrmTSaP2pgAhnNZnJStPMTw9+/lckOTAocwDjth94L4BMNniwbmAAb2Qo4Vg3RzrL6wR9YRg+zh50kM66uoGM7UNpSgKbCrmFhu4rM2vOeItJcubUc0dD/SS0m6rxpIHK0yBcVmL3C6OxsjlGIeHewP7g/Pl95KAU/8YxRP8dMKncuUikmRmgvAFBuJwLWVAHuQFjan9SSY1qdvlejEPDAkHd+G7Y89dFo9VcGuGSBf8M0G1ZxJUx3P75QdBOF7/KFIKw/V5Pssz2tUYXrIyonhyRaP8yBqb3zoQQ78mHHoEYmH7oIYtfEI/Af3kEXvoRgGmos1SGUfMHN2eA0jwBjVsCmj5laMg0umHFjRbG1ETfmUaS6ISpqDEAqpQNWEmRXJADQricgyihaApAaG4C2FIZgJcYNb/TNaX4Hu0TTraL4ELZXQUpXtZ3Hkg1eR4nFXREMhmAjxl4owb2D+Yd9LQHsGy1mWEKfSSYrGazLdX1dXn77Xfl/IULBIW5dEJOPniM7nwAGICn9dq6dqWyXEy65NMpWZhfoB51fHJcytU1BuPfnZ2Wyxcvyo5tW2TblilpN2BM0bLq8sqaLCwuMRUA5/HEpx6GGkKBcy4vN67flPJamceMErpqN/N0++M98/midFtN6cLsAoPKwKCsM+ezT8898ksBxitrkmysy+6pcVmdvyupVksWrt6SHML304gCAjsN+UZPOmDAc1lpZnLSP7VNHvzMFyQzOCzL0LBa+1Q3ImlOKBho7Yrk5h2csbDBAc4AmFa431uB2clzaP36DUrkljyhZqWw7ayDsqiL3UEtmUoL0XWJQXSB44As+j36M7TCGE83YwUA0fSr0bK+/+z74+/nDKhvI7pPvs+sFwDMGiOqSyxl8DFmeK0vCH3Rh9diYQL5RhTY+v2M1/iiwME+vnvLYT8uvVdV9+qvdTaWml57f1zfAKYo+eO7jyMWRt/85jfjj+l4BD62IxAD04/tqYt3/F4dgRefU8Y0ZFuMk7GJPJgoWZrXnuTMPmwBNCjYVPZDQasyLCiLetyNlxcNVEZAq09O/p2MqTGfziYBQrS67dCoZN2kovus2rswiJwKAJMSaLnTypgEGWFHHwURYTtLDTMPu1FFwUJ0O3outcTPRIA0TGKIIFImDu7l+flFMqfFUr9kMzlqaKvrNYbsX7lyRZYX7krGAtEVKFu7V46pdt9xAxk6Lj1w7AHZv3+vtNtNxjDdnZ2RyxcuyPatU3L44AGOf229TtYV5fvVtYqsrK4JDELHTp5g96eFhQVB7NSVK1fl7Jlz1JKCIUW8Fc9rSrtioWScSSZl68SkrFaq0tc/KP2DQ3Lt+nXJ53JycN9eKaCjU68tyWZNGivL0l6vyGA+K0s3bkoRmsgk0HVTktKRXD4ryWxWEFbUyuZlcOt2Ofm5L0puaFRWG23pJkWo1ojIQrxE7QCN58LzMklzq/ZYdbNNMsGai4mSu16XQUZtNIIM55tAbqPUxMGVM4PRv2/Whfq9vBmk+rXr1QdPU/DX+/Ojcg2/zqPPwfMcpAfVCstOjQJpB8H6fg5MNfHCY7RUA6sssV2yQXUEqRHMOo3ksvq++7EEubCWjgAtM65NN+a5jMGjxvA2nhbgC1YfL2zLGzj4ceF1v/M7scb0Xp0f4v364BGIgekHj1H8jHgEPtQIbASm+lJOajZ5cyL0GY1aN9XzaYi3O451kldgo5o7nUC1T7dqOpPKbG2snQf76rpU5lZG9Kk9xNoYeHw/sODaWM8upTHD8h51cg7tW5sZqs0gRBlUe35UamAu/oC5C0r5BuJhPScwVcADTSJ0psixLJZKcuf2tEzPzEj/wKBMTk7JtWvX5Llnvyf1akVOnjzJcvrp06elUq1EYoQsQD0Bzei6PProo/LgsQek22kwi3NxcV4unD0jo8PDcvzYA3TNawZnTZaWV2VxaYXAGGztoaMPyNTWbQzZL/WXZG5+Xv72F7/QaKlCgdIBHDUMNAjgx3E+fPKUPPPUl+Xds+dl285dcvDIUfmP3/lLSabT8mvPfEXa9ZrMXL8imV5Hbl44J4uzMzI5NCC3zp8mYM0lE5JPJyQLc02nzbiqVKEgnWxehrbukFOff0xyw2Oy1mxLGwA9EbaGDc4T3euqyfBrMrxgEjw2N6cF5zIi6XCjHF7jKQwach9tY+qIzZjFoFuRso0AeSHzHgb5RwGcA7soyMTPQVKABeFHr78oGAyZYl/YectVvZ7YgarTCdjXKDBWANmlKczzh6M96QPG1I7CAT5zUNmyViUKvgBwsOtmM5ccAGwyt7VW04QES01woBllnJ099XOCbWLx4MfhY0edcDYrf/zHf/yhPrPiJ8cjcC+NQAxM76WzEe/LfTECLz73bBDmvRmUcsoOskAVrOrkB1OJ1tqjrIizfj7RBShXa+JBKV+3u3H4NOxcy4c0pHgMDQCiddRRzZ+W3bUNoz3sBy/zuhzBWU4FyeH76TEpM+kdamiOoe4O76+AwIHmhnFwkOQMLdSTaZhiFETxdT2RtbWKNFsweiTk9ddfl5mZu7L/wEF54IEHZL1Wk8sXzkomlZBPP/pp7tv3n31Wzpw5w21Q52mgjCxTuyWf++zn5IGjh6VSXpF0MiHLywty7vRpKRUL8uDRo9Lf38/JHwYnREGtrJZlcWmZ3w8fPS4HDx2Rt995WwqlPmm2W3L2/DnqSDEWAAddSB96PalV12Xr1BZ5/EuPMwXg+q07Mn13TvYdOirbd+2Wt959V/r7+iSbSsrFM6dFmjXp1tZlsK8gD+zfIyu3r8rCresyP3NHEs269OezkgXbhnMHt38mJyPbd8nJzz8mmcERAtNOKsHM1CiT6ADJy9DR8rqfPy9DuyHIGXfogaE5DluVqnve9dB+7gNQa9m5iH1SnbNeF87geqncr6Aok+7XusteokamoIQekbhsZhE3M6A+BqqjhalOGUgHhn4tbnwdDHUwjIWVj2AfASJx/1CH3eFN6O/BDmnt96Yh4D1oRowYu/AaDcfXkH4/P5vBuFcn9B4OJRO4r3E8kAK4sQrbxMLo29/+9n3xWRofxCdzBGJg+sk87/FRf4Qj8Pyz3wvjngy9aQcdDd52diOMXdIJHi0aqQM0Q40zN26I8okr2usbRdQNZVEDix4zFbiMATzNxaylfM1FdTY0YHMd8EbK+D4ZKmuLiVrZHWdx3HUfgalBfBTm0VAC4Fk/jmiVHQ3kB95ZiuE+kBogwFxBBIBeZb3OzNJ6oyFvvfW2XL12XQ4dOiInT52SYrEgiW5b+vIo8efIQF+9dlVefPFFmZ2ZlXwhz9/BoQ6QhXE5deqU7NixTRbmZtnbfmVpUa5duSzFfFYOHThAAxTGFu+5urpGxnR+cYnl/IOHj8kDD56QN958U1KZlNSbDYLTpaVFWVxYkGa9Lvl0RsYGh6WyusbA/SNHDsv4xATB5NJaRVqSkiMPnpD+oRG5efumVNbWZPb2TenLZGTr2Ij05bKS6jYkWVmUtbt3ZGl2VjqVsmSlIykDe6lcXlqZnEzs3icnPv+YSN+AVDo9SWTTTD7dXMoPtM+eqKAnIFiQeOJCCCA1H9SNcL5QIjtphjqVNodZtpSimJMcwDQajxZeq1iktDc63iOGQQeLUVCK34ExDRz7lEoYQESyQLMZXEtRHSuTAzKZDSym7wcYcWdasX1nWvV9ce2GgByv0cB96EvV9OagW1UTWtFQ2Ysay6L7ARDpxxPcy5HucFHZgoPkzaA7+rHliwbPPHVADx3uH/7hH36En3DxpuMR+GhHIAamH+34xlv/BI7A8z/wuKhIZyMr5UfLcxs1ebQzByAzOtl49x0fSrKOzkJpxpS9zjovmfgNUT/KhIbbJeiF271noeI2sTub5GyNg2efQKmFpYs67GuOyZ7lR5TcLXjdIae3smRf885G7aE5oN4Tb+VsG+OEem3mauJ3MIXhvWbnFmRxcVmKfX1y+/a0vPLKqzI6Pi6f//wX2IaR2ku0imTvcA2wRy/7V155Rebn5/m20IMODQ7J8PCwHDhwgCHl0JsCmKLz093pO5JNp2R8dERy2ZwFwqPve0Oq1bqsVSo0QI2OT8qRB47J2QvnCFQQkg9wCibt+ANHpbK8IufeeltW5helkM7IyMCgDI8MS6vXkqHxCZldXJaDx07I0Pik7D14WK7fvEm2FQYpaTVlcmRYEijzri7Kyo0LsjZ7RyqLC5JuNSWP7k9shoCk/QzNT2O798rxLzwmvb6SlNtoUKBRSFpmVm2oZ4QCnANgYV+575G4KGW41W2OhQzOIzs3tdDVCecireeFRnfNzdXIIje8afqD65NxHTtAczCo1wZAc9TFH+0CFrKUm4Gp6zMByngMac867TEn1RdRvnCKvt51x55fCiAb7XyFY3KDEhaQaijS4/Kxw7ERNEYYTgbigyXtwl2P6Cz9o99L+Nn3y0Gwv6/f535vb9aj+nYC5jqiGXcgulmXC2AaM6afwInnPjrkGJjeRyczPpR7YwR+9oPvR0qAISgMJx+b7DZSSRoBbgyrAwoFhpuPK+xbL5v0eny+PR3aNQANuNDVkKGh58CJiZT2cPf3c62aMzVRrahOfOq6Dxgi73HvLSattMoDN7ZVQQT+HYIOLf2q6ca1ie89awpMtdSJLkZpZmm++ebbMj0zK19+5lfl6JGjcvHSZWm1O7Jn9x62Ay0vL0mv09KSPVqPZrI8xtm7s/Luu+/KpYuXmCl69IGjcuPGDanXatSMztydkwzifhIJadSqBKYIsG+DgSOrjBOTkkQKgCzB8Wv3QE72y8raimSmyJouAAAgAElEQVQQwk+9b1MatXXZMjYuDx09JtNXr8nVs+cln0hKKVeQTDEjqUJKtuzaLe+cuyhffOorcuCBY3Li4UclX+xjJms2lZIrFy/IzM2bcuHsaaks3JXla+eltjgn0mjIQCZFYJrB+KFMnkxKPZ2VkV175ejnviCdYp+stpXN7LbbatKxPvZINsB5JviyblQeiK8LHXSV0pxSOveN3fegfAAvB1TOFqr+OQzAdxDq1w8ArjOqHkmmbTxhLNKIJNdiYvGBr6ih6f3K8g7S/HVBGd1AmwPMzZKFKHu5GTj6Asy3FQBTT7rwnA27bh0Qu7aWbCcuFKbrK4McZUyjJfjNrKmD0/cuBvXO8LGMgtOgymAfDv4cbAuSgT/6o7gl6b0xG8R78Q8ZgRiY/kNGLX5NPAL/hRH46bPfDRzvrg9TpnRTtmkUcSKWBqV8bz1qJXNvU8p2oVZm98mKE6DrTIOyvIZ0+6TtpUDX9+nkrODKJ2c/FAUwpukM8iRDVz86HAV9xcmUancmj5aCPhGa1rDci3ItIzgDVjcAGtbdJ+SeIgOKIPV2ndtBVBND1jMZuTs7L5evXKURau/evXL37pysrpVlamqLjI6OyPDQgLSbDQI25EpCG+r5lwChly5fkkajKcvLSzIzMysD/f2yvLIq+WLJGN+u9DCxZ8HUao9zgGcALzC/OD5qMGFuQTOCLswzaZa5ERuFjk91ZIh2ezLaPyDjA4PSl87IzStXZH2tLAPD/ZLMJ2Rq63b54V//WB797BfkyPETMjK5RYbGxmRm9q40mnUpryxLstOWxbuzkmrW5eqrfysDqYQMFvOST3SlWa1IKiFSKJWkDWCaysrwzt1y5DOfk3auKGsttBRNCc60mnGQmtCmFhFfyAUFYIyWn9VQBwtYGG3GaxcB+BZd5tFMeA7L6WaiajWRsbmxDM7XtNsM9I8CSRL8vGYBhLV7FGUs2F+ytGqkIqhztj/oyKRaaM31tEYQxhzj+Yj8ijKqWMxo+Twh2ZxGsYEtBkDHexXYNUwj0RQBGlNr+xNNk4je7kFJP7KIdMNgFPxuBqCeI4vfu9bUQXQUfPrvsKjiosB0sf6+ft96RJRvy6seAPd/8id/En9GxyPwsR2BGJh+bE9dvOP36gg8993/aOVzzToESMIDoAhAJtR9qmFIfUMoy6aEjWjIvKiWE658TJjsoNQLe4QHx25RSJsnNvzd3b9RFjTKhEbZqKhOdTM4jTqBo2XZ6Hv+3WyPNwrQ4mfACEdA9vudx1Qmzdaf3j0IZdqBgUHZtm2HLC0ty9zcnKCrE37GuEK2cOjIYRkaGdJe7M0WdaXIlURpH+1CX375ZYLZXC5L5g/7DNCZTGUJlDpd9ClHX3lECwGUAUFpy8oUS7TK9qJFaa3T5DmjVEKSkkll2Ymn3WxJIZuXBvuYd6WvkJcCNKsHD8r+fXtkeWlBVhdX5Mc/+hs5evioNNttubs4L8WhAZqVVsvLcM9IPp2S0VJJWisrklqYl6L0aOxKJgA6e5JKJ0VSaWmn09JM56kx3X/8Ienl+qTS1ggyZ869GxIWN87OabtPYRQWxhgAFtpc6HcJhtoo3fc2AEaqSD3yzCLDcBrzuQIXVAB8DqrcFIWFhe5IKOcIqwEdnjtcb86WOojWcrnqsXGumEXLNDGU2LVs7mV3B87OtvJ4DcC6BMUyMQL5gTLCKk3xB69h5JQmNY+UDbQoawgrC9421RlldmeyaDekauRyaclkVV4Q3S5HIJJj7JIev9eiz/UFAI9ZkJWr4NQ1tHgtxgT6WDyilQ9WCrJZ+d3f/d179eMx3q94BD5wBGJg+oFDFD8hHoEPNwIv/viHBABoSYlYIrBsaFWJkm+z0Qi705BdRIYp7NOIcFIlG7PKTSfqYegau0Rox50JSnlBTI+73kPXrgPTDc+PlP42AEWbSJ1xer+/uT7OJ10How4eou/jP6sL/73jR9hhOZvvN7oIz9dyc5oT86VLl+T8+YsEMo16U8rlMsv7ACmjIyMyMDggjz/xuExMTvD5FfSZHxujs/61116T7373u/wZjmVIHPDgz/WG1Bpqmslm0bUpQ3DaajcISlEOx/4X80UFnm2E52ell04yWxWaQoBWdFZKJ7MyOjIqq0vLks9lJEEg2OQ537plSo4dPSLbtk7J5fMX5fm/+amMj45rf/NkQuZWl2RpbYUShlIhL+1aTUb6ijJWKEipti4F6RKYphJdSaEzlgHTLmQOmYKM7donux84Lp1sQaodsO8pTTUwNtAjxjzgHUANoBT7DZCH7lhZ9rBXQxxbmZIV1QxadbEDKG3KKw2iz8IFiDOFYCoB1hTQhmeZoBMV764CYBqFjB3FRYHFG4Ah9isarYQt/P/svYm3ZeddHfi705vnqerVPKuqJFkSsoxsd2zadDBxDAHWSsAs09CAs6AHcCChSbp7rXT3H9C9ulfTCeBA3DHdhNlABhYrgIMMxmBblkqWaq5Xb56nO0+99v59+9zvXT3JFkS4pDpPq/Smc8/5znfOfWd/+7f3/mWzvlDrJD5knPVETmxPwWPNwAYjEi20QOXCkOw+IqJgSvLuVg7wHPxJ5kIwzsYOeaYqALzi/RkDSXwtMxXeLzJEgY3GTYJFTfdiUO+nWKoTg1f8Xu+9WGeq95GC+HFOODa00ngPxGBXC8U0LuqN/b1Ot37wZiAFpg/eNUlH9Bafgf/w7383efA5y4GHobrBeCldwFKnyvI7S5xem3ePcxdDSq2mm1KUBUmXedT/W/uNweNhrEyseYunW9u6BMGjpvQQF6DTMeJ9xJq3+Ny8+5Mzx8lHcHDHTE/3Jd8r7ics2tDgEEv6a2vr7Fd/7dpLtrS0RIA5NDRsJ06cJCp64qknbHx8jKVqsKVgs27cvGmf+cxnCEphclIOJhhVANPhkWGbmJqyubk529vbYWwU0rU8mjNyXjcdYGdQIEd5G/3qe3v5PcrQPYU+Ahl0f+rJF6hZRdYo9oMAf5iHjkxN2TuffNK217fs33z6d6xSqlj/4AA7QX3j+95rIxMI3L9lywvzVmi37NSRI2Yw9GysW3+mxfzSPIAPNKYYJMAnWNPeAZs8dc5OXH7MqrkeK0PXi+NnQlZpaGuJK4B7Bxmr/X19bPUK0IW5rZTRSKBO0M0OZGxU4H3Ycd7OlHcSJRxouXMdiwVVBpJrHQx5LDeHzmdukPKFE+5vADi54AXMcM0I+KNQeRmO8DssJABiY/e8tKRVSE3My/bQF6v07RULZOECAGcSTbAkBmKBvYMVGEi/pk22aPWGD2RSw2KRbLAaE7Ta1EAzegqpFVnXYh/GmHYDT41P56KSvZhfAF0Hyv4exHixjWQ6+Lmz/h1DIn6GaLSPfvSjb/G/ounwH+YZSIHpw3z103N/U2YAwFSuYDz0oVUUuIvzSGPGEaDUy6+hBMjyvQMLAtEQQxMH3CcPzcBiHQSEzurEhgmxNmJhDjv52KV8YHzhARmX7+PXv1bp0scbYVKUPcO3Cmg/bBzbuzs2PDxCkIBzQOTTi9deom4UoANAEkBne3vHBvoH7IknnrBn3/0smcRSqWx7e7v2xS9+yV588QWbmZkheIITH5IAAJVnn32W7UCf++xz7JC0s7VplUrJmugN36ja8OCADQ70W19vDw1WkAy0M1nr7etnlurK+ro9/a53cYx3bt+1TDtjR2ZmGY21tblJT1q1WrZCDq1mEaTesFq5ZK16wwqWs52NLXvkwiWbmpmxvVKR8U4LK0u2sDRvQ729NlwoWH8+Z8X1NTvS32t91mbAfsFalicwBcuesxYAVN+gjZ88Y7OXrlg122Oldsbq7aY12h62LvYQbC+u3+DggKcNhDaWuOZIMADjWCy5thf3KdhOADqYaTpMa4etjxc/2A77V54mjovXQWLRuWc75XzXRUI24VpX3ZPYZ8LyBjAm9pElbrYIVUB/aN2Z99I9FioAvGhjC9ZUZXmMhfpSnr8DYwA8bI8Fi1qBuuLA49cIdjFGyEIC8GOAvrpgBbAujSoTDvh7sPydjmM6LwHI2BClDFNpQ8GCMv826LyT1ItDNOPSl6Kc79UDj6LCYmtsbMx++Id/+E3525buNJ2Bv44ZSIHpX8csp8d4qGbg3/+um5/UxjHJPESLQ9QwD3yEUnfGne+0OCX6NAekyQc0piy1qpwaXMBdwfraPmY09XCPH5TdrmU9kLtLjNqfjB0xsH0V83ugVaUMW34O3DawuzgHd+UfPnjAV4AJ9JoHEAV4Qq/627duE3ACpOzt7dvx4yfs+LHjtrO7Y+fOnbXHH3+M0VB/9Id/ZCsrK3xYA3xoQQBWEPudmJyw2dlZuzd3z+Ol2k2rV8u2cH/OJkZH7JGLF1h+PzY7a/0Dg2TqSrWqrW9s2fWbN215bY1xUadOnbY//IM/so2NbQPEAlsLcIC5B0ABK9gEY9qAiStrffkea6EzU6VuO1s71Ami7H7licetCWazVbfq/p41SiWbGRmx/kzGyptr1gemtNWwfKtp/bms9RUKTAloEpiCMT1rRy9etUquYCXLWA5lbTjfQ/amM26uMQVYxIczbW0yjChdo40qmhdIPuJRUE0yrHh9D/bZZeBTjR6ZpGAkwVhiMeFh8HH3o1DeZoqES061yBFY1D2qJgyH3Y84DluFJqX/TqA9gHDSrYwtQX2xl8t65q6b1xDt5VIFnJsyeN245+Y9McE8i9B6V6V8H7MDbCxw8HMAV+hrGS0FvUeY97j8Lx1tvB/sQ2wo2FFsg+8BTgWedd/iMz4EVnEeiIXC/vBagvKweMQ2aVzUQ/XIedudbApM33aXND2hr/cM/PZv/UYCTNnrPgqyV7kOY/QHsbdsYumyoGgpmaI6zFDwnRyQARDohZzKw875qwHT+MEprVoMPrv3GbdFjMGpQE4MevW1JwnE4BqAxDsBvd4HHvYATNIOVitVu3nzFpnLSqXGUv7GxiaZImgCjx8/bt/6wW9hHunv//7v261bt2xsbJzgAVpUgCo8wPEwB2jC16dOnWTZtVhG29KMtepVu3/nto2PDNs3PPG49fX0en5nNmPlatWalrVyrWqLy8u2s1+y8xcv2YkTp+wv/uKL1qg32X1qY32T4K9/AMdxh/vgYL/1QHMaWsxavWWZpllvrseOHT/GlqSTR2ZsY2vDlpYX2Io032jacQT816q2s7ZsQ4W89VjLelpNGyoUrBcACyCwt485pkfOP2InrjxuOy2zGqQEPQCart8EIBYwcwORL4HEzOHaowwNZhj4h3pSMIOBsSQoUm5qAkw9Igp7ghYYmaQsMYcSv46jzkiK8FcSgN8fAaOG2zh2sccyEmyVGJx68omURdvzfYSkidDZzBtZhNI3NaxYBDk4FRDUvQcDnee9+k9iRpNSjJx3eeq8zrWryL9F+gMAPUCtyvyNRtVqdQ/tV84qvvYuUs7ESi+KexcgEqV3Z5frSethdaaS4z6ej25HvxaY2C/GhtemjOnX+ymQHv+vMgMpMP2rzF762nQGDpmBTwOYhocc2cfgqkdpkAxIeE3wqScPRcZkMuRH7T5D5qcc7Kj3J4VP7cQD1A/7eDUI7myoB3CHterqIHXIDgV0Yz2pNlMJt/tlrol1ZtThtzO+iY72EHxKWQNzQb3cCoPK1taWPffHz9nc/XmWaovFEg9VKpZtY3PTpqYm7T9773tZegdTCtYJD/3NzU2+HgAVbKbaskK3Ojo2aq9cf9lyhYxl203rzWVtc2XFBnp77NK5czY1MW59fb1WrtVsbXPTdoslK9frtlss2vbuvk1NH7GTp0/bnTv3LJctEACXKxXbWN+wAoAoLz3MMX49waUNDA7Z5PCYNco1q5UqdvrMGVvb2KCZ6vqN61apFO3IxIS1ymUbH+i3M7OzNjrUR5a0vLVp++ur1tNq2xDYMstYw3LW7B+0yTPn7NjlRxkdVc7mrLengCDTRFeZACsuhjI0PYHFJU8fSsfIat3bL9N4hLk7oAGOQvrFdlLqQSAKqUoAmY5VE4AHCQNZfwYcuEYS8+SMcoHXCYw4mE0YrZQSQHNTzsFkiMYlyC+Xi9bX38vmB3gvVasVMro4JznkWVLP57mN95/3ZgM4LsaD+xFGRCxWACold/F8Vf/AMXEsMKgOTAFAw/snzCG+I9MamFOW6+tV5tniQ0BYQBLjpawggFOV3wU68Tu8Rg58xUuRlQ3aUnVBU5OAOGQf7Dv+AeT+6I/+aPq3OZ2Bt+wMpMD0LXvp0oE/qDPwm7/+awkwFZshvaY0dbF+U4/0LMIpxTgl0UohqNR/c8DdTAygh+Uhk6Hyn+/z1YaMmDE9bJvuXWp/hwHT7pJ+8oAPjOmB40ctMF/rGgKgLK+s2L27d92Znc3ayvIK52BsbMJu375N0AoGFH3sMbaZ6Sk7dmyWLOvO7i5zLd2UkydjhZJ+uVK23Z1dGx0bsxPHj9vtO7fMsk2rI96p0bDV+fs21Ndr73j0CoEpwAvcUJvbO7axs2OlWs1qzZYtrqzb4NCIPfLIZVtdW2MZHKzp4MCQ3Z+fp8a13gKbC+YOwfTospSzvVKJ5fzp8Ulr1Zt24sQJAvCt3V3b3NmydhvdnnasUQRAHbeBQt4mxobt+PSkFRpN219dsVy1av0hdswgcxidsP6ZWTt68bLlRsbZ+Qk5rBlDFqvHH5EJD0YezLn6s9N9HmKkcjloM3uSRYMYTV9cefejRC8qyUZghRkswVadzpwCaAo84XpIi5l0LMNirQlw6sYhMfW6XvH38f1GqQPAaMO7V0n7insEzKPuaQE2j5qCxtQBn+QLYi9l6Oq0DBa7jESBcrLmg0yBwBe5vZFwGgAeQFDRTrh+mC6BegfvLmlxhje8j5P2q0Fz3W4n+4D5i5UCXmMj8O6w3i7JwKKCwLxW47Vh4H/WWwWPjY7aRz7ykQf1z2M6rnQGvuoMpMD0q05RukE6A29sBn77tz4dAKY40UDBRDFPBJVxv/JwCOk7489kdILGrHskGWjiAl2lh7L2Hcc7CRh2l++7DU4CqNrHawHOw2ake1s/Vqdkm5yTHyS0dnw13QvGFAzX/MKCLS4ucp6gB0T0Ftg8JBGUSyWyXjhHAFSAEkRywRyF7cTagYUaGBwgywo2CW0/l5eXrK+v3775m7+ZwHZra8du3njZdjbXbGtt2UYHe+3o1LidOnGc7vqevn4rlSq2uLJqaxtbVqrWrNI06+kftLNnz/L4AMdw5J8/f96+/MIL1L8CpAKQghl0I5Gbbng+zSaZv+FBbANgZsxXLRfL/Brb4HzAtvb2FaxZ3LMxsIe7u2Z7ezbQAxtU23pGhq2a77XeyRmbOX3BBsamLdszYKVayVoZOOI7JXcydwinD/dSdym83c5YteKlYI1R91ac7EBQF8rSvK/CPUgWPnSMciDrH3LlO7sat+n1Gn4CZkNmKBzxQITJMYNkxUEdyuJeKtcY8VO64gNzGksC8DuOCykGkf5ZLCnGQ/MTHe4eW4X91uo1RmhxLRh00ZzLYDQEOASox/iZtYsgBDQzwDmGoH5oWQmQQy4xkg8SR3+QU2BsYGRhSJOkh++bKPcVx0eKBO4zJifArNbXx3+4zwBah4aHCLph7kPjgL//sR96Y3+00q3TGXiAZiAFpg/QxUiH8vaYgd/59G87MI3+J1DmD7dDPqThO+RXMcvS/WsYZqjt6wr01sNeQLMb8Haznq8FQOPtvhpIPQyY0siiCmmEQRMQfYjWFPxSqVKxrc0tW1xatFKxRLCJB7NeJyACZgpmI4AZB6xw5O+FUnEoSedzBKSYeGgK19fXaXz6zu/8TuvvH6A2dO7OLdtYW7Z7t65bT6Zls9PjdvHCeUoDcvmClSpVW1nbsNX1DdvdL1szBya1QG0rjg8AMn9/wc5fuMBj3Z+7b/v7GHOJjB3KyNArMtoL/2AoCvOB18JlD3YWTBgYL5nE8D1I22y1YqPZnE3m8jaWz5MxrcEA1qhbvaePGaZnr7zDinWzOkLoIWLNOysJgARwRA0iI6w6XZUI4tQm1rJWh/7VYOipJx2SCBTDvaxr7OYjB5lgE9liNtJiKnGh+35P7uUAzgl8ZeajhMMNRZK9MOc1lNj9/eQRVgKcur+Vd4s3HfYBsBfrNLEg8Fi1DlAki6loKJrC6glwZvtVyAs4d35+zrI688k4qrAgxLVkG1fIApid6h2qCJzD8SifALsZtRjlOYTMVdwnmDMspGhqymYIRvF6zjHHh/NuM0EBiy0stHB96eRvt3jfY7upqSn72A/94Nvjj2l6Fg/lDKTA9KG87OlJv5kz8Onf/C1/jgdk+lrA8vUAZ1yzB7iLjUwHxt5V3Y8ZUJmVDjvX19xf1J3psJL94ZjaoXa8fYcZk7b0oAqB275mSd+77Wzv7BBEOquUt929XcZEff7znzeYofAgPnr0qL3rG99lp06dIpBa31i3pcVFdo1i5yeU8as1PrwBDFDKRxcoBOH/7Q//bRsZHnF2du6era8u2vWXXrB2vWxHJsfs6uVHrA+mFAT2l8q2vrltaxubtr1XtFauxwZHxuzMmTMc38TEBM1YkAngwu/s7JIl3dvdJZOGawhmsQWTUIgPw2eUpQGIMOZ6DTFVg3bhwnm+BmVh5Krm2w3rB/u2s2/9kCQAGAGQDw1ZbmjQSpmcHb902Y6cPm87pbr19g9bI9eyasvzRR1AertRGnGq6FrVafsZZNAM0kU5H7/EXEkD6fpUD6NXOdo1myiN12luI8ALeZtiMgHYlB3K+0FC1OgmErsZs6be4hUu984STtt5vqoDUwE2gDK2raUswUF4cn8HY2ECCCMKX+V8fMY1rsOgFNqR+nhQtvdVVYdJdcYbMpE4UUKLUABFpDPE+b++T9e5aoGopgB+Hfz32C/0qsqRxRwAfKJa4AsAxXFlyNayIQI7TzkLDkMfXgPJyv/4T/7xm/knLt13OgNv6gykwPRNnd505w/jDIgx1cMz/iwGqQNaOzQiY3NCkxx/KKtrUmh1c9hkBlc/fhW7rB2QdEdT+Q5iV6922c2odgNNve61rqfCvmMw4SVfD6Q/dH8IXD+cP2ZmKBjS7a0tup/BUIGJBFBdWl7iOaDMDyCI3EZ0fhodHWUZU45w5m/Sle/6w53tHTKG29vbnOf3ve99BJRgNhfn79nWxqrdvv4VyzSrNjM+YpcuXrA8TEehO1SpUiNzWqrWbX1nn4zpM888Qxa2t9dLq2gCcO/ePZqzwKBhPmC0wvc1OMTZ+hRsHFpeNhhszy5LyPtsNWlaAsjG+RHwjg5bplKy4+Nj1torWma/ZH2IeMrlbGRiwjbLJdtrtW3m3Hk7cf6SlYHZcj1WbTesDtaURqQOKCRgC6XmToBoKFezZAyzFkr5zsQznojtS7WPTocxlcNZzm55e1HMtYfyq0GEs/mdGKaDIf0CvXFEVFJdCEyqFjlkFJHU0PLoJPycsU8hzurA+4zMtDdI4FiCeUv79tB8d84TmKLJQAi0x/kAVPf1+WKGGs/QpQ0/x2sBDH2/ylUNC68Q4o859CYYDmpxDXw/iK9C6+EmF1JkVDlXYIKdDcaY2RaVxq1Oi2LqW2Eay+XdRIWFTmDE/byc0R0aGrKf/Acffxj/9Kbn/DaZgRSYvk0uZHoaD84MxMD01aN6vZikzkM7KcXr4Rcech1Wko8sGmqkg4v1e2KTDgOE8ZhiMNsNUrvH3m1+Omzfr5YMHAzYj/dJFuyQy8bQoUzG9kJJHGBU+Y0sRQegC9ApVkmMmULLBez1sAdIBKgBK3Zvbo5M6fve/z47duy47e7s2fz9u7a9uWYLd2/acH+PTY0O2ZVHLrkTHG1Qa3XbL1Vogtra2be9at3WNrftgx/8IAENzntwcMiWFpfsxWvXKCkYGh4hoHajTt6jhwpZ6lYBDj1OyLWPlXKJusYcy7lgS72EXUDZvVqysZ4eG7SstYsla+4jqdQs29Njdbx+cNhOX33UzjxyxVrZvFVqAKVtazIMITDWQSuJY6HpQ9IClGgugCfoMMH2cUHjQffJNVcr0ra3zgSAcpe7l7GDMDZpq8ndBjNO4voP15ql+tgQFNhChduL6Y91oC458K5n8bh4vwVzVuxiT0BzOGYiBwhlcXVLEhOrFqxiUXGfoTuWs5Ge9+plfJc1HNB8BxmN7mWHiFFaRtCTJtIBMMvoHkbNr7d9Rf6pzkvvcXfrexoAkwwSyUDoTCWXfy7Lsj+ZY+pVB+2nf+ofPTh/ENORpDPwBmcgBaZvcMLSzdMZ+Goz8Lu//TvOdLxKP9npM37YPrq7OmkfelgeVlqXYrWj/ev06ZYeUw7lhHkSEOgqv/OBG0XmvBZQTUBz2ADfx68TOPXxB8bnkBM+rLTrm2XY5x0tRG/dumlroZwPV/7C4gIZIzGKZJUyCov3hzvYJDCn0Enigc0M02qVTJW0eGfPnLUPfehDdvLkSdvbL1JjurayaDdfvma9ubaNDfXbk+943Ab6+whKq/WGFctV29jasZX1TduvIjaqTAOV6//qNjo6ZnP37ttnP/uc7RdLBKoo+aJMjBzNDMw1IXxdrCJd4WBQ2dYUZhtn8gCKwPIiqKG2v2nD+byN5HusP5O3PNqjolydy1qzt9f6piZt5swZG5qYsgq6G2VyHr4fMksxo24ACtFdUV6ncnQJggi61NTBr6lC83VvYNzooKRWpR7/1Ukxi01SZPQCQ5u8FwJzKTCcRFJ1MZqxJIV3RNB4AkAm7G2UFCCwGLOtjJwKcVAxqyrQimvGBgd0yzvgVSnf76OCs66hValXABxwetqBA2XNDbZFBzAC2NCtLV554TW6Dsl8Yi7JAAdmNzpXSljyeZ6DZBhcFPA1YL69HSrmCuwrxg6TH/SnKWP61f5Kp79/kGcgBaYP8tVJx/aWnIF/8zu/mwDTg2DydUryhwLZzukry7FT3gN4qt8AACAASURBVCfss0ZkDokf4DGYPSw2SkCyGzwLxArMaJ/xhYhfcxhYPrjPjsa0+2KyfHtoKR/AFBE4BbKI+ABjio5ON67foKsev19bXbPtnW2WLtFuFCBne2vb1tbX+PBmhE5wfYMt1TwA3Fy6dMk+8IEP2NTklFWrdbs/d8eWF+bs5Re/ZAM9OTtxdNre9c6naX7aK5YIXuuNlhUrVVvb2Lb7K2vIybf3v//9BDT7e/t2dHbW5ucX7Itf+CJ1rPk8jFM5hvQjSzPbaloh4+DEAZvrbJF7icYAALEAqLjWcOh7M4CWtWr7VkCZv5W1gUzeBvI91tPbZ7n+PuufnLDs0JDlR4dpyKo2WzRrIZO0yf7uLqfAOABw2KozyDzwfbJYCSYg/I4gLSqDi+H0Mr0DI46fZKWX+CkbCXONcxIAkyzAS/VKCHC1BV6nEr8Ybu909loLODjgcV2RS+uLE5baYTgyzJm3TlW1QGX+uJsSgCh+r370KstTilCpJs5+r0YoJisslwKzjNfzOME0xoVZYLhJHkeRb/4udX2Oz5XkLQfd/rgHXL0Tcn7D+4LzGCQ5frs4gNViMJbQ4JzwD2a8j//Yf/eW/NuZDjqdAT5z2q+mddKZSWcgnYG/wgwcDkz9oewh3YcXsGMAeRAI+kPsUECoEm14gYCGANlB9tL3oX/x73Q8MV5xSV777Aah8Xh0PD6IA1Psn1/rfAM7+xqufJTz+dBlD3YHHnAjgw0FGP3SF79kr1x/xaYmJ+3ChYuJhhDgae7+HHWe0N/JMY+HO8AHGCWAgwvnL9g73/lO6+3rs1q1bjevf8VWluZt7vYNGxnoscnRIXv80as0P0EbCG1ptd60rZ09u3d/3la29qyVydp73/teGxkZoR52anKaUVEI9V9aXHbDE806cODnLNdqWo4dluqMu/L2qA5+oGVly9K+XjKlrWbDqtA8GjSFDevNZhyU5npsuLffhkZGrTAwYI3egrX7B6wwMmyFwSFrgw2n1hAl4HxSUuY1Jzhse8vQwPQJaPoCBN3HYH5yRlBlehp/QntSudS5v3DTwKjm4LTjxPMyNIBwiGkKemk3CXmrBeozg0TFtZKhc5RSAqKkCYmv0SQB4JWgtO55nwqdJ+MZM5jU6UKH6kAa41EHJrChKI8DqDIuKpvl/tyY5q1LYX6KF2Z6HwiQH2gPHO5j7wTV6TYgMxYAJZjzJGZLEW9BEC2TlU++MmMP6nnxK+WyYsxoLevjdPgrCQTeI//9P/qHf4W/YOlL0xn4+s5ACky/vvOfHv1tOAMCpq8GaQBjeNip3O4nrweLs5ViRfx3AnwEeQkYkCnK/GGuAPUACsWWHgZKBX5j4Bk/fHU5ukFnDE7jcm0MhGPJAPbjx+ro8vwcAoMUTlxh5QnrFuQE6B8vHSCACBz4/f19zCl94YUX7Nq1Fwk6kSOK3SLbEvsGawbd3urqKmOm4FwG2AMUQuQUHujYBwxGAJW5fNbmlxZsaeG+VYv7tnTvrg315O3Y1KQ98Y7HaHKp1iq2W9y3eqvFIPzb9+7a2jaAatuefPJJO3PmLMEP3NB/+qefo9Tg7r05K+7j+Ais97J4PpNDlj/L4ApI9/vBQSASAzBWNQYYQCvTXN76s8h9Co5t5FcO9Fv/4JD19PVZA5FE2APYvELeCgx77yHQLQSnOjNBm85wAhgBfIpxY1k7mGoAh7whQCeiCZdJDK+ur+4N3UPZnoIhtkwgLO5SxNcGUx9MbIhgYkSSq2QPjEP7TbpURd3TNM58JktWWWAZe2G5O4frVE3c/P4zN58lOlmkINRqvAfwj/3lW14OxzjZlapWI+BWXi7BXtB5M0Rf+zsAmjt/xHiOLK8bmXJvveuLK9yb4V0dmFGfZ8DxfOTyfy0ZQ/Je8+Zayd8GziR1q9DuYgHXaz/9k//gbfiXNT2lh2UGUmD6sFzp9Dz/2mbg9YBp56HeAaUqY/oDqQNMVVZVFI00qB32FB123FQjjVwMGroZUYGRbvY13k5fx9t0g9jXKrIIsMalRoBK5WB22764fQhKT4BpaN86c/QI2S0ABDju1Vf8/v379nu/93ssc7/nPe8hKEELUAJABNjX6okT/9atW3bzxk0C0sGBQTKUaFMJAIOOS08//TSNS3Pzc1Yp7lmzVrX5WzdtdLDfLpw+ZU8/9YQVcjkrVyu2sr5mO3v7tr27YwsrK7ZVbFixUreTJ0/b448/Ttd9cb/ILlAAvbdu3rLVtfXQgrNOQDY8NGLD/cPJfZjJhPxZ6hHblCTgM84bIBFu/nNnz9pAoYcRTwA9MC4tLi/Zzu4OGwxg3lpsd4pasbvP8YHz7Cn0un7SVx4ddziimDoQKWglvStRq4VQ/s4iKL5fO/enj9v/EcVZM4BvXFPML0ruiX4U0AuAMoA2B5VgZbk6CQu1jlELCy0t1igECd/zXoFUIbCxkYSWoAzstxuzgtQgLOQwB+xwFYCpxg62lE0MoFMO7D628QxXj4UCiJc0AN/j59B3qtNT9x8VAETIJrgwCzFPGD8WBpIa4Hgee+XaZOp4wW5rPt3NGHJQ/T2i98eB66kMWAL4EAnWbvHa/9RPpq78v7Y/+OmB/pPPQApM/5NPabrDh30GXg+YEiMEoBCDQJpIAkjzUPpOEL+XYUNKfTdTA51fpEPzXXsZHA89fU8I0NX5pvs64fcdPVun5K99xGzrwbH7vmN2V4BGcVGJeCEav3IusX9F6rjMDgXsth09cpRh4WCbXn75ZdvY3GAkEZhTGI1gFoJBCsAVYAqAQtpB4AxkPN6fv2/Xrl3jdphfyAEwL2fPnbWnn36n7SMb9d5da6NvfKNuc7du2tjQoF04e9Ieu3qVD3wYp+bm7zPDFF/vlSq2Varb1l7Rpqen7amnniJDi6ioQh5xRm1bWV213d1dazZcTnDhwgU7cfyUZbNgK3UtHEDRNJMxGp7AmpZKRbr1Z2Zm7NGrj1q90WQ0FkA0ANbe/q5tbm5433eUwgFIQ2tQufkrlTqPXegpEMQLFBEwsRsR2LrQLjOYepiliUD3wGrHCwy/bztuepXhec0R2xRijwj+qtUkA5VdpMI977pMHMN1kt0+u24ZioLtk7D+qJEE73FoZGke8/0BRHppG53CGh7rVCg4QA4Q2J3t/kFzF3NAXQKg1qj4GRYAzApFW1uCTAfz3E/4IpYl8P3AzlXQ83Y6Z2GMAKoEtQTr2SRhwpsJhJmlwSloTIPpjE0GeG7ekUomre4OUUm70wDgoU/++H/7Xz/sf4bT838Lz0AKTN/CFy8d+oM5A68HTKEL8/J250FzkKX08p5yHQUWvSzpWYcqteJ7xEWJMdXDVqV8GZwOK+kLOHZ/fi1gKkDTLRMQeFHv8sTYgzjNED+EMccAWeOJS8YxMMXPNzY37cLFC+zQtLu7Z1/8whcI9ADiwH6OjY8zFgeADEBI44AGEQALekGAMQALlGy/8IUv2MLCArNQse1jjz5mj1y+bIvz961WKlm1XLZapWwL9+7Y+MiQHZmetDOnTydB5ssAnusbVqs3rNZo2Pp+yVY3t+3UqTN25coVBv+DNQXwRU7q/fkFggkE8IOdHRsbt0LPAMv/xJJq+xQWJJirarUcOhEhjL1pg0NDrqndL9rCwiLjsybGR+3IzBTH1aijNWfD2s06P0OXCmkA5QHtnDUbHkaPawJJg7SUKosnzGJoL4qoqhYWM2EVQZ0p9xcc4xHNyvsgtB+NuzMBDOJ6gFkUWOPCgw5z125q4UWzVJANMFc06DRpWgMYJHL1xVLSSSm0+WTcFsLoQ494AE6U6TFfOK66LLGLEr6vVnkPMjE0yBd4DrxHu+OdXD+L8bCjWKNOoAr2Hk0bMB4a2hLWOErCCOkHOEeAWY/M8mNgXqgRRaOCIJmg7KHVtv6BwUTm4gvRzkJV0VpC1/x9iNuS3hVjk8YU5/w//JOfejD/OKajSmfga5iBFJh+DZOUbpLOwBuZAcVFHfYaPOSCZC0pYQoJ+INZ5fwOYwmg5b28/fcCrR7V4yHfKjeK1cRDSqahmInqZqUEGjpg92B70/gcaCBCW8sQap6UIkPAuVzw0iICJED7p/NzMBPiiIJpS2xwAkwCW1epVck0AthhbH/2Z59ne0+E6aPEDYMTwvHBKsJNTQAKRrHg8TrqU67zg+5ycXHBlpaWbWlpkYD3scces73tHSvt7lpxd9d2drZseXHeysV9O3P6pB07NhtAhAedV6o129tHe9SKFRtNmqDQgvTEiZNsn0pA1nBdLT4w1umpGTJ5BEqIeioMuBYzgA9X3MLA4ww3GFAAS7DAR2ZmbGNr28rNtt25N2c7O9s2MY59TlpPPmtNLHLa0CU3rNmoeUg/+8Wb5TI9ZGcx51roYN9iEMkqSlsaACGwMuKsaJJST/imm4zAypH5A2AK4xeg4/eR6QigTW55gkokDgTjWqjRe495aJCDC50ANVQGdI8m0o/IaAUGmF2aQqk9ZukJPJm96k0MtFih/Y6NHjqxU2JhpXnGNt6ytLPwA8BDCV7gnPdSSCFQBQDvS8g0yATrjR3oWXXD8nF15o3biXVNgvFdN9vR33beebg3+H4G+K5gMeKGL5c4BFNb4IFxnQYHB+x//qf/0xv5k5Vum87AAzUDKTB9oC5HOpi3wwy8XsC+wCIf6hKPhvK7M5wCpJ3Su/RjMj/5g81ZHdenOQPLB2BXt5zXm08xVGIwXysVQPsA2BCYkes6ZmOpzwugBL8HY4loHw8bD6xSOHH8jPmQPugDoADnBGc6QAhah5ZKJXv+y89TPwqm9PHHH7Pr16+TCT127Bg/y3Xt0gElMWE+3fktphcPdLCmeNBjfGvLy1YvlQn6trY2bXN9jW7n4ydmbfboEUYv1Wtwb9eZZ4qyOoBPsVKzze1t5qAeOXKELUj39vbZCnV8fMyOHDlqA9C11tC20wP225m8NehBcuQSMEn42vvT052fy/L1kBsAbM8trdjtO3cJqhFfBWA6EKKkUFzPEGRCF+ndowQYg/c93BOh9SW7BgU5QQCDuhcdEL46/UG5pbHpTfdEfP3xMy1cvF2pd4DCNlg4SGahxQIAuRYrrjl1UBgDU4E4ZQConz22w/7FOOI9wLI77qXQnUn3d3hjJGyp3iP4jNfgg2V9mvUcvCbmqiS71KGoFlLO5joTTLMWkgJQckdWbC7PBZIYao0TbDr0zuwwRdNVwRnfTJaNGDoLNzUNcGbd5QMHg9UwV+wkFbJOlX6An9H89I/TgP23w7PkYT2HFJg+rFc+Pe83bQZ+6zd+8zX3nZTXO8g0ibiJ2dIOQJXRJG4vKne7P7jiUmqiQwsPMz1M4wHx4a3ybHgQ6+Ecg1WBDgGFbrDB9oqhFCo9azfzCqYS/+IPsU0eEu4EI00u0p9mzB597DEHZuWyLS8vE0SCKX3ppZcIUtEN6srlK4mGEtE/ynh0lstzQpUhybJsHuxWnmze7t4udaHrK6vWbjTJxoIxzPdA6+eaz1zBmdJ6Hf3l61YpVenox7F6+/u5HxiQBgeGgtHHTWgA09MzMzQzISYKAAQsLl5Xrwv8aBHhGlOARddm1mxgoN8uX75so6Mj9h+fe85GJqYwIrt186ZLHM6ft5npGQJpbxdKui9hsln+xsQG/SrOndIRlN7DAkGlYLa+DGXgTC5j9WYtYUS7JRcCdAeuZZAB6D4TwNN9oIUYXfKBcfVFgi9MNB51b/J4MGSluqbTj+ksLoGged4r9MX4Ca6BwCmbFUSLM41TYzrAzvP+D4vDQxz2AsS8x4MEQe8R+syCtjXcvCFeqwFKNSzCvITP1qTMd+3kjyq2S8AWwDTpgZZUFTrvB71XvTUvZABgrh2Yal5CUCoZ3f6BAfuJn/ixN+3vW7rjdAbe7BlIgembPcPp/h+6GfiNX/v11zznbpYyAX+MfMkqrjF6kL06wzTeObVqkakJrA8ADv6hFO7492A3KPysO0g/BqvdgFSvjzWhCcCJjq1jxeCYjGVoIdrtylcZVmMR+wQwcPHSJbt46SKNO9CWOrvVay+++KL96q/+Kufn6tWrDNYHUKhUK2SdUOaFXEIMqZgvgBcA0Rs3btji4pLt7+8RDA8PDdHpDX0mW4b2gHGNJBJkomHY8XB3sKcAl2AnMV6wXwCd6PLk7SNzViwWCfYmJqbs2PFjDPFH1il+X6t5uZ5Zos6Pk+WURhegeGhokMH9ALY/+3M/bzt7Rfvhj33MVlZW7KVrX7EPf9u32cz0uP3yL/+6bW5ueZnaYP7yjkCYq0K2bZlWg9FZmAtFMB22KKFBBwsMtJkqeN6rFlAOxpxF9cjVWEoSgF0AjQcWP45U+SPsS9dWjKjni9Y6xwpgTw56mZh0b3M8dLS1+A97ju+zhPGMmEUv4fvCTextYryKKgs4dzCXruM2zhnju8rloI1VzFVoSJAkBaiBgQNivEYufspdOI+YL2fZp6YmE0bYZS+IqKqRVW+jm1d4g9BHJUMj2PAovaIz/y2+NyjVCBUULj7QknRgwH7sx/+bh+7vbnrCb58ZSIHp2+dapmfygMzAb/3ar3U6vETlPzy9Es8Lu1t0BowcSsT+qLQt5ic+pY4L2NsishxunQ48eLKBRaG+r16n4SUuWzpwxPPddYeuJXTdnIehe1g3QF8CaP1ApDVj/NHNngl8CPTis5zgSY5kxNTiOApXF/hRT3KWsmdnWSJHORRh+Tgeyvt/+Id/YC+88CJLpaOjo3b10Udtemqa5X6cDMqlkhugTIv8U8RG3b51mxFLGCcYN2kcM8gWzcLN7e72Wq3CuCMwmGCeUMr3+RLO8j7yuSxKxgjL9z7qvBohrQmxRQBAYvKg+ZuenuG/8fFJz5yk/MIXDLgKuAY7u9s2Njpmk5MTNjY2yuvxH//4ObZBRVbq0OAg3fizR4/SwY+vAYIxdJWvcX0BoI3xTK4x1UJD9xZAj1jr7sUC7gN1MeI8KnopMKOKb5J5zwGkZ7F2FkF+v/hHm0yxZCsC4Lg2assqzTLGqfzRA/d96CjFvE51Y1JqhVjPAKB1zPh9JF2ozkcLImlVcXy09MSQYUzCvYVrpIVY98IJmlKwl8rZxTGZDxsSCAjiMQOhzK9FgbcSbSaSA0hKmG/ah/epLyiUXHDg/RQSBnAteCzoWnGsVkeCwAUvNMLZLCsLP/kTaVzUA/I4SIfxl5iBFJj+JSYtfUk6A683A7/5q79yQNuYBO2gE1CEBPjwCjsCFGx4GmXCNHU0ciEvMmwb6/qgS2RZNrQ75OewV7CICYAMpiLXsfmD1dkjBw9gb/TAlprNxxZGCPAD9Cy4IXonfK8wc5UdD2Npu+dMLBe2lXv+5s2bdv3GDXvmXc/Yo48+ShkAStZwugPgbG5tJvmQ0JcOjwxbpVzm+WTbGZbawVaijHrnzh370pe+ZMsrKzw3gDkBjg4LDADhgfPQVzbgbkeHKJioQuyPtVEYB5OKOXI9Ia6W82QBCgVQyhlqe4g950TaxbaR8T1y9Bh1sYNDg3y9QCIaBHhig9nR2aN29eoVAnM4zV986WVbXlpmlmmlWmZcVqvhXYvK5aKNDA8TnOLcMXbGENEABhbPAY+DvmCioUEraCiie1ALEE8+Cn3g5dD3lVLIQw1gN+RutgBMgZLCYim+bWT6CTc2d+Hdi9yZznuZ44RZCfsIMVBqb5roKwP7ivs9ONaTbkmRkUggkGHzQbvswFNh9webVmBBI7mBTIYKqsfCSmYqsqjYD81lbiKTkQ+B+mJcAXYxPmpNQ4QUDVZYWA0OuBY6tG+l1jREWhXLRV47z3511poxUKiINH2Rw85ccPSzu1fb8sg+BfgNsVl4f6ASgOP/r//LP03/SKcz8JadgRSYvmUvXTrwB3UGfvlTnyIb5LpLOJJ7GHqNhxezGVWyO8ArmbVyAeqEoH1tGIPV7nN2T3foIKNcygAmpa/sdlF7dI8bRdxUEXWVijszOWblBz4B6MSgOB6LQG1SQu8yYxHiRpICfC9AIOMSxrK1tWVLS0t2/ORJm5u7Z5/97J9Q/ylzDErhAGTo+PShD33IZmambZ+l8xwf1AiVB1i/cf06y/7YHwAG4n4INAJr2zGmtC1XcJbVgRIYvpo1mii5uy4z5M17eyVXw1o227Z83kGUO9g9i5UlWLyGLTadoc4kHY6gV22Q+UXE1Okzp1wrCHNUPssS7O7eHo1YxeI+dbCImbp5+65df+U6WWGAS5SEsXN0iYIR7MjMtPX39SapANQ/Avbq2kVuc50/5j9mPWO5RrexLdFFBy2mrrVc9BgTsLprOCPXfgBkNKMFMClNq8AVmy8w2N/NR9TDCtDpngmsPefdQ1aDRrqT9esLj/7ECIj9gKEEoOT9G0rqjHoKwfZ8H+TySYJDokEN+aF4/wqs+oLPz1G5p+rkpDkF0JRjns0EotgrMvUB6NL9H8ZAZjSfYwwVZQ6hpAIGF9Pg+uzQdAFZrVws+XtH9xy102THcX/Vuc1P/cOffFD/PKbjSmfgq85ACky/6hSlG6Qz8MZm4Ld/49cJQMCCkamC+xaxSUEL1s2aJsAPGr/ItKSvHTS4jlA/65QqO1SdmFLfHx7w0p92wHByrGaEjnVMBb9HxyFmDd/HjGlcIhbo7I6LUuefbl2tZpOavHyegATyA5aRWy3b3y/a9s4OO/lA54dyNTo+AZBKFnDx4kV7xzveQbCG14jB2tnatpdfecXuz83xGniupVGPR2KN2ZmEuTY0PGwDgyO2sr5jlUqZpfwetpMEa+rMVyJ54Esc8OEqwReVz3sWrccMwWXdQ1YUkT7IO8XPcjlnuDpAImfVSoXl27Nnztip06cISHF5yaQxlqpiq6vLViqV7djx4/bKjVsM2O/JF2xre8u2t7ds9shRe9e7nqFByscMnWwANmQKyYMn5iH1odfcC7SK4e5IM7ycDD2sG9v83HSNO68HoA6ZqXQDBTd70EYqHUHXFUCLcVjQ8QYtJyQbAPJkTIOuVVIBhvnzPILkJCyiBvqhqwwNHXxQiYseKQ6dhVTH4JdUAsBO5vMcB+4lGNegw8YY9/f2yE7jg+wnWtGG7NPwpku03DgGWFKcByPC4I4PX1NSgn0UCtQ8YzuBWlyDWEet+52saW/BF0cCpg0H1NSQqiGB0jhClaO3t5/sOBbBAMVg1PErMOj/+KfTHNM39lc73fpBmoEUmD5IVyMdy9tiBlDKP8gOen4RACnKgXgg44FC1ziNJV7ChA9ZjEmnJI5tOyX0V00Qdh0j3cDpASjggavSPpnOAB5wODxM9cCN9aydbjpRpiP1b26CCWLBA9pF7Dt26MfsVwxoxLbqs5gmMXcAb9CEInapf3CQAHVjfd1W11bZuYll13qDRiK0/XziyScYso/t8fne3bv28ksvMUgf+loE8cdxOwAR+DkkAvgdwOip0+fs5eu3bXFpySrVks3P3bWhwT7r6+shUASIxKIApeByCTE/ZqVy2TLZlo2Nj3K23/nOZ+zkqdN26/Ztm7u/YAIMjWaL8VHIP2VLTpTXGfHjJXUsXM5fOG9Xr1yxZqsRQLqDacgXwBQPDA7R/HTt2kvWW0AXp16Wa5cWl2xiYtze//73GcBaji53ZxDJxpEBzlFPi5+hBzyYvkQLGeWHdiQjHgIvWQiuHQCmJA3YhzvBXYPsumSXK0hOwu2DXpmgvdWyne0dbo9SNj7IEqItaQBqyT0fMkN1fwBoKz2Autcmumj1+ntJ9xxzUn1fkiwkXZIUExZlrJLtTHrL+2JP3ajQ1QvniO/ZwCAE5CtaDOezt7vL64/7DYsq3JdYPKG1KYCu8lXxOyyGsB9vJOCNB1S96MRMhY5ReQfi/tFp90rpSbPJjmOYN0oSWm224JXGFAsYdAvDPgG0YZr7iY//+Nvib2l6Eg/nDKTA9OG87ulZv4kz8Olf/zUv+YXSpDvTUfZ1gEPridM+3gcb/+Wy1nQbMX/lLJVrP2NgGoOI8AxLgGm3npS6ND3kArgVUPXaa3CFR3pRL0GHLEkOx3NB8dFoOPDpBpgEMFHpPtHsUS93EFTHr411qTKa+DmYjY1P2L17c/b8l79s0J1CRwozEkAbHtR4AD/1Dd9g58+fJwBA+f/zf/Y5W11ZCZ10+gkcJBNA+RzX4+jRo/bNH/gA45xeeOEFW1pctntz8xxnsbhnf/a5z1o207LLly/Z6RMnqN2cGJ8gwADA2t7atpXVNdvc3bbtvR3mjH7f932/feAD/4U9/8IL9gd/+BlbWl61kdFx6+sfIHOKNqooyfZCPoHycgPgepjAFLmWj1x6hJpSLFgAeqBvBWiGlhQsLIL8X3rpK1baL1JTe+LEcdvZ3ibL99RTT9rw0ADn36+3m272i/u2vbPNe25qeppAyvWMXgpWL/ZkURLMM7jevijy+xL3gseEhfapwSHutzD0jQCirnV0XaeXmRHKL1NTpVwhU4pSNvYJFhGxR2xGEOtSBcuY3engzMvUSDvw+zWEGSTgFOOPTVpuLHNW1nvSu9ErTq7QYsk1olhUeeQWQCv2JeAK+Q1kIeoshn1CQ4rzwWD6+vrJ9GKxKU2xDIqJHALvm9CUAjppMKk0eGHe8nnP+i3kKR2Rg1/vBZdQ+IJSBkVVF5zJD25Gvv9ySdcr3Ec/9F/9wJv4Fy7ddToDb+4MpMD0zZ3fdO8P4Qz861/6VCeuiGyOs1g0UtSdGVPpmTo4uG6tbYW+Xo+MYhmzE+CdgNgAIAXeCCsRiJ6E8ouB9Z/5Q1ZGlUjjyYddB5jiEiWAN7jyE1tPVMqnAeg1PsSO4ZhekvSe4CqjCgzo5fq5In9ilhUl6Nu379ro6BiBFFpxIrcUoBP96FHqfurJp+zpdz7Nh/H8/Lx97nOfs/XVVQbUs2c6GDnMaT5PQItIHhiOSsUSwd2jV6+ydHv9lVcs00Zs1ADNSHdu37CBtLZG9QAAIABJREFU/l77xnc9bU9/w1PWk8+RqQQIvD83b1sbm7a1vW2Z/j7bKZZsfnHB3vWuZ+3Rx95hq2sbtrq+YV9+4RrB7srqBsHHyOgYQ9dz7YwNAcyE+RkaHmSrTJzD1Uev2MmTJ3iv7O7u2OrqCkHLwOCg/d7v/wdbWVm18bExak/hxr94/oL9rb/1rR5BBD1zrRZc3ejO1bJcIUdwWywVyTBjvvf3vB0rukop05TXPrp/AMYoOzAv6QMMYr4BrtkQgfpIvzcFKr3nu98b0hiTqQ6tQcX+6153jbPLDzrAy41QSUxUCNrH+4EtPLnw8eupfFqXZXieZ3fjB/Wo1/0V34fxPUine5I4kCgBOBZvedvJSsXXMkBpMaZwfYwTwfZsMBAF9YMpBUjH/QcWHAskXFeAYLDx0D5zX3lvj0pAHcA1xkDjVijr6z2lOYIRD4sGHNOlF76owNz+/R/+oYfwL296ym+XGUiB6dvlSqbn8cDMwC998l966Ta4oBNdY3jY0lARlfKl4gRjqge6TgbbOfvqXXQEIJVdSBe5U2B8STejehgwdeDrL5F+VK/zB20IKg/5lTL3KC4qHoeOGRuZaOII8TmK/4mZU30tEKtzxT5Qri+VKja/sEzABmc9GFPp8aA3HR4etuPHj9vlK1fsiXe8g7//zGc+Y709KJ92IrIkL8AcYF+jY6OMk8KYoM0EML1/9x4oPnBqNDM1G1UbHOi1C+dO29XLjzCkPp/NEixurG0SGAFYLO3s2XapbEvLy3b5ylU7cmTW7s8v2e5+ydY2Nu3u3Lwtrawxaqq3r5/XKIue6PmehJEEU4YcVYCLqelJe/e7n6WJBWAccVWQNQCsLCyt2J07d6kdxLgBjubvz3FO3vnM0zbY309QQu2sQhQk8YApKwcdokc/UTaRxFWBTfS4KoFHmIGSpgR+gyTsvwCrG5zcMJcg1MCuJgaoUO7HXOtDiw+wkPiaLWuDrMFbcWp37tQHcMX9L4e7m306nZ1w/mIfE4lJYBjjPwYCvALO8X2fsPZBNhC/DudClhcAEQ0cEgGrNzMAu43zgL7TjWl5GxkeYdMHZaMqBQLXDF3LOAehpa+kB3jPYyERR2yxraqMW+YSCyw+qF1F1SBElAHw0sFPLapnzQ4PDdtHvufvPTB/D9OBpDPwRmcgBaZvdMbS7dMZ+Coz8Ju/8q8TdslLo67nVIcdZ3ccJAAYsI0nyqWMKfJSX8wckVGhycaNIEmpT2aIwHjFD2Btw9K9GCF9xkMfRpnQ0hRf4GHnjmXX9fEjlOEdtHpGaqgCd+z6yVzQsxzFT0knB9e1Mzkai8CsdII0n+zvUxOLB3CxWLI/+dPPMdNzYmKC84EyKALyAQAAKME2zcwcYeYnXucACCyf92XHogAl/omJSZucnGT/8I2NTYb1Hzs2y5SE6zeuW6PWtM21TatWS9aTy9joyKCtryzahbMn7RuefIcNDwJUNmxpccFWV9eC+SpjrWyv1VoZa7RaNjVzxEYmJpg3ul+q2Mb2joE0W1pesYWFJQKGoaFhq1ZqNj4xQWACMIMEgLGxMWoCd3dQ5s1bf28vwSfmnOaucsWufeVlGqF2d3ZtZ2eLLOH09LQdmz1qk1OTNjE2SlaU5eXePoIiSARwHd0JHrm6QxtMAUay6iFaCfdh0qIzOMd17+Ez+8+H7Fu1kXXAi3lHFcB1uWQNmb3ZIkjCWOQWl0kIMobeXgC4UKbXPWeZJDqqc790MlFxPkhNAGjDewXXGCYj3MNgZMXGUvvaxnkD0HlUlDc1cFYWiy8v70cdoEIilt/HFK3wPsJ7mNWOALbxGiyQ/LoOhWYEkEkgfaOHObgw3g0PD3GhAQ0q7mskRHQqE0rD8MUoZSohQsvfH64LFvSnnACLJHYRc00tNK3Jgi8sIOj+7+u1//L7vi/9O53OwFt2BlJg+pa9dOnAH9QZ+J1f/1U+XGU2EbukEh1BIx6UAKahMw2jpYJuD+eFhzr0qDJgeKC2usgEvV/IQNTPGfwe2DCBPzdSBO1q4KTYyygAXIA8sp3BPAMnPB54AqXcT2DO0LLSzTV4SIcxBCCrPuUi0aS1A2MIYKpSv+vm3DiD4wqAA1wKmMIwtLK8YkdnZwlAX7l+neV6ufLxWgAzGKDw+uL+PjWnKNVDlwmQJhkBPuN3uB5wtiNsH/3t8drbt29bpVy1cqlqJeQ/NmrWmzfb3li1K5fO26NXLtlAfw/Bycb6mq1vrBMU4RRa1mPVhlm1XrexqSmbmJ62rb19297bt739kg0Nj7Jb1J9+7s9scWHJLl16xJpguXJZOvfBfgKYQiIAkArB4P7eLrtAYbECtvSb/vNvIvj+d7/3+zwnzDuYW3S2QiYr/kGrOjE+ZufPn6N+Foyu9JQ4Z7WRBRCD8QvXSf3mY9kFGbdmk6BeAfuJmSjcp7xvQx96XkRIVHifhuzUUHrGdcR9gnlTGR6v5QIsSA6gm2ZFQe0+g7YY9yoWQDRIBQDJMr4MTACkPV7aV0IDri/+YXEjlpyvjf45SA3tS4PpSuAcP8c18JJ4jmAe/7AI0hxIfiPdMhY4mDOw99KSi33VvScw7vrlIu9fvA6LLHwNUI2FCSQDnoDgcU84Jkr++LkiqTBGyRWwja6h/gaKjRYT/SM/8iMP6p/HdFzpDHzVGUiB6VedonSDdAbe2Az8yqf+n8T4AZAH3ZgHYfsDVgxkXGZnuT7UypNc0ehhTdYGzmR1T5KbP5g/9JCGplHleIFARUvpLMDT9mSdYWSXqMCE0iiEGBxkIUWmJRlkEsYoYZQ60gECzKj0T8KVZWK4pt0EhWOBPcK5JjrboDfEsZ0txQO8ZtvbO2SQ4MyHxhHMFF6H1wt8wAmNccIYhdJnvQHmFO1BB71MjFaTofSJz9g/TFL4AKAA8EApuVKq2P7ujpVL+1Yt7lqrXrEnH3/Uzp05aT15jN9oNkJUE4BZoafXas2s1VsZ293ft8GRUTt+6pSVqjVb3dy2+wuLNjAwZGdOn7NrL33Fnn/+y3b82Akrlsu2VyxxHzg+2F0AU5z74EA/mdRjs0dsZnqautrJCe8SBSYWjGutUrWdvW2CT5w7wH9Pb4FyAzDHZ86ccec2My7bBFs4Flg2ShgQXQTwwxB4lKARa1Ujkw/pAOYS2+NeZQ4nMj5bTTLUmCcwcXT3B12m2DpmaBoisepWLJWCOQiRSR4FJoCo/RPIGVrMBu1oMAo6wDMeh+yhyvgBGDvz7wutuBKQmKO63qaSk3RrNamTDVrMGIzi5bhHcQ/iPsM84j4C6AVAlMFMcVP4mYBpPO+6v53dddkCgCb2GVcvJIkR+E3kFCEDVYu1+FwxRoxLAFa/02fJD37gB1Lz0xv7q51u/SDNQApMH6SrkY7lbTED/98nf5EPDgAAPHxZagzGEDBEpEZDRqMc+wAD9WaDwICMURSVkyhBY0dSVEzXAw2GFg87D0aUJJj84LQiXSrHlqDOOoHDxANfwNMihiphTOkuhs4uBMmr1WUSQdXJnEw68vCwkCB4eVYtHAVUBBjkNAaThPgd6unqnRIzgD2YXMXmaC41VwzXz+cZoeOlVz9eAtZzOdvc3CQoBXg7d+4cWVMAjsWFRdve2rK9nW3b391mGb+QNXvnk++w47Mzlsu4bg8MJvrS47piLACmLcva5vaO9Q0O2vnLj1jTsra0usZAfERGnT17wZaWlu25P37OZmeP28jYmJUZ++P7zATmjgAO7HGmbZXA0ilaCQawLJshuAIR14kmF7ChjAND7iYc2QUmFKhUjpIywDpK2WQfA0jHPEEvCZCKhZKz+XC2NwhAkyioYNDDXCOXlWaobJaxRXHqgpuSvPTsco2Q5BDyT30x5jIWlp6Z0+pdrjxaKmSZhhD8xKUf2msSyCUdlNpkWKW3BmgUg4kxxSkMWpgkkWlhYYT94RoCtIutB5iTXjXWRIPNFMDHvYl7AK/FfQOJiV6nrFYB4ZhBBRjFaxQvFYPRmNHV2FUViDOBZXrqlviwmhIvIEO5Aouw7/7u735b/C1NT+LhnIEUmD6c1z096zdxBj71C59ISvlgt6Tbk56PDxM9UJLuS641U0lOUgCCztDRSQ5j16Z6eV6gVAxlnM7UB0ZRqMGhsf8fjKUHC6lQ7+OBTg+AmNV317SKdSVb1IDcoBPl4/jaI+f5kA8l/wOlYLRNzLjeT0xV/LXAKdnaUN6HxhQMH8YAQHDt2jX+AzOKkjZaeqIUPzg01GG3IHsAsEd8jzoIifkLml0wYegYBQCHdp940C/Mz5O1bNQqtjh/3zbXVqwnZ3bl4nk7f/a0tVvueAe7urXloBkl2GyhzxqWta2dHRsZH7djp05brdmyar1p12/dtmazbUePHrfifskWFhb5ulyhxzLBPU2DGWUNgb3LgVHP8FhgCwFoXrn+CnWxYxOTjOqaGB+306dP2VTQzALQlkslBuxDQwsQqAUR5o/jDG0/vWuRl96Zh88Ws35stRpNdKOhNzv25wAJhilPccA9QNkJQHVwkEOWoPsZzCojpoIpB9/TvCRdJ0r6iJMKOmHIGhRCr3sNIB3XHvOAhRABGOQfHEtov9sFyFT699u9YxIU+Iud7jqOWHt8j/lW5ybcP/gaLCdAKN6/uqcY7xTC91nlCAsuuePxM7D7mHsAWcgLMAbsC+fMa5I0XPDKAcaG3+ODcwsmPIBuNwO6sUqsrf6OdOQzHtyv9xK+/p7v+Z438S9cuut0Bt7cGUiB6Zs7v+neH8IZ+OQnfs61eBFTJcMCHtIAf2QPWTb1tpbU2kXtEcX4MVeUek48fBwAihF10Jn8z2c6tE7El85QdUqf/usMg/4z6vzkDY2SDxpcwFaFbEfpYbGB+oRjzOrsoxeyH1LSV70TW+UdiByYxOYnPYRj1kjaPgAhhObv7uzw9AASAEzR9x6B+yhNT01NkYUS4MHB0bPd58r7wyfnGxhUfH/hwgV7//vfT40qQG+zUbf5+Tlr1mq2cH+O+tJsu2kXz52xRy5csAw0lI2GlUtl5oLChIQScyuTs56BQZqT+oeGbGJmxgCfcj299vyXX7SBQZTqe+zll1+xnZ1dazcR7ZW1HCK0gqwDDKmDdbrRCFRbzTrlBwAj9+fus0Vpobef4z139pxNTU0QvCJLE2wj2t2iJem5c2c9riiUqD1wtpM5S7AW2oWqXM8FUgjaV6YnXi/WFOOUQU5GNY43ZN16bJN3SnJnOHSlkIj4gkmmqvh64Pogv5QZpw28xllT6Ui1eNF9IeCMa477A3FZOI5+r+uMzyq1swtS6CQGwKdtwIBifJhb6npD2L/YVe1D30PXDCCJfeCaSEKC1+H9qZ9pzNofwCVAKcxOMubhtbhnAXQxTkpoQhQUzlHufwFg71jmcVECq2qji5/ja+hV8SEmFfvF13hffOQjH3kI//Kmp/x2mYEUmL5drmR6Hg/MDHzyEz/rYdlBi8cyIXWm0Fm65oyZkKGTkthPJzFDY9Hos1hU78Ue3O4JJo27xRx8vRgnAQgHslR9spTv37ZZytfXTXahCuxUBExcF+is7mEgE+dC4BnGJzuxgGlcctSx9BljAKOodo7QU4IVhb5UYBUPYYAJlapj0Kl9A7SgdI39MeQ9mF1UesY53L171y5fvmzPPvsss1Fhatre2iAzurq0SMa0vLdrJ4/NMi4KLnkAIRiy4Irfg+a1UrVKo2HTR2eBkKzQ129DY6NWa7YtkyvY8y+8aIUCjEljNj+/QAkATGDQprbI9IVoL6Q1hOglgFQocsvFYmDbm8xcdYmHh7mPjYza4NBAMBV5SD3uIzCtp06etInJCQKWGERpbnjPcZHj1zdh2ILBDvOJucXcQyuKxVMMbJN7JYBSvF73NbZzU5hnaGpbbAOQhGurkrpMPrhfoKmOtZGQGLhxCu10O7lX8YJmf3/3gKlJx8I2YhBlEsKxAATxGfeOtKMYJ7ZlZ6ZCIdFr4nuMH9sBVI6OjvIf9r2xscGFDLaBrhSvExAVg6m5x7FkjgIYBrDFPTg3N+cpAoENxfa4V3HOqhjovsZrsC0+pDXVueJ8xOLGsgr8Xm1Uf/zH085PD8wDIR3IG56BFJi+4SlLX5DOwOvPwL/6Fz/vG8QgM2jlUMbstET0hy8ZpQD62CUmxEfRiRsMGAhad9wK5rFDlEpvJ3lA/BAXi+mv68gHcgGYeskTDnNnGF1u6EDVA9bzoYQLEOFtU2MNYFwyJdsUSr4euB7SAMzjosRaOSjvSASwnfqVwzEP4IiH7e6utxlFzifAghIOANT4MIYcIUTnULOZzdjQ0CBzTGNwJmCGuQQwQC7qE088Yc888wzBx97ujm1vb1izXrX1lWXbXFu1/Z1tO3PiuD125TLbfWLOCWz2SwTLAKftbJYsKVz5AKYTM9NWbbSsCjawabawuGQ7O/t24/oNq1RqNjk5ZQNDQ1aqVJLOS5j5JAip1WRzAJqVoAftKQTA0iYwZeICmxbkCUzJarI1J1Np7ZFHLtmZ06cDYILG1vXAMfBz1hTsHJIXHFgh4B+aT3VkwtwJ2ImBIwgNTL2uHX8Xuiu12+7+x/5jzSf2j4WFwJOYPcwl4pQQr0RGFnrZkNDAeKsA1vA6B7+ererl8vrrGojEKmqc0n0KiAu0Y19y3Qvo4biMI6tWCX4RMyZmU+9TLXY0ryqxy5Ev9lRgUt/jnJmsELpLYf9iSbGtTHqSB4idxfZy5ONn8XHxO2lSBXaVepAC0/Qp9VaegRSYvpWvXjr2B3IGPvULP9/pJhOVyVniVI/6EAnFkicpLDBqPd4WEeU7lfnoAoczuC/JMw8VWLr0WQ6NyrYq3eNYsaY1ZjNZoA1lXYIVqU8VyRPyHdWVxx/KDgRZngV4ZWRU0CeGqyAWLWlP2aknO+iVnjaAYOpZg/EEBpuV1VW63/n6bJbxTgCTKFsjExJ6RGgBUSaFLhGl7bHxMZu/Px/C6B20CojDca4PlI+r1Yo9+cST9l3f9V00MN2/P8f9bWxuEpguzc/Z5uqytetVO3/mlF08d5bGImgbi6WKFcsIUq/Yzu6+jY2P2ujEuG1t71jvwIAdP33aytUaXffZfMEWF5ft1q079qUvPU+pBphIAvRMjmXvHBk+B4HerjZjp06dZFzU7dt3uDRABih0nHgdxg+WEWVv/IOGFGYvlPUHBvrt/LlzZJmp+0x0nc5ui2nT4gDHU+tO/Q6fVQqX5lS6TF03AVXcAyrJd8rYXkpnrFlgrGX60eIAn7GNSu39/QNJigAAljohgS3ENUS7VyUrCJRhzuLFV3xPxayjzkdyAp2ngKHkBQLSKuMLgOq+iQ1HcuNLzyrQK/ZUaQixdEGgF+ynzH+4fwEgwbwCUCqpImlXGjo/yaQVO/Cxvcr8GLPSJsDyYjyYO+z3e7/3ex/Iv43poNIZ+FpmIAWmX8sspdukM/AGZuBTv/jziTu5U8J2RhKgAICOoftuiHYGEV1uUAYNukBp6A6UYkPvbP9Z0CZCp+rUGEfon/xrMmvKyg8/Tpr1JCYRL+Q7E+syAsVDxYDGASxK9VHvceoI3XWNMiw1sKFzlKYrQ9e1d5oSMEK0UKJDJPPmPe1RIsc2YJLwwF1eXiaDura2lpTlsV9o9aanp+iuHx4esXv37tq//bf/zu7fv8/XQXfJgHKwmSx3O9jH2ADePvzhD9P8hIc5ysl37s5Zq4EuULdsc3XJenNtuwhgeuEcjUWQI6CjU7Fcs3KtxpzSmZkpdpLa3tm1bKFAYApQikYJ0OeurK7R8X/t2lfchd82AleYpvL5LE1LLGsDxNVrNjkxYX/zW/6mnTpxwj73uT+lphbGGYa85/IENUPDwzR9nT59mpFSYNFxn9BYRUAKgxrc/ejD7vFiAlxiEjF/cVldzJxK7ABJLPd3sa36mdzi2K+Apli+OAVBDKX2K9CmjE+BNGlRJQGQ7lLMpJhAjUcgUPdSzNrrmNqnd0hyxlGZud2gVsD9sLe35lXnjH1p3A7OnfnXPvEZ56ufC0wLMGssOCbGJmZf8oH4OJpfvEYZqLpWyqYFCJVpSjIXv/977fvSgP038Bc73fRBm4EUmD5oVyQdz1t+Bn7pX34iYe0cKYYyeXBBg7mDaxkPIuraCihVZgwgTq5nPsyyucix7F1qOg9WgL2WZdtBk5rA0c70wWjlTZucFfWHubvo+QANXW8EZWVASfYQXicGDS5u74muNIAOgOHvAjJ2gOulfBip2OMmaCk7nYMQsO56RO6Tjm+0BvXyLzNboUMMrmcxq+ws1GoGcOVxV2DRrl17yf74j//YSqVi0Ob5GL2UjDKzm0TwIP/O7/xOOvOXl5esXKna3Ny8NeoVu3PjFdteX7bh/l575PwZe+TiBQLTSq1u27t7VqrUrFpvEKRCNkAzTU+PtTMZO3L8uK1tbllPX5/VGy2C0rW1DXvlletkfDE3iJfK5HtAjvMf5h9JA8NDg/bUk0/ZlatXbHjQ8y5xvq6LLFmtilgoN7ygQxAyTMVeY77i2CCBILCqKOcDxKhsrHKzAFyyUAjRXziGAKSAILYVAygAKjAmoNQN0mKTEMCdAKwWWTGoxe9Vstf4PC7MS/ZyscegN1n0BAZW4FLbiNEUeytDUXx8gUeBQZ1v/FlgXIBUYBnjF7CMy+sYB34nhhMSFelItSAQAxufQyy3wM+lUcXxcP9i/JgTz751vSzGBPc/jinpRXz9Pv7xj7/l/46mJ/DwzkAKTB/ea5+e+Zs0A//vJ/9FAtL8EB1gBrAW98FmiDgYRSgFQ9cbf8B2GCl/8DoQjR/yAG4oCWcD8+qHShqKJkA0iA2TsxWzQ0YthPq7acnLvp2Pzo6Dxz1JBGB3ITFrAbyQAZbuMTFqAZwCVCMeqWPUYn5reJD7HHg+JSUDIbeU8wBGMTyYlZHJXuMoh4ce8NDCAvj9xRe+YK+88gpL9tAvCqhQ8tD0TkInTpywD37wW2xwcIiMLB7yaB3abtTtzq1XrLSzaTMTo3bp/Bm7eP6c9SKYv163nb19K1XqLOev08xkNjo2ZkdmZ63WbNrkzIwtLC/bxNS0lctVu3dvjk0CUJaHLjWfyVm+t8/qLTCkaMfZk/SDf+TSRUoMEPlUYknWwTmuE1qnbu/s0PwEMAINJIAPtZdhYRM3btC15T0VGNNuYBiXmnGtJcHAZ2kU9TOBRWwXl8EFBrvL1lpsaEEBwxB+ptilGDTGr9W5gSUWyytmUYBS8U5iSXVeAsIxMBRAl5yFOuWQbStQqnMXGI3Z1Phrba/PKumLzdU4BDoFtgVedVwBZC2yMCcA3vhe+b06BvYBUBvHSHWqL37N8DvNsyoseD3G8bGPfexN+uuW7jadgTd/BlJg+ubPcXqEh2wGAEz5sAvnLR0ewBweJB6PkzvgPGY5XAajkG2pB5o/+BDM74wlQ8kZjwTGFLmkMkN1QKlq+IKCjAMCwA3AFcDFW0p6ZFFcluX3/rROzoN5kgHc8QEZyv4s7QdjVxI1xO9Du9U2WrOCCWXaacT4+tfYD5hhZ918fgheKHkAQA/5myFai5maCEkPGlwxVngw37hx3W7dum3lcol6VJwgNLhic7HNe9/7Xnv3e95DeQD0qwAAAKjQmC4jNqpasomRAbt88ZydPnmC2k/Mxn6xbMVKjS1HF5dXaM7CfExNz9jAyLBdunLF9qGFHRm19Y1Nm0PU0+4+I58AUHvRZAFAmufTslajQTMMAv8vP3KRRi+2oK3XEjZOAA0ZpgCfMsapM5P0lwKNCZMZWOWDDHsHgIrh1FwLKIl9iwGfAA+OoftRoDUGqgJ5eG1c2heA7S6zi81UAL2Og2NAg6k4J4A7gHQAOPw7uDDrGOkI4nt7E82qDFcxwNT4MVaBXDGzAn0ah94T3SwxvlfiQzwPAsLSrOJY+Dou7SvbFOem8xAoFlOtdrqYF2lOxZDi2Fo4yDCI40p3qvGASU3joh6yh87b7HRTYPo2u6Dp6Xz9Z+Bf/cLPJaDUgZUHmTswhaM8uKUZvQS20HWYiB5yoKgHrn8tcHaAMQ3A1BBRFOkBHevxJ53OPoEVE6PErM+ms68ENQGYSvOoEi/BZ6RZlRBAmZcxQOUDO+5xHkw3ZIujffjV8fE5EIL5y00zDrA821IaWpjFyAqFfQOUUzvI2CJvawl3/fNfep56VIA2GKXgPGeIPHWA7hZH5M+73/1u/gMzx1J+uWzr0LCWi7a2vGiNyr715TJ29fIFO3fmtPX2IH6pl6X8nf2ibe8VbXV903Z2i7ayus7jTUxP2zPPPkunPlKW0HoU5idoZleWVxiSD+azifJ8vWb1WpVh+VeuXLGzZ8+wlJ+weGDFw/XCmL3U7Iz5gcVCiGZQm1qw12QSw+x69y03JEnnqXeGWESV6VWyxvUUYNQ9EAM16SuV8ymto8BVN8uosrZ+LjOVADAAqOKNxB7idzJHab8CkWJece0Qx+QyDgeuAoACg3ot9odx6zhiafFznavmJ5YoiNnVWLVIwLkI0AuMY/8YM7YReJamVYyzxorX4J5TowawnjgWdKQ4FhYoOB9to+B+hf0LGHdrfbF/jAGfAUx/8Ad/8Ov/hzAdQToDf8kZSIHpX3Li0pelM/BaM/CpX/i5kHsvBtM1pvgQMHXQ572/ySpl0OKSaszIvS4nO0rRocUm2okijD9IABD91OE1D44IJXG2nGRGpbO0BC8BJDtwC91/AogRqD303ASQHAknEFMdqAhwAHKDq97dXp59KjDqKNu/h6sc+ku8TDFBYpoElhzcoPMSOvOUGXSPnvXIg1W/+1u3brIU6uV6uN17Q/4pWlZ6P3bsBwzUt37rB9n96f79eb6mVNy3pcVFAtOVxXmr7u9Yb97s0csX7ALMVUMD1tPbZytrGwSkYEX3imXb2SvbxsY2webIxLi952/8DbrxUepHPNTyyipPf21+o0BtAAAgAElEQVR1na1QwWrXsSDIZmx6atIevXLFTp0+xcUDQv6TLlxBxiE2FManXN6jnajPDeV5MXpk6KJrqvxYd8QdZMO5j4gh94VAxyAl0BVvI9YOvxMwxdgAmAAOAajA8sVlbbGm2L/AX8yuioVUcLzAM649GEGBRoHL+DMAm0ri2DfuGxwbr5GeVUBYn+O5EhiXzANSAxmGYjCrORAwxfZifwVMuwEtxhNnqYollrse+8Q9i+3EfHaDd2wr9hXjwZwLfMdgGSBU5637W3moAKap+Sl9Pr2VZyAFpm/lq5eO/YGcAQFTBxGhpB+AaMJGBm6L0T0ApgjfB5vagXvhaweOyH30h5ZrK8UM5RiX3x3F5GDU8y69/6TYKkc4Dh5pyAlsrjNCrjNNJAiJYUrDQtvRwz9Quhejq/I6AQjYX7J3cW6Wu6IERhmFRHNSjrFIXsb0MijBNBz71Sp/7kYZZ9VQtr9z57b3cgfw7IEDH+VOd6lDR4p2mYiGwuvQzvPv/t2/x7n78z//PPdX3N+3jY11K+5u2+rifWvVyjbYm7erl9CS1NlMANNlAMy1Ddsvla1YKtvq+q6VK3UanxAX9d73v8/6BgYZK7W2vmHzCwtkgje3tmxlaYWM6cDwkB09ccxOHj9GA1MJ55nP2ZHpaYJ0XgMao/ye6LCVXh6PFxUEWwJ+0XUSq4r9QAqhUnUMonQFcV+phAwQJ62mgFfMpGpbbAdWENsqqzMeq8CbQLDa8QoA6/73e7qetALFz8UQx4Yi7EcAT4BXx9OYlTjQ3VBBrKIAaqdi4GAcP8cY1GY0BoU6DwFyscwCi3i9Qu5lMMPxpC/V+1NVCWwPEK9SP/YDFhTHwX2IsSt8X9cKrxGgF3OqHFZcN2laNV8C+gC/aUvSB/LRkA7qa5yBFJh+jROVbpbOwNc6A7/4iX92wAkfl9rJY6llZuSGdjzaaevJbwOYI0ALD1HldCaghfuK4GxUNkcZXKVdPtxVXo/adQovxpo3Htm7VQZAFOQEB8BlgpvDwX203hnKxxv6G4WGAGJN/czwr1qFnhJaUJcwHJk5wkikxaVFq1bK3kXKoCets+tStVblgxoP/5s3bhpaRiKrlLE7ee+CpJJ4HE8EoxHAx8z0jH373/k7BAA3btzgtohtWltdsd3tTVtbXrC+nFl/IWuPXDhjF86dtaHBAcY/bWzt2Prmju3u77Osv7CyYfUWdLdoSJCx977vfTY6MWnlSo1MIkxP2D/0pasrKzbQ128jY6N24tQJOzY7S0AII1N/X6+Nj48n3YQw72BRY2BEhhtsaciTRa4qFirelAGaW+iMHbi6/tjlHJqPzt3hjCsD5HlPeZtZ6HDZVoGLA+9G5IYqRG4hfsoTAciMh/I5S+RBluIRZ56uwMUNjXptZ+uTRAg32hFch5QKLEIAnhNTUuhMJfDqrW9dG03QDJ11MA/igEnAP+LAmAcMMO6fxTgL1OqGjk17+J1YxpjVdIBcSICf3vcCxrq31JlJMgGBcGwnN74SByQpwPcAovhA2R4finrCNgCrArj4HfYjKYIWl1owSEcrsIpzwQfSIr7jO77ja/1zlW6XzsADNwMpMH3gLkk6oLf6DHzi53/mdU/BWRAvO8cMkzM6eGlAmiH31KuyAeYBNATHO8uS0hV2ldY5gAACOuVdQRSBxlcPU/ICfwi75lP5qyrfH3Zyzgx1xp3474MxCmghqGE9YQB8YiZvGbjxW22r1up24sQpm52dtVu3UZrfSjSS2DfahwqUwpUPQAUGCrFb2DNAbqVSCqDf5xcPbjn9VWL9pm/6JjrzV1dXbW931zv9VCq2t71pi/N3rSfbtly7bo9eumAXz59lJ6lWO8OM0s2tXVvf2raNrW3bKpat2gAjDA1t3p559t02Nj5p9SbA6Ja99NJXPI81n7Pdne0AHJ2pU+tLtVtFpqpc63GrTOkWEVlFhqxQsFq9ZRlEBtXqhoB6RhO1mgYuG52jehE9hu+zYJ8bSV96BzPeZpR6RzRLyHqHKO/6BFGIWb1aZxYrOxGhC1SrRdCPXwLEO9PY6W+P4/T2oa97kBoESYgAoYw+umfEAlJjDF1x0Ftj/3xfwKwWTIAdjbAYToBlX9TEzL3WYlycBFmDA+CoWhFAfFxdUGlc0oKEKeY+nMF1sB2MelFlQnKD2BAm5hb3lMrx2A7XGaARcyEtNa6bwDB+BzCJD4BPaWZjtlVfK0oL+5WeFT/D8ZRritd/27d921v9z2g6/od4BlJg+hBf/PTU35wZ+Nl//n++5o5j/R4YIJbtyE562U7AVGDQH8PkoBIOlSwSaaoABUOVXD8T45loSgNzhYe63PgdScEhQ00C/DuAINarHnZyYki5X5WdxejlQwwVIqMCvUZgmi0Yqvx9AwMEphg3WKStrU0CLGhK8SE3M+ZqdGTELly4wK5A1195hSVzHJMMZHGfQfoC074AADjzsicyQZ966ikG88OJj5L/1uamtZt1K+3t2vy921bINK0327bHrz5CxrQX3bjaLdva3rP1zW0C1FK1ZtvFqq3v7LGTU6G3zy5ffcwGh0fpyl9bX6MZC2BzcKCfQBVue7CNAiT4PDExwW0w/uPHj5M5FTBRmRjzDpaTMUqWtZGxcTt3/oLVGk3+DOkEiLQaGuy3WqVsiwvztry4wLgsxGjhQyVyphQ0PT+XelIyzHKPeztUXA+wpSonl8sV2y/u83cDA4Ouj6y7DrSvF2y3pwy4jjhk5UKSAIYz9KqP73lsQ7afvy9YBZm+dVx7Z3m1LVMdGHklDTQkDpC8ACQq0cHBsGQCfH0EHpMEisC6cpECd1o0BrDRyPullhTtZBuNEFeF8XnElFh4vWckecDCCAYuaDpx7QA8Y0YU1xb7lexB+aa+YOj8w7hx/bGt5AR4LX6Oa6yGCPisjFuAT9w/MWsr2QbeQ9///d//5vxxS/eazsBfwwykwPSvYZLTQzxcM/B//8z//ronTNCZle7TY6A6Zh8+3pPXezBUKH4ruD4YYeimD4BAD/bwhA9ldQ9H7xhcOmV2MTDdA1W0EsqnB0H0a+tLtQ/pG+PPbYCLELQvplSfGw2Ungv22OOP2/j4JA1J9+bu2dLCgm1vblhfT8GmpqdprkFgfbFU9Bihdptdj8B0gp2ixg7MFNpVhs5GPGfoGNHeNfRxP3XypD32+GMEHM8//zxBMI6TadWtUSvb/N3blmnWrCfTpsYUMU4jI0NWrzdteW3d1ja2rNZAh64e2yrXbGuvZJlcwSybs9Nnz1tv/yCBI6Ko/uLP/9wBoLVtZXkpOO0dvAFMAGCAHea5LS5SrwiggTFBI6iMSjLYGbP+gUHr7R+w3r4Bu3Dpko2OjROgLS4u2ObGBlnSSqloq8tLVirusRSNblwOwpT+gM9mY+PjBDuQSwCUgelDYwKA9OmpGRsaxDnXbW9/j3MNkAsNLMASzgkAjk0iAOI4xwjx9/J1ogPNuOsdzSMAasFwJyV6SlggBXBZAe53pCgAbGGBI8YUAFlyEKU4MFItvEO0CHLJgL9JVPqP+Hu/PdvOFEteIIMeFjIaV4fl59E4pm7Tlt4TsR4V84LvsdhRdimuI66h2Ezco3HJXx3J4rJ8t9NekgCF7AMI47oJGOOz0glwHwkI49jf/u3f/nD90U3P9m01AykwfVtdzvRkHoQZ+Jn/6397zWH4Q1BufNdiwhyEB1TMGLFkGkApNako/Ye2k2STwsOZrFJUsnSA6r90TaK3PxUD6z3SX21yigcsU0msE+WYg1yg2wBFXSTYuSTcvxPMD/Ui1JCKjFL0Ec6ur2+AvedPnj5jx2aP2crKmt28fdPu3rkDcaP19/bY5NQUmbn70JNWa9QnqiyPhzQC6WGMwpy0mg063AlSQ1tTnD+Y0VKxxM5KFy5cJDN1+/YtGx+fsLWVZdvd2rB2o2oLczhuxYb6CvbkY1dZyh8c7Ld6w4Hp/OIKuz61MlmrZ3usYTmzLDpDNXgOgyNj1MwCpHz2T/6EzGNfX4/t0vmdJ/sqEATGDGAC/2RikQ5RrnPPvM2xBStanw4ODdv0kVmbmjliA4NDNjE5adevX7drL3zZKmXoVXus3WwSoPcxUgvRW5684GkHPi/7+3sM7cd8jU+M2+jIqBVL+wS4/X0DBMgAUUuLS2RLkQwAgMnOU/39NjI8wmQIXG9vBODaYt2/+AyzV29frzvlpXkNXZHo7m+6oU9mKoApzAN+5/IM4P1OwwdpoLHQaZlLNWLWP8npDfpVldhpWmIcmWtG4/gm/E7Zp3Lp4/1BHItGCA3Mny8mZKDi7wKLKzaUYw5ND/AztTJVCd+1vy6twH6UOyrQi30KqGI7pRNIGiBZgAxY2EZ/LzBv+BqRaVjs4BzB4H70ox99EP4UpmNIZ+AvNQMpMP1LTVv6onQGXnsG/vk/+z9eF5j6w06lTz1kvTORP/RCLBAc9dLMod96yCjNZbwvOsAAjDBeGvW2nnFrUHVmUnmze1Bka0JsgGQFMkhJa5q8BlrAiJ3Vz5U6gHE4mxQDhoy5rYZi2ZDH6SwYztEsR+ZvbHzCZmePWavZtvsL8/YXn/+8Lc7dYx4petuPj40RfOKBjixSMFM08GSyDpRGR1hKhZ6zWa9TFynzC+YMD3TFGgGMYqKWl1f4QAcwLSITs16x9dUla5T3bWZixN777DN0zyNgHxrY7d19W13fsK2dPas2mra0sWOlWoMu/UYrYxcuXbaLly9TkgBG8bnnniMwm56cJJuJkr6YLxliWE4neOx8FkBRPBHmFXmoiBPL9/Ta7LHjNnv8BCUD6Ab18iuv2N3btyyfy1hPPmf7e7s2PTVFUJ8LhiRcK88GrXJRgvQDABkwndDQ4v5BHuzo6KhlmfIQTHjhXoTJSYsV3FNspBBSAXSfsE0s2osSCBr1sATcSGswB2bURLN5QsgQhXEsMKDSWqsJBcbMe5wLN18KUceaAzBVpFrIbg26bEhXOhWCuFKAsUAHG6QsRJd+B7tm1rXe8cKQ42h07mVtg9eoAtEth+FYQ4WC4weTH9IO1OEJ96Hc+QCQYlKVc6p4LYFZ6V8FjjVm3Tcq3ytZAOeB/X74wx9O/0SnM/CWnYEUmL5lL1068Ad1Bl6vlE8glwTXK0fUy5yu6wuh9jQetYLur+NopuM4m6UhBawVyqnqBOSgFsAAgBWRUsi/1EO8o//Tc7mTZ6qoIAe3fAhGho/wBI/ySDumkvB4d6DpJxfK1g6cGUcVdI44b7jY2cGo1bLxsSmbnJwyvPTkyVMEXSjPwzH/yV/8BEvep06dsqnJKStX0FN+6GCnqtA5CswgjgNgCv4YjBvAUEen6HOGsQF8Ib90ZWWZw33hhS+TMayW921rbcUyzapNjA7ZE49eYd4oDEUAheVqzYplAK+2Ndpm5XrT7szdtxu37tCI9OjjT9gz3/huGxoZ5Zx/+rc+zTGcO3vWhgb6uR+xXAITWogAqMpRHRttdH/X6k3qcAGQh0fH7OTps5w3mKC+8pWvmLWadvzYrDXrNXvp2guIjiVzai0ASmdJwdZCogl2HosQB4sOpJxpy9nY6CjNT87sge31PFjMU6NRd9AZunr5feX3VKNR4w3hznnXgFKeoriICKQBtGNb3L+Zth8/XkBRA6pkArwfuNjyxACcWAN3kyTLoZOawOCBuVOsBAEtxuUGrqTtbtBBd6QrcZoAxuTbCrgKWAuYauEgRrWjEe+AbQFVB/7eIleaVZnc8H1sltL+da/o+26mFQszGKZ0DIFkvA7gNnXlP6hPh3RcX8sMpMD0a5mldJt0Bt7ADLx+KT+YP0Lp0x885DQTJkaMKR7SBI80paDUn2VETiGfT4Cpv9KhpphYMpc0dXhZMnijAuJ0M1WSBhAe4HxNYIM89qmTo0kgDe1mZFJRNJQD6fAvHMwBob8+0bfmPHEAJViyf/mCPf30u+zUqTNWqlSsWq3byy+/bPfm5mx0dMSmJscJSACWwPZdu3aN+1R5E4fykrCDJQAMZYDGWkYv8fr4MBboBtGydG1tnePD8Qo9fdZEuX9/xwpoGtqo2NjwAAHlUMgxhdkIzCjCiABSN7e3GaYPzWm92bahkTE7fvKU9Q8O8fp84Qtf4HERDTV7ZIZyBJi5xMoppkil5biEi/ELtIKdhKYVxicsQqBhPTJ7zEZHx63Q02vzC/M22N9nx44eITN75/YtK5eKVtrdsUzoGoa5cv2iOWtKdr1NJz7K9GBO67Uaf9/X6zpSJQZgvO78dxZa7DtBFlIPaDCDxtQBMPaH64bX4PrgvClNCPeWIo7QorXw/7f3JUB2nWeV3+t919raLcuSLMn7Gm/ykngCYUIohsDYJE4yhgQCBJiigIKCYs0kJDjEhASqKIqiiqVSMCQDQxZDSJhstuN4iR3JlmxJtiVLavW+ve7X/V53T53z/d99tzuSt2B43e80uNLqfst/z39f33PPd77zNWD4gav+eJ6rg2heIyvMMGCDExqsCgUrzc/QFsJznf+fKg+2QKsH4rLwejHmltFU85RaFymjcXOGMbD48viseC0n3B5BFmpt1aoQVoul5f34E5EnoOFvjkEFYdcI1TxU1cg3DYIbSnL+PSIJIMhqfBZiPUGe8TgR01fwB1sPrTkERExrbku0oOWOwCc+/gfpEIISVl2ZWeZo+lVWekzxNLjIQJ3yxhJXIUF0vDEk8hwX51zisSAJ0QntuYclXuydlFXn2fNCl8L1vSSbCC8V1qZsElR2QcxyKBGfE4pu8pvmRpZGvqqrUvn39GxLhhVRHTMG1nd29di+fRfZzp27raGxYMPD4/a///en7PDTh+0tP/D9dtttN5Ok4CKLmfb/+q//mk32AcGLkif+NzqYgQ9L0fBVpk79IMa4aKPDGVYAKKbo5vecT0yWmjNwNcze6u5oM5srW2uTRylxYlYjfKRlm4dUh5GZMzNsCGpubWVJHXFSyC+dw3QnKIJJOYb/D1YAlNYRUcXxsgWzjvaOzEcY5WVOgEqKGpVH2BI46nLGGptbSeZ7qJbusK7uHvc/NjSwJA/y19XVwcioyfFxekiPHD5kU5Pji8ZuYv/8PAExje70apsQ1jI7gxiqNmtrbSPBi9J9kKLIK82Xtn1sbnVimd8NeWQE8GPjU2SxLrii19IMP6yX2wFK+D+ddCVPNHN3QVZTSR22jAIUeN+3uBnzmyzfrxjxi3POia6PvIVqGl8Z+UsJEiR0iZiG6hq5sfwMRsg/rTYpOSM3Zjh+7+/p1hEqrXj8vA+uaIZinVLf4jMHDPE5hWKKRqm4oQqCmX0GcT7P+fS3qKxEOgJv0MpO5umrxgjdpmb7oR9663L/M6r11zECIqZ1vPk69NcGgT+89/ezTuiqEloNIc8UzETicDHlz3Cxi7nw0UGcGiNw0ckurElBcr9etEi5EgsCgDgflPpwgcr7S8EV8F74imYPfI8LIUhL+DLjMUs9dM43qqTUl+zkGeQjVJ9o2uEFmx3zXjoGwcOFGp3lmzZvNUQRIYsTHflt7e32yCOP2ec+/zm77PJL7Wfe+x5mmT722GN25OgRm5yYsJ6e7kRGnPiEXzJITXtLt81OI7t0juSrODVlGDk5MjrKbv/J1NVM8pEigpoR1D7vBJjqVVIF0WDDHNdUknai4aoZW9uZrOCYsTwc1ovkTQz12jFrpIezsbnJOrrarburO5Gm1KjU2mLj42MkKPDIhucTDVPAb8uW7STPSBS49tprSXSxjeB0pWn4T82OHj1K+8DevXvt2tddaw89eL9969GH6WeE2ohJU50dHWyMgq3Ab4AQno+yemNSohttFtFajf6+3vzmmZ6cHpY80KFm4pzFDUCosX6sXmcHuQQp5A0VsE0RUUmUTI9B1qwr3vE4KqqJ1PF1UlwTzzOstaWF51remxrl9KUKplcOPNA/o9+p+TDUVvhnoRZDwW/vaOe6qJYi2J6k1M+zCPcPghj2AloBmAaQKgT4LOA9k+obPtn4nDGiK9e45TeKHgeXVT7wnsmTCxILkuz4edUh/kZUldk5ftZbqFg38n//2w/+8Gvzx02vKgT+AxAQMf0PAFlvUV8IfPQPPpTNpndiWm3e4ASdXHE9m5iTpurEhZHl9kSe/ELvCle6cla9lkmMzX6fUzihVvFCGj6+VHJnyTLHEDLikJGHRMCiG9kZx+JNzCtGLAt7VBDm2oOQROkS3+P9mzDPHB3HaChhoHurnbdtu23ZutVGRsbs1OnT7NA/cPCgTU9PWsEqtnnTRlu3bh3fd3RslFOY8B5t7fA9eqNVECAQgeLEjPWu3Wht7W12+PBhO/z003b6TB+VUkQwLfLjIi2gMmdNDQVrBwEEscDUJBCrlA/LmKs0wSiIkStqICHIF/UMT/5v2mNGYWWkFSSt2pQ2t1CxhYZ5qoXtbW123rZttmFDr5WmpkhKSbRJPtxvDBWtq7vLxsaKJPCXXXaZ7bton61ZvcYQgjA7i4ajWWaB3vf5++wbD33D7vjvd9hFF11kX/nyl+zJA0/wdUEc0f2PhABMiMJ5AcUUShsalubnoQw30hqAfXYyl2460q7jNWKaEc/RLIrLJ2+FKs+bHGbzumKJ88FVa7+pgfqPcyVK2HlfaKjHOPezhieee8mLjRsOjNlN52W8RrXhaXFeRJ6o5huWcP6z3J+sLvB7hpqONAE002Ht8PYijSDU+Qj/Z9MhGq2w94n40r6Cz1fyiec9n9G17+esk/yIi6PloKHAKkl1ylWcYwXuEW8g0mcTN5CM78LwA97E4kbMbRZxPMD/rW+9o77+6OpoVxQCIqYrajt1MLWAwB985PcyxdQ9hblQbxIaL0Oma1Q2nz4UqUUeyTRGlIpdjiDGRY7e01yHP5U8XqQaSLxCqWKwfhoVmX8t55tVIlqNfHIkQ41a+j3VXZRngyAmFQg+VFwwUV7GBZ+EtAGTimbdc9jWblZotPGJoh0/fsJuueVWGxufsL//+09ZsThNH2vfmVPW1owJOM22bdtWrgMK8O23v8HOO28bsxtduAwy6Rf6yy+52rq7VtlnPvtZ+8w//ZN38re2elk8dZLTz4hsTfwbajFeqIKAeG+OClWUJCl1VUPl8nJ0qG9gSnGPEGTI7QvsOGd2p9+Q+JSkFEGEqVLsR1uwyYlJzBG1HdvPtwsv3M1GI5C42ZkSyQgJL5XxBStX5tkcBmK6cdNG7vbg4JANDQ/Znj177PTp0/bJT37SRkdGM1K1b89u61232iYni8Qd6ivPr/k5elB5DlBthzfXO/WxT0WOy1wckRS+2HyzXNwswRoQmbdszAMxBdFP5XWeh2WPU8IX/attbXzviFWiXYLqM7CC19TBhYrpTVsNJNBogIsc0zivw6OLtWGvl6qmQVrx8xg04BFt1Tn0gQXWMzw8zGYwKLOI/sJa8Tz/XPnIUBBDNOkx5g12hLReoIn14bVJ9FODIjNUcQ4hHiumvaWSP/y9XDsUdVo4gF3yuuL8yXm1oeziPMTjMGYXNyWRJYvPGiwtnNiFyU9v0UjSWrgWaA2vDgER01eHm54lBM6JwEfu+eASYprKfakZKDrYM0qTmougJuXL5yRei4ipE6cgj0EwPerJ/WwkW40pjgf5lVl8jTfUxBz7fKxUolhJ6ctHWeVnnSe1J0dW8+QY78NRiqncCyLgPs85a0SGZEszL6IgblCi+geGmGN55ZVX2dR0yT772c/Z2Oi4tXV2UDXsO/WCdbS32eDQIKfrvPGNb7Tv+743WX//GVtYyAelp27wxkYqpk89eci++tWvsSy7cdMmGx4Zoe8uPIjeOONNWcSpsdlzM5MiHJhnzWFZFqw331S9ty6rho7sozD9ZqOhwffRfZnNVNeAT2V+1ioLyPVEhmubWyAqZetsb+c0KzR9Rfd+2DRAqotTJXpid+3cZdffcL2tW7suawJDdNYLL7xgxSKIrjd4IcVgfm7Whof6fZIRCXKaHrawYC3NnkHqZM1L9vBnYj/Q5JUXx6Pz3uPJfDoUjoVfVJPneSw43vA68rYrETTHE/YPJ/7h7/Qyu3tHQfhASANzV1xdJcX6sPIZZNZOTTGCywvs5k1TMcVqbo7nCb6iCx7rCotAfFjxfhxpm8bagjB78oCf30htwL/xWmhyw2t5Xu4Ui+1IcID6zsSJGKGaItKIcPXjw31n3itvCD39YKntIP5N9T53PFEJwHPwPj7cAHFYflMLclqZ9RsYrBGE1K07GE3bZHe+TTmmukQtXwRETJfv3mnlNYrAvR/9cKY2OpEJ5dEvUHFxqSqm7hNlaTJddfmTYAhpDjlUl7jw5lWs6LLPl0WpcLrMWY2dSoqVl3LziqM3mUQIfxAI5x6pVJ2IVkAexxXUDIoW1se564ks4KIPXynL/Gk6E8qhjU0tNjNTSWorIwDsyJFj9thj37K+M2eoBqERaeOGXtu1a5cdOfIMVTiQ085OzIf3DnKoTLhwI3x/oL/fBgdGbGp6xokYyBD9oq6MQfnC5CiqmGnqFsgkOv7bW9vdlxo+QXh3U8QPSEkMJIDqiP3BMcyWvbwaYf+uCKLEizGgQcrRle5d7oxBalywOZtjOT1uBmLqO3yesC1s27qVXlqSM0JTsP6BQWK4b98+NiV98YtftIcffrgaDj8/5/aAjnYbGx1j2f7qqy63tWu8JI3yNEq+s6USyXhzo68b/6FhCiSI5xXVypTyQEtIdaISLRkguYmoeyOON87FhKZMhY3SeyL/ToqdwmMv8lOgqv7TXFRZIrBLvaR8LMlZNEP5ZyYGFMTNgHfkVwdMBHFj6RtB+MmWED5rkurUQEi1k+/T7L7pZDvAgQNDh8QHFuTHmzqRZsIqm/miCSusPHgPnK/4OW4CZmcjyQD5qjj2dCakc4NEOZ0lPP+8qzB33sD20cTBCkxuwNCHcjklWawWMa3Ra4OW9fIQEPqutaYAACAASURBVDF9eTjpUULgZSOA5qezEThcVnhxc8qR4ms8Foe+z8UWuew1qPJEp28K7A51qTG8bUtkLpKEXCC+X++c9bqXz7vXF5XxnYlmy3BCUfWXerJUNRfVf1WNYmKsVSK/UH/xuzn6DOcYsO/EZIHxTOXyvD3xxLft+IkXbM/efXbppZfZ8PCIPfLoIxzpOTE2QgIKHyYu3Fu3brGrrr6KJAoXYKhHIEaYfPTtA98maWpqamVDUORVZvPbC7ACzJL4oekJitfmLVtIVI8/97zNTE+zucpnkkPlbLS2ltYU0VWwbVu32cjIsJ18ATPovbzc1NrKDnysBYHmKPtymlN3Dxu5YFnAa42OjDEFgPuVxrOmie7VkHreFMyzNLtmzWq75OKLbcPGDU7iEhkEAcd6QcLQ7Q9F7/jzx+3Z556lkgjrBI4RxO3C3RfaJRfvtZ4uTK2qkNSADBGjRgwlaPNcVzTBVcr0m4KkIkrLG37chpD3bkbjHH3EmNleKvHciLJ8qJ+ef+ue20h9iO+j257d9DQRpE9CnGfx76Xd+FnjmYf1VwP3I3/X/ZV5tTvIZmTa4ve0liRvKc9N7B8mheXOYRDXIM5t7R1s3Ms3gZEEpvGr8RnkFCsQW2AMkk+bSdxYprI8p2S18AhxnsWkKJw3/jlzRTpuRqnGJv8oPpPRmAhSHZ/DhoWClWdmsyit+BuB8/FH73rXy/57pQcKgVpDQMS01nZE61n2CHzsD+856zHgEhVl0FBR42LKC/7M7CJimPeaOmf08nD46/CzpnThjC5jb1rxQPII9XYPnCu3Tiy9/H1WEupcNSOsi4hpWj/VpbkUZ0VVr+qjjPIuysKec4ku5aqHE+XehsZmK82UrbmpxXbt2s3YpW88+BCVT8yEh9/yyQPfpjrY13faOjra7Qd+4C30U46Nj1H1m5gYtyefPGjHjh3jMYFwzM1h9GnO/hDNXg0NdsHOC+y6668nIRgYHGR5H0QQc+UnRobZ1f7CiRM+lafRxzoiaxOY7dl9oVVmy/bM00+TrMEHO1qctLY0D31ifILjVd9w+xvsttteb088/oSNjo4R//D1Qsk81ddnlZRiQOWN++R7BdJGj2WhwdasXW0X7t5la9eu43FCbV69ZjXXBpKLYHU0QCEW6tizz5Iwg6ji2FCKvuaaa2xD7xqbKU3lmrqcCmI/QUnR8OTd3lDeIl3AY72ifO/nSlInOfnLsQUB8tzTgnt4s4llrhj6jZST6miYCuU9s0OERSKV9GOGvSuyqXM9p9hn52Hu/i1+lt2kpVGdQajD/4l9wPkOdTxyRdE81NHZyWaspVWFUGHh7YXqzsYvPC6lWYDMAgN4TbFW3BjAn4rjbu9os+bWJh8nnCwM3nXvDU4RIeVZrZ6OUSnjtdqyz3bEucVNINYMfy32K4L5sR4mOGRRW01O2tF42NJsd73rx5b931EdQP0iIGJav3uvI3+NEDgXMV36dosyIangQN1yYhC5kPEcevPYAAWVyNWVqLvS1pZXaFI5kD40hNCjpMrsyObq/PE0vpRKF8hKkDh2pkfJcHEnPn7uGakzVDPhi4ssSVykqyTbl8b80gUE82NejxNijxDyKUYgkt3dPTZZnLKHHvqmPffc84y6Qpf52lWrbENvr+3dt8+eePxbLG//tx/6IRJiqIdHjhyxgwcPkLihIYUKE4hWE8qlVT9j+BfRaf3Od72TROqRRx7ldKmJyQlbs6rHRocG7fhzz9rgQD/XvG7tWtu4fj075mdLM/R0gnwdfeYolUAopbMFs8HRERLXkydP2aZNm+0nf/K9VH5HRkbty1/+ih0/cZw5pL29G+jDhDo8NlEkmaDvEh5E7pvnVAJLEL7m5kY2fSH7FN5C+BZPnDjBsauYY/+tx75lDzz4IBuC8HuQFZTvN27cyJxWvNe111xp27ZsYtOTk0l04XtzFVRTYAh1EBFSq1f38CaA5LDQkELzEfeEmwv3lHKwQ0uze0RT0gLJVTaxbPE4XFf8YI9wW0N4SvPfR9h+3HDF+ROELG7G8p8BRnVlhPU70wN405biyaLpCgo4/c9ovMIEpqREg9yFNxjHCqWUN3ts4EIzUhO9rd605GNb4RnG+mZmZ3h8MYwgvKgwazDVIVflcIsDbgZ9L+J4Y/wsbuJaWuA5dptAfIUFIrDEv6GI8xxE2b5csSb6mH2gAH7n9pJW+5G33fUa/XXTywqB1x4BEdPXHmO9Q50h8Ecf84D96gU2+UxzaYXuGaOOmf7XrCHzHla74eklTfPJ8zCSO7Lb1xtRvLM5xcyQ8eIC61N9vInEVR/3XHon9tm+QHCZlchu/5RDmvIqoxy/6MKZCG21xJ/SGFMHO4gOVcKEB8hsQwMU01n7+tfuZ9boTftvsYsvvsQOHTpsjzz2KMlZaWrS2jFrvneDjU+Mswx/zdXXkDT39/fbwScPWv+Z/jQlyPFiIw/zWL0RDGwA+Z0o3aP0vGPHDrv+uuvsxAsn7Nlnn2Nn9cTEJD2YA2dO2dzslK1f3WEb1nbbtVddYqt7uokZIB4fm7KTp/ptZHTCrNBsI8WiTUxNkQgOjYzYlq3b7Mff/R6S1sPPHLWTp/tsdGzcTvedsTNnzqRxnSAVHjCfdYhHGkBS49g0ljyUGMd69TXXUKHFTcXY6ChvCjZt2mRdnV3Wf6bPHnn0UZtC5325zMgjkJ2enlV28/7rbP3aVfy3N9Cg6QfnQsXa0zQm4AyCvKqnOwW8m80k60DccPjNhBM23hCl89X3089x2g1SakSUo0NtBSEEOceNTMp58oiv8hw9rzhnSRobG32AQjKc4LHeOBRRXClmCT5fjrZFVNYMS+ihcMY5xgatbM2IdXIrTDWhIkU7+e1fFmVVbW7zRQDziHOKLn5OGEu2DI7WzULvnRC79zt85G4LdWLpzXZBTCO/Nca+xmPc7uDe3sg1ZaMW8l3TDQ32lOkWvDFIFY4wrMNe0dpqd7xNpfw6u+ysqMMVMV1R26mDqQUEPvHxe1P38eJSqF/c/UJZ9eRVPaaFRDIX+zqrnczVC2d0h3uwd5CB/EjFaGaCChsNHYw/wiJAWpvQqf6dX/SGMj3Ap+/gK1NsUsZmYpker5QIbhbYn8tR5fGi8anBA9w7O7v4nGKxRPUQpfwtW7bSh3rixEl6TFGyBEEZGjjDEZ4x2vLSSy61iy6+iP7Tpw8/TXKKizWjieiZ9aYSzAUKPyEIKUrbUBVRboWieP7553OSFCYmYc3FySJVtMmxYWtYKNva7jZbt7rLrr/2CluzqtuAGMRMNGsND0/YyOiklSrzdryvzyZKmNpTtMnJKVvX22s/8iN32PjkpH3t/getPDdvxalpJg5ACcZ6YUkA2XHSX8iifYB5qIUoN4NY4DFQ7fbv32+dXZ0kl2f6zpCAgrDCeztTmrEnnnjCzvT1MX4KpX34T9EktefCC9iZD/WU5V2o5bxfgeLpE63wxYam1PxE5RyKcxp7G1FM2APcAFGZT5Fafg6Ewlc9h1259mgtnh/ZDYn7L7MmKIySnfexsjhmZM/iKxr4wq8cgwD89czauzpJRoEHpibhh8CV/lj6jKv5pDzVk8oPX2c69TPrSeYR5TAAP99BXnFOQd2ErYJe3Jgklhq+QEahpDKWLamU8VpV4gmy7iBRZU4ToPKfJ/yeuaRIrUhZulnMwxL/dnwWcY5jQSC0HJmaBiWwGSv9/cCev/Pun6iFP4VagxB4VQiImL4q2PQkIXBuBD7+sY9mE3MYwp2uKtE9z/zDpIpF9z2bJXDxD3+nX1XTmyxRdSKyKQWW0/vnvoCsux5XRXalZyHgfpHmhT8U0LMcAlQoNGiB6KEMHGNNQQxQCqUvNTq2s+gonwa1uHfL/wUqUlmYZ8keiuWqntXWd6bfHnjgITt48EnbuGkz/33o8GGbwVjPeSiqDVaemSaJQxMQLrRYx6bNm0gi4d9EaX79+vU8JmRPgngitB7lVpScEZnU29vLkivilIaHhu38Hefb6lWr7eixo1QXQVZKU9P0klZKRSvMz1pb47x1tzXa9ddcYat7uqhKQXybLS/Y6PgUien0bMXGy7M2XiqRVGGCFcaFvvktb7HhkTH7xjcftplyxcYnJjl+FXjBwzoyPMI1Bo7hdwQBBPFbvWpV1vAUEUYg1m0daKZqsy2bt9iqnh4qsE8eOGhDQ4MkPMXJSdu8CWX7FhLu88/fbtdcfbl1drSmCK9G6+7u8pGyJJiRiWs2X0GHOEL2XcktNDRlxDLOqygvR4i8WyVC2kxd6qkRLOKKsAcgd97AM5d5MKFAookLRBpqNt53aHCIFgWQvJghv1gxTfFUhYL1rF5FlRI3L1CSGauVvK9sgErVgmq+qFtfGFeVPlMRZI//jT1IPDv7vDG1In1eeB7HRDaQv5T4ELm38TFyrzNK/fM8L6CSepA+iG6KcEv5qe7Triq72DvssfuSqwM14gYihnRwXHHZG7baW53M81hTIgD+DTX1XT8mYqpr1PJFQMR0+e6dVl6jCPzhR735KQhcFv2Umh2yZSfFifFGyB9M/rmzk9N0Xc34gBM/J46eFcnpOzlMQExJG5ivmTJOUx7lOSr5NjU1nZQndDG3khyyvJ+bBhS+1Dz8ofIuNQgswPPW3m69GzawaQcxOZjwNDA4zHGaa9auswMHn7SjR49RTRufnCDpmK/M2sjwMIklSAWI2rbztrFDHgQGihkikkJpYwl8DvFMrSQ5W7ZssbVr1jCI/sCBb5MMbt26lUo1GobgnRwdHWF5fFV3t1mlZIW5WWuolKy1Yd6uv/oyW7d6Ff2gEOumShUbGB6z4fFJK88XbLpQsMmS+wxRvkfT1htuv936+gfs6SPHbLo0Y0Mjo1SrL7hgpw0MDNoTjz9Opat3fS9VXBwnG4RaWqyrs9PLvGkMZ5w/sDqc6T/D0v3Q4CAJNSK0du/axWzNp556iioqsMA5gNeEUtzUsGADA6f5O3hVb7zxJttx/nZ3YyzM08aAmwCcc3heBLSjK5++0lSidrWvOiAiFNPwP/IcbGri+2JP3OPo5Ao2EqzRFWBEbGG6UYOr4qWSbVi/gcePcbEYsxoNSiBWDIpv8WlijrETuQrUzcgNTUp53JThRgPPC6WXqmvq6Hd/Z/qM5G7g4CeNCCySu4iiQvf8DEaVYpJVkycqZDdiPqoWijaVaExYo2/VPdehkHqSQXhiHce4OYyIqyC9UO7xevRlJ7xBVvF6SFvAa4LIt7Si4coby+bKnvCRTyPA64Pg/uhdd9foX0ctSwi8NAIipi+NkR4hBF4RAn/wkQ/l/KXuI40SpUcZJfqWI6YgC1RyEoGMkntcyOICt5jUeimw2qyE31Zn2fsEnaq/NRTYELsy9TQaoHJTadjZHL5Blm8bPGM1qaUxBSnU4Dg+D1JP3lmQLChFra3Wu6HX1qxZa1PFaYbrP3/8hM3OlK2js4sh+M8/f4IKE7I44UfsaGvlRRnxS+iQB6kF4UJzFNQ2TH8CUUHTD4kYmrtamq2nu8vWJAKMizzWd+DAAarHIEijo6MkeHhPEJmR4SEqlU0LFWucn7W5qXFb29lqN0Ix7e7ibPny3IKNjBetb3DUJqZKVrFGG5st28yC0W4Av2xXd4/dfMutVEnhMR0ZG7eZ2bINDQ3bpZddzhioBx940E6+8IKtXbeWHfeh2KGMy0gnkLc0zQc3BPg5jnFgcMh6e9fbhvW9JB0kfyj/NjXa+PiEnT51ygYHBrkWNro1Nlnv+lW2Yf1aPn58fMx27txley7cRaKK5if3G5MFL1LzmppaMiXPszpToH6afBTl/CzrNnlM8W9XLFOkUxrsQCU2KcJQtYM84pyNcarPP+/EdPXqNbwRATlkpi+U8zQxCj5gqLBdPT02j/+LefNZ9FnBJzalkaccGsA1hK3AByvEVCVPRfBIqxhRGv5eYIRjn2YMV5tP8krDBHwU6YKVZmesvaPDA/+RccqYKc85dU+r+26xV+EnZhbsnDcj4ucxUtU93V4pCHU5VNGoWOB32Evc0PBxGISQSGlYKmgTIvltsHfe/Z5X9DdLDxYCtYSAiGkt7YbWsiIQ+NAH37+ou5Z0MYWMR/d8Nls7V65vTt7OuOgyhinNyA4SmQGUmGs0pFQzIavvRdIYDDen9gS5yCtF7PhNCitD6JMy65XR5CXNTTrKk0/yG0ZCeSwOvodaxoaNxiZr7+4ieQQJABnF5KdTp/ro0+vsxM8XqNRGMD2mGLU2w3vXRI+ol4URb2XspEc8Ezu+GzAisp2KI4hyd2eHrVnlk3mgYuGiDgzgS33wG99gtz0628/09zNeCdmkKH2vXrvKWgrz1mwVW5iecGJ69ZW2pqebjUIgpkPjE3ZqYNiGJ4o2M29WLjTbZKlEj2plbt66e1bZTftvtrGJCTv41GGW8tn0MzdPCwPI9cGDB22wf4CNRlAVoQLCOsHzgxO98iVcJxkg4iBA9CHSmpHC4BHHNTfnZHTOyR9eE68Nst7V0WptrU1MFoDytm79Ok6YKs+iwci7xH32O8L5q/PgkTnLZqI0jjUbBZB80eErpnWDJMzVV6p8IInM1XUbSkacUmYojgXrZ1NRsoXgnGDMVc8qnjOl6Wk+BuNkcQMCsoebk9WrcR602NRMKZsUhddHWR9NXMAiU89TVJM3IlU/AtGs5TYab1DC83jup0oCfu5+zQVrjiEHyabCIQWYAjWNm5EZ6+7pZo4rslKRJAHFFDc/kX7B4Pw04MHH00LdrDZIRXIFzmOP7nLF3NVqkFe34kSyRmTsuso6z/fhyNakKnsDYBMJrJqfVsSlpG4PQsS0brdeB/5aIfCB//Xbi7qXsyaRlB/KyUPIHw3vGy5YyCNMZTwv5aFzHrPgkyKaum6d4KYLfxqvWbX7pdGTiQRnns/oik8HTN6Q4qaoKsFEmS7O4X2l+pV7b5AFHw6ZUgRimk9SgF0VdmUYVADqH163XDCbXVhgBudzzz1n/f0DjMZhRmQBqlgjCRrIXWtLm3UirL612cqYi568dCztL8x7swejrxqzeCVv1ElzxgsFa03xSCAsKNP3nekj8dl+3nYSm6uuvJJ+VBA4NA4dPvK0da7qtObCvLVYxQqlovV2tdnNr7vKVnV6pmqhsdnGpkp2on/QzoyM2WSpbAuNrTY+Oc2GI8RedXR12Y037WfD08DwKEnKyVOnmUEK0orGq6NHjtjzzz5nu3bvZul+dGyMpA6qG84HJAcEMQsFGvs9OYUGrVYG40PBo9LGiK8GH2NKP7CX8qMxpqW5YAtzZU7KAqGh0kYy6oH6LK0jN9cWrDN5WLmHaPhB6ToR4PBgAmcnowiKb+UQASibwNIJqVcBWMZOPuQYe4rFxlStjIDj9XGOzGNf3Y4CXyZuMKanp7gG3HTg9XHTAsLV0dlhxelp7j/D8mEzyaUYRONR3GQFccW6QPqiCpBZUXLDJKJZMNIl6MNG11uonrAVUNHEDcE8BzXEZDHYU+D9DIXUw/49UYCjXmfLJN0RL4VjiXzbKPfHzwLDWA9vPKFCkzD7vrk3dd5aUqMX/s0JZYUG3sR1dHTKY/pa/XHX6/6HICBi+h8Cs96knhD4vQ/8bnWmenaxhn/N/WcRvA1iGr5QqFiN6eLu5fukPqVmJThEl6qu2dSmXMxUKFos72eE1Junsn9nk3SS6pU6eqm8JB+cz972aJ5IEQABYjmfxLi6o0GUsx/zvXmJtQVchJtdxQGZqFRALJvZ6Y5gcfg34cc8fbrPnn76GXvu+edYpsdI0gt27LBLL7uUKicIEkLqh4aH2I3Obu6ZkvtRU2nUKnMG1RlrA5EDGR4cHGTU1HXXX8emoUsuuYQ/g9/0kYcfsSefeco613db0/ycNc+VrWGmaJtWddnrb7iWWaqtbS1WWSjY4NiEHT8zYAMj4zY1W7E5a7axCZCmInNam1tabf/+mzk5qXvVWlu1erX902c/R8vAhRfusc2bN9s3H/qmHT58yD2mHR1UJaG4hTKMY5qanvJu9+TtxDkCRRmPCUKKPcG/QVLR1ESCyTzRJk4XQmd+W0ujlabh18WM+SIxgGKM0aflcoplQrNOY6O1pYlEwLWMwQf0TXq0Fb5A6MOL6SokOvt9yleE68eNTfw+usRxQ0HvZRqCAAJG1Zed7TM+0QjqMfynrBA0cr3YRPgp45yN87C1oz2Lf3IiGHmwrjbifCABTMH4PiXKPztOOqMJsOo3JWEl4Use03R684YtVRpIzDmIwDNymYWKz01aA8v5KTM4bh79I+fJHOEbBfmGko6fYb/ca+o3dPzbwKQLb2bE85lXCvKebriwHqireH5HW3vmp2V1hFPWfGzsT73vf9bTn1wd6wpDQMR0hW2oDuc/H4F7PvxBXhzc45lK4anJJDpxWUZluc5LzrzAI8aHc7qdhET5nhfV1BQTsT14DMut0TAVpXe/kmYX1Lgw5olp/B7vxfUkn50nCHg3clayTXaCINOhqPJCTYXXmzpiMk5cyP35yFldsEJTExVD+EShgLF8agWqSCjX0mNZaLAjzzxjjz72mPX3n7FnnjlsHe2dtv3880lMQRqKxSkqiuh8BuHyZhP/8td0Phz2B3oF533c5vd935uY7wnShYPsWbXK4G28//6vWGdnsxnIWmXWbKZkO7ZstjfcfKNt3riRxzg2OWV9g0N28syADY6OWbE0a6XKgjW1ttnw0KjNzELxXbBbb3sDx61296y2tet77W///u/YOb9j5w678MLd9sUv/ZsdffZ5Kn5VohSZlUkhTx3midajy8YKc7hpce8mjjk6unG8OE+gMoN0RtoDCV4TBjbMklx2d3XZvr177Oorr7TKzCzJKc8QhMpj+MGcjy2l4tropIskKWEbZXqUjUEW8VgodCBmcQ5QHU2+SZKsFLAPVTOSHOLcCUWVnswUOZbloy6ACDczxoq5pskaEHm9hsiyRPgy0piamnxMrd8zRYQa3pOl8USyqe6mFIv8jViU8p34OUHlzV0EBifvqHus02ck5aCyKavsAf1tzS3+WU7WhvDiYv1dPd20kEyVpvkZw7AHfJHQpqapKnmuetEjYYBZxGyIwnOgwDphjelano1qVEzf9vb/8Z//h1ArEAKvEgER01cJnJ4mBM6FwB/ee0+menmgfTUeKkqFcZHGa7B8is7oNPaQiin+S6Mio+uWBCFdeVEq9OYeV2VIZJI6FAJqtSnKU7jjdZnLiElAKXYHLwLyFjFATgbSBTx3EQeRiBzv8MiGmkr1N70HG0VIePHfgjW2tNjWLVtt67atvAij9AniAfUIpXYQEJSaEft06NAhO3nypI2NjXI9Pd2rSFxRrkdKACOeSsivjEBzqGSuCoZnEBftap6RE64777yTOarr1q3lMaBMfOLEC/bFL/6zNRQqNg/vZWXWmucrtmPLJnvdFZdZV2cHCcDYZNH6h0etH3PvJ4o2Va7Y5PSsNbYgPB7RPU1sgLrhxv3W3NJOe8KWbdvs0//wfzhCdfee3bZ79y5Oa3r8wAHuVb75JRRfb4Jxa0Wm9MHiUWiyuYpHEKHBBxh4k1MjO7XXrlvHJIIYiwk/azMIZsWD7ZFTum/vPnv9rbdQlZ9PjTMF3IigLJ2RygabW/DyejS+BVFjeRwKei5fM3636FzOEWs2PqVzulriT5WDROqoONI+4KV2HBseiw5+eEdB3pA4QK8mzitwxZxK6jdI3vmO57ri6P+BHMImEiQxuvL985TGhCaPKW7ySKjTTY7vSbrB847FVLGIakF18IVbA7wagvn1tLCUvbRfjZQq8Dzm34P0h8Ox9BsO+K3jxiKioTgtilOs3BKAL9yUMfYrrdNV1+qNDo67vb3D7rjzHfoDLQSWLQIipst267TwWkXg9z/8Ab/Y8oLRkF2omNGYLirhO/USHGmll6GdYbpvL5Xzg6Bm3lI8JjU1RbkxfH6hFGWNJ3ERzFkDokyICzk8jnhOdHvHe2YKbcpapGe0AqLhs8O9rFydXhV5rbioMmtxFk1OZauAQLW0sAFo94W7uZrIqqQ3bmbWy7nNzSReaJBxBchJDYLTScimpm16eoble2SBokkn1EOosCjb089X9vD1GBCA32G+PIL19+zZww58xBVBVULQ/pe//CVrKMxZqThulalJa7E5275po+05/3wDZcBai6UZmyjNWHFmxqbQ6FKeswlkri40sJmrta3DJovT9rrrbrCubqiybbZz92779D/+HxscGrTzzj/P1q9fZ88/f9yeff55jz1KZd8o38bNRajVDE5nVzxwcC8lHgPCE2Myvfmrg4QK++e44vt2ayosWANTZAs2XSzals2b7bZbb2GEFhRSnmmUHnGz4yQ3P8I21hPkM5qZqEzjJiqNoI3Hxc1XkO64KYropoyYJjUWJBMe06xiEGQrVRLcn+qKPuwNODbcPDUjrSHG5yaFNnyY0U0f05mWTqqK8zVuAGKimgujVf+039i5Oh1WgrAqhP3GP0PVCU2hLqNhig2A8IOihJ+8ulg/otCaW1u4n/g85f27+CiFNzX6IWNiGz6T+Azg3IYaC7IOn683bjm59T8bfgOM3931jh+v1T+PWpcQeEkERExfEiI9QAi8MgQ+/Hv/ixcleErxv9GM4aX51OGeut2rpcaUKRnTlFIJMTrko0M/SvdUXpNqtljpjBJgeOpcTc0uvkkNZWNIpUJFCWQTamRkV0apk2XINA4VRAnPASFh0wkUmzQ+0ZXYBr8Qc456Ut2ovJkVGr2Uj5ikvr4+jvHERRilYVy4QTiYdZmeC1sAL9xUBl1FRIwUJkWhG5qRRLAcNIAke6c6vXjhXWSHtJeCMcf+6NEj9Jy+/a67SGox4nTN6jX27QMH7KFvPGDt7Y1WHBu18lTRelqbbff2bVRNZ9iANWszc/M2O2dWmluw6XKZ5BTl/Inp7ONiTwAAIABJREFUkk2MF625udXGJ4pUTHs3bKKKesP+m+xL/+//WV9/H8ni0DAiqoZ5E4DUABDJ8GFGbFCQulDIw2+IAH9GDqEpKY249NI0/L8edwTPKlW+QppchFL0/BybwRAXBXwu2rfPtp+3jWQLXmEoqRFfFOcX3iO61rMpTXjdNA0KqjlKyFxrihEDccLPQAzzDUBYP/Y2qgR51RSkb6Y8y99DFeRUKHhns9K/56PiZ763bskAmS1HMH0aIhH+W8YoRRk+lfejiSiqBTjO8MiGMhyfQbcjeDoFlcrk8+X6Q+XOqaqxT0FS+XkHsYbdIsVC8TOUCCzWDmLKY0yd9P7ZLBALJ/f+eXVF3QlnrC9LEGhE+R4NVM6bXQl2aoznA6d3vuvdr+yPlh4tBGoIARHTGtoMLWVlIMAc0xRFEyU+92JiXncjyUVekSIBAYFLJCNUmezKgxiYpGixnBoB4ek9IroJF3dc8MMfB+9hXFzZAJLyVMNjSmKR/KtBQEPBi/JokGqOzYyBkouyVvPlTlfh/ELspU26QAsNJMAYy3ni+HH67FiG7uy0wYEBO3XqFJVSNPPAX+hZkHOc7FQqzdpUschyNWKDkNvp40TnqaKyOxylX5SAQYTQ4Z5iftAIhDL/mTN9tnv3hfa+972PXeqnTp22rq5Ou//+B+zIM4ettbXJpidATCetvaFgV1y01/btvMCmi5Mkt+PFKSqms/Pmaul0ycanpqw8j/J62YpFjB6dITFd37uJqQO33X67/cu/fsH6+k+TpDz66CN2+vTpNMves1m9zJ2GH6TxlD5a1WOcmHtZqZDAV8mrTzJyZbqSKamuYns5nFYMnGtkn47NmtWr7OKLL7KL9l3E7vxo+PEytJNc7q/3CmVfcZ5G+Tz2NUgm/g2ihZsCEsgU48Wu+aZEcqMJKOXlRkUANzgxVYqnSS7SDGoxjr1684FoqAqniKFhDK+N46I6jvdMpfisaTAmkeUHBKTPUL45Cd+T+HF0r0c0Re5o5ADzPGZUVJlTsjz5AAo1uvE9xN8nOzVba1Mzb6gwjYv+5qRuslKS7DnePIXjQxqG3zXScpBuZj1/1SOtoikK2HoUVDs/vuzCz2WkxnGAqCJJ4s4ffdfK+GOqo6hLBERM63LbddCvJQIfu/cjvMiFAslqfWrCcLXkLMQU16fkawuPZ0ZAs05iV1FCHcl7SRlvE00r6QLoF7Wqpy/z3gWJSOoSFZpGD/x2FcgvzlFSDEV0oTLnOZXJn0fSfZYgfo+58nXCYwraExfY8B3igo2LO6wE8JU+/PDDHB2K50A9nZ0tWVd3t/Wu32Dn79hhu3butLVr17Nk/4UvfMEeffQx6+zooocTKi4u/DO4eLeg69ubobyTGV3os3bZZZfbe97zbnZCg9gi//O+++4jSVtYKNvk6Ig1zs9ZZ1PB9u3cYVdctI/jOvF+/cPDNjAySmI6X2i06dmyDU9MWKkMVbZMi8FksWTX33Cjbdy0xcbGi/Zfv//N9vUHHrATLxwnCTl0+Ck703eamMZ0Is8t9cxMrB+NXSB0GN86WZyk7/aKyy83OAphSUCawPDQEC0S3oQT/kzvbMdzEUO1vnc9M0ubciM1u3t6bNPGDbZ27Zp0M8KTMuOgBZb+G8wqYS1Z7F0Oz3FYRlylTw1ubC5KbDafe5t8n67sOQXNmpCSTzS7icncKbgJczXQPc3eqe6e6IotIHqKM+qxt26Twc0DiB1sDUE6o+ko3hv/601xnoQRNwTVURDpL0LEsaWxvZ4U4Ocy7S3pM0PlmMqoT3vCeYbPZktjM327SBygpSBFwuE4eVOZUiM8hN+b93hjRV90dPFXUzTi7wgeyyoDAv8Rl5ZyUfNKaSi+sKn86NtETF/Lv/F67dcWARHT1xZfvXodIuBd+akZIkgay66urOT9peFtY55hal5a3KiUy2XKNZ6E3zQaZUIZZTkUZd802edsxDTKhMxFjIDxRfE67ndj6lMaRQp1dX62zO7wICW4EAYZhtKZb8SKRhO8CKazRwJBlElZvsT0nLZ2niEor2N8pROYBWtvayUBQcMSiCqijGZnYTtooh3g//7ff7Ljx09kTT9QtJpRHkd/84JxChRwhNKE311zzbV2993/g539IMDIyvzKl79iPT2YGlWwydFha6iUrWmubLu3n2dXX3YJpyKxIWdunsR0rFiyKUyLGp+00alJm4IndqZipdmKTUwU7brrb7QtW85jRusbv/d77f5vPGhPHXqSk4pOnz5lfX2nmbzgcT8euB5kxD2ergJi7CjWdeONN9obbrvNGtikNMcYLdggQJYRzE9VMZEbREQhEgoqM+fOJ28zboJCDXR7gwfUu1IXqV/J7rFQsOYCMkyrBIlNWIlgxcCCfGk+88amgPrIM/XOe+y8W0riK/OkJo9p9lp5YpvLRM2iyFI+6uT0FJVIVBBQEUATG9bLpAJaS5z85jv3o+Qe1omY9ET/a7phDJXSKwSRHeqk2C0L1ZxWXzNS0JqyRInwBM/BfoKGslw1gooskivwGUlNX7H54c2N1IGcWJ0g88ZFrCmqGPEcfC7oYWelBP5qj5aCqvpjP/7eOvzLq0NeKQiImK6UndRx1AwC+ZGk+e5r95ymS1PuYp2pPEl98d4n74qnypNTbHCQMY0pmkBYakwXZhABKGf4jxfiRBCy18xdMP36ny64SW2NRisSplBDU/h+M9RSXicjmCllpSargXcVJ49cqHVQbaM5I3ntuFGp4xhNHSBKKONHeRMl+Jgchd6cKhZNJKtgBQcOHLTPf/4+htLDN8r1NhaswtJyUzaTHWQPZO0nfuInbMOGDfbss8+ypA6V7fHHH7fu7k4kEFl5espK42NWKU7Yxbt32lWXXmwlBNu3ttjqdb02OjllA+jKL07ZyPiEnRkesrHJSTZhlcvzNjY+weanbeftYFbr6//L7fbNRx6xA08eoAewv7/PTpw47g0qaYa7TwGqeghBNNjg0thoV155Jf+DR7QbHlyUy1PXOo4/4sK4z6n0G4kFOB+YG9vams1eZ6m52bu5gW1kQS0UUiA+zbxmLYVm+CiyoPy48WBKRPJnulKeivC5RIggsdyvFMgfZGrph5Od5jkfNgmrc7DsfI8mvewsxRjTSpk3BCiXo8sdHegx/SgIYPVmLVkUUuNfenlfSlJ7Yw8yMh4aMoZhoPweJD01F/kNhY8ZxRfeE95a3GSh1N/U0MByPhTsKN/HseNcZf5p8mbjtfBceGbx2CC8VTXXz32PicKNVpqwBqIKhb2EOC0nrXguzh185nEeve9nf6Fm/h5qIULglSIgYvpKEdPjhcBLIHDP738gM+qx2Sk64qkSIg7HVT184aIC8sTsQ5TKc6VDXohy/rWzvS0ubJEL6fmNEfPk4wxd8EqetUQ4WI5t8rI9Luq48LFLfG7eiXAQyaRABSnB717sK1QiJ9JVy0E+jD///Hx2ZZVAu9K2MA9/oQeuwx0LdRBrxPG0d3aSwTz++BP20Dcfou+0Dc1TULUKDSSdHuZf4UjTO+64w27af5MdPXLUjj17jJmTKOc/+eSTtql3nRXKJQNnm56cMJst2UUX7rItG3vZ+ISmqVVr1tnIeNFOYIxqec5mKvP23Asn2QhFf+kM0gfMtp633a6/ab8NDQ/brbfeSosCFFMQ05HhYRvs77fR4WEeC0kIeT2YtyuUIFsgovv27LUbXnedbdy4wYoTE9bZCV9hXrmr5tT6fHS3A4Qn0vfBG2PCp0gC5r6FxTcsJJhOCklyClAR0w1UKqNnN0acLe/eyCCsJHvpZI5mKZaXuRep8Se8o1VviJ8GKEenxh0qqzlzKysAnC3vPsy4OWlAJSApzYFJrA/ldcaopffFOlHiD3LnfLQ6OQ3/xmNDeeYoVhDE+QU+LzzY0VwYFYFQgvFznGOxn1AsY1qZB+enz0u6GcSNg6vXC1mwPjyqsGbQ6Zs+r7QNsBqRzpO0Rz5AAR357jkGEY2KgPtNMQHNUxnu/rGf1N9pIbBsERAxXbZbp4XXKgL3fvRDiwlhjGjkJBdcPH1aDb1zuYalZvjUIqQ8jZ3EhR8/Y1B5+sqK+7lSO5WcJcQ05nTj4semmPB6khNgtn0DL3QkN3Pe3c2LMd4nkRpcpPOq72JjQXUHGFOVWQ2qPtRzkVI+M5Ehf5WqcgeC0tKEJiBXgKjE5SwEEPfQAANO9+Shp6h8orxtIBbNUIr94g/cens32G233WpXXX21jQyP2DPPPG2jo2Mkr4cPH7bOtmZrrMxYR2uztcGfWi7ZpvVrbMe2bdbd1enz6GcqNl6ctvHJkpUXCjY2MUn1dGJq2oZHELg/w+lQ5+24wPbffIudOn3Kbtq/344ePWpPPPE4m1E62lptYmzMjjz9DOOr6E2k0uUZmMAOJGPXBTvs9tteb1s3b7ZyqcR8W2SLRgA+/ZFLNiGU7Yx4pT3Mblgi6SF5GDPlk8kOiZiS6ru/M8rvVOKTpzKfIBDNZTEsAiVtV/+8gQg3Eyhb45yFKhrroLJL8uUDA6ACgjyGF9tH9aYxvMkCEB5TWkMwthTkLqnOnoEKddZvhMJ+giMJawvU04gj42kWwyfS98COsVyMrvLPnzc7zXH91ZvISLeo+rY5HYtxWx7on+WXps8Z1fDkjcXrsbGNlY30WcNzaFGYZz6rf07hO/Ubi9hPnP6eR7tAXPGZBXbw1OLL8UufopRy8fa77q7VP49alxB4SQRETF8SIj1ACLwyBD78ofc71Ur+PL/CVPMGq23P1fnyoHWImXHlw2dtR8U8uu3D6xbh+q445jx8EZSe/H5421DT8H1kVbJpxGvk3kDCruQ5euboEUzleJICjlx0JQnl47N+odkoxf04OXXy5NFYVTKw9LlOpvMsq2p1YOx4IjFcTpZd2YhaLxVCVwEb7HRfnx08eNDODAww3B4EBxdxKFQge2giQkc+LuaHDh+yE8dPcG/gNQUxXdXWZNOT49bR1mxdbS22dWOvXbx3j3V1dNjAwID1DwzZ0Og4Q/WtEZFVFRuZLDJ4f4Q/L7ER6rzzd9rtb3wjFdPXXfc6WgYeeOB+m54qEtuhgX579sgxkvDO7m6Wu5GpigQCKNevu/Zau+6aa5gxOp8yK2dmpq251XNMQxmMhpd8kkJgG35K33sngfiiese0A0wLqpaFw+Ppp6jHfiUJ18vUzFJ15S6UR5adk6oIhRDDDyKwPt6PajDOuZRPuqTZ352WbOAJJTjLfMjixkLdxB5H0x333mKaUyKL6aYI1YjwpIbHORqXgunl/a7xGQ0M4sYuyvc4j2KyWTwv1EycVyCLSIYAMYRtIjJbqXTOuyrKRjdi4E19Wd6re2uyRrRpeob9Rizbr1Cao4Sf4rRCjcVr5b98jZ4YIGL6yv5m69G1hYCIaW3th1azAhD4yD0o5S/+8vIqSn9oUEiNIfSHpXgalPNJIHyiU4Rmp06p4ArJh5YIB5Ua72LJFNMgMMh0TGVD99xV7QMkAxH0n/JMQXJAjtrR9QvVLAgvlUcnptU1fQfF9GzLrJmmGrwf5f2zbSvJcTqGrJTLqjJGnPpYRy/voswbBAYEGU0kBZKCxjSSEaX5p48ctSPHjtrY2DjjmNAAhWdDyXvLW95imzZt4qSpY8eO2eTEhL1w8qStX9VtqztbrDIzbS2NBWtcqNiGtatt147ttnb1Gj5uYGjEioiFKsHfOEuSOlacttk5TOypuHI6NmHnnX+B/dfv/34bHhmxvXv3cpLVNx9+yCbGx3gsI4ODNjWOGCEPqS9OT1Pt27pti11xxRW2betWNsBNjo/Tp4jOesy1RwRWeC8jgD9IVaY2JpITimMohkEoYyACiWlqjPMO88WKKTNi05jZPLH9DgIUXgEzpgkAaJAw/IdjypqPYnpSKL1BxqAUVjDNqDqpKcr6HkmVyu4pAYLHiwlJ9MdWczvZgBcVidSMx6lV9Kr60AAS+lwKVtww5huNqtYHf643FSXil14/39CF1wURhlLPKKc0HphqPaoPjahGtJGM0i5QqRAb3lRkNgtvLMO7VBY8HswPvGrDCGLsfzcwCMEnPUUKQNyk+F75zSfOfXXlr4ALSR0fgohpHW++Dl0ICAEhIASEgBAQArWEgIhpLe2G1iIEhIAQEAJCQAgIgTpGQMS0jjdfhy4EhIAQEAJCQAgIgVpCQMS0lnZDaxECQkAICAEhIASEQB0jIGJax5uvQxcCQkAICAEhIASEQC0hIGJaS7uhtQgBISAEhIAQEAJCoI4REDGt483XoQsBISAEhIAQEAJCoJYQEDGtpd3QWoSAEBACQkAICAEhUMcIiJjW8ebr0IWAEBACQkAICAEhUEsIiJjW0m5oLUJACAgBISAEhIAQqGMEREzrePN16EJACAgBISAEhIAQqCUERExraTe0FiEgBISAEBACQkAI1DECIqZ1vPk6dCEgBISAEBACQkAI1BICIqa1tBtaixAQAkJACAgBISAE6hgBEdM63nwduhAQAkJACAgBISAEagkBEdNa2g2tRQgIASEgBISAEBACdYyAiGkdb74OXQgIASEgBISAEBACtYSAiGkt7YbWIgSEgBAQAkJACAiBOkZAxLSON1+HLgSEgBAQAkJACAiBWkJAxLSWdkNrEQJCQAgIASEgBIRAHSMgYlrHm69DFwJCQAgIASEgBIRALSEgYlpLu6G1CAEhIASEgBAQAkKgjhEQMa3jzdehCwEhIASEgBAQAkKglhAQMa2l3dBahIAQEAJCQAgIASFQxwiImNbx5uvQhYAQEAJCQAgIASFQSwiImNbSbmgtQkAICAEhIASEgBCoYwRETOt483XoQkAICAEhIASEgBCoJQRETGtpN7QWISAEhIAQEAJCQAjUMQIipnW8+Tp0ISAEhIAQEAJCQAjUEgIiprW0G1qLEBACQkAICAEhIATqGAER0zrefB26EBACQkAICAEhIARqCQER01raDa1FCAgBISAEhIAQEAJ1jICIaR1vvg5dCAgBISAEhIAQEAK1hICIaS3thtYiBISAEBACQkAICIE6RkDEtI43X4cuBISAEBACQkAICIFaQkDEtJZ2Q2sRAkJACAgBISAEhEAdIyBiWsebr0MXAkJACAgBISAEhEAtISBiWku7obUIASEgBISAEBACQqCOERAxrePN16ELASEgBISAEBACQqCWEBAxraXd0FqEgBAQAkJACAgBIVDHCIiY1vHm69CFgBAQAkJACAgBIVBLCIiY1tJuaC1CQAgIASEgBISAEKhjBERM63jzdehCQAgIASEgBISAEKglBERMa2k3tBYhIASEgBAQAkJACNQxAiKmdbz5OnQhIASEgBAQAkJACNQSAiKmtbQbWosQEAJCQAgIASEgBOoYARHTOt58HboQEAJCQAgIASEgBGoJARHTWtoNrUUICAEhIASEgBAQAnWMgIhpHW++Dl0ICAEhIASEgBAQArWEgIhpLe2G1iIEhIAQEAJCQAgIgTpGQMS0jjdfhy4EhIAQEAJCQAgIgVpCQMS0lnZDaxECQkAICAEhIASEQB0jIGJax5uvQxcCQkAICAEhIASEQC0hIGJaS7uhtQgBISAEhIAQEAJCoI4REDGt483XoQsBISAEhIAQEAJCoJYQEDGtpd3QWoSAEBACQkAICAEhUMcIiJjW8ebr0IWAEBACQkAICAEhUEsIiJjW0m5oLUJACAgBISAEhIAQqGMEREzrePN16EJACAgBISAEhIAQqCUERExraTe0FiEgBISAEBACQkAI1DECIqZ1vPk6dCEgBISAEBACQkAI1BICIqa1tBtaixAQAkJACAgBISAE6hgBEdM63nwduhAQAkJACAgBISAEagkBEdNa2g2tRQgIASEgBISAEBACdYyAiGkdb74OXQgIASEgBISAEBACtYSAiGkt7YbWIgSEgBAQAkJACAiBOkZAxLSON1+HLgSEgBAQAkJACAiBWkJAxLSWdkNrEQJCQAgIASEgBIRAHSMgYlrHm69DFwJCQAgIASEgBIRALSEgYlpLu6G1CAEhIASEgBAQAkKgjhEQMa3jzdehC4FaQmBoaMjuuusu++d//udsWX/913/Nn303X1//+tft5ptvtt/93d+13/iN33hVL3X48GG788477Zd/+Zdf1nrOdix44yuuuML+9m//1vbu3fuq1vFyn3Su9QYWS1/na1/7mu3fv//lvjwfNz09bb/wC79gzz33nP3N3/yNrVu37mU///3vf79hLa/0eS/7DfRAISAEli0CIqbLduu0cCGw8hAAofrzP/9z+53f+R2bmpqyn/3Zn7Xf/u3f/q6JHIjQ7bff/orJFxCONb397W+3f/u3fyMZe6kvkC58XX311fZbv/Vb9u53v5vH8IUvfMG+9KUvWUdHx6smySC9jz76qH3P93zPiy7j3nvvtTe/+c2LsPuzP/sze+tb35qRSKwT6wFhx3H+/M//vP3RH/3Ry8Y7//wXW8zS18a/P/e5z70sLF8Ka/1eCAiBlYWAiOnK2k8djRBY1gjkiQ4UuType7UHBiL367/+6/aBD3zgFal68X7f+ta3SNTa29tf8RLyRPvVPP9sb/iP//iPtm/fvhcljzjmP/mTP7Ff+qVfOue6/z3Wdjby+3JAglK6Y8eOV3Wj8HJeX48RAkJg+SIgYrp8904rFwIrDoG8sgmS+ld/9Vf2wQ9+0H7t137N/vRP/9T+4R/+wT7/+c9nJBOP/83f/E1705vetKgsHKV0APTTP/3T9sQTT1Axfd/73peV0uO98BiU+vF1NusASNQ73vEOQ7kbZeuzfX+uMjiei6+wI0SJ/Yd/+IftjjvuoD1g6fdQL7G2kydPGogflGMQ61/8xV+0n/u5n6PVAbaEcx0P1gLssNZz2SDORtbxnp/61KfsQx/6kP3qr/6q3XDDDfZTP/VTdvfdd9sf//Ef8ziAU5T98Rof/vCH7cSJEzYyMkL8BwcHeUybNm3KcI/jwWvDxrB9+3b7yEc+Yj/zMz/DG4XA5PHHH8/wj33Fnh85ciRTnFfcCa8DEgJC4DsQEDHVSSEEhEBNILDUl5knm0Gkenp6bHx8nKVnkJdbbrmF5CtPAPNl4/Xr1/P3KFHj5/jvne98J0vsQY7uu+++F1Xv8iQOxOvv/u7v7PLLL7fJyUk7duyY7dy586wE8FyKbxBiqJ4gaxs3biRxBhHEv0FYQcZgG/jEJz5Bshdl71CUQer+8i//8qzHA7L3YkrmudaVV1CPHz9OS0V3dzfXh/Vs3ryZxxzHC8w/85nP2D333GN/8Rd/kVkl4oYCJxWUZlgflr52/niAR+xfKNuwOkAtx/sfPHiQ1o7X2pdbEx8CLUIICAETMdVJIASEQE0g8GJ+RfwOKiEUuiuvvJKKINRUEDCUyIPYwD+ZL/8vJZXwq4LsHTp0KHs+FMkXK3sv9WHi9a+//nqqiS9mNThbqTy/niBfINqwGYAgh7qK4wHpDQIeZDCvKOP1X83xLFVxY/PzP8f3UDDDcwqCCDIM/OGXheqZP/b8uvD9xMSE/cqv/EpmnVj62ijj4+YApBU3ClB5l+4V3htWhJfy0tbEyatFCAEh8O+GgIjpvxuUeiEhIAS+GwRerEFp6e/w7yBr0R0OgoOvaObB93gcvkDwguyB7IAQhdqK34Pkgaz+4A/+4HccQv698Rpf/epXSYhDVYSadzb/6NkI4LmajfJED98HYYPiG+QQ3+e9suc6nhcr45+L/OdV1FgLCCG+j/cHMNGYhmMP1TNPKPGYpX7epa8dSjWU4CDWUHnzNxuf/vSnM5L+3ZxTeq4QEALLDwER0+W3Z1qxEFhxCLxYg9LZfrdUgQuyiG71IKbhU4QnMq/OgRB98pOfZHkYZBQldZC+s6mmZ1M4o8M+T46XbshLlfGhEOaPIU/KQPpA2KJEDvURa8WxhUqM9wvymj8elLtBmjds2GDXXnvtovL32RTcKPmfi3Tm15g/3nzzUv7nZyO+S8v4YYWAXzVILN4flgvcQCxNMlhxJ7sOSAgIgRdFQMRUJ4gQEAL/qQjkszXPljV6NrKT96Pmn5NvpPmXf/kXejZDMQWhROPQRz/60Swr9aqrrmKzD77O1vgUa3vve9/LZh4QMpDEIIYPPvjgd+SS5teQzy3NN2RBefzYxz6WNfVEgxXWgDI3SBuei/I53hvHCIUYjVf4Hj+PzNf88Xz84x9ngxSIbz6zNVRlNBPlv/DaIKdQKPHaeH9YCNBYlSeIoeLG8eI10OSUb1jCz86meuePDY8B4Y4s1/hdHqd/j7SA/9QTWm8uBITAd4WAiOl3BZ+eLASEgBD4TgTyHlHhIwSEgBAQAi8fARHTl4+VHikEhIAQeEkEvtvc1Jd8Az1ACAgBIbCCERAxXcGbq0MTAkJACAgBISAEhMByQkDEdDntltYqBISAEBACQkAICIEVjICI6QreXB2aEBACQkAICAEhIASWEwIipstpt7RWISAEhIAQEAJCQAisYARETFfw5urQhIAQEAJCQAgIASGwnBAQMV1Ou6W1CgEhIASEgBAQAkJgBSMgYrqCN1eHJgSEgBAQAkJACAiB5YSAiOly2i2tVQgIASEgBISAEBACKxgBEdMVvLk6NCEgBISAEBACQkAILCcEREyX025prUJACAgBISAEhIAQWMEIiJiu4M3VoQkBISAEhIAQEAJCYDkhIGK6nHZLaxUCQkAICAEhIASEwApGQMR0BW+uDk0ICAEhIASEgBAQAssJARHT5bRbWqsQEAJCQAgIASEgBFYwAiKmK3hzdWhCQAgIASEgBISAEFhOCIiYLqfd0lqFgBAQAkJACAgBIbCCERAxXcGbq0MTAkJACAgBISAEhMByQkDEdDntltYqBISAEBACQkAICIEVjICI6QreXB2aEBACQkAICAEhIASWEwIipstpt7RWISAyU8tjAAABuklEQVQEhIAQEAJCQAisYARETFfw5urQhIAQEAJCQAgIASGwnBAQMV1Ou6W1CgEhIASEgBAQAkJgBSMgYrqCN1eHJgSEgBAQAkJACAiB5YSAiOly2i2tVQgIASEgBISAEBACKxgBEdMVvLk6NCEgBISAEBACQkAILCcEREyX025prUJACAgBISAEhIAQWMEIiJiu4M3VoQkBISAEhIAQEAJCYDkhIGK6nHZLaxUCQkAICAEhIASEwApGQMR0BW+uDk0ICAEhIASEgBAQAssJARHT5bRbWqsQEAJCQAgIASEgBFYwAiKmK3hzdWhCQAgIASEgBISAEFhOCIiYLqfd0lqFgBAQAkJACAgBIbCCERAxXcGbq0MTAkJACAgBISAEhMByQkDEdDntltYqBISAEBACQkAICIEVjICI6QreXB2aEBACQkAICAEhIASWEwIipstpt7RWISAEhIAQEAJCQAisYARETFfw5urQhIAQEAJCQAgIASGwnBAQMV1Ou6W1CgEhIASEgBAQAkJgBSMgYrqCN1eHJgSEgBAQAkJACAiB5YSAiOly2i2tVQgIASEgBISAEBACKxiB/w+B442jj8BD6AAAAABJRU5ErkJgg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o-RO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57400"/>
            <a:ext cx="5638800" cy="4916880"/>
          </a:xfrm>
          <a:prstGeom prst="rect">
            <a:avLst/>
          </a:prstGeom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5256" y="2057400"/>
            <a:ext cx="6206744" cy="4916880"/>
          </a:xfrm>
          <a:prstGeom prst="rect">
            <a:avLst/>
          </a:prstGeom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516843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094B5953-BE2F-4368-AB34-8400FDCF3C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4116" y="98474"/>
            <a:ext cx="9156986" cy="74004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4969" y="2438398"/>
            <a:ext cx="4038599" cy="4814457"/>
          </a:xfrm>
          <a:prstGeom prst="rect">
            <a:avLst/>
          </a:prstGeom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562" y="2438400"/>
            <a:ext cx="5276850" cy="4814456"/>
          </a:xfrm>
          <a:prstGeom prst="rect">
            <a:avLst/>
          </a:prstGeom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52400" y="838517"/>
            <a:ext cx="11887200" cy="1361911"/>
          </a:xfrm>
        </p:spPr>
        <p:txBody>
          <a:bodyPr/>
          <a:lstStyle/>
          <a:p>
            <a:r>
              <a:rPr lang="ro-RO" sz="2000" b="1" dirty="0">
                <a:solidFill>
                  <a:srgbClr val="050505"/>
                </a:solidFill>
                <a:latin typeface="+mj-lt"/>
              </a:rPr>
              <a:t>42. „ Achiziționarea de utilaje și echipamente pentru servicii publice desfășurate în Comuna Vânători-Neamț, județul Neamț” </a:t>
            </a:r>
            <a:r>
              <a:rPr lang="ro-RO" sz="2000" b="1" dirty="0">
                <a:solidFill>
                  <a:schemeClr val="tx1"/>
                </a:solidFill>
                <a:latin typeface="+mj-lt"/>
              </a:rPr>
              <a:t>– M4.4</a:t>
            </a:r>
            <a:r>
              <a:rPr lang="ro-RO" sz="2000" b="1" dirty="0">
                <a:solidFill>
                  <a:srgbClr val="050505"/>
                </a:solidFill>
                <a:latin typeface="+mj-lt"/>
              </a:rPr>
              <a:t/>
            </a:r>
            <a:br>
              <a:rPr lang="ro-RO" sz="2000" b="1" dirty="0">
                <a:solidFill>
                  <a:srgbClr val="050505"/>
                </a:solidFill>
                <a:latin typeface="+mj-lt"/>
              </a:rPr>
            </a:br>
            <a:r>
              <a:rPr lang="ro-RO" sz="2000" b="1" dirty="0">
                <a:solidFill>
                  <a:srgbClr val="050505"/>
                </a:solidFill>
                <a:latin typeface="+mj-lt"/>
              </a:rPr>
              <a:t> – finanțare nerambursabilă : </a:t>
            </a:r>
            <a:r>
              <a:rPr lang="ro-RO" sz="2000" b="1" dirty="0">
                <a:solidFill>
                  <a:schemeClr val="tx1"/>
                </a:solidFill>
                <a:latin typeface="+mj-lt"/>
              </a:rPr>
              <a:t>60.771,89 Euro</a:t>
            </a:r>
            <a:r>
              <a:rPr lang="en-US" sz="2000" b="1" dirty="0">
                <a:solidFill>
                  <a:schemeClr val="tx1"/>
                </a:solidFill>
                <a:latin typeface="+mj-lt"/>
              </a:rPr>
              <a:t>;</a:t>
            </a:r>
            <a:r>
              <a:rPr lang="ro-RO" sz="20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ro-RO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FINALIZAT</a:t>
            </a:r>
            <a:r>
              <a:rPr lang="ro-RO" sz="2000" b="1" dirty="0">
                <a:solidFill>
                  <a:schemeClr val="tx1"/>
                </a:solidFill>
              </a:rPr>
              <a:t/>
            </a:r>
            <a:br>
              <a:rPr lang="ro-RO" sz="2000" b="1" dirty="0">
                <a:solidFill>
                  <a:schemeClr val="tx1"/>
                </a:solidFill>
              </a:rPr>
            </a:br>
            <a:endParaRPr lang="ro-RO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1898" y="2438398"/>
            <a:ext cx="3352800" cy="4814458"/>
          </a:xfrm>
          <a:prstGeom prst="rect">
            <a:avLst/>
          </a:prstGeom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190207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094B5953-BE2F-4368-AB34-8400FDCF3C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4116" y="98474"/>
            <a:ext cx="9156986" cy="740042"/>
          </a:xfrm>
          <a:prstGeom prst="rect">
            <a:avLst/>
          </a:prstGeom>
        </p:spPr>
      </p:pic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0" y="838517"/>
            <a:ext cx="12115800" cy="1361911"/>
          </a:xfrm>
        </p:spPr>
        <p:txBody>
          <a:bodyPr/>
          <a:lstStyle/>
          <a:p>
            <a:r>
              <a:rPr lang="ro-RO" sz="2000" b="1" dirty="0">
                <a:solidFill>
                  <a:srgbClr val="050505"/>
                </a:solidFill>
                <a:latin typeface="+mj-lt"/>
              </a:rPr>
              <a:t>43. </a:t>
            </a:r>
            <a:r>
              <a:rPr lang="ro-RO" sz="2000" b="1" i="0" dirty="0">
                <a:solidFill>
                  <a:schemeClr val="tx1"/>
                </a:solidFill>
                <a:latin typeface="+mj-lt"/>
              </a:rPr>
              <a:t>ÎMBUNĂTĂȚIREA  SERVICIILOR  PUBLICE  LOCALE  ADRESATE POPULAȚIEI COMUNEI   PRIN  ACHIZIȚIA  UNUI  BULDOEXCAVATOR ÎN COMUNA PĂSTRĂVENI, JUDEȚUL NEAMȚ</a:t>
            </a:r>
            <a:r>
              <a:rPr lang="ro-RO" sz="2000" b="1" dirty="0">
                <a:solidFill>
                  <a:schemeClr val="tx1"/>
                </a:solidFill>
                <a:latin typeface="+mj-lt"/>
              </a:rPr>
              <a:t> – M4.4</a:t>
            </a:r>
            <a:r>
              <a:rPr lang="ro-RO" sz="2000" b="1" i="0" dirty="0">
                <a:solidFill>
                  <a:schemeClr val="tx1"/>
                </a:solidFill>
                <a:latin typeface="+mj-lt"/>
              </a:rPr>
              <a:t/>
            </a:r>
            <a:br>
              <a:rPr lang="ro-RO" sz="2000" b="1" i="0" dirty="0">
                <a:solidFill>
                  <a:schemeClr val="tx1"/>
                </a:solidFill>
                <a:latin typeface="+mj-lt"/>
              </a:rPr>
            </a:br>
            <a:r>
              <a:rPr lang="ro-RO" sz="2000" b="1" i="0" dirty="0">
                <a:solidFill>
                  <a:schemeClr val="tx1"/>
                </a:solidFill>
                <a:latin typeface="+mj-lt"/>
              </a:rPr>
              <a:t> </a:t>
            </a:r>
            <a:r>
              <a:rPr lang="ro-RO" sz="2000" b="1" dirty="0">
                <a:solidFill>
                  <a:schemeClr val="tx1"/>
                </a:solidFill>
                <a:latin typeface="+mj-lt"/>
              </a:rPr>
              <a:t>– finanțare nerambursabilă : 60.891,44 Euro </a:t>
            </a:r>
            <a:r>
              <a:rPr lang="ro-RO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FINALIZAT</a:t>
            </a:r>
            <a:r>
              <a:rPr lang="ro-RO" sz="2000" b="1" dirty="0">
                <a:solidFill>
                  <a:schemeClr val="tx1"/>
                </a:solidFill>
              </a:rPr>
              <a:t/>
            </a:r>
            <a:br>
              <a:rPr lang="ro-RO" sz="2000" b="1" dirty="0">
                <a:solidFill>
                  <a:schemeClr val="tx1"/>
                </a:solidFill>
              </a:rPr>
            </a:br>
            <a:endParaRPr lang="ro-RO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362199"/>
            <a:ext cx="6096000" cy="5105401"/>
          </a:xfrm>
          <a:prstGeom prst="rect">
            <a:avLst/>
          </a:prstGeom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62200"/>
            <a:ext cx="5867400" cy="5105400"/>
          </a:xfrm>
          <a:prstGeom prst="rect">
            <a:avLst/>
          </a:prstGeom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22224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094B5953-BE2F-4368-AB34-8400FDCF3C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4116" y="98474"/>
            <a:ext cx="9156986" cy="740042"/>
          </a:xfrm>
          <a:prstGeom prst="rect">
            <a:avLst/>
          </a:prstGeom>
        </p:spPr>
      </p:pic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38100" y="830049"/>
            <a:ext cx="12115800" cy="3277820"/>
          </a:xfrm>
        </p:spPr>
        <p:txBody>
          <a:bodyPr/>
          <a:lstStyle/>
          <a:p>
            <a:r>
              <a:rPr lang="ro-RO" sz="2000" b="1" dirty="0">
                <a:solidFill>
                  <a:srgbClr val="050505"/>
                </a:solidFill>
                <a:latin typeface="+mj-lt"/>
              </a:rPr>
              <a:t>44. </a:t>
            </a:r>
            <a:r>
              <a:rPr lang="ro-RO" sz="2000" b="1" i="0" dirty="0">
                <a:solidFill>
                  <a:schemeClr val="tx1"/>
                </a:solidFill>
                <a:latin typeface="+mj-lt"/>
              </a:rPr>
              <a:t>ACHIZIȚIA UNUI MIJLOC DE TRANSPORT CU SISTEM DE BENĂ BASCULABILĂ ÎN VEDEREA DOTĂRII SERVICIULUI VOLUNTAR PENTRU SITUAȚII DE URGENȚĂ DIN CADRUL COMUNEI PĂSTRĂVENI, JUDEȚUL NEAMȚ</a:t>
            </a:r>
            <a:r>
              <a:rPr lang="ro-RO" sz="2000" b="1" dirty="0">
                <a:solidFill>
                  <a:schemeClr val="tx1"/>
                </a:solidFill>
                <a:latin typeface="+mj-lt"/>
              </a:rPr>
              <a:t>– M4.4</a:t>
            </a:r>
            <a:r>
              <a:rPr lang="ro-RO" sz="2000" b="1" i="0" dirty="0">
                <a:solidFill>
                  <a:schemeClr val="tx1"/>
                </a:solidFill>
                <a:latin typeface="+mj-lt"/>
              </a:rPr>
              <a:t/>
            </a:r>
            <a:br>
              <a:rPr lang="ro-RO" sz="2000" b="1" i="0" dirty="0">
                <a:solidFill>
                  <a:schemeClr val="tx1"/>
                </a:solidFill>
                <a:latin typeface="+mj-lt"/>
              </a:rPr>
            </a:br>
            <a:r>
              <a:rPr lang="ro-RO" sz="2000" b="1" i="0" dirty="0">
                <a:solidFill>
                  <a:schemeClr val="tx1"/>
                </a:solidFill>
                <a:latin typeface="+mj-lt"/>
              </a:rPr>
              <a:t> </a:t>
            </a:r>
            <a:r>
              <a:rPr lang="ro-RO" sz="2000" b="1" dirty="0">
                <a:solidFill>
                  <a:schemeClr val="tx1"/>
                </a:solidFill>
                <a:latin typeface="+mj-lt"/>
              </a:rPr>
              <a:t>– finanțare nerambursabilă : 43.860,00 Euro </a:t>
            </a:r>
            <a:r>
              <a:rPr lang="ro-RO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</a:t>
            </a:r>
            <a:r>
              <a:rPr lang="ro-RO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IMPLEMENTARE</a:t>
            </a:r>
            <a:r>
              <a:rPr lang="ro-RO" sz="2000" b="1" dirty="0">
                <a:solidFill>
                  <a:schemeClr val="tx1"/>
                </a:solidFill>
              </a:rPr>
              <a:t/>
            </a:r>
            <a:br>
              <a:rPr lang="ro-RO" sz="2000" b="1" dirty="0">
                <a:solidFill>
                  <a:schemeClr val="tx1"/>
                </a:solidFill>
              </a:rPr>
            </a:br>
            <a:r>
              <a:rPr lang="ro-RO" sz="3200" b="1" dirty="0">
                <a:solidFill>
                  <a:sysClr val="windowText" lastClr="000000"/>
                </a:solidFill>
                <a:latin typeface="Calibri" panose="020F0502020204030204"/>
              </a:rPr>
              <a:t/>
            </a:r>
            <a:br>
              <a:rPr lang="ro-RO" sz="3200" b="1" dirty="0">
                <a:solidFill>
                  <a:sysClr val="windowText" lastClr="000000"/>
                </a:solidFill>
                <a:latin typeface="Calibri" panose="020F0502020204030204"/>
              </a:rPr>
            </a:br>
            <a:r>
              <a:rPr lang="ro-RO" sz="3200" b="1" dirty="0">
                <a:solidFill>
                  <a:srgbClr val="050505"/>
                </a:solidFill>
              </a:rPr>
              <a:t/>
            </a:r>
            <a:br>
              <a:rPr lang="ro-RO" sz="3200" b="1" dirty="0">
                <a:solidFill>
                  <a:srgbClr val="050505"/>
                </a:solidFill>
              </a:rPr>
            </a:br>
            <a:r>
              <a:rPr lang="ro-RO" sz="3200" b="1" dirty="0">
                <a:solidFill>
                  <a:sysClr val="windowText" lastClr="000000"/>
                </a:solidFill>
                <a:latin typeface="Calibri" panose="020F0502020204030204"/>
              </a:rPr>
              <a:t/>
            </a:r>
            <a:br>
              <a:rPr lang="ro-RO" sz="3200" b="1" dirty="0">
                <a:solidFill>
                  <a:sysClr val="windowText" lastClr="000000"/>
                </a:solidFill>
                <a:latin typeface="Calibri" panose="020F0502020204030204"/>
              </a:rPr>
            </a:br>
            <a:r>
              <a:rPr lang="ro-RO" i="0" dirty="0">
                <a:solidFill>
                  <a:srgbClr val="050505"/>
                </a:solidFill>
                <a:latin typeface="Segoe UI Historic" panose="020B0502040204020203" pitchFamily="34" charset="0"/>
              </a:rPr>
              <a:t/>
            </a:r>
            <a:br>
              <a:rPr lang="ro-RO" i="0" dirty="0">
                <a:solidFill>
                  <a:srgbClr val="050505"/>
                </a:solidFill>
                <a:latin typeface="Segoe UI Historic" panose="020B0502040204020203" pitchFamily="34" charset="0"/>
              </a:rPr>
            </a:br>
            <a:endParaRPr lang="ro-RO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06" y="1828800"/>
            <a:ext cx="9067800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6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5740019" y="1483741"/>
            <a:ext cx="1457960" cy="1676400"/>
          </a:xfrm>
          <a:custGeom>
            <a:avLst/>
            <a:gdLst/>
            <a:ahLst/>
            <a:cxnLst/>
            <a:rect l="l" t="t" r="r" b="b"/>
            <a:pathLst>
              <a:path w="1457959" h="1676400">
                <a:moveTo>
                  <a:pt x="728979" y="0"/>
                </a:moveTo>
                <a:lnTo>
                  <a:pt x="0" y="364489"/>
                </a:lnTo>
                <a:lnTo>
                  <a:pt x="0" y="1311402"/>
                </a:lnTo>
                <a:lnTo>
                  <a:pt x="728979" y="1675892"/>
                </a:lnTo>
                <a:lnTo>
                  <a:pt x="1457959" y="1311402"/>
                </a:lnTo>
                <a:lnTo>
                  <a:pt x="1457959" y="364489"/>
                </a:lnTo>
                <a:lnTo>
                  <a:pt x="728979" y="0"/>
                </a:lnTo>
                <a:close/>
              </a:path>
            </a:pathLst>
          </a:custGeom>
          <a:solidFill>
            <a:srgbClr val="868AB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712586" y="1456277"/>
            <a:ext cx="1513205" cy="1731010"/>
          </a:xfrm>
          <a:custGeom>
            <a:avLst/>
            <a:gdLst/>
            <a:ahLst/>
            <a:cxnLst/>
            <a:rect l="l" t="t" r="r" b="b"/>
            <a:pathLst>
              <a:path w="1513204" h="1731010">
                <a:moveTo>
                  <a:pt x="756412" y="0"/>
                </a:moveTo>
                <a:lnTo>
                  <a:pt x="15112" y="367442"/>
                </a:lnTo>
                <a:lnTo>
                  <a:pt x="0" y="391953"/>
                </a:lnTo>
                <a:lnTo>
                  <a:pt x="0" y="1338865"/>
                </a:lnTo>
                <a:lnTo>
                  <a:pt x="744092" y="1727866"/>
                </a:lnTo>
                <a:lnTo>
                  <a:pt x="756412" y="1730819"/>
                </a:lnTo>
                <a:lnTo>
                  <a:pt x="762702" y="1730081"/>
                </a:lnTo>
                <a:lnTo>
                  <a:pt x="768730" y="1727866"/>
                </a:lnTo>
                <a:lnTo>
                  <a:pt x="830198" y="1697132"/>
                </a:lnTo>
                <a:lnTo>
                  <a:pt x="756412" y="1697132"/>
                </a:lnTo>
                <a:lnTo>
                  <a:pt x="33020" y="1335436"/>
                </a:lnTo>
                <a:lnTo>
                  <a:pt x="33020" y="395382"/>
                </a:lnTo>
                <a:lnTo>
                  <a:pt x="756412" y="33686"/>
                </a:lnTo>
                <a:lnTo>
                  <a:pt x="830198" y="33686"/>
                </a:lnTo>
                <a:lnTo>
                  <a:pt x="768730" y="2952"/>
                </a:lnTo>
                <a:lnTo>
                  <a:pt x="762702" y="738"/>
                </a:lnTo>
                <a:lnTo>
                  <a:pt x="756412" y="0"/>
                </a:lnTo>
                <a:close/>
              </a:path>
              <a:path w="1513204" h="1731010">
                <a:moveTo>
                  <a:pt x="830198" y="33686"/>
                </a:moveTo>
                <a:lnTo>
                  <a:pt x="756412" y="33686"/>
                </a:lnTo>
                <a:lnTo>
                  <a:pt x="1479931" y="395382"/>
                </a:lnTo>
                <a:lnTo>
                  <a:pt x="1479931" y="1335436"/>
                </a:lnTo>
                <a:lnTo>
                  <a:pt x="756412" y="1697132"/>
                </a:lnTo>
                <a:lnTo>
                  <a:pt x="830198" y="1697132"/>
                </a:lnTo>
                <a:lnTo>
                  <a:pt x="1497711" y="1363376"/>
                </a:lnTo>
                <a:lnTo>
                  <a:pt x="1512951" y="1338865"/>
                </a:lnTo>
                <a:lnTo>
                  <a:pt x="1512951" y="391953"/>
                </a:lnTo>
                <a:lnTo>
                  <a:pt x="1511873" y="384373"/>
                </a:lnTo>
                <a:lnTo>
                  <a:pt x="1508807" y="377507"/>
                </a:lnTo>
                <a:lnTo>
                  <a:pt x="1504003" y="371736"/>
                </a:lnTo>
                <a:lnTo>
                  <a:pt x="1497711" y="367442"/>
                </a:lnTo>
                <a:lnTo>
                  <a:pt x="830198" y="33686"/>
                </a:lnTo>
                <a:close/>
              </a:path>
              <a:path w="1513204" h="1731010">
                <a:moveTo>
                  <a:pt x="756412" y="46005"/>
                </a:moveTo>
                <a:lnTo>
                  <a:pt x="43941" y="402240"/>
                </a:lnTo>
                <a:lnTo>
                  <a:pt x="43941" y="1328578"/>
                </a:lnTo>
                <a:lnTo>
                  <a:pt x="756412" y="1684813"/>
                </a:lnTo>
                <a:lnTo>
                  <a:pt x="780795" y="1672621"/>
                </a:lnTo>
                <a:lnTo>
                  <a:pt x="756412" y="1672621"/>
                </a:lnTo>
                <a:lnTo>
                  <a:pt x="54990" y="1321847"/>
                </a:lnTo>
                <a:lnTo>
                  <a:pt x="54990" y="408971"/>
                </a:lnTo>
                <a:lnTo>
                  <a:pt x="756412" y="58197"/>
                </a:lnTo>
                <a:lnTo>
                  <a:pt x="780795" y="58197"/>
                </a:lnTo>
                <a:lnTo>
                  <a:pt x="756412" y="46005"/>
                </a:lnTo>
                <a:close/>
              </a:path>
              <a:path w="1513204" h="1731010">
                <a:moveTo>
                  <a:pt x="780795" y="58197"/>
                </a:moveTo>
                <a:lnTo>
                  <a:pt x="756412" y="58197"/>
                </a:lnTo>
                <a:lnTo>
                  <a:pt x="1457960" y="408971"/>
                </a:lnTo>
                <a:lnTo>
                  <a:pt x="1457960" y="1321847"/>
                </a:lnTo>
                <a:lnTo>
                  <a:pt x="756412" y="1672621"/>
                </a:lnTo>
                <a:lnTo>
                  <a:pt x="780795" y="1672621"/>
                </a:lnTo>
                <a:lnTo>
                  <a:pt x="1468882" y="1328578"/>
                </a:lnTo>
                <a:lnTo>
                  <a:pt x="1468882" y="402240"/>
                </a:lnTo>
                <a:lnTo>
                  <a:pt x="780795" y="58197"/>
                </a:lnTo>
                <a:close/>
              </a:path>
            </a:pathLst>
          </a:custGeom>
          <a:solidFill>
            <a:srgbClr val="2CA1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5849704" y="1737995"/>
            <a:ext cx="1221782" cy="12599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905" algn="ctr">
              <a:lnSpc>
                <a:spcPct val="100000"/>
              </a:lnSpc>
            </a:pPr>
            <a:r>
              <a:rPr lang="ro-RO" sz="1800" b="1" spc="5" dirty="0">
                <a:solidFill>
                  <a:srgbClr val="FFFFFF"/>
                </a:solidFill>
                <a:latin typeface="Lucida Sans Unicode"/>
                <a:cs typeface="Lucida Sans Unicode"/>
              </a:rPr>
              <a:t>1</a:t>
            </a:r>
            <a:endParaRPr sz="1800" dirty="0">
              <a:latin typeface="Lucida Sans Unicode"/>
              <a:cs typeface="Lucida Sans Unicode"/>
            </a:endParaRPr>
          </a:p>
          <a:p>
            <a:pPr marL="12700" marR="5080" algn="ctr">
              <a:lnSpc>
                <a:spcPct val="115399"/>
              </a:lnSpc>
              <a:spcBef>
                <a:spcPts val="35"/>
              </a:spcBef>
            </a:pPr>
            <a:r>
              <a:rPr lang="ro-RO" sz="14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Dotare serviciu existent -copii</a:t>
            </a:r>
            <a:endParaRPr sz="1400" dirty="0">
              <a:latin typeface="Lucida Sans Unicode"/>
              <a:cs typeface="Lucida Sans Unicode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165472" y="1483741"/>
            <a:ext cx="1457960" cy="1676400"/>
          </a:xfrm>
          <a:custGeom>
            <a:avLst/>
            <a:gdLst/>
            <a:ahLst/>
            <a:cxnLst/>
            <a:rect l="l" t="t" r="r" b="b"/>
            <a:pathLst>
              <a:path w="1457960" h="1676400">
                <a:moveTo>
                  <a:pt x="728979" y="0"/>
                </a:moveTo>
                <a:lnTo>
                  <a:pt x="0" y="364489"/>
                </a:lnTo>
                <a:lnTo>
                  <a:pt x="0" y="1311402"/>
                </a:lnTo>
                <a:lnTo>
                  <a:pt x="728979" y="1675892"/>
                </a:lnTo>
                <a:lnTo>
                  <a:pt x="1457960" y="1311402"/>
                </a:lnTo>
                <a:lnTo>
                  <a:pt x="1457960" y="364489"/>
                </a:lnTo>
                <a:lnTo>
                  <a:pt x="728979" y="0"/>
                </a:lnTo>
                <a:close/>
              </a:path>
            </a:pathLst>
          </a:custGeom>
          <a:solidFill>
            <a:srgbClr val="A2171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137914" y="1456277"/>
            <a:ext cx="1513205" cy="1731010"/>
          </a:xfrm>
          <a:custGeom>
            <a:avLst/>
            <a:gdLst/>
            <a:ahLst/>
            <a:cxnLst/>
            <a:rect l="l" t="t" r="r" b="b"/>
            <a:pathLst>
              <a:path w="1513204" h="1731010">
                <a:moveTo>
                  <a:pt x="756538" y="0"/>
                </a:moveTo>
                <a:lnTo>
                  <a:pt x="15239" y="367442"/>
                </a:lnTo>
                <a:lnTo>
                  <a:pt x="0" y="391953"/>
                </a:lnTo>
                <a:lnTo>
                  <a:pt x="0" y="1338865"/>
                </a:lnTo>
                <a:lnTo>
                  <a:pt x="744220" y="1727866"/>
                </a:lnTo>
                <a:lnTo>
                  <a:pt x="756538" y="1730819"/>
                </a:lnTo>
                <a:lnTo>
                  <a:pt x="762829" y="1730081"/>
                </a:lnTo>
                <a:lnTo>
                  <a:pt x="768858" y="1727866"/>
                </a:lnTo>
                <a:lnTo>
                  <a:pt x="830326" y="1697132"/>
                </a:lnTo>
                <a:lnTo>
                  <a:pt x="756538" y="1697132"/>
                </a:lnTo>
                <a:lnTo>
                  <a:pt x="33020" y="1335436"/>
                </a:lnTo>
                <a:lnTo>
                  <a:pt x="33020" y="395382"/>
                </a:lnTo>
                <a:lnTo>
                  <a:pt x="756538" y="33686"/>
                </a:lnTo>
                <a:lnTo>
                  <a:pt x="830326" y="33686"/>
                </a:lnTo>
                <a:lnTo>
                  <a:pt x="768858" y="2952"/>
                </a:lnTo>
                <a:lnTo>
                  <a:pt x="762829" y="738"/>
                </a:lnTo>
                <a:lnTo>
                  <a:pt x="756538" y="0"/>
                </a:lnTo>
                <a:close/>
              </a:path>
              <a:path w="1513204" h="1731010">
                <a:moveTo>
                  <a:pt x="830326" y="33686"/>
                </a:moveTo>
                <a:lnTo>
                  <a:pt x="756538" y="33686"/>
                </a:lnTo>
                <a:lnTo>
                  <a:pt x="1480058" y="395382"/>
                </a:lnTo>
                <a:lnTo>
                  <a:pt x="1480058" y="1335436"/>
                </a:lnTo>
                <a:lnTo>
                  <a:pt x="756538" y="1697132"/>
                </a:lnTo>
                <a:lnTo>
                  <a:pt x="830326" y="1697132"/>
                </a:lnTo>
                <a:lnTo>
                  <a:pt x="1497838" y="1363376"/>
                </a:lnTo>
                <a:lnTo>
                  <a:pt x="1512951" y="1338865"/>
                </a:lnTo>
                <a:lnTo>
                  <a:pt x="1512951" y="391953"/>
                </a:lnTo>
                <a:lnTo>
                  <a:pt x="1511893" y="384373"/>
                </a:lnTo>
                <a:lnTo>
                  <a:pt x="1508871" y="377507"/>
                </a:lnTo>
                <a:lnTo>
                  <a:pt x="1504110" y="371736"/>
                </a:lnTo>
                <a:lnTo>
                  <a:pt x="1497838" y="367442"/>
                </a:lnTo>
                <a:lnTo>
                  <a:pt x="830326" y="33686"/>
                </a:lnTo>
                <a:close/>
              </a:path>
              <a:path w="1513204" h="1731010">
                <a:moveTo>
                  <a:pt x="756538" y="46005"/>
                </a:moveTo>
                <a:lnTo>
                  <a:pt x="44069" y="402240"/>
                </a:lnTo>
                <a:lnTo>
                  <a:pt x="44069" y="1328578"/>
                </a:lnTo>
                <a:lnTo>
                  <a:pt x="756538" y="1684813"/>
                </a:lnTo>
                <a:lnTo>
                  <a:pt x="780922" y="1672621"/>
                </a:lnTo>
                <a:lnTo>
                  <a:pt x="756538" y="1672621"/>
                </a:lnTo>
                <a:lnTo>
                  <a:pt x="55118" y="1321847"/>
                </a:lnTo>
                <a:lnTo>
                  <a:pt x="55118" y="408971"/>
                </a:lnTo>
                <a:lnTo>
                  <a:pt x="756538" y="58197"/>
                </a:lnTo>
                <a:lnTo>
                  <a:pt x="780922" y="58197"/>
                </a:lnTo>
                <a:lnTo>
                  <a:pt x="756538" y="46005"/>
                </a:lnTo>
                <a:close/>
              </a:path>
              <a:path w="1513204" h="1731010">
                <a:moveTo>
                  <a:pt x="780922" y="58197"/>
                </a:moveTo>
                <a:lnTo>
                  <a:pt x="756538" y="58197"/>
                </a:lnTo>
                <a:lnTo>
                  <a:pt x="1457960" y="408971"/>
                </a:lnTo>
                <a:lnTo>
                  <a:pt x="1457960" y="1321847"/>
                </a:lnTo>
                <a:lnTo>
                  <a:pt x="756538" y="1672621"/>
                </a:lnTo>
                <a:lnTo>
                  <a:pt x="780922" y="1672621"/>
                </a:lnTo>
                <a:lnTo>
                  <a:pt x="1469009" y="1328578"/>
                </a:lnTo>
                <a:lnTo>
                  <a:pt x="1469009" y="402240"/>
                </a:lnTo>
                <a:lnTo>
                  <a:pt x="780922" y="58197"/>
                </a:lnTo>
                <a:close/>
              </a:path>
            </a:pathLst>
          </a:custGeom>
          <a:solidFill>
            <a:srgbClr val="2CA1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4289973" y="1736471"/>
            <a:ext cx="1197273" cy="95846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o-RO" b="1" dirty="0">
                <a:solidFill>
                  <a:srgbClr val="FFFFFF"/>
                </a:solidFill>
                <a:latin typeface="Lucida Sans Unicode"/>
                <a:cs typeface="Lucida Sans Unicode"/>
              </a:rPr>
              <a:t>2</a:t>
            </a:r>
            <a:endParaRPr dirty="0">
              <a:latin typeface="Lucida Sans Unicode"/>
              <a:cs typeface="Lucida Sans Unicode"/>
            </a:endParaRPr>
          </a:p>
          <a:p>
            <a:pPr marL="12700" marR="5080" algn="ctr">
              <a:lnSpc>
                <a:spcPct val="115399"/>
              </a:lnSpc>
              <a:spcBef>
                <a:spcPts val="200"/>
              </a:spcBef>
            </a:pPr>
            <a:r>
              <a:rPr sz="1200" dirty="0" err="1">
                <a:solidFill>
                  <a:srgbClr val="FFFFFF"/>
                </a:solidFill>
                <a:latin typeface="Lucida Sans Unicode"/>
                <a:cs typeface="Lucida Sans Unicode"/>
              </a:rPr>
              <a:t>proiecte</a:t>
            </a:r>
            <a:r>
              <a:rPr sz="1200" b="1" spc="-12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200" dirty="0">
                <a:solidFill>
                  <a:srgbClr val="FFFFFF"/>
                </a:solidFill>
                <a:latin typeface="Lucida Sans Unicode"/>
                <a:cs typeface="Lucida Sans Unicode"/>
              </a:rPr>
              <a:t>p</a:t>
            </a:r>
            <a:r>
              <a:rPr lang="ro-RO" sz="1200" dirty="0">
                <a:solidFill>
                  <a:srgbClr val="FFFFFF"/>
                </a:solidFill>
                <a:latin typeface="Lucida Sans Unicode"/>
                <a:cs typeface="Lucida Sans Unicode"/>
              </a:rPr>
              <a:t>e servicii sociale</a:t>
            </a:r>
          </a:p>
          <a:p>
            <a:pPr marL="12700" marR="5080" algn="ctr">
              <a:lnSpc>
                <a:spcPct val="115399"/>
              </a:lnSpc>
              <a:spcBef>
                <a:spcPts val="200"/>
              </a:spcBef>
            </a:pPr>
            <a:r>
              <a:rPr lang="ro-RO" sz="1200" dirty="0">
                <a:solidFill>
                  <a:srgbClr val="FFFFFF"/>
                </a:solidFill>
                <a:latin typeface="Lucida Sans Unicode"/>
                <a:cs typeface="Lucida Sans Unicode"/>
              </a:rPr>
              <a:t>din care:</a:t>
            </a:r>
            <a:endParaRPr sz="1200" dirty="0">
              <a:latin typeface="Lucida Sans Unicode"/>
              <a:cs typeface="Lucida Sans Unicode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4784978" y="2906267"/>
            <a:ext cx="1787525" cy="1675764"/>
          </a:xfrm>
          <a:custGeom>
            <a:avLst/>
            <a:gdLst/>
            <a:ahLst/>
            <a:cxnLst/>
            <a:rect l="l" t="t" r="r" b="b"/>
            <a:pathLst>
              <a:path w="1787525" h="1675764">
                <a:moveTo>
                  <a:pt x="893699" y="0"/>
                </a:moveTo>
                <a:lnTo>
                  <a:pt x="0" y="418846"/>
                </a:lnTo>
                <a:lnTo>
                  <a:pt x="0" y="1256792"/>
                </a:lnTo>
                <a:lnTo>
                  <a:pt x="893699" y="1675765"/>
                </a:lnTo>
                <a:lnTo>
                  <a:pt x="1787525" y="1256792"/>
                </a:lnTo>
                <a:lnTo>
                  <a:pt x="1787525" y="418846"/>
                </a:lnTo>
                <a:lnTo>
                  <a:pt x="893699" y="0"/>
                </a:lnTo>
                <a:close/>
              </a:path>
            </a:pathLst>
          </a:custGeom>
          <a:solidFill>
            <a:srgbClr val="35385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757420" y="2877820"/>
            <a:ext cx="1842770" cy="1732914"/>
          </a:xfrm>
          <a:custGeom>
            <a:avLst/>
            <a:gdLst/>
            <a:ahLst/>
            <a:cxnLst/>
            <a:rect l="l" t="t" r="r" b="b"/>
            <a:pathLst>
              <a:path w="1842770" h="1732914">
                <a:moveTo>
                  <a:pt x="925576" y="0"/>
                </a:moveTo>
                <a:lnTo>
                  <a:pt x="917066" y="0"/>
                </a:lnTo>
                <a:lnTo>
                  <a:pt x="15875" y="422401"/>
                </a:lnTo>
                <a:lnTo>
                  <a:pt x="9322" y="426720"/>
                </a:lnTo>
                <a:lnTo>
                  <a:pt x="4317" y="432562"/>
                </a:lnTo>
                <a:lnTo>
                  <a:pt x="1123" y="439547"/>
                </a:lnTo>
                <a:lnTo>
                  <a:pt x="0" y="447293"/>
                </a:lnTo>
                <a:lnTo>
                  <a:pt x="0" y="1285239"/>
                </a:lnTo>
                <a:lnTo>
                  <a:pt x="909574" y="1729104"/>
                </a:lnTo>
                <a:lnTo>
                  <a:pt x="917066" y="1732533"/>
                </a:lnTo>
                <a:lnTo>
                  <a:pt x="925576" y="1732533"/>
                </a:lnTo>
                <a:lnTo>
                  <a:pt x="999050" y="1698116"/>
                </a:lnTo>
                <a:lnTo>
                  <a:pt x="921257" y="1698116"/>
                </a:lnTo>
                <a:lnTo>
                  <a:pt x="33019" y="1281810"/>
                </a:lnTo>
                <a:lnTo>
                  <a:pt x="33019" y="450850"/>
                </a:lnTo>
                <a:lnTo>
                  <a:pt x="921257" y="34416"/>
                </a:lnTo>
                <a:lnTo>
                  <a:pt x="998800" y="34416"/>
                </a:lnTo>
                <a:lnTo>
                  <a:pt x="932941" y="3555"/>
                </a:lnTo>
                <a:lnTo>
                  <a:pt x="925576" y="0"/>
                </a:lnTo>
                <a:close/>
              </a:path>
              <a:path w="1842770" h="1732914">
                <a:moveTo>
                  <a:pt x="998800" y="34416"/>
                </a:moveTo>
                <a:lnTo>
                  <a:pt x="921257" y="34416"/>
                </a:lnTo>
                <a:lnTo>
                  <a:pt x="1809623" y="450850"/>
                </a:lnTo>
                <a:lnTo>
                  <a:pt x="1809623" y="1281810"/>
                </a:lnTo>
                <a:lnTo>
                  <a:pt x="921257" y="1698116"/>
                </a:lnTo>
                <a:lnTo>
                  <a:pt x="999050" y="1698116"/>
                </a:lnTo>
                <a:lnTo>
                  <a:pt x="1826768" y="1310131"/>
                </a:lnTo>
                <a:lnTo>
                  <a:pt x="1842643" y="1285239"/>
                </a:lnTo>
                <a:lnTo>
                  <a:pt x="1842643" y="447293"/>
                </a:lnTo>
                <a:lnTo>
                  <a:pt x="1841519" y="439547"/>
                </a:lnTo>
                <a:lnTo>
                  <a:pt x="1838325" y="432562"/>
                </a:lnTo>
                <a:lnTo>
                  <a:pt x="1833320" y="426720"/>
                </a:lnTo>
                <a:lnTo>
                  <a:pt x="1826768" y="422401"/>
                </a:lnTo>
                <a:lnTo>
                  <a:pt x="998800" y="34416"/>
                </a:lnTo>
                <a:close/>
              </a:path>
              <a:path w="1842770" h="1732914">
                <a:moveTo>
                  <a:pt x="921257" y="46608"/>
                </a:moveTo>
                <a:lnTo>
                  <a:pt x="44068" y="457834"/>
                </a:lnTo>
                <a:lnTo>
                  <a:pt x="44068" y="1274698"/>
                </a:lnTo>
                <a:lnTo>
                  <a:pt x="921257" y="1685924"/>
                </a:lnTo>
                <a:lnTo>
                  <a:pt x="946997" y="1673859"/>
                </a:lnTo>
                <a:lnTo>
                  <a:pt x="921257" y="1673859"/>
                </a:lnTo>
                <a:lnTo>
                  <a:pt x="54990" y="1267713"/>
                </a:lnTo>
                <a:lnTo>
                  <a:pt x="54990" y="464819"/>
                </a:lnTo>
                <a:lnTo>
                  <a:pt x="921257" y="58800"/>
                </a:lnTo>
                <a:lnTo>
                  <a:pt x="947268" y="58800"/>
                </a:lnTo>
                <a:lnTo>
                  <a:pt x="921257" y="46608"/>
                </a:lnTo>
                <a:close/>
              </a:path>
              <a:path w="1842770" h="1732914">
                <a:moveTo>
                  <a:pt x="947268" y="58800"/>
                </a:moveTo>
                <a:lnTo>
                  <a:pt x="921257" y="58800"/>
                </a:lnTo>
                <a:lnTo>
                  <a:pt x="1787525" y="464819"/>
                </a:lnTo>
                <a:lnTo>
                  <a:pt x="1787525" y="1267713"/>
                </a:lnTo>
                <a:lnTo>
                  <a:pt x="921257" y="1673859"/>
                </a:lnTo>
                <a:lnTo>
                  <a:pt x="946997" y="1673859"/>
                </a:lnTo>
                <a:lnTo>
                  <a:pt x="1798574" y="1274698"/>
                </a:lnTo>
                <a:lnTo>
                  <a:pt x="1798574" y="457834"/>
                </a:lnTo>
                <a:lnTo>
                  <a:pt x="947268" y="58800"/>
                </a:lnTo>
                <a:close/>
              </a:path>
            </a:pathLst>
          </a:custGeom>
          <a:solidFill>
            <a:srgbClr val="2CA1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4928362" y="3000502"/>
            <a:ext cx="1433704" cy="89588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35" algn="ctr">
              <a:lnSpc>
                <a:spcPct val="100000"/>
              </a:lnSpc>
            </a:pPr>
            <a:r>
              <a:rPr lang="ro-RO" sz="20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1</a:t>
            </a:r>
            <a:endParaRPr sz="2000" dirty="0">
              <a:latin typeface="Lucida Sans Unicode"/>
              <a:cs typeface="Lucida Sans Unicode"/>
            </a:endParaRPr>
          </a:p>
          <a:p>
            <a:pPr marL="12065" marR="5080" indent="635" algn="ctr">
              <a:lnSpc>
                <a:spcPct val="115300"/>
              </a:lnSpc>
              <a:spcBef>
                <a:spcPts val="275"/>
              </a:spcBef>
            </a:pPr>
            <a:r>
              <a:rPr lang="ro-RO" sz="1600" spc="-5" dirty="0">
                <a:solidFill>
                  <a:srgbClr val="FFFFFF"/>
                </a:solidFill>
                <a:latin typeface="+mj-lt"/>
                <a:cs typeface="Lucida Sans Unicode"/>
              </a:rPr>
              <a:t>serviciu nou creat- bătrâni</a:t>
            </a:r>
            <a:endParaRPr sz="1600" dirty="0">
              <a:latin typeface="+mj-lt"/>
              <a:cs typeface="Lucida Sans Unicode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6524370" y="2906267"/>
            <a:ext cx="1457960" cy="1675764"/>
          </a:xfrm>
          <a:custGeom>
            <a:avLst/>
            <a:gdLst/>
            <a:ahLst/>
            <a:cxnLst/>
            <a:rect l="l" t="t" r="r" b="b"/>
            <a:pathLst>
              <a:path w="1457959" h="1675764">
                <a:moveTo>
                  <a:pt x="728979" y="0"/>
                </a:moveTo>
                <a:lnTo>
                  <a:pt x="0" y="364490"/>
                </a:lnTo>
                <a:lnTo>
                  <a:pt x="0" y="1311275"/>
                </a:lnTo>
                <a:lnTo>
                  <a:pt x="728979" y="1675765"/>
                </a:lnTo>
                <a:lnTo>
                  <a:pt x="1457959" y="1311275"/>
                </a:lnTo>
                <a:lnTo>
                  <a:pt x="1457959" y="364490"/>
                </a:lnTo>
                <a:lnTo>
                  <a:pt x="728979" y="0"/>
                </a:lnTo>
                <a:close/>
              </a:path>
            </a:pathLst>
          </a:custGeom>
          <a:solidFill>
            <a:srgbClr val="EB767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6496811" y="2878677"/>
            <a:ext cx="1513205" cy="1731010"/>
          </a:xfrm>
          <a:custGeom>
            <a:avLst/>
            <a:gdLst/>
            <a:ahLst/>
            <a:cxnLst/>
            <a:rect l="l" t="t" r="r" b="b"/>
            <a:pathLst>
              <a:path w="1513204" h="1731010">
                <a:moveTo>
                  <a:pt x="756538" y="0"/>
                </a:moveTo>
                <a:lnTo>
                  <a:pt x="15239" y="367442"/>
                </a:lnTo>
                <a:lnTo>
                  <a:pt x="0" y="392080"/>
                </a:lnTo>
                <a:lnTo>
                  <a:pt x="0" y="1338865"/>
                </a:lnTo>
                <a:lnTo>
                  <a:pt x="744219" y="1727993"/>
                </a:lnTo>
                <a:lnTo>
                  <a:pt x="756538" y="1730851"/>
                </a:lnTo>
                <a:lnTo>
                  <a:pt x="762829" y="1730136"/>
                </a:lnTo>
                <a:lnTo>
                  <a:pt x="768858" y="1727993"/>
                </a:lnTo>
                <a:lnTo>
                  <a:pt x="830569" y="1697132"/>
                </a:lnTo>
                <a:lnTo>
                  <a:pt x="756538" y="1697132"/>
                </a:lnTo>
                <a:lnTo>
                  <a:pt x="33019" y="1335436"/>
                </a:lnTo>
                <a:lnTo>
                  <a:pt x="33019" y="395382"/>
                </a:lnTo>
                <a:lnTo>
                  <a:pt x="756538" y="33686"/>
                </a:lnTo>
                <a:lnTo>
                  <a:pt x="830315" y="33686"/>
                </a:lnTo>
                <a:lnTo>
                  <a:pt x="768858" y="2952"/>
                </a:lnTo>
                <a:lnTo>
                  <a:pt x="762829" y="738"/>
                </a:lnTo>
                <a:lnTo>
                  <a:pt x="756538" y="0"/>
                </a:lnTo>
                <a:close/>
              </a:path>
              <a:path w="1513204" h="1731010">
                <a:moveTo>
                  <a:pt x="830315" y="33686"/>
                </a:moveTo>
                <a:lnTo>
                  <a:pt x="756538" y="33686"/>
                </a:lnTo>
                <a:lnTo>
                  <a:pt x="1479931" y="395382"/>
                </a:lnTo>
                <a:lnTo>
                  <a:pt x="1479931" y="1335436"/>
                </a:lnTo>
                <a:lnTo>
                  <a:pt x="756538" y="1697132"/>
                </a:lnTo>
                <a:lnTo>
                  <a:pt x="830569" y="1697132"/>
                </a:lnTo>
                <a:lnTo>
                  <a:pt x="1497711" y="1363503"/>
                </a:lnTo>
                <a:lnTo>
                  <a:pt x="1512951" y="1338865"/>
                </a:lnTo>
                <a:lnTo>
                  <a:pt x="1512951" y="392080"/>
                </a:lnTo>
                <a:lnTo>
                  <a:pt x="1511891" y="384498"/>
                </a:lnTo>
                <a:lnTo>
                  <a:pt x="1508855" y="377618"/>
                </a:lnTo>
                <a:lnTo>
                  <a:pt x="1504057" y="371810"/>
                </a:lnTo>
                <a:lnTo>
                  <a:pt x="1497711" y="367442"/>
                </a:lnTo>
                <a:lnTo>
                  <a:pt x="830315" y="33686"/>
                </a:lnTo>
                <a:close/>
              </a:path>
              <a:path w="1513204" h="1731010">
                <a:moveTo>
                  <a:pt x="756538" y="46005"/>
                </a:moveTo>
                <a:lnTo>
                  <a:pt x="44068" y="402240"/>
                </a:lnTo>
                <a:lnTo>
                  <a:pt x="44068" y="1328705"/>
                </a:lnTo>
                <a:lnTo>
                  <a:pt x="756538" y="1684940"/>
                </a:lnTo>
                <a:lnTo>
                  <a:pt x="781176" y="1672621"/>
                </a:lnTo>
                <a:lnTo>
                  <a:pt x="756538" y="1672621"/>
                </a:lnTo>
                <a:lnTo>
                  <a:pt x="54990" y="1321847"/>
                </a:lnTo>
                <a:lnTo>
                  <a:pt x="54990" y="408971"/>
                </a:lnTo>
                <a:lnTo>
                  <a:pt x="756538" y="58324"/>
                </a:lnTo>
                <a:lnTo>
                  <a:pt x="781176" y="58324"/>
                </a:lnTo>
                <a:lnTo>
                  <a:pt x="756538" y="46005"/>
                </a:lnTo>
                <a:close/>
              </a:path>
              <a:path w="1513204" h="1731010">
                <a:moveTo>
                  <a:pt x="781176" y="58324"/>
                </a:moveTo>
                <a:lnTo>
                  <a:pt x="756538" y="58324"/>
                </a:lnTo>
                <a:lnTo>
                  <a:pt x="1457960" y="408971"/>
                </a:lnTo>
                <a:lnTo>
                  <a:pt x="1457960" y="1321847"/>
                </a:lnTo>
                <a:lnTo>
                  <a:pt x="756538" y="1672621"/>
                </a:lnTo>
                <a:lnTo>
                  <a:pt x="781176" y="1672621"/>
                </a:lnTo>
                <a:lnTo>
                  <a:pt x="1469009" y="1328705"/>
                </a:lnTo>
                <a:lnTo>
                  <a:pt x="1469009" y="402240"/>
                </a:lnTo>
                <a:lnTo>
                  <a:pt x="781176" y="58324"/>
                </a:lnTo>
                <a:close/>
              </a:path>
            </a:pathLst>
          </a:custGeom>
          <a:solidFill>
            <a:srgbClr val="2CA1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6588252" y="3159252"/>
            <a:ext cx="1284646" cy="11382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905" algn="ctr">
              <a:lnSpc>
                <a:spcPct val="100000"/>
              </a:lnSpc>
            </a:pPr>
            <a:r>
              <a:rPr lang="ro-RO" sz="2400" b="1" dirty="0" smtClean="0">
                <a:solidFill>
                  <a:srgbClr val="FFFFFF"/>
                </a:solidFill>
                <a:latin typeface="Lucida Sans Unicode"/>
                <a:cs typeface="Lucida Sans Unicode"/>
              </a:rPr>
              <a:t>2</a:t>
            </a:r>
            <a:endParaRPr sz="2400" dirty="0">
              <a:latin typeface="Lucida Sans Unicode"/>
              <a:cs typeface="Lucida Sans Unicode"/>
            </a:endParaRPr>
          </a:p>
          <a:p>
            <a:pPr marL="12065" marR="5080" indent="1905" algn="ctr">
              <a:lnSpc>
                <a:spcPct val="115399"/>
              </a:lnSpc>
              <a:spcBef>
                <a:spcPts val="200"/>
              </a:spcBef>
            </a:pPr>
            <a:r>
              <a:rPr sz="1400" spc="-5" dirty="0" err="1" smtClean="0">
                <a:solidFill>
                  <a:srgbClr val="FFFFFF"/>
                </a:solidFill>
                <a:latin typeface="Lucida Sans Unicode"/>
                <a:cs typeface="Lucida Sans Unicode"/>
              </a:rPr>
              <a:t>proiect</a:t>
            </a:r>
            <a:r>
              <a:rPr lang="ro-RO" sz="1400" spc="-5" dirty="0" smtClean="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sz="1400" spc="-5" dirty="0" smtClean="0">
                <a:solidFill>
                  <a:srgbClr val="FFFFFF"/>
                </a:solidFill>
                <a:latin typeface="Lucida Sans Unicode"/>
                <a:cs typeface="Lucida Sans Unicode"/>
              </a:rPr>
              <a:t>  </a:t>
            </a:r>
            <a:r>
              <a:rPr sz="1400" spc="-5" dirty="0" err="1">
                <a:solidFill>
                  <a:srgbClr val="FFFFFF"/>
                </a:solidFill>
                <a:latin typeface="Lucida Sans Unicode"/>
                <a:cs typeface="Lucida Sans Unicode"/>
              </a:rPr>
              <a:t>pentru</a:t>
            </a:r>
            <a:r>
              <a:rPr sz="14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  </a:t>
            </a:r>
            <a:r>
              <a:rPr sz="1400" dirty="0" err="1" smtClean="0">
                <a:solidFill>
                  <a:srgbClr val="FFFFFF"/>
                </a:solidFill>
                <a:latin typeface="Lucida Sans Unicode"/>
                <a:cs typeface="Lucida Sans Unicode"/>
              </a:rPr>
              <a:t>mino</a:t>
            </a:r>
            <a:r>
              <a:rPr sz="1400" spc="-5" dirty="0" err="1" smtClean="0">
                <a:solidFill>
                  <a:srgbClr val="FFFFFF"/>
                </a:solidFill>
                <a:latin typeface="Lucida Sans Unicode"/>
                <a:cs typeface="Lucida Sans Unicode"/>
              </a:rPr>
              <a:t>ri</a:t>
            </a:r>
            <a:r>
              <a:rPr sz="1400" spc="5" dirty="0" err="1" smtClean="0">
                <a:solidFill>
                  <a:srgbClr val="FFFFFF"/>
                </a:solidFill>
                <a:latin typeface="Lucida Sans Unicode"/>
                <a:cs typeface="Lucida Sans Unicode"/>
              </a:rPr>
              <a:t>t</a:t>
            </a:r>
            <a:r>
              <a:rPr lang="ro-RO" sz="1400" dirty="0" err="1" smtClean="0">
                <a:solidFill>
                  <a:srgbClr val="FFFFFF"/>
                </a:solidFill>
                <a:latin typeface="Lucida Sans Unicode"/>
                <a:cs typeface="Lucida Sans Unicode"/>
              </a:rPr>
              <a:t>ăț</a:t>
            </a:r>
            <a:r>
              <a:rPr sz="1400" dirty="0" err="1" smtClean="0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endParaRPr sz="1400" dirty="0">
              <a:latin typeface="Lucida Sans Unicode"/>
              <a:cs typeface="Lucida Sans Unicode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5632322" y="4349810"/>
            <a:ext cx="4321048" cy="1675764"/>
          </a:xfrm>
          <a:custGeom>
            <a:avLst/>
            <a:gdLst/>
            <a:ahLst/>
            <a:cxnLst/>
            <a:rect l="l" t="t" r="r" b="b"/>
            <a:pathLst>
              <a:path w="1457959" h="1675764">
                <a:moveTo>
                  <a:pt x="728980" y="0"/>
                </a:moveTo>
                <a:lnTo>
                  <a:pt x="0" y="364489"/>
                </a:lnTo>
                <a:lnTo>
                  <a:pt x="0" y="1311287"/>
                </a:lnTo>
                <a:lnTo>
                  <a:pt x="728980" y="1675777"/>
                </a:lnTo>
                <a:lnTo>
                  <a:pt x="1457832" y="1311287"/>
                </a:lnTo>
                <a:lnTo>
                  <a:pt x="1457832" y="364489"/>
                </a:lnTo>
                <a:lnTo>
                  <a:pt x="728980" y="0"/>
                </a:lnTo>
                <a:close/>
              </a:path>
            </a:pathLst>
          </a:custGeom>
          <a:solidFill>
            <a:srgbClr val="2CA1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487246" y="4316681"/>
            <a:ext cx="4729608" cy="1705070"/>
          </a:xfrm>
          <a:custGeom>
            <a:avLst/>
            <a:gdLst/>
            <a:ahLst/>
            <a:cxnLst/>
            <a:rect l="l" t="t" r="r" b="b"/>
            <a:pathLst>
              <a:path w="1513204" h="1731010">
                <a:moveTo>
                  <a:pt x="756475" y="0"/>
                </a:moveTo>
                <a:lnTo>
                  <a:pt x="15240" y="367347"/>
                </a:lnTo>
                <a:lnTo>
                  <a:pt x="0" y="391985"/>
                </a:lnTo>
                <a:lnTo>
                  <a:pt x="0" y="1338783"/>
                </a:lnTo>
                <a:lnTo>
                  <a:pt x="744220" y="1727860"/>
                </a:lnTo>
                <a:lnTo>
                  <a:pt x="756475" y="1730765"/>
                </a:lnTo>
                <a:lnTo>
                  <a:pt x="762722" y="1730039"/>
                </a:lnTo>
                <a:lnTo>
                  <a:pt x="768731" y="1727860"/>
                </a:lnTo>
                <a:lnTo>
                  <a:pt x="830226" y="1697113"/>
                </a:lnTo>
                <a:lnTo>
                  <a:pt x="756539" y="1697113"/>
                </a:lnTo>
                <a:lnTo>
                  <a:pt x="33020" y="1335379"/>
                </a:lnTo>
                <a:lnTo>
                  <a:pt x="33020" y="395414"/>
                </a:lnTo>
                <a:lnTo>
                  <a:pt x="756539" y="33591"/>
                </a:lnTo>
                <a:lnTo>
                  <a:pt x="830198" y="33591"/>
                </a:lnTo>
                <a:lnTo>
                  <a:pt x="768731" y="2857"/>
                </a:lnTo>
                <a:lnTo>
                  <a:pt x="762722" y="714"/>
                </a:lnTo>
                <a:lnTo>
                  <a:pt x="756475" y="0"/>
                </a:lnTo>
                <a:close/>
              </a:path>
              <a:path w="1513204" h="1731010">
                <a:moveTo>
                  <a:pt x="830198" y="33591"/>
                </a:moveTo>
                <a:lnTo>
                  <a:pt x="756539" y="33591"/>
                </a:lnTo>
                <a:lnTo>
                  <a:pt x="1479931" y="395414"/>
                </a:lnTo>
                <a:lnTo>
                  <a:pt x="1479931" y="1335379"/>
                </a:lnTo>
                <a:lnTo>
                  <a:pt x="756539" y="1697113"/>
                </a:lnTo>
                <a:lnTo>
                  <a:pt x="830226" y="1697113"/>
                </a:lnTo>
                <a:lnTo>
                  <a:pt x="1497711" y="1363383"/>
                </a:lnTo>
                <a:lnTo>
                  <a:pt x="1512951" y="1338783"/>
                </a:lnTo>
                <a:lnTo>
                  <a:pt x="1512951" y="391985"/>
                </a:lnTo>
                <a:lnTo>
                  <a:pt x="1511891" y="384403"/>
                </a:lnTo>
                <a:lnTo>
                  <a:pt x="1508855" y="377523"/>
                </a:lnTo>
                <a:lnTo>
                  <a:pt x="1504057" y="371715"/>
                </a:lnTo>
                <a:lnTo>
                  <a:pt x="1497711" y="367347"/>
                </a:lnTo>
                <a:lnTo>
                  <a:pt x="830198" y="33591"/>
                </a:lnTo>
                <a:close/>
              </a:path>
              <a:path w="1513204" h="1731010">
                <a:moveTo>
                  <a:pt x="756539" y="45910"/>
                </a:moveTo>
                <a:lnTo>
                  <a:pt x="43942" y="402145"/>
                </a:lnTo>
                <a:lnTo>
                  <a:pt x="43942" y="1328585"/>
                </a:lnTo>
                <a:lnTo>
                  <a:pt x="756539" y="1684820"/>
                </a:lnTo>
                <a:lnTo>
                  <a:pt x="781126" y="1672526"/>
                </a:lnTo>
                <a:lnTo>
                  <a:pt x="756539" y="1672526"/>
                </a:lnTo>
                <a:lnTo>
                  <a:pt x="54991" y="1321790"/>
                </a:lnTo>
                <a:lnTo>
                  <a:pt x="54991" y="409003"/>
                </a:lnTo>
                <a:lnTo>
                  <a:pt x="756539" y="58229"/>
                </a:lnTo>
                <a:lnTo>
                  <a:pt x="781177" y="58229"/>
                </a:lnTo>
                <a:lnTo>
                  <a:pt x="756539" y="45910"/>
                </a:lnTo>
                <a:close/>
              </a:path>
              <a:path w="1513204" h="1731010">
                <a:moveTo>
                  <a:pt x="781177" y="58229"/>
                </a:moveTo>
                <a:lnTo>
                  <a:pt x="756539" y="58229"/>
                </a:lnTo>
                <a:lnTo>
                  <a:pt x="1457960" y="409003"/>
                </a:lnTo>
                <a:lnTo>
                  <a:pt x="1457960" y="1321790"/>
                </a:lnTo>
                <a:lnTo>
                  <a:pt x="756539" y="1672526"/>
                </a:lnTo>
                <a:lnTo>
                  <a:pt x="781126" y="1672526"/>
                </a:lnTo>
                <a:lnTo>
                  <a:pt x="1469009" y="1328585"/>
                </a:lnTo>
                <a:lnTo>
                  <a:pt x="1469009" y="402145"/>
                </a:lnTo>
                <a:lnTo>
                  <a:pt x="781177" y="5822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5966586" y="4636007"/>
            <a:ext cx="848360" cy="10331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04470">
              <a:lnSpc>
                <a:spcPct val="100000"/>
              </a:lnSpc>
            </a:pPr>
            <a:r>
              <a:rPr lang="ro-RO" sz="1800" b="1" spc="5" dirty="0" smtClean="0">
                <a:solidFill>
                  <a:srgbClr val="FFFFFF"/>
                </a:solidFill>
                <a:latin typeface="Lucida Sans Unicode"/>
                <a:cs typeface="Lucida Sans Unicode"/>
              </a:rPr>
              <a:t>15</a:t>
            </a:r>
            <a:endParaRPr sz="1800" dirty="0">
              <a:latin typeface="Lucida Sans Unicode"/>
              <a:cs typeface="Lucida Sans Unicode"/>
            </a:endParaRPr>
          </a:p>
          <a:p>
            <a:pPr marL="44450" marR="5080" indent="-32384" algn="just">
              <a:lnSpc>
                <a:spcPct val="115399"/>
              </a:lnSpc>
              <a:spcBef>
                <a:spcPts val="80"/>
              </a:spcBef>
            </a:pPr>
            <a:r>
              <a:rPr lang="ro-RO" sz="1400" dirty="0">
                <a:solidFill>
                  <a:srgbClr val="FFFFFF"/>
                </a:solidFill>
                <a:latin typeface="Lucida Sans Unicode"/>
                <a:cs typeface="Lucida Sans Unicode"/>
              </a:rPr>
              <a:t>proiecte pentru UAT-uri</a:t>
            </a:r>
            <a:endParaRPr sz="1400" dirty="0">
              <a:latin typeface="Lucida Sans Unicode"/>
              <a:cs typeface="Lucida Sans Unicode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7024243" y="4795281"/>
            <a:ext cx="2929128" cy="1041952"/>
          </a:xfrm>
          <a:prstGeom prst="rect">
            <a:avLst/>
          </a:prstGeom>
        </p:spPr>
        <p:txBody>
          <a:bodyPr vert="horz" wrap="square" lIns="0" tIns="18415" rIns="0" bIns="0" rtlCol="0">
            <a:spAutoFit/>
          </a:bodyPr>
          <a:lstStyle/>
          <a:p>
            <a:pPr marL="298450" indent="-285750">
              <a:lnSpc>
                <a:spcPct val="100000"/>
              </a:lnSpc>
              <a:spcBef>
                <a:spcPts val="145"/>
              </a:spcBef>
              <a:buFont typeface="Arial" panose="020B0604020202020204" pitchFamily="34" charset="0"/>
              <a:buChar char="•"/>
            </a:pPr>
            <a:r>
              <a:rPr lang="ro-RO" sz="1400" spc="-5" dirty="0">
                <a:latin typeface="Lucida Sans Unicode"/>
                <a:cs typeface="Lucida Sans Unicode"/>
              </a:rPr>
              <a:t>Dotări servicii publice cu utilaje  </a:t>
            </a:r>
          </a:p>
          <a:p>
            <a:pPr marL="298450" indent="-285750">
              <a:lnSpc>
                <a:spcPct val="100000"/>
              </a:lnSpc>
              <a:spcBef>
                <a:spcPts val="145"/>
              </a:spcBef>
              <a:buFont typeface="Arial" panose="020B0604020202020204" pitchFamily="34" charset="0"/>
              <a:buChar char="•"/>
            </a:pPr>
            <a:r>
              <a:rPr lang="ro-RO" sz="1400" spc="-5" dirty="0">
                <a:latin typeface="Lucida Sans Unicode"/>
                <a:cs typeface="Lucida Sans Unicode"/>
              </a:rPr>
              <a:t>Spații joacă; </a:t>
            </a:r>
          </a:p>
          <a:p>
            <a:pPr marL="298450" indent="-285750">
              <a:lnSpc>
                <a:spcPct val="100000"/>
              </a:lnSpc>
              <a:spcBef>
                <a:spcPts val="145"/>
              </a:spcBef>
              <a:buFont typeface="Arial" panose="020B0604020202020204" pitchFamily="34" charset="0"/>
              <a:buChar char="•"/>
            </a:pPr>
            <a:r>
              <a:rPr lang="ro-RO" sz="1400" spc="-5" dirty="0">
                <a:latin typeface="Lucida Sans Unicode"/>
                <a:cs typeface="Lucida Sans Unicode"/>
              </a:rPr>
              <a:t>Terenuri sport</a:t>
            </a:r>
          </a:p>
          <a:p>
            <a:pPr marL="12700">
              <a:lnSpc>
                <a:spcPct val="100000"/>
              </a:lnSpc>
              <a:spcBef>
                <a:spcPts val="145"/>
              </a:spcBef>
            </a:pPr>
            <a:endParaRPr sz="800" dirty="0">
              <a:latin typeface="Lucida Sans Unicode"/>
              <a:cs typeface="Lucida Sans Unicode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4074033" y="4331334"/>
            <a:ext cx="1457960" cy="1675764"/>
          </a:xfrm>
          <a:custGeom>
            <a:avLst/>
            <a:gdLst/>
            <a:ahLst/>
            <a:cxnLst/>
            <a:rect l="l" t="t" r="r" b="b"/>
            <a:pathLst>
              <a:path w="1457960" h="1675764">
                <a:moveTo>
                  <a:pt x="728979" y="0"/>
                </a:moveTo>
                <a:lnTo>
                  <a:pt x="0" y="364489"/>
                </a:lnTo>
                <a:lnTo>
                  <a:pt x="0" y="1311274"/>
                </a:lnTo>
                <a:lnTo>
                  <a:pt x="728979" y="1675764"/>
                </a:lnTo>
                <a:lnTo>
                  <a:pt x="1457959" y="1311274"/>
                </a:lnTo>
                <a:lnTo>
                  <a:pt x="1457959" y="364489"/>
                </a:lnTo>
                <a:lnTo>
                  <a:pt x="728979" y="0"/>
                </a:lnTo>
                <a:close/>
              </a:path>
            </a:pathLst>
          </a:custGeom>
          <a:solidFill>
            <a:srgbClr val="21798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4046473" y="4303839"/>
            <a:ext cx="1513205" cy="1731010"/>
          </a:xfrm>
          <a:custGeom>
            <a:avLst/>
            <a:gdLst/>
            <a:ahLst/>
            <a:cxnLst/>
            <a:rect l="l" t="t" r="r" b="b"/>
            <a:pathLst>
              <a:path w="1513204" h="1731010">
                <a:moveTo>
                  <a:pt x="756475" y="0"/>
                </a:moveTo>
                <a:lnTo>
                  <a:pt x="15239" y="367347"/>
                </a:lnTo>
                <a:lnTo>
                  <a:pt x="0" y="391985"/>
                </a:lnTo>
                <a:lnTo>
                  <a:pt x="0" y="1338770"/>
                </a:lnTo>
                <a:lnTo>
                  <a:pt x="744220" y="1727860"/>
                </a:lnTo>
                <a:lnTo>
                  <a:pt x="756475" y="1730756"/>
                </a:lnTo>
                <a:lnTo>
                  <a:pt x="762722" y="1730032"/>
                </a:lnTo>
                <a:lnTo>
                  <a:pt x="768730" y="1727860"/>
                </a:lnTo>
                <a:lnTo>
                  <a:pt x="830224" y="1697113"/>
                </a:lnTo>
                <a:lnTo>
                  <a:pt x="756538" y="1697113"/>
                </a:lnTo>
                <a:lnTo>
                  <a:pt x="33020" y="1335366"/>
                </a:lnTo>
                <a:lnTo>
                  <a:pt x="33020" y="395287"/>
                </a:lnTo>
                <a:lnTo>
                  <a:pt x="756538" y="33591"/>
                </a:lnTo>
                <a:lnTo>
                  <a:pt x="830198" y="33591"/>
                </a:lnTo>
                <a:lnTo>
                  <a:pt x="768730" y="2857"/>
                </a:lnTo>
                <a:lnTo>
                  <a:pt x="762722" y="714"/>
                </a:lnTo>
                <a:lnTo>
                  <a:pt x="756475" y="0"/>
                </a:lnTo>
                <a:close/>
              </a:path>
              <a:path w="1513204" h="1731010">
                <a:moveTo>
                  <a:pt x="830198" y="33591"/>
                </a:moveTo>
                <a:lnTo>
                  <a:pt x="756538" y="33591"/>
                </a:lnTo>
                <a:lnTo>
                  <a:pt x="1479930" y="395287"/>
                </a:lnTo>
                <a:lnTo>
                  <a:pt x="1479930" y="1335366"/>
                </a:lnTo>
                <a:lnTo>
                  <a:pt x="756538" y="1697113"/>
                </a:lnTo>
                <a:lnTo>
                  <a:pt x="830224" y="1697113"/>
                </a:lnTo>
                <a:lnTo>
                  <a:pt x="1497711" y="1363370"/>
                </a:lnTo>
                <a:lnTo>
                  <a:pt x="1512951" y="1338770"/>
                </a:lnTo>
                <a:lnTo>
                  <a:pt x="1512951" y="391985"/>
                </a:lnTo>
                <a:lnTo>
                  <a:pt x="1511891" y="384403"/>
                </a:lnTo>
                <a:lnTo>
                  <a:pt x="1508855" y="377523"/>
                </a:lnTo>
                <a:lnTo>
                  <a:pt x="1504057" y="371715"/>
                </a:lnTo>
                <a:lnTo>
                  <a:pt x="1497711" y="367347"/>
                </a:lnTo>
                <a:lnTo>
                  <a:pt x="830198" y="33591"/>
                </a:lnTo>
                <a:close/>
              </a:path>
              <a:path w="1513204" h="1731010">
                <a:moveTo>
                  <a:pt x="756538" y="45910"/>
                </a:moveTo>
                <a:lnTo>
                  <a:pt x="44068" y="402145"/>
                </a:lnTo>
                <a:lnTo>
                  <a:pt x="44068" y="1328572"/>
                </a:lnTo>
                <a:lnTo>
                  <a:pt x="756538" y="1684807"/>
                </a:lnTo>
                <a:lnTo>
                  <a:pt x="781126" y="1672513"/>
                </a:lnTo>
                <a:lnTo>
                  <a:pt x="756538" y="1672513"/>
                </a:lnTo>
                <a:lnTo>
                  <a:pt x="54990" y="1321777"/>
                </a:lnTo>
                <a:lnTo>
                  <a:pt x="54990" y="408876"/>
                </a:lnTo>
                <a:lnTo>
                  <a:pt x="756538" y="58229"/>
                </a:lnTo>
                <a:lnTo>
                  <a:pt x="781176" y="58229"/>
                </a:lnTo>
                <a:lnTo>
                  <a:pt x="756538" y="45910"/>
                </a:lnTo>
                <a:close/>
              </a:path>
              <a:path w="1513204" h="1731010">
                <a:moveTo>
                  <a:pt x="781176" y="58229"/>
                </a:moveTo>
                <a:lnTo>
                  <a:pt x="756538" y="58229"/>
                </a:lnTo>
                <a:lnTo>
                  <a:pt x="1457960" y="408876"/>
                </a:lnTo>
                <a:lnTo>
                  <a:pt x="1457960" y="1321777"/>
                </a:lnTo>
                <a:lnTo>
                  <a:pt x="756538" y="1672513"/>
                </a:lnTo>
                <a:lnTo>
                  <a:pt x="781126" y="1672513"/>
                </a:lnTo>
                <a:lnTo>
                  <a:pt x="1469009" y="1328572"/>
                </a:lnTo>
                <a:lnTo>
                  <a:pt x="1469009" y="402145"/>
                </a:lnTo>
                <a:lnTo>
                  <a:pt x="781176" y="58229"/>
                </a:lnTo>
                <a:close/>
              </a:path>
            </a:pathLst>
          </a:custGeom>
          <a:solidFill>
            <a:srgbClr val="2CA1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4566665" y="4531232"/>
            <a:ext cx="473709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ro-RO" sz="28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lang="ro-RO" sz="2400" spc="-10" dirty="0" smtClean="0">
                <a:solidFill>
                  <a:srgbClr val="FFFFFF"/>
                </a:solidFill>
                <a:latin typeface="Lucida Sans Unicode"/>
                <a:cs typeface="Lucida Sans Unicode"/>
              </a:rPr>
              <a:t>2</a:t>
            </a:r>
            <a:endParaRPr sz="2400" dirty="0">
              <a:latin typeface="Lucida Sans Unicode"/>
              <a:cs typeface="Lucida Sans Unicode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4165473" y="5002067"/>
            <a:ext cx="1203366" cy="5663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-635" algn="ctr">
              <a:lnSpc>
                <a:spcPct val="115199"/>
              </a:lnSpc>
            </a:pPr>
            <a:r>
              <a:rPr sz="1600" dirty="0" err="1" smtClean="0">
                <a:solidFill>
                  <a:srgbClr val="FFFFFF"/>
                </a:solidFill>
                <a:latin typeface="Lucida Sans Unicode"/>
                <a:cs typeface="Lucida Sans Unicode"/>
              </a:rPr>
              <a:t>proiect</a:t>
            </a:r>
            <a:r>
              <a:rPr lang="ro-RO" sz="1600" dirty="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sz="1600" dirty="0" smtClean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lang="ro-RO" sz="1600" dirty="0">
                <a:solidFill>
                  <a:srgbClr val="FFFFFF"/>
                </a:solidFill>
                <a:latin typeface="Lucida Sans Unicode"/>
                <a:cs typeface="Lucida Sans Unicode"/>
              </a:rPr>
              <a:t>pe mediu</a:t>
            </a:r>
            <a:endParaRPr sz="1600" dirty="0">
              <a:latin typeface="Lucida Sans Unicode"/>
              <a:cs typeface="Lucida Sans Unicode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137284" y="400102"/>
            <a:ext cx="9149716" cy="1077218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ro-RO" sz="3200" b="1" dirty="0">
                <a:latin typeface="+mj-lt"/>
              </a:rPr>
              <a:t>REZULTATE GAL ȚINUTUL ZIMBRILOR </a:t>
            </a:r>
            <a:r>
              <a:rPr lang="ro-RO" sz="3200" b="1" dirty="0" smtClean="0">
                <a:latin typeface="+mj-lt"/>
              </a:rPr>
              <a:t>SDL 2014-2020</a:t>
            </a:r>
          </a:p>
          <a:p>
            <a:pPr algn="ctr"/>
            <a:r>
              <a:rPr lang="ro-RO" sz="3200" b="1" dirty="0"/>
              <a:t>(TRANZIȚIE 2023 – 2025) </a:t>
            </a:r>
            <a:endParaRPr lang="ro-RO" sz="32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48394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094B5953-BE2F-4368-AB34-8400FDCF3C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4116" y="98474"/>
            <a:ext cx="9156986" cy="740042"/>
          </a:xfrm>
          <a:prstGeom prst="rect">
            <a:avLst/>
          </a:prstGeom>
        </p:spPr>
      </p:pic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0" y="838517"/>
            <a:ext cx="12115800" cy="3093154"/>
          </a:xfrm>
        </p:spPr>
        <p:txBody>
          <a:bodyPr/>
          <a:lstStyle/>
          <a:p>
            <a:r>
              <a:rPr lang="ro-RO" sz="2000" b="1" dirty="0">
                <a:solidFill>
                  <a:srgbClr val="050505"/>
                </a:solidFill>
                <a:latin typeface="+mj-lt"/>
              </a:rPr>
              <a:t>45. </a:t>
            </a:r>
            <a:r>
              <a:rPr lang="ro-RO" sz="2000" b="1" i="0" dirty="0">
                <a:solidFill>
                  <a:schemeClr val="tx1"/>
                </a:solidFill>
                <a:latin typeface="+mj-lt"/>
              </a:rPr>
              <a:t>ACHIZIȚIE UTILAJ ÎN VEDEREA DOTĂRII SERVICIULUI VOLUNTAR PENTRU SITUAȚII DE URGENȚĂ, DIN CADRUL UAT COMUNA TIMIȘEȘTI, JUDEȚUL NEAMȚ</a:t>
            </a:r>
            <a:r>
              <a:rPr lang="ro-RO" sz="2000" b="1" dirty="0">
                <a:solidFill>
                  <a:schemeClr val="tx1"/>
                </a:solidFill>
                <a:latin typeface="+mj-lt"/>
              </a:rPr>
              <a:t>– M4.4</a:t>
            </a:r>
            <a:r>
              <a:rPr lang="ro-RO" sz="2000" b="1" i="0" dirty="0">
                <a:solidFill>
                  <a:schemeClr val="tx1"/>
                </a:solidFill>
                <a:latin typeface="+mj-lt"/>
              </a:rPr>
              <a:t/>
            </a:r>
            <a:br>
              <a:rPr lang="ro-RO" sz="2000" b="1" i="0" dirty="0">
                <a:solidFill>
                  <a:schemeClr val="tx1"/>
                </a:solidFill>
                <a:latin typeface="+mj-lt"/>
              </a:rPr>
            </a:br>
            <a:r>
              <a:rPr lang="ro-RO" sz="2000" b="1" i="0" dirty="0">
                <a:solidFill>
                  <a:schemeClr val="tx1"/>
                </a:solidFill>
                <a:latin typeface="+mj-lt"/>
              </a:rPr>
              <a:t> </a:t>
            </a:r>
            <a:r>
              <a:rPr lang="ro-RO" sz="2000" b="1" dirty="0">
                <a:solidFill>
                  <a:schemeClr val="tx1"/>
                </a:solidFill>
                <a:latin typeface="+mj-lt"/>
              </a:rPr>
              <a:t>– </a:t>
            </a:r>
            <a:r>
              <a:rPr lang="ro-RO" sz="2000" b="1" dirty="0">
                <a:solidFill>
                  <a:schemeClr val="tx1"/>
                </a:solidFill>
              </a:rPr>
              <a:t>finanțare nerambursabilă : 43.860,00 Euro </a:t>
            </a:r>
            <a:r>
              <a:rPr lang="ro-RO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</a:t>
            </a:r>
            <a:r>
              <a:rPr lang="ro-RO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IMPLEMENTARE</a:t>
            </a:r>
            <a:r>
              <a:rPr lang="ro-RO" sz="2000" b="1" dirty="0">
                <a:solidFill>
                  <a:schemeClr val="tx1"/>
                </a:solidFill>
              </a:rPr>
              <a:t/>
            </a:r>
            <a:br>
              <a:rPr lang="ro-RO" sz="2000" b="1" dirty="0">
                <a:solidFill>
                  <a:schemeClr val="tx1"/>
                </a:solidFill>
              </a:rPr>
            </a:br>
            <a:r>
              <a:rPr lang="en-US" sz="2000" b="1" dirty="0">
                <a:solidFill>
                  <a:schemeClr val="tx1"/>
                </a:solidFill>
              </a:rPr>
              <a:t>    </a:t>
            </a:r>
            <a:r>
              <a:rPr lang="ro-RO" sz="3200" b="1" dirty="0">
                <a:solidFill>
                  <a:sysClr val="windowText" lastClr="000000"/>
                </a:solidFill>
                <a:latin typeface="Calibri" panose="020F0502020204030204"/>
              </a:rPr>
              <a:t/>
            </a:r>
            <a:br>
              <a:rPr lang="ro-RO" sz="3200" b="1" dirty="0">
                <a:solidFill>
                  <a:sysClr val="windowText" lastClr="000000"/>
                </a:solidFill>
                <a:latin typeface="Calibri" panose="020F0502020204030204"/>
              </a:rPr>
            </a:br>
            <a:r>
              <a:rPr lang="ro-RO" sz="3200" b="1" dirty="0">
                <a:solidFill>
                  <a:srgbClr val="050505"/>
                </a:solidFill>
              </a:rPr>
              <a:t/>
            </a:r>
            <a:br>
              <a:rPr lang="ro-RO" sz="3200" b="1" dirty="0">
                <a:solidFill>
                  <a:srgbClr val="050505"/>
                </a:solidFill>
              </a:rPr>
            </a:br>
            <a:r>
              <a:rPr lang="ro-RO" sz="3200" b="1" dirty="0">
                <a:solidFill>
                  <a:sysClr val="windowText" lastClr="000000"/>
                </a:solidFill>
                <a:latin typeface="Calibri" panose="020F0502020204030204"/>
              </a:rPr>
              <a:t/>
            </a:r>
            <a:br>
              <a:rPr lang="ro-RO" sz="3200" b="1" dirty="0">
                <a:solidFill>
                  <a:sysClr val="windowText" lastClr="000000"/>
                </a:solidFill>
                <a:latin typeface="Calibri" panose="020F0502020204030204"/>
              </a:rPr>
            </a:br>
            <a:r>
              <a:rPr lang="ro-RO" i="0" dirty="0">
                <a:solidFill>
                  <a:srgbClr val="050505"/>
                </a:solidFill>
                <a:latin typeface="Segoe UI Historic" panose="020B0502040204020203" pitchFamily="34" charset="0"/>
              </a:rPr>
              <a:t/>
            </a:r>
            <a:br>
              <a:rPr lang="ro-RO" i="0" dirty="0">
                <a:solidFill>
                  <a:srgbClr val="050505"/>
                </a:solidFill>
                <a:latin typeface="Segoe UI Historic" panose="020B0502040204020203" pitchFamily="34" charset="0"/>
              </a:rPr>
            </a:br>
            <a:endParaRPr lang="ro-RO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905001"/>
            <a:ext cx="9372600" cy="4952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491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094B5953-BE2F-4368-AB34-8400FDCF3C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4116" y="98474"/>
            <a:ext cx="9156986" cy="740042"/>
          </a:xfrm>
          <a:prstGeom prst="rect">
            <a:avLst/>
          </a:prstGeom>
        </p:spPr>
      </p:pic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0" y="838517"/>
            <a:ext cx="12039600" cy="1231106"/>
          </a:xfrm>
        </p:spPr>
        <p:txBody>
          <a:bodyPr/>
          <a:lstStyle/>
          <a:p>
            <a:r>
              <a:rPr lang="en-US" sz="2000" b="1" dirty="0">
                <a:solidFill>
                  <a:srgbClr val="050505"/>
                </a:solidFill>
                <a:latin typeface="+mj-lt"/>
              </a:rPr>
              <a:t> </a:t>
            </a:r>
            <a:r>
              <a:rPr lang="ro-RO" sz="2000" b="1" dirty="0">
                <a:solidFill>
                  <a:srgbClr val="050505"/>
                </a:solidFill>
                <a:latin typeface="+mj-lt"/>
              </a:rPr>
              <a:t>46. </a:t>
            </a:r>
            <a:r>
              <a:rPr lang="ro-RO" sz="2000" b="1" i="0" dirty="0">
                <a:solidFill>
                  <a:schemeClr val="tx1"/>
                </a:solidFill>
                <a:latin typeface="+mj-lt"/>
              </a:rPr>
              <a:t>ÎMBUNĂTĂȚIREA  SERVICIILOR  PUBLICE  LOCALE  ADRESATE POPULAȚIEI COMUNEI   PRIN  ACHIZIȚIA  UNUI  BULDOEXCAVATOR ÎN COMUNA BĂLȚĂTEȘTI, JUDEȚUL NEAMȚ</a:t>
            </a:r>
            <a:r>
              <a:rPr lang="ro-RO" sz="2000" b="1" dirty="0">
                <a:solidFill>
                  <a:schemeClr val="tx1"/>
                </a:solidFill>
                <a:latin typeface="+mj-lt"/>
              </a:rPr>
              <a:t> – M4.4</a:t>
            </a:r>
            <a:r>
              <a:rPr lang="en-US" sz="2000" b="1" i="0" dirty="0">
                <a:solidFill>
                  <a:schemeClr val="tx1"/>
                </a:solidFill>
                <a:latin typeface="+mj-lt"/>
              </a:rPr>
              <a:t/>
            </a:r>
            <a:br>
              <a:rPr lang="en-US" sz="2000" b="1" i="0" dirty="0">
                <a:solidFill>
                  <a:schemeClr val="tx1"/>
                </a:solidFill>
                <a:latin typeface="+mj-lt"/>
              </a:rPr>
            </a:br>
            <a:r>
              <a:rPr lang="en-US" sz="2000" b="1" i="0" dirty="0">
                <a:solidFill>
                  <a:schemeClr val="tx1"/>
                </a:solidFill>
                <a:latin typeface="+mj-lt"/>
              </a:rPr>
              <a:t>  </a:t>
            </a:r>
            <a:r>
              <a:rPr lang="ro-RO" sz="2000" b="1" dirty="0">
                <a:solidFill>
                  <a:schemeClr val="tx1"/>
                </a:solidFill>
                <a:latin typeface="+mj-lt"/>
              </a:rPr>
              <a:t>– finanțare nerambursabilă : 60.891,44 Euro</a:t>
            </a:r>
            <a:r>
              <a:rPr lang="en-US" sz="2000" b="1" dirty="0">
                <a:solidFill>
                  <a:schemeClr val="tx1"/>
                </a:solidFill>
                <a:latin typeface="+mj-lt"/>
              </a:rPr>
              <a:t>;</a:t>
            </a:r>
            <a:r>
              <a:rPr lang="ro-RO" sz="20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ro-RO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-FINALIZAT</a:t>
            </a:r>
            <a:r>
              <a:rPr lang="ro-RO" sz="2000" b="1" dirty="0">
                <a:solidFill>
                  <a:schemeClr val="tx1"/>
                </a:solidFill>
                <a:latin typeface="+mj-lt"/>
              </a:rPr>
              <a:t/>
            </a:r>
            <a:br>
              <a:rPr lang="ro-RO" sz="2000" b="1" dirty="0">
                <a:solidFill>
                  <a:schemeClr val="tx1"/>
                </a:solidFill>
                <a:latin typeface="+mj-lt"/>
              </a:rPr>
            </a:br>
            <a:r>
              <a:rPr lang="en-US" sz="2000" b="1" dirty="0">
                <a:solidFill>
                  <a:schemeClr val="tx1"/>
                </a:solidFill>
                <a:latin typeface="+mj-lt"/>
              </a:rPr>
              <a:t>     </a:t>
            </a:r>
            <a:endParaRPr lang="ro-RO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71699"/>
            <a:ext cx="5397910" cy="4648200"/>
          </a:xfrm>
          <a:prstGeom prst="rect">
            <a:avLst/>
          </a:prstGeom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1568" y="2162175"/>
            <a:ext cx="5680432" cy="4695825"/>
          </a:xfrm>
          <a:prstGeom prst="rect">
            <a:avLst/>
          </a:prstGeom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270210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094B5953-BE2F-4368-AB34-8400FDCF3C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4116" y="98474"/>
            <a:ext cx="9156986" cy="740042"/>
          </a:xfrm>
          <a:prstGeom prst="rect">
            <a:avLst/>
          </a:prstGeom>
        </p:spPr>
      </p:pic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0" y="914401"/>
            <a:ext cx="12039600" cy="923330"/>
          </a:xfrm>
        </p:spPr>
        <p:txBody>
          <a:bodyPr/>
          <a:lstStyle/>
          <a:p>
            <a:r>
              <a:rPr lang="en-US" sz="2000" b="1" dirty="0">
                <a:solidFill>
                  <a:srgbClr val="050505"/>
                </a:solidFill>
                <a:latin typeface="+mj-lt"/>
              </a:rPr>
              <a:t> </a:t>
            </a:r>
            <a:r>
              <a:rPr lang="ro-RO" sz="2000" b="1" dirty="0">
                <a:solidFill>
                  <a:srgbClr val="050505"/>
                </a:solidFill>
                <a:latin typeface="+mj-lt"/>
              </a:rPr>
              <a:t>47. </a:t>
            </a:r>
            <a:r>
              <a:rPr lang="ro-RO" sz="2000" b="1" dirty="0">
                <a:solidFill>
                  <a:schemeClr val="tx1"/>
                </a:solidFill>
                <a:latin typeface="+mj-lt"/>
              </a:rPr>
              <a:t>ACHIZIȚIE TRACTOR PENTRU COMUNA AGAPIA, JUDEȚUL NEAMȚ –M4.4</a:t>
            </a:r>
            <a:r>
              <a:rPr lang="ro-RO" sz="2000" dirty="0">
                <a:solidFill>
                  <a:schemeClr val="tx1"/>
                </a:solidFill>
                <a:latin typeface="+mj-lt"/>
              </a:rPr>
              <a:t/>
            </a:r>
            <a:br>
              <a:rPr lang="ro-RO" sz="2000" dirty="0">
                <a:solidFill>
                  <a:schemeClr val="tx1"/>
                </a:solidFill>
                <a:latin typeface="+mj-lt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</a:rPr>
              <a:t>  </a:t>
            </a:r>
            <a:r>
              <a:rPr lang="ro-RO" sz="2000" b="1" dirty="0">
                <a:solidFill>
                  <a:schemeClr val="tx1"/>
                </a:solidFill>
                <a:latin typeface="+mj-lt"/>
              </a:rPr>
              <a:t>– finanțare nerambursabilă : 57.668,77  Euro</a:t>
            </a:r>
            <a:r>
              <a:rPr lang="en-US" sz="2000" b="1" dirty="0">
                <a:solidFill>
                  <a:schemeClr val="tx1"/>
                </a:solidFill>
                <a:latin typeface="+mj-lt"/>
              </a:rPr>
              <a:t>;</a:t>
            </a:r>
            <a:r>
              <a:rPr lang="ro-RO" sz="20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ro-RO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- FINALIZAT</a:t>
            </a:r>
            <a:r>
              <a:rPr lang="ro-RO" sz="2000" b="1" dirty="0">
                <a:solidFill>
                  <a:schemeClr val="tx1"/>
                </a:solidFill>
              </a:rPr>
              <a:t/>
            </a:r>
            <a:br>
              <a:rPr lang="ro-RO" sz="2000" b="1" dirty="0">
                <a:solidFill>
                  <a:schemeClr val="tx1"/>
                </a:solidFill>
              </a:rPr>
            </a:br>
            <a:r>
              <a:rPr lang="en-US" sz="2000" b="1" dirty="0">
                <a:solidFill>
                  <a:schemeClr val="tx1"/>
                </a:solidFill>
              </a:rPr>
              <a:t>  </a:t>
            </a:r>
            <a:endParaRPr lang="ro-RO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06" y="2060868"/>
            <a:ext cx="4572000" cy="4953000"/>
          </a:xfrm>
          <a:prstGeom prst="rect">
            <a:avLst/>
          </a:prstGeom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060868"/>
            <a:ext cx="4038600" cy="4991100"/>
          </a:xfrm>
          <a:prstGeom prst="rect">
            <a:avLst/>
          </a:prstGeom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4178" y="2060868"/>
            <a:ext cx="3810000" cy="4991100"/>
          </a:xfrm>
          <a:prstGeom prst="rect">
            <a:avLst/>
          </a:prstGeom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154214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094B5953-BE2F-4368-AB34-8400FDCF3C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4116" y="98474"/>
            <a:ext cx="9156986" cy="740042"/>
          </a:xfrm>
          <a:prstGeom prst="rect">
            <a:avLst/>
          </a:prstGeom>
        </p:spPr>
      </p:pic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0" y="914401"/>
            <a:ext cx="12039600" cy="1231106"/>
          </a:xfrm>
        </p:spPr>
        <p:txBody>
          <a:bodyPr/>
          <a:lstStyle/>
          <a:p>
            <a:pPr algn="l"/>
            <a:r>
              <a:rPr lang="ro-RO" sz="2000" b="1" dirty="0">
                <a:solidFill>
                  <a:srgbClr val="050505"/>
                </a:solidFill>
                <a:latin typeface="+mj-lt"/>
              </a:rPr>
              <a:t> 48. </a:t>
            </a:r>
            <a:r>
              <a:rPr lang="ro-RO" sz="2000" b="1" dirty="0">
                <a:solidFill>
                  <a:sysClr val="windowText" lastClr="000000"/>
                </a:solidFill>
                <a:latin typeface="+mj-lt"/>
              </a:rPr>
              <a:t>DOTAREA COMPARTIMENTULUI SITUAȚII DE URGENȚĂ AL COMUNEI DRĂGĂNEȘTI, JUDEȚUL NEAMȚ, PRIN  ACHIZIȚIONAREA UNUI BULDOEXCAVATOR </a:t>
            </a:r>
            <a:r>
              <a:rPr lang="ro-RO" sz="2000" b="1" dirty="0">
                <a:solidFill>
                  <a:schemeClr val="tx1"/>
                </a:solidFill>
                <a:latin typeface="+mj-lt"/>
              </a:rPr>
              <a:t>– M4.4</a:t>
            </a:r>
            <a:r>
              <a:rPr lang="ro-RO" sz="2000" b="1" dirty="0">
                <a:solidFill>
                  <a:sysClr val="windowText" lastClr="000000"/>
                </a:solidFill>
                <a:latin typeface="+mj-lt"/>
              </a:rPr>
              <a:t/>
            </a:r>
            <a:br>
              <a:rPr lang="ro-RO" sz="2000" b="1" dirty="0">
                <a:solidFill>
                  <a:sysClr val="windowText" lastClr="000000"/>
                </a:solidFill>
                <a:latin typeface="+mj-lt"/>
              </a:rPr>
            </a:br>
            <a:r>
              <a:rPr lang="ro-RO" sz="2000" b="1" dirty="0">
                <a:solidFill>
                  <a:schemeClr val="tx1"/>
                </a:solidFill>
                <a:latin typeface="+mj-lt"/>
              </a:rPr>
              <a:t>– finanțare nerambursabilă : </a:t>
            </a:r>
            <a:r>
              <a:rPr lang="ro-RO" sz="2000" b="1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+mj-lt"/>
              </a:rPr>
              <a:t>66.141,57 </a:t>
            </a:r>
            <a:r>
              <a:rPr lang="ro-RO" sz="2000" b="1" dirty="0">
                <a:solidFill>
                  <a:schemeClr val="tx1"/>
                </a:solidFill>
                <a:latin typeface="+mj-lt"/>
              </a:rPr>
              <a:t>Euro</a:t>
            </a:r>
            <a:r>
              <a:rPr lang="en-US" sz="2000" b="1" dirty="0">
                <a:solidFill>
                  <a:schemeClr val="tx1"/>
                </a:solidFill>
                <a:latin typeface="+mj-lt"/>
              </a:rPr>
              <a:t>;</a:t>
            </a:r>
            <a:r>
              <a:rPr lang="ro-RO" sz="20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ro-RO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- FINALIZAT</a:t>
            </a:r>
            <a:r>
              <a:rPr lang="ro-RO" sz="2000" b="1" dirty="0">
                <a:solidFill>
                  <a:schemeClr val="tx1"/>
                </a:solidFill>
                <a:latin typeface="+mj-lt"/>
              </a:rPr>
              <a:t/>
            </a:r>
            <a:br>
              <a:rPr lang="ro-RO" sz="2000" b="1" dirty="0">
                <a:solidFill>
                  <a:schemeClr val="tx1"/>
                </a:solidFill>
                <a:latin typeface="+mj-lt"/>
              </a:rPr>
            </a:br>
            <a:r>
              <a:rPr lang="ro-RO" sz="2000" b="1" dirty="0">
                <a:solidFill>
                  <a:schemeClr val="tx1"/>
                </a:solidFill>
                <a:latin typeface="+mj-lt"/>
              </a:rPr>
              <a:t> </a:t>
            </a:r>
            <a:endParaRPr lang="ro-RO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64405"/>
            <a:ext cx="5901251" cy="4903993"/>
          </a:xfrm>
          <a:prstGeom prst="rect">
            <a:avLst/>
          </a:prstGeom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8919" y="2269251"/>
            <a:ext cx="6290749" cy="2422577"/>
          </a:xfrm>
          <a:prstGeom prst="rect">
            <a:avLst/>
          </a:prstGeom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9564" y="4641522"/>
            <a:ext cx="6294121" cy="2526876"/>
          </a:xfrm>
          <a:prstGeom prst="rect">
            <a:avLst/>
          </a:prstGeom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538061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094B5953-BE2F-4368-AB34-8400FDCF3C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4116" y="98474"/>
            <a:ext cx="9156986" cy="740042"/>
          </a:xfrm>
          <a:prstGeom prst="rect">
            <a:avLst/>
          </a:prstGeom>
        </p:spPr>
      </p:pic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0" y="914401"/>
            <a:ext cx="12039600" cy="1361911"/>
          </a:xfrm>
        </p:spPr>
        <p:txBody>
          <a:bodyPr/>
          <a:lstStyle/>
          <a:p>
            <a:pPr algn="l"/>
            <a:r>
              <a:rPr lang="ro-RO" sz="2000" b="1" dirty="0">
                <a:solidFill>
                  <a:srgbClr val="050505"/>
                </a:solidFill>
                <a:latin typeface="+mj-lt"/>
              </a:rPr>
              <a:t> 49. </a:t>
            </a:r>
            <a:r>
              <a:rPr lang="ro-RO" sz="2000" b="1" i="0" dirty="0">
                <a:solidFill>
                  <a:schemeClr val="tx1"/>
                </a:solidFill>
                <a:latin typeface="+mj-lt"/>
              </a:rPr>
              <a:t>ACHIZIȚIONAREA DE ECHIPAMENTE ȘI UTILAJE PENTRU DOTAREA COMPARTIMENTULUI ADMINISTRATIV AL    COMUNEI GHINDĂOANI, JUDEȚUL NEAMȚ </a:t>
            </a:r>
            <a:r>
              <a:rPr lang="ro-RO" sz="2000" b="1" dirty="0">
                <a:solidFill>
                  <a:schemeClr val="tx1"/>
                </a:solidFill>
                <a:latin typeface="+mj-lt"/>
              </a:rPr>
              <a:t>– M4.4</a:t>
            </a:r>
            <a:r>
              <a:rPr lang="ro-RO" sz="2000" b="1" i="0" dirty="0">
                <a:solidFill>
                  <a:schemeClr val="tx1"/>
                </a:solidFill>
                <a:latin typeface="+mj-lt"/>
              </a:rPr>
              <a:t/>
            </a:r>
            <a:br>
              <a:rPr lang="ro-RO" sz="2000" b="1" i="0" dirty="0">
                <a:solidFill>
                  <a:schemeClr val="tx1"/>
                </a:solidFill>
                <a:latin typeface="+mj-lt"/>
              </a:rPr>
            </a:br>
            <a:r>
              <a:rPr lang="ro-RO" sz="2000" b="1" i="0" dirty="0">
                <a:solidFill>
                  <a:schemeClr val="tx1"/>
                </a:solidFill>
                <a:latin typeface="+mj-lt"/>
              </a:rPr>
              <a:t> </a:t>
            </a:r>
            <a:r>
              <a:rPr lang="ro-RO" sz="2000" b="1" dirty="0">
                <a:solidFill>
                  <a:schemeClr val="tx1"/>
                </a:solidFill>
                <a:latin typeface="+mj-lt"/>
              </a:rPr>
              <a:t>– finanțare nerambursabilă </a:t>
            </a:r>
            <a:r>
              <a:rPr lang="ro-RO" sz="2000" b="1" i="0" dirty="0">
                <a:solidFill>
                  <a:schemeClr val="tx1"/>
                </a:solidFill>
                <a:latin typeface="+mj-lt"/>
              </a:rPr>
              <a:t>: 47.343,57</a:t>
            </a:r>
            <a:r>
              <a:rPr lang="ro-RO" sz="2000" b="1" i="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+mj-lt"/>
              </a:rPr>
              <a:t> </a:t>
            </a:r>
            <a:r>
              <a:rPr lang="ro-RO" sz="2000" b="1" i="0" dirty="0">
                <a:solidFill>
                  <a:schemeClr val="tx1"/>
                </a:solidFill>
                <a:latin typeface="+mj-lt"/>
              </a:rPr>
              <a:t>Euro</a:t>
            </a:r>
            <a:r>
              <a:rPr lang="en-US" sz="2000" b="1" i="0" dirty="0">
                <a:solidFill>
                  <a:schemeClr val="tx1"/>
                </a:solidFill>
                <a:latin typeface="+mj-lt"/>
              </a:rPr>
              <a:t>;</a:t>
            </a:r>
            <a:r>
              <a:rPr lang="ro-RO" sz="2000" b="1" i="0" dirty="0">
                <a:solidFill>
                  <a:schemeClr val="tx1"/>
                </a:solidFill>
                <a:latin typeface="+mj-lt"/>
              </a:rPr>
              <a:t> </a:t>
            </a:r>
            <a:r>
              <a:rPr lang="ro-RO" sz="2000" b="1" i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- FINALIZAT</a:t>
            </a:r>
            <a:r>
              <a:rPr lang="ro-RO" sz="2000" b="1" dirty="0">
                <a:solidFill>
                  <a:schemeClr val="tx1"/>
                </a:solidFill>
                <a:latin typeface="+mj-lt"/>
              </a:rPr>
              <a:t/>
            </a:r>
            <a:br>
              <a:rPr lang="ro-RO" sz="2000" b="1" dirty="0">
                <a:solidFill>
                  <a:schemeClr val="tx1"/>
                </a:solidFill>
                <a:latin typeface="+mj-lt"/>
              </a:rPr>
            </a:br>
            <a:endParaRPr lang="ro-RO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19" y="2228850"/>
            <a:ext cx="6579355" cy="4724400"/>
          </a:xfrm>
          <a:prstGeom prst="rect">
            <a:avLst/>
          </a:prstGeom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3225" y="2228850"/>
            <a:ext cx="5250694" cy="4743450"/>
          </a:xfrm>
          <a:prstGeom prst="rect">
            <a:avLst/>
          </a:prstGeom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152819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094B5953-BE2F-4368-AB34-8400FDCF3C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4116" y="98474"/>
            <a:ext cx="9156986" cy="740042"/>
          </a:xfrm>
          <a:prstGeom prst="rect">
            <a:avLst/>
          </a:prstGeom>
        </p:spPr>
      </p:pic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-1" y="914401"/>
            <a:ext cx="12191999" cy="1169551"/>
          </a:xfrm>
        </p:spPr>
        <p:txBody>
          <a:bodyPr/>
          <a:lstStyle/>
          <a:p>
            <a:r>
              <a:rPr lang="ro-RO" sz="1800" b="1" dirty="0">
                <a:solidFill>
                  <a:srgbClr val="050505"/>
                </a:solidFill>
                <a:latin typeface="+mj-lt"/>
              </a:rPr>
              <a:t>50.</a:t>
            </a:r>
            <a:r>
              <a:rPr lang="it-IT" sz="1800" b="1" dirty="0"/>
              <a:t> </a:t>
            </a:r>
            <a:r>
              <a:rPr lang="ro-RO" sz="1800" b="1" dirty="0">
                <a:solidFill>
                  <a:schemeClr val="tx1"/>
                </a:solidFill>
                <a:latin typeface="+mj-lt"/>
              </a:rPr>
              <a:t>DEZVOLTAREA TERITORIALA ECHILIBRATĂ PRIN CREȘTEREA NIVELULUI DE TRAI AL POPULAȚIEI ROME DIN LOCALITATEA </a:t>
            </a:r>
            <a:r>
              <a:rPr lang="en-US" sz="1800" b="1" dirty="0">
                <a:solidFill>
                  <a:schemeClr val="tx1"/>
                </a:solidFill>
                <a:latin typeface="+mj-lt"/>
              </a:rPr>
              <a:t>   </a:t>
            </a:r>
            <a:r>
              <a:rPr lang="ro-RO" sz="1800" b="1" dirty="0">
                <a:solidFill>
                  <a:schemeClr val="tx1"/>
                </a:solidFill>
                <a:latin typeface="+mj-lt"/>
              </a:rPr>
              <a:t>CRACAOANI– M4.5 </a:t>
            </a:r>
            <a:r>
              <a:rPr lang="ro-RO" sz="2000" b="1" dirty="0">
                <a:solidFill>
                  <a:schemeClr val="tx1"/>
                </a:solidFill>
                <a:latin typeface="+mj-lt"/>
              </a:rPr>
              <a:t/>
            </a:r>
            <a:br>
              <a:rPr lang="ro-RO" sz="2000" b="1" dirty="0">
                <a:solidFill>
                  <a:schemeClr val="tx1"/>
                </a:solidFill>
                <a:latin typeface="+mj-lt"/>
              </a:rPr>
            </a:br>
            <a:r>
              <a:rPr lang="en-US" sz="2000" b="1" dirty="0">
                <a:solidFill>
                  <a:schemeClr val="tx1"/>
                </a:solidFill>
                <a:latin typeface="+mj-lt"/>
              </a:rPr>
              <a:t>  </a:t>
            </a:r>
            <a:r>
              <a:rPr lang="ro-RO" sz="2000" b="1" dirty="0">
                <a:solidFill>
                  <a:schemeClr val="tx1"/>
                </a:solidFill>
                <a:latin typeface="+mj-lt"/>
              </a:rPr>
              <a:t>- finanțare nerambursabilă </a:t>
            </a:r>
            <a:r>
              <a:rPr lang="ro-RO" sz="2000" b="1" i="0" dirty="0">
                <a:solidFill>
                  <a:schemeClr val="tx1"/>
                </a:solidFill>
                <a:latin typeface="+mj-lt"/>
              </a:rPr>
              <a:t>: </a:t>
            </a:r>
            <a:r>
              <a:rPr lang="ro-RO" sz="2000" b="1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Calibri" panose="020F0502020204030204"/>
              </a:rPr>
              <a:t> </a:t>
            </a:r>
            <a:r>
              <a:rPr lang="ro-RO" sz="1800" b="1" dirty="0">
                <a:solidFill>
                  <a:schemeClr val="tx1"/>
                </a:solidFill>
                <a:latin typeface="+mj-lt"/>
              </a:rPr>
              <a:t>61.771,52</a:t>
            </a:r>
            <a:r>
              <a:rPr lang="ro-RO" sz="2000" b="1" dirty="0">
                <a:solidFill>
                  <a:schemeClr val="tx1"/>
                </a:solidFill>
                <a:latin typeface="+mn-lt"/>
              </a:rPr>
              <a:t> </a:t>
            </a:r>
            <a:r>
              <a:rPr lang="ro-RO" sz="1800" b="1" dirty="0">
                <a:solidFill>
                  <a:schemeClr val="tx1"/>
                </a:solidFill>
                <a:latin typeface="+mn-lt"/>
              </a:rPr>
              <a:t>Euro</a:t>
            </a:r>
            <a:r>
              <a:rPr lang="ro-RO" sz="2000" b="1" dirty="0">
                <a:solidFill>
                  <a:schemeClr val="tx1"/>
                </a:solidFill>
                <a:latin typeface="+mn-lt"/>
              </a:rPr>
              <a:t>; </a:t>
            </a:r>
            <a:r>
              <a:rPr lang="ro-RO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- FINALIZAT</a:t>
            </a:r>
            <a:r>
              <a:rPr lang="ro-RO" sz="2000" b="1" dirty="0">
                <a:solidFill>
                  <a:schemeClr val="tx1"/>
                </a:solidFill>
                <a:latin typeface="+mn-lt"/>
              </a:rPr>
              <a:t/>
            </a:r>
            <a:br>
              <a:rPr lang="ro-RO" sz="2000" b="1" dirty="0">
                <a:solidFill>
                  <a:schemeClr val="tx1"/>
                </a:solidFill>
                <a:latin typeface="+mn-lt"/>
              </a:rPr>
            </a:br>
            <a:r>
              <a:rPr lang="en-US" sz="2000" b="1" dirty="0">
                <a:solidFill>
                  <a:schemeClr val="tx1"/>
                </a:solidFill>
                <a:latin typeface="+mn-lt"/>
              </a:rPr>
              <a:t>   </a:t>
            </a:r>
            <a:endParaRPr lang="ro-RO" dirty="0"/>
          </a:p>
        </p:txBody>
      </p:sp>
      <p:sp>
        <p:nvSpPr>
          <p:cNvPr id="3" name="AutoShape 2" descr="data:image/png;base64,iVBORw0KGgoAAAANSUhEUgAAAqYAAANtCAYAAABCI7lcAAAAAXNSR0IArs4c6QAAIABJREFUeF7svX3MVdWZ/r9MJplArLaFCBOEoaRTqSZqnhIlEdqGVkTMtyhMxamgtmiwvKU4EAkgL1aIDkQzyGsQq2AnQgJqHQlghqbFJjhhqJjYof2DYaikaHDSaqV/+su1+rtO7ud+1t5nn7fn2eec6yRGnnP2Xuten3vtta99r3vtddlnn332WdBHBERABERABERABERABAaYwGUSpgPsAVUvAiIgAiIgAiIgAiIQCUiYqiOIgAiIgAiIgAiIgAiUgoCEaSncICNEQAREQAREQAREQAQkTNUHREAEREAEREAEREAESkFAwrQUbpARIiACIiACIiACIiACEqbqAyIgAiIgAiIgAiIgAqUgIGFaCjfICBEQAREQAREQAREQAQlT9QEREAEREAEREAEREIFSEJAwLYUbZIQIiIAIiIAIiIAIiICEqfqACIiACIiACIiACIhAKQhImJbCDTJCBERABERABERABERAwlR9QAREQAREQAREQAREoBQEJExL4QYZIQIiIAIiIAIiIAIiIGGqPiACIiACIiACIiACIlAKAhKmpXCDjBABERABERABERABEZAwVR8QAREQAREQAREQAREoBQEJ01K4QUaIgAiIgAiIgAiIgAhImKoPiIAIiIAIiIAIiIAIlIKAhGkp3CAj6iXw29/+NsycOTMMHz48/PSnPw1DhgypFPXRRx+Fe++9Nxw+fDi89NJL8d9Znx//+MdhzJgxyWNQ7p49e/qUz7JsPY8//ni4++67w1/+8pdw44031tusQufB5l/96leZdsGGxYsXhx07dgTY9dhjj1XK5W/44qqrrgooyx+TZwTqnTBhQk3nFGqUO4j+Xbp0aa7/qpVNe996661wyy23JA9nXfhx79694Zprrkkeh/4wa9asym+vvvpq+PDDD8NDDz3U63gw3rhxY5g3b17sl/68PFuqtcf+Xq0fpMpin8Vv/rrxx9t+tGHDhngt0R/11F1L2xo91l6bRXnXwqZR+6qdXytf9rG5c+eGZ555JgwaNKhaFfH3Rq+zItdXrW0pZLgO6kgCEqYd6dbuahQGvP379/cRE/h+1apVodoNCYM5brhejNibWt5Aj3rwgfDDAI2/q93scSPoD/HKG86WLVuqCrKi4g9l7tq1Kzz66KNh69atFeFVrdeB58mTJ8Ott95a7dDM35tRRl7leTfPlMihaJs9e3YfvqkHmqy+WjeQOk6EzatXrw5z5swJJ06cCKNHj87sG/YBZsaMGeH48eO9HnCKVt9qv+XZgWty/vz5uQ8bPL8WNhR0/XEdF+VMf40YMaIuPxWtR8eJQCsJSJi2kq7KbjkBRqUgTK2w4hP8bbfdlisSeVyW8Kw20FOsQJgwIvvaa6+FyZMnZ0YrcM6CBQvCmjVrMqNyzQJX5KZc5BhrzzvvvBPtLhqNwbl5Aq5oW5tRRl5deb7mbxBm/gEG/h47dmwvX6b6nxV5tUSzivIpetz7778fD7366qurnlJr30gV2Gq/VWtEtRkPe34tbPrzOq7WRv6eGo+KnqvjRKAsBCRMy+IJ2VEXAQzEhw4dilPtmKJF1BI3wgMHDoRjx47FMrNEACJ/Bw8eDH/+858zp/GrRRx50z179mxSADNCNmzYsHDffffF6BSmwPlhNJfR3ZSQhjhA+9AOTA1fvHgx/OIXv4hFUCTxhvTZZ5/F7zdt2hSFEm/KqBdT+piGpQ2si/xslJdTgjfccEMvIeZTJ2ALUikQTUMKA/7tI68859SpU9E2plX4OvAbIrHf+973YjQWYg/tYHoEyvZlkJu1E+Xy8/Of/zz+E+Wi3ilTplTSO8B+6NCh0WZElFEfHi7sQwbLqSV1Ab7YvXt3nB61/YI+Yj9NdXgblYW/EJG2fkZ7J02aFI4ePdqnH+C4ar6w0/Jof09PT0z3gJ3PPfdceOKJJyrXDKLb7KvwAT6YgbD+oG1ZdY8bNy7aZP1GH6T6Kpng2uV1m7o2/HWVStNh9Bv93UYQfeoNU1zqZQOb33jjjfCzn/0sPPLII2HRokVxHIKfbd/fvn17eOWVV2JqUbN9y3rwQAzWvP5hm+eH691yzkrlsWMbykO70KYlS5bEPgOm/DfHFvqB1wvqYfqH7cepvq/vRIAEJEzVF9qaAAZkiCMIN3xwMzty5Ej8N6YrIZhsbiUbi5sTbvrf//73w4MPPli5kXgYRSJGWdFZikLUj6lEiB8KAd4oOfhPnDgxCkafBkDxRhFJoYJ8WOa9Dh48uHKjsN8jr9GmM0B88ByUc/78+YrY5b8RBWVqAoQmbkb2JscbHY+/dOlSFHOw7w9/+EP4/e9/H6699to+zFFmXh0QO/DX9ddfH7785S9HcciyKRRTZaDMdevWhRUrVsQbJUQbxBRulHgYmDZtWkUcMJ3B+hR9h9O8FFeptIeiaSGM4KNfWZEHruwn1fKdaR/6LvsnGPAmj5zV6667LooEGw3E70V84fs0uYLfJ598Et59991Yru1X6MM+Gle0bus32EhRY/vq6dOn+/gt69rgg5S9rnzeMG2joGIfwnjBPr1v377I1I4P9bChOENZeBjEAyiuPab1UPDzGkd/a6ZvrV9ggx8X7NiCtt9xxx29ro+8KKvtG3iQwQMgPhC/X/rSl+L4ce7cucrDHfskxOgLL7wQIMZRv7XLrgNo65uPjG8ZAQnTlqFVwf1B4He/+128CUBo4UaAmwzEBiJhECgpEWAXpeCGmJcTWnQa0AtIigTcEBE1wrT95s2bIxIblWM0dOXKlVEgp6J1NgcW5//xj38MP/nJTypCHJEtiivkDJ45c6YSOYYIwI0BdaIcRKLACPmFNvrBY3Djhq24sUBY+Vw1P91tIzUQgbDDR0xT56TqgB8uv/zyMHXq1HiDtwsqvKC3v9lIJ6JxEKk4HiwhCH0OsfUp+w2+y+sLPjfURoRslNsvcLIpIlm5zP46oZ9w06c4h8/Qp/Hd17/+9RhV9qkBFAiImmX5AnXZ9lN8/s///E+MhtoHPP9gkPIHHwaz6p4+fXpFiDIHO9VXIY6831LXBqOt/rpKLXrkMYyIo7/DjxDEeAhM5Z3WywbnQazBL1j0aNMX7AMhRDWjwc3yre/PfADEuAB/2rEldX1kLVyyEWQs8Nu2bVvk9vDDD0fBybHB9mv0UYw1jBijf5QlhaU/7keqozkEJEybw1GlDBAB5jti6h5iCpEIRDD4d2p1tRUVNDsriuWjdLaZfkEHRQmniBmZgVjkzchGFyi2EN3DJ8sGRnEQgfjP//zPGPGAsKSIpZBh5JAik5EQ3CSssOOUu52+5o2EkUHYk1ql76MrtA3sIXJSN3t/TqqO1DR3KiKXip5yyhnc8cEDiV3wlhWxAwcIPYorpn+kUj+sbxmd8wulINIhbiEKUzfjvIVVtl/5xXRWyNlFevX4AvVYHjbi/d3vfrfXw5FPY8nzR1Y/oFCp1le9OLKiyF4bNuJpryub72yjnjiGzFAO0wp8igr518OG1xb7kY2O4zv74NJs344aNaoi/BFJhyi0D5x+bEmJ0KyHb9u/mJKBh077cID6LDP7kMy3WijvdYBujm1crYRpGzuv203HzQvT9hACfsAtIgKscEu9QshOJaZy2DhVx9xMGzngFDHEH2xhXiFvmriJYMoa04k28pBaIc228WbKG+zatWvja4ouXLgQp8khyhEtoyhj9BORWkRqeIOmbTj/v//7v8PLL78c0wx+85vfVMqCOMNNBtEe2/aUWKHohrBDhAZRsm984xuVxUA8B23G9Dqmim1UB3XgxufTBnjDQ4Twi1/8Yli2bFl8A4Atg9Eg8rXRRggEG63FK8W++c1vhoULF0ZRf9lll4XXX389jBw5Mvz93/99+PWvfx3/j3QCv5iJfQX+oZhFNNpGDJHHCqa2Xv6O/9vjcYz1DyN+ts+lBADK4dQzubIf4MGgmi9S0WtyZ78iY4hK+6CR8ke1uiGcUn7zfTXPb2gvfgd7fJgWY68rOxbyGuO1h9/gb1xviGAzpca+ygvH1MMGrLCIDCkDNkpoxTE4IjIPu5cvXx5nMJrl25tvvjlGMjGGIBKM15g9/fTT4R/+4R/Cv//7v/cZW3Ct2fxd+6CC6+xrX/tar+uWfQNjBmeWbNoFxiTM3qB+XF/4P9qIgAB8j/EANt5///3x2ki9Vq3b72Nqf18CEqbqFW1JwC4qQKQRwgYDJgSFXWyR925OKyw5pclV14i02HdVpqKZO3fujAIMgzcWNOBjRSHfr8qFR4ic3HXXXXEqjHbZqd+siCkXaVHY+JxWiE7YipsubjywBeXzRgW7/OIgHo+o4be+9a1KVIc3HZyTYmejzc8//3x4++23e938UK5vB8/htLZfVEPhYd8VayNmdsEWy2DkGdOnrC+1qt6/4omLnXAepych7F988cV4g/eLOOzFYcvi92DEvFZGxvAb35+Lf3PxBxcA2TI9K9bx+c9/Pt7c6YNU1Mn2A4hiCAf7kJPyhW0DWEI0oB70Qy5kGz9+fBTffNCw+aapBXR5dXOhHf2GMn1fhf8hWHzaSOrasIvv7HXFh0OwTR0DzkwrQBtSEdNa2aAd9L+fKbBl+X7RbN9yBgLRTDyo853OHBfAxLbfcvbXmX0ItZFUm4LA6xc+ZVoQxhy7mM4yRr/CLEa1N6S05Y1IRreEgIRpS7CqUBEQARGonYCPwtdeQnPOyHt1VnNq6L5SyuLb7iOvFrcbAQnTdvOY7BUBEehYAn5Ku78bykgfoot4N7B/I0Ot9lRLl6m1vHY+fqB9287sZHt3EZAw7S5/q7UiIAIlJVAkraPVpvvUh6ztW4vaITH2V1Jl8G1Rn+k4ERhoAhKmA+0B1S8CIiACIiACIiACIhAJSJiqI4iACIiACIiACIiACJSCgIRpKdwgI0RABERABERABERABCRM1QdEQAREQAREQAREQARKQUDCtBRukBEiIAIiIAIiIAIiIAISpuoDIiACIiACIiACIiACpSAgYVoKN8gIERABERABERABERABCVP1AREQAREQAREQAREQgVIQkDAthRtkhAiIgAiIgAiIgAiIgISp+oAIiIAIiIAIiIAIiEApCEiYlsINMkIEREAEREAEREAEREDCVH1ABERABERABERABESgFAQkTEvhBhkhAiIgAiIgAiIgAiIgYao+IAIiIAIiIAIiIAIiUAoCEqalcIOMEAEREAEREAEREAERkDBVHxABERABERABERABESgFAQnTUrhBRoiACIiACIiACIiACEiYqg+IgAiIgAiIgAiIgAiUgoCEaSncICNEQAREQAREQAREQAQkTNUHREAEREAEREAEREAESkFAwrQUbpARIiACIiACIiACIiACEqbqAyIgAiIgAiIgAiIgAqUgIGFaCjfICBEQAREQAREQAREQAQlT9QEREAEREAEREAEREIFSEJAwLYUbZIQIiIAIiIAIiIAIiICEqfqACIiACIiACIiACIhAKQhImJbCDTJCBERABERABERABERAwlR9QAREQAREQAREQAREoBQEJExL4QYZIQIiIAIiIAIiIAIiIGGqPiACIiACIiACIiACIlAKAhKmpXCDjBABERABERABERABEZAwVR8QARFoWwK/+tWvwoQJE/rYf9ttt4Wf/vSnYciQIaVr21/+8pewePHiMGLEiPDYY4+Vzj4Y9NFHH4V77703zJ49O/5fHxEQARHoLwISpv1FWvWIgAi0hADE6dGjR3uJvB//+McB35dVnLYERAkL/e1vfxtOnz4dpk2bVkLrZJIIiEAZCUiYltErskkERKAwAYhPfHxkD+J0zJgxivgVJtncAxl1RVT4lltuaW7hKk0ERKBjCUiYdqxr1TAR6HwCmBZfvXp1mDNnTrjmmmt6NdgLVgjVVatWxWNuuOGGsHfv3nDx4sWYCjB37tzw8MMPhwceeCCcOnUqvPTSS1HQ8hybGuDr5DFHjhwJ+/fvDzt27IjlrVy5Mjz44IPh8OHDlfJg06xZswLL27p1a7QJ9Z05c6byb9SNaOPMmTOjPfg8/vjjfab+Kf5Gjx7dqz6Wj/ahjOHDh8dz58+fH/8NO/gby3/rrbeigGR70IZnnnkmDBo0KDD9AG3Dx/KgDWgnPmgLPmgnP/hu+vTpMYUBH5bb+T1ULRQBEaiVgIRprcR0vAiIQGkIQBStWLEirFu3rk8+KSOmU6ZMiSLTRu7w26RJk6IQw5Q/RB/E6tq1a8PJkyd7pQb4VAEIxl27dsVjrWg7fvx4FLv4LFq0KHzpS1+Kdh06dCh+x4iuLw+2vPfee2HhwoWVyCKE47FjxyoCztdpHUD7v/jFL4bNmzdHDjZajHMh3keNGlWxGd/Bxk2bNkVB7/+2ot7/ZoX50KFDe+WiWn9A+FpOpek0MkQERKDUBCRMS+0eGScCIpBHIEuwQSAtWLAgrFmzJuzbt68SKWVZjA7iby8CfaQ19Teim1y4ZOuCyINQhEDcsGFDuPrqq6NIpAhmfRSqjEROnDixIlx9pBTH2uil5+Ht93XAHthg8219mkMqCgybe3p6YpSTkVKUzWgz2pqXLoH6LCf1ZBEQAREoQkDCtAglHSMCIlBKAnn5pefPnw/r168PTz75ZHKqnw3ywtH/jWnnqVOnxshiKm/Si2NrUyrVwJafivimFnNlwaewxep55nF6Gz2jlE1oA0Q8BPXgwYMr6RGIiGZFpPPSKGCv51jKDiSjREAESkdAwrR0LpFBIiACRQl48UOhdvbs2UqEEMfgwwinFZKXLl3qJby8ULR/owxEYT/77LM4Jc6c1jwh6kWrLz8lQv3UeZ7I8+X5V1FliUcb6fRRW2sz6kbE1EZ0rc0+Ysrf5s2blyloi/pWx4mACHQnAQnT7vS7Wi0CbU0gNd3NBnHhEv/2i3PsVHRWvigXMCHiunz58jiVjQU/zz33XHjiiSfi31yMlBcBtXXjeAg25JpyQRRt9G8U4CIp/p5a+ITfIAT37NkTIMTt4iOWl5WDm1qwxHMsW6Q8IGpqF2HlLXxiygEFLbkh1xScyvzu1ra+IGS8CHQQAQnTDnKmmiICItBdBLJSGbqLglorAiLQSQQkTDvJm2qLCIhA1xBI5Zd2TePVUBEQgY4lIGHasa5Vw0RABDqVgE9l8OkLndputUsERKDzCUiYdr6P1UIREAEREAEREAERaAsCEqZt4SYZKQIiIAIiIAIiIAKdT0DCtPN9rBaKgAiIgAiIgAiIQFsQkDBtCzf99WXV2IcbWx76PcHbpAkyUwREQAREQAREQARyCUiYlryD8H2Do0ePDjNmzAiTJ08OWuhQcqfJPBEQAREQAREQgboISJjWhU0niYAIiIAIiIAIiIAINJuAhGmziTa5PL8DDHdWGTRoUKGasDPMhAkTKsdiJ5ejR4+GVatW9Yq8IlXAf1eoghIc5HexydolJ2Wq366ySHNY34ULF2pKrbBbOfodh7LqTW1PWcRGvk5o+PDhla05886z/aQWfr5MlDN//vyauOTZlbVDUb0+KMKu3mNaeQ21sux621u288gIY9wtt9wyoOaxf86ePTvu9JX68D202B3Lf/pzVqyeMXBA4aryjicgYdoGLqY4rXWwojgZP358ePjhh8MDDzwQli5dGs6cORNFqB3A6xnUmy1C6nEFB/fjx4+HF154IWzfvj0W88wzz4Q88c724thaufKmg3PhmyFDhhQy3d6I7LaYqZPteyrtFpCFKgohWN9XY4Eyf//734df/vKXYdasWTXzoE2pfeqL2pt3nPUxc6zr9UEz7Mkqo55rqKg9rSy7qA1lPc72ux/+8IfhzjvvrLsPN6uNHLOriWTfjwcPHhwWL14ct7ytdVyq1fZGxsBa69LxIlALAQnTWmgN0LH13pQ4ODYSActrMuyCOK1FnDUbYa2RQS+iIGjLuqCMUcxW+c/6IiX+avUV+2mtUf1q9dQqsquVp99FoJUEeN1We/iEDam+zfPreSCtpV3NuOZrqU/HikBRAhKmRUkN0HFZU5ac4sWCKAgBfKwg8CkAVtxw4LNP5FnfQWxggHzkkUdiHShnyZIllad6YmFZfuqVv/tBFuV+8skn4eOPP+4VHUhNb2VFHfzuN7YOGw2wrmNZNlKBhWWIUPgbCZjY9lu+/i0J3m4vzrw/PLdU9+I5iHIfOXIknDp1KvJ/7LHHKodX43j27NnKg0NeyoPlwagTKvFMUsx37doVOfkpSfaJWnxqb9Zor/34CFLqTRWeB87P6j/WLiwq/OCDDyJjfy3h72r9CcekrqG8Pmrb5n3jr5dU2b7PsD14a8fhw4fjf76/c2rZPuz29PRUrmfUy+uBHK644oqwYcOGyvVv+59PFbL93rd95syZ8SHQ+gN9fM+ePbGPXrx4MeAYzPAgyn/y5MleaUjVHtBYH8ZE2lhtnExdd75N/hrI6wu43jDrYD95D2qph88sYYt6z58/34sNmdjxBd9hRozX77x58yr3CNuvioyBnl/RMXbs2LExhQF9kNcgUshsIKOeMbGIv2z/yruurJ/tGIs6MJZt3bo1jgepB4w8X+D81LVYbSxl25r9YJ9iVvbvJExL7iH/RH3p0qVeFzwGIQw8zGNi9DL1NGwvRA4wp0+frgz+/I43CN6kIQjGjRvX66Zx7ty5+DcuaNZNW4GUUUgftbU24ELl9PvEiRPjDRH5sLwwDxw4EAf5vBuST3OwYoNCJhVVtXZgIMMHdVueHFRRDj7Hjh0LV111VRQp+NAuPx136NChXnbzRuaPz8tRte0Aj3Xr1oUVK1YERnjhI+YOW44333xzePvttysi0TPgTX/jxo29cootD8+fZdg8x+nTp1fEDPhZcWNvDCy3qE9TvvIC1AqD1I2ZN4ATJ05UTU2w4onttH3KtjOrP6WuIaR35PHyOZCoE+IP1w0+EPtr167tJc7yImj2Jo/jNm3aFBYtWhTuv//+8NRTT8UbLM9H+X68sDdwfw3Yv9lnR40a1cv/FCL8nf2TfkedmKLmgxJu+hRPedxxHkQqxgJrtx22rQ/p+6FDhxYaJ/3w78dbjnMQu/aBPG9sqWWmKpU7bCOm/qGP11ZqFo3f0c9k7P+m7XljoA8+oA9MmjQp9mlrUxYHcsWYZX3OVx7u27cv+r+WMTF1q7bX6pQpU6LP2QdxPO5RzLNP9Xue78cM/3cqIJPlCzs+efY8JxUVT/WFksuTlpknYdoytM0pOPVEbV8hZSMLVsD5Y5hvmfeEbs/30QcvAO2NlO9V9ReWFVfV8lmzFgJUy7PyosULIbQ7daPwtvobEqM1KVHsbwr+b5YF0U5BbxchpWzMukHa86rVyzL8QwlFhE1boA30CxlxIGWuG8/hIG+jmDYCkJqSrNWnqf6S1Y9TN2ab10ehXC1VI9U3bF/3D0tZ/clfVz5aCH55U7uev81bLpLSkTct66OteTMm/uGU/Y/im0LTRzPRPi987YOX7x9eqLK/UcTYXMtqkVKUlep/RcZJf93lzSoUGVtqmR7POpZ9gawZjEBfxHjv/0aftHanHhT9gwPG7GpjIEU5H2b9PSQ1Q5eameN3nIHCAxfOrXVMrPYQAfvQJkZlKcw5xmWNizaft9rDpO9TKV/ATntf4kMSvodvbd/2Mxq1LqhtjsooXykSpuXzSS+LUguf/I0ldZNO3cxSA2G1wdEOcvYmbwcA3ETzIrR2AMtaIJOKtlZzTWoBjOeVSoVI2ZAS3ojW+mngrBtslgDyfsgS676t3sdZiyTsVD3L8HVWWyiUijL7MvzN0i8sS/XTWn1axJ9ZIsT71E8LpxbC5V0PuFnB95ya9akq9gaSKqcar7zojxWwRYVOloD3XPwDBx8qs/o/RYUXMX4WIBXBtILGl58llq2w8bMGeYv48sZAH/GvtiDJP1BlReBTY0st+dCp/u4FJiLr9oHL/m0f2rMivVkPFv7BAGN4NR/Rx0XGWIozu8gWPhozZkxlZoy+LjomZo2RqQeX1HXjefsIKv/OirhaRv6B3vqi2gNR3jhX5CGs2n2xE36XMC2xF/MijpwS8U9jjLTkCQV7w8iLdFH0+Ju8fUrEFDOeTH/wgx/Ep0QKNDuVlheJJX47INupprxXD6Vs9+3201vg46eL2T4O4j56Y6NXKa7+poi2YAoLbBhp8lPO1RZGZAkBP3Vm8+nI0tuTGqTBgNPF9KcVW76MVN4bjmHOG1MDMGAjOrNgwYLwox/9KKxevTrmmRXxqR+w6Re0yy5Qy+vb5JE6Jis6xkhUKhpaS3+y11U1XlYoow68KQN5kT6SXVTopKKgaK9/wKBfUw+L/sGToiIVbcuKsI8YMaJPahGvAfZ5H8GHnZhyRTTePggjHxZCzD8EZ/mRESler3lRq9SbNPwskb9ufGpIamxJ8YYYS70yKuVbL/j9NeFZZj1YZPk9a+rdj4FMRUntNljkmkixQypUaobPT6ejTSnRXyRiirIoMLNmmHwqA8dm7w+fSlbUF9UCR1njHPp/tRnCEsuVppomYdpUnM0rzE8p+dwpOwjbnBbccNavXx+WL19eEYkcvFLTVMxPZT4lLtK77767Vz4pn665uAXH4IMbV2o6lwnjNukex6ciUKlIC6eLq61KTYkPH+14+umnKwtBUBdsx40C+XzWvtSiDT+FZW/0tNtPm+F72P3cc8/F11XZXEP8hul9LvjC36lEd/rp+uuv73WsXzSS9WonckH5WTl3qBfiGQ8QqSk7m3/mI0Zseyp1hP0Ii7Uwne7zlav51NYLG1EGF/el8qKz+pWfSk9FyWxdth/am0OR/pS6hiAyrR/Y9+zCIf8gUYRrVkQlFTFEed5++x5j2uRz1HljzxpjfBSVdqcWU7IPDhs2LFx22WWVhXjez3ydHa796667LnzhC1+I44W9zrLeTerbiP4CznPmzImnww/+OsxaYOJ9xv6Fuov0BdRrx2OwwmvHwTeSAAAgAElEQVT6Ro4c2evmkKonq632WOZ6Mr88K4cx68GS49Ndd90Vtm3bljkG5s2yFOXg7faLNpljnBoTsQAT+dHVxJq/htEHv/71r0feqVSivDHU309Suct8OOG1g7zbar5IjaV2jQB8aBcYVwta9OpIHfqHhGkHOrba1G2nNDnrZtwp7VM7WkugSFS1tRZ0R+kcjyDuUsK8OyiolbUS4BsBsJCPwZVay9Dx7UlAwrQ9/dbHaj4d4gf7Mv2sXUcabTZEIT79faOBmEC0s5aX6TfaVp3feQSK5m72V8u5MITRvf6qtxX12Cl0LrJJTQlXq3ugxphqdun31hNQ0KH1jMtcg4Rpmb1To21+CqlVopFJ7K0SvXnNttMi1aaFa8Snw7uEQNbiloGKyqBP412eRXboagcX+enVeq7TgRxj2oGxbBSBTiYgYdrJ3lXbREAEREAEREAERKCNCEiYtpGzZKoIiIAIiIAIiIAIdDIBCdNO9q7aJgIiIAIiIAIiIAJtREDCtI2cJVNFQAREQAREQAREoJMJSJh2snfVNhEQAREQAREQARFoIwISpm3kLJkqAiIgAiIgAiIgAp1MQMK0k72rtolAPxPwOy756rEzy5QpU+IWjXYL1HrMLLJtYT3l2nNYB7bH5OvRGqnXbzVbq32pXWRa8Zorv0tc1laJ9tVbdsca/8qoavvT18pBx4uACHQuAQnTzvWtWiYC/UqAYoZ7z2/cuDFuWwtRM3369LB48eJoT2q7yHoM7Y8dzrg7lBVWjdTbjBeHp/ZYz+OHOs+fP1/Xe1KL2GsfRuyWqWCH97MO1KYBtGvLli0hazvTevqdzhEBEWgtAQnT1vJV6SLQNQQgYhApgxAZPHhwFKLHjx8Pe/fujVsKttsWg4z6lW3v6lq2Um1kO9CiAjxr04tGBHEzLhruEsf+14wyVYYIiEDrCUiYtp6xahCBriPAaNXw4cOTETO7beXQoUPjNPnhw4fDPffcE1m9/PLL8f9Lly4NH3/8cdixY0f8208p23IuXrwYJkyYUGFto3d+tycchCjo2LFjK3XjO+5SdOjQoTBr1qxefps7d24l6ui33SzqYL/1qI3q9fT09BHzKJdC1NbhxbJPoUA71q5dG2DzqVOn4qn+HCscT548GdlZZhSc9rtUOxkZRaQcfrLpGjYFwk/vW55ZKSA85sCBAxV/wB5E4tmmefPmxXZa/23durVyDL6v1oai/tNxIiACrScgYdp6xqpBBLqOAEWIFR+AkLVtrhUmEDbjxo0LM2fOjKLK/k2ha4UHRMeSJUsqqQLY2hNCBh8IXm8LRQ7OGzNmTNiwYUOM6uKza9euKOgGDRpUEYRW1NS77a+f7p40aVJFRJPRuXPnYpvHjx9fEcAUpbTBp0vATpu3ypQJCEQI77Nnz1bah6i1F+hMUUhN2ReNzHJPe7YJohjpGvPnzw+YRqfgpk18GGCOMR8o7NalqVxcfsfj2Af831YYYwq/VVszd91FrQaLQD8RkDDtJ9CqRgS6iUCeqMkTQRRpjOD5iFlKJEJcWfFTLVIKPzDySjv9fu4UcDYVgf4rkneZFVlEFJZi0Oev+r9TUWeKbNqfijQyMjpq1KheYh0iFh8vbi9duhQFPHODcVxe+23b7OIwK4ohsE+fPh0Fv49k28gmUz4oWiEkU4vL7GIs728b+fZiV4uuumnUUVs7hYCEaad4Uu0QgRIRyBJvWQt3/PF5UUCIl1Q5Nhroo5BAk5VrSEFop7qz7Kx14RFd4vM1Gc2lGKQ4xPdcLOSn0lNikbb7yLQVoD5qmCWIbZpE0Xb6BUapfFNGNlPT6ak8Vh8lRlu8PYwuM4IOEYxUBPsgw0h4K95aUKJLTaaIQMcRkDDtOJeqQSIwsATyXqeUiqR6ceIXTqE1iMDZfFVbDiN1yGeECLOLsCgAkb9K4QXxhGlmRC8h9jDVS0HFCJsXhSgT0/744Dwr4lJCynvAl5eyH1HDvBzPlAhNLdBi7ujdd98dvvWtb1VSIQ4ePBjuu+++ymuvUB4Fnc8/LZpfSpYU/amHA6ZOMCpN/44YMSIgP5Sv4YI9iK7aFA77m+We8o9/AwTSGFDm7t27w9SpU+MCPH1EQATKT0DCtPw+koUi0DYEUotw7OuCUu+3xOInm1vpcy3ReKzwtwugEGm0C51uvvnm8Pbbb1c42SncLJuqLZDx+aQPPPBAgG22XtRz9OjRuNDGpwNYp/mIsJ2ahih84YUXwvbt2/ss8rI2oP1IcSAHili/OMrno0KU24iqPR7H2nxXtsEKevw79R5Ta5stPyVq7bG+PB9lhQ2PPPJIxEfBvG/fvsg4KyfWl3HXXXeFhx9+OJah6fy2GT5kqAhEAhKm6ggiIAIi0CABLgBKLbQp+tqlBk3Q6SIgAiLQEQQkTDvCjWqECIhAnjjMouNf31QrxbxcTEQmjx07FiN3iLbOmDGjX1eIUxBDLHfbC+bJHm9o4KKvWn2r40VABAaGgITpwHBXrSIgAk0kwBxQ5iQWKRqiFDsTtUq82Onl1OKkIjbWewxE6YIFC8KaNWu6LrcSovTMmTP9+hBQr590ngiIQF8CEqbqFSIgAiIgAiIgAiIgAqUgIGFaCjfICBEQAREQAREQAREQAQlT9QEREAEREAEREAEREIFSEJAwLYUbZIQIiIAIiIAIiIAIiICEqfqACIiACIiACIiACIhAKQhImJbCDTJCBERABERABERABERAwlR9QAREoGMI+F2e0LC8HZma0XD7WijsTvTBBx/kvoIKNuI1Tps3bw5DhgxphglNKYPbiXJr16YUqkJEQAREoEYCEqY1AtPhIiAC5Sbg32NZz4v3i7bQisxDhw6F3/3ud+ErX/lKZf/3VDkQstjGNLVLVNF6W3Ec3n26YsWKsG7duroEM94Hqz3pW+EZlSkC3UVAwrS7/K3WikDHE4AQxf7v3O0IQhWfWl6+XxSSXub+V1KNitqivHWcCIhA5xOQMO18H6uFItA1BPyOR4hoLlq0KGzatKmyAxKEK6bc8XnppZeiYMV3+/fvD1u2bIn/Pnz4cHjrrbcq4ja1i9OBAwfCrFmzYjnf/va3w4gRI8I777wT9u7dm6zr8ccfj8eibls2xC3LefXVV8PgwYPDrbfe2scmnItjOf2Pf2/YsCG88MILYfv27WHHjh2VclnmkSNHYruOHz8e7Ro1alRYvHhxPNa2n+2DjYzkZu1cZdMlbrjhhvDkk0+GZcuWhVOnTsUyucsV+GgHpq659NRQEWgaAQnTpqFUQSIgAgNNwOeY+q1AbTTVTqlD0D711FPR/EcffTRs3bo1jBkzJopWfxynu3Gs3fYTde/atSusXbs27s9uUwjw2+nTp8OECRN6TZejbBwHIQlBCtHIHE9GIf/0pz/FMiEslyxZUtn7HTmhq1evDufOnYu/X7x4sZIiYH+DaHz99dfDvHnzYrvwgfj0ua55bNhm1GGF/s6dO8P06dNj286ePVuJSjNfdeLEiS2JVA90P1P9IiACrSMgYdo6tipZBESgnwn4qXX7txetNjroI6vMl/QRRruQygs7K2CzFjhZ8Qo0VohCzG3cuDEKSERFqy2S8tFhL6CtaEZdvjw7/Q5RDJE7Z86cPlFV22aIVwp261qfPtHPbld1IiACHURAwrSDnKmmiEC3E/DCCWJtz549cZU8ppbxSeWa2jxUK9gQIbRRUMvXL2KyZWQtcMqKvkKIWlsRca2WG+vrsG1P1e+/s/VdunSpEsnNajOjsBCv11xzTQWF8ku7/apT+0WguQQkTJvLU6WJgAgMEAEfQcTfEKFYBIWpaxs99SIraxrbRxmtWLRC0L9qKUuA2hQBL4ARsfynf/qnMG3atEiwWhTSC2GmBEDkpkSttwlswAV8rEhFaoB9nRXLwpQ9o6oQpvx+3LhxlePxZoLRo0fHaf1jx47lvjZrgLqJqhUBESg5AQnTkjtI5omACBQjYBc18Qw7XU+hioVNWLTDRUpe0HLhEBcopRZLeSHKsiHKEJ1FBBLCD3VxKpw5pBBtXMTEspEL29PTE3NAYdfQoUN75a+mCKAeCEEscLLtyXofKb/3C59QdpE22+Pwby4cs1ztYjIcU7ZXYhXrSTpKBERgIAlImA4kfdUtAiLQlgS8mO3vRqB+iFi7GKq/bVB9IiACItAKAhKmraCqMkVABDqaACKMAzlV7d8A0NGw1TgREIGuIiBh2lXuVmNFQAQaIcCV/cOHD+/1TtFGyqznXE69c+q8njJ0jgiIgAiUkYCEaRm9IptEQAREQAREQAREoAsJSJh2odPVZBEQAREQAREQAREoIwEJ0zJ6RTaJgAiIgAiIgAiIQBcSkDDtQqerySIgAiIgAiIgAiJQRgISpmX0imwSAREQAREQAREQgS4kIGHahU5Xk0VABERABERABESgjAQkTMvoFdkkAm1EANtZTpgwoWIxdzrC1ph2VyAewB2V+DdffYS/7U5NtlxbJo6zuxjZ8lK7P9l6sevSrFmz4lfYbQk7E2Hvd78bVN4uSd41rDP16qZU+3EctvdcvHhx4C5MLNO3E99bPvjb1uPZsxxyTNXPtmPnqEGDBvUqH0z4PV+NderUqVgsdpd68cUXw7Zt2yp2wxZsSTpz5syA42g/dqQiZ8sLdt19992V4z1LWz9/y+pD1pe2HPYHf57vd210iclUEegqAhKmXeVuNVYEmkuAwohiyb74HXuuQ7DwnZ+oecGCBXFfdey1nhIeKUFlt9tMiVkKDohJ7uWO41D3jBkz4u5I/B5bfWKrUAo+7isPEWXryRLLnp4Vhl6Y8jeKLZwLMTp79uzK/vQQ9Gwzj7fi3Itev3UoBfTx48fjVqajRo2qCF5y8e889X9TwFkm3nb4En7bvHlzOH36dHwQ8Xbu37+/1zavKc6oA9u2Hj16ND4UoH087+LFi5Xvfd/gVq/4PsuX+C3Lt3rfa3Ove5UmAq0kIGHaSroqWwQ6nACFk49GecFkhahHQjH77rvvRtGCiN2BAwfizkqIilnBhH9DSK1YsSKK20ceeSSkImFeMLNORgHHjx9fiQyivj/84Q9hw4YNsayxY8dGAT1y5Mj4XZaooRD+8pe/HKOv9jiKvQsXLlTEmm+3F5ne5pRQ9d+lRKX3iRV/YObr9UwuXbrUR+BZ272wpa/hK/wGsc8y8WAAAZr6pM7LEv5WBHtfsg6yYB9CNDirf3b4ZanmiUBbE5AwbWv3yXgRGFgCFCl+CtpH3CASsj4o49NPPw0nT56MQhRCBpE5iMP58+fHqKcVNzieH0Q6U8I0S5B48UeRe/vtt4c777wzisszZ86EMWPGxP/bKGBKNCHyN2nSpBhBTE2xpwQVy7GCkZHOvMgnzvPC1AtALzJxDqK0FI3420cVPRP6NMt2L3RTYt+WOWXKlLB169YYubb9IHVe6qGFaQLez1l20w9FhO/AXj2qXQREIEVAwlT9QgREoCECFIGpqfAiU6g4H+IOIg9CcNiwYWHVqlVRTEF42jIgZvyUsq8jT5B4wcpo7fe+973wwAMPxGjp5z//+bBy5crw4IMPRi6MAlpIELRMS8D3TBuggK4WqUvlTVohmLX1adbUvrXN86Kw4zGeVyrCCv4pwZ+Vs4qybbk+1zclcrOi2qkHAOYw59XhH46KCN+GOr5OFgERaAkBCdOWYFWhItBdBBhlYz7lxo0bo7istuDE5oWeOHEiClGKmJS4Sy1u8kIrNaULb6QEK8QRBPG8efNiJJFT7xSbdsrfetQvSMJvtNunMTCv1S6wsmKWdVsRnBJVqfSIatP0VvxxkZJtk2cyePDgGGFl5NanYKTsysp7ZZQWOan4NyO15OjPy7tiWC+Osbm0rAMRWd/figrf7rpS1VoRKD8BCdPy+0gWikDpCfhcRwiFvGlwNsgulkJe6Z49e2KEkgLJ5y3u2rUrrF27Nk4JZwmPVG4m6svKQUS0FpFSCCcsTML/80QNp//XrVuXzKdMCWCfl+nLT0VyfRQ2azGVZZS10AkPCD09PX1Ep2cCTnbqH/mi9uPtTrU168HAllNLDjLPs4zoL+aTIg3EL8iqRfiW/gKTgSLQRQQkTLvI2WqqCDSLAIVF1grz1AIbKyppByOWfoFMVq7kxIkTK5G3LPGYJUi8YLXRWh8ZzJuKx2/40ObUQp+8/FHU5cvPWilP4cU3HDBiiDKyFi0hMpslRH29WW8CsA8V1kf+/JQITXG2byPIekjwfRNMkOcLzv7Bx78ZIKu/2MhvVl9r1jWhckRABJpDQMK0ORxVigh0FYFqOZKAUS3P0E/PUhz6d4hCZGG6HVO1zCPEq4WYO2lzW+3rm7Lep8rj9+3bF8v0+Y+2DP9eTQpIlmGn6dFm++oq+55S2PrHP/4xRoMpqnA8y88TnnyPqLXFM2Lnq/bKK7YNbJ599tmwcOHCqu9wRdlIl4BIZq4nbEHEGG9H4LtY+UYDRJwhju3H+qLoO2J9/2EZKJd1sL32NVmwFZ/Ue1SrpZZ01UWsxopASQlImJbUMTJLBERABERABERABLqNgIRpt3lc7RUBERABERABERCBkhKQMC2pY2SWCIiACIiACIiACHQbAQnTbvO42isCIiACIiACIiACJSUgYVpSx8gsERABERABERABEeg2AhKm3eZxtVcEREAEREAEREAESkpAwrSkjpFZIiACIiACIiACItBtBCRMu83jaq8IiIAIiIAIiIAIlJSAhGlJHSOzREAEmkuAL/RfunRpn33bm1uTShMBERABEaiXgIRpveR0ngiIQMsIcIclVuB3Z6q34tdeey1gn3W/BWm95dVynt1Ryp6H3Yiwg9TBgwfjPvVFPuCDnZhuueWWIodXPQY7eW3dujUsWbIkDBo0qNfxfjvQIUOGxF297LalVSvQASIgAiJQkICEaUFQOkwERKD/CCC6uWvXrrB27dpYKQTbxIkTG4p0YivMjRs3hnnz5gWIq/7+UBSjXraNe9r3tz0QmwcOHAgPPfRQIQywHcIVW7hCDMM/2Fp12rRphc6v5aBWll2LHTpWBERgYAhImA4Md9UqAiKQQwDRxaNHj4bHHnssHoUI4ZkzZ8KkSZPC/Pnzw969ewP2R1+9enWYM2dOuHjxYvweQhbfjR8/Pjz88MPhgQceiP9+5plnwqVLl6IYu3DhQhRY2FN9+vTpUfSOGDEi1sMo4IkTJ+Je69ifffbs2eGb3/xmjBLiONgEe44dOxbLRZn22ClTpuQKX5yLD/Z7xwdtZZuKtAPi+vz587HukydPVvavZ1TZRmbRRtjDveXRnkWLFoU77rgj1o295p988smwbNmysGXLlswILITp4MGDw/Hjx2P7beSZKRKnTp0K3gaUj9SJcePGxfpmzpwZfbRt27b496ZNm6I99PGhQ4cqe9zDVrDqb9GuC1MERGBgCUiYDix/1S4CIpAgABEIEcqpaoo5CElGPXEap5/x7+3bt8eSvvvd70YxdO2114bvf//74Sc/+Umcoj537lwUcxCaduocQu7ZZ58NCxcuDL/5zW+i+PzZz34Wj8U5jG7af0MQnj17Nk6n79mzp8+xfjrcNhHlTp06tZJOYCO5EH9F2sFpf8/JRpphL4676aabeol82OJt8H9bexldhfjmg8Avf/nLKOrxWbFiRVi3bl38N/zxne98J4rdzZs39/odAnPnzp3xwQB+gSj9+OOPw8qVK6OPEMlG+wcyqq2LUQREYOAJSJgOvA9kgQiIgCEAIUSxAzED4YaoJgQl8kM5BQ0RRoGGcxYsWBDWrFkTRedTTz0VI3Gffvpp5RgbqbTn+gimFXsQrRCgiDgyDxMCCpFV2AMRRQFtj81yqG8bjqunHcwvZf4nbIGNsB3RYHzmzp0bBShEMr5nlBWRY5tPmpdfinLQLnzwkABWH374Ybj88stjGoDNBWaEE1FPfGCPbZv1Y09PT0Xkwl+0h2K6aK6tLhwREIHOIyBh2nk+VYtEoK0JpPJLOYVuxZ8XkJz6t8fYRUKMCiIFgELXCiQuiOJxEEwQV5i6hihjZHPYsGHhG9/4Rox4po6FeM5aSORTFCj8KH7t79XaQXttxHX37t29orG2I5CFX2jlRbpfVJWatuebDVKLsPgd2Nrc4FQ0F7/bdhYR923duWW8CIhAVQISplUR6QAREIH+IsCo2o4dOypVIk/S5mNOmDAh/oZ8xc9//vOVPE8KKitYGSmEuEQu6uHDh+O5LDMVLWQUEBFAlImPjTyOGTOmYk/q2LvvvjuKLebHsiGMbmIqGzmyFJYoA+kA+D+ijXntWL9+fVi+fHlMN0CklixS+aWo94033ohT5mg3I5rIYwU75oQyb/fFF1+MNoATbWP+6IwZM2J74B9O5+MYm19KrrAfdiG/dPLkyeHdd9+N5WKxFAW4jVLb9uMYtsn6vb/6n+oRAREYeAISpgPvA1kgAiLQIQSqTYs3u5lFXhtlI6J59Rcpq9n2+/K0Ir/VhFW+CJSfgIRp+X0kC0VABESgDwH7ZoCsxVYQesi1RdR0IN7dWovbEGVGhFsr8WuhpmNFoPMISJh2nk/VIhEQAREQAREQARFoSwISpm3pNhktAiIgAiIgAiIgAp1HQMK083yqFomACIiACIiACIhAWxKQMG1Lt8loERABERABERABEeg8AhKmnedTtUgEREAEREAEREAE2pKAhGlbuk1Gi4AIdBqB1Mv3m9VGv7tVs8pVOSIgAiLQbAISps0mqvJEQARKSYDbdb711ltxJycIQbzMHS9yHzduXOWl8zAeL4e3L8Hnsanf+JJ9vOR+yZIlcbcjbhBgX+SPTQL4gn+UY18gb3dvwjasdqtP2sIdq1i23XKUGxNMnDix8vJ/OsG+WxVbfvLl+r6NrNN/z40BuAMWyrU8+OJ+2K2PCIiACDRKQMK0UYI6XwREoC0I4J2e2MGJ25tCzGHHJewzz/3kU/veQ4ThOJyLz8aNG8O8efMChRiE24oVK8K6desCdlU6ePBgFKf2PAhC1HfjjTeGrN2mUDZ3uNq5c2eYPn16pQ78hvMOHDgQ96i3HwjKDRs2BGyFunbt2j7vK7U7YdmX6ON77mJl34mKOmgLjtm/f38YP358bB/aDI5r1qwJmzdvjn/b8tuiI8hIERCBUhOQMC21e2ScCIhAswi888474dNPP40ikyISW2BOmzatz1abFFsQexSdWRHBrCn4rJ2UIHCnTp1aEZBeqHrBzPbn7YpkxbG1M2vXJxuhRfkLFiyIYhMv4ffT/naPewh4Wybqtec2y1cqRwREoHsJSJh2r+/VchHoKgKMQmI/enywpzs+mNb3e77b6f6jR4/22ffeRyxttBP/zsrpTH3vBay1xU6T2+l9pA1gat2KVkZqrW1eBOM3v9+9F9b+HPzOPe5ZNtMiNI3fVZeQGisC/UJAwrRfMKsSERCBgSRgp8EZAfy7v/u7cN9998XpaApGTJ+vXr06zJkzpxI9hICFeE19vMjDMXaK3J7jI4/4rdo+9qmyUlHKVHQ2JSizzqWw9tP0+N4KVeayIv2BebrVhPtA+l11i4AItB8BCdP285ksFgERqJGAnQanuKLo8vmlNmfSirvUdLn9bvDgwTG3FKKtp6enV/5q1pS3j05a8Xrp0qWYc4rIKCKWFI9+T/mUOPaLqSiCmRuKXFimMVhRDvvtAirfZi+us0R4je7R4SIgAiJQISBhqs4gAiLQ0QQoRCHuIMJshBTCj1PkXOV+8uTJuFof0/kQmHaVvZ9Ct9PgnN4mTHtsago/FdG0q91RDlfu27Ltqvms430ElSvr7VsBmK5gUwfsmwJs6gBs4fHWFvtmgI7uRGqcCIhAvxGQMO031KpIBESg0wjUGzFMRTSbxSa16r9ZZascERABEWg1AQnTVhNW+SIgAh1HgFFGvEYJ0/FIB6jl06pXLKWm9WuxS8eKgAiIwEATkDAdaA+ofhEQAREQAREQAREQgUhAwlQdQQREQAREQAREQAREoBQEJExL4QYZIQIiIAIiIAIiIAIiIGGqPiACIiACIiACIiACIlAKAhKmpXCDjBABERABERABERABEZAwVR8QAREQAREQAREQAREoBQEJ01K4QUaIgAiUjQBfzL9jx45oGl6Yj8+qVav6vPgeL58fO3Zs3KkJH77IH/9OlYPdnOyL7VMvqsfL8/fs2dPndVT+e/vCe77U39ZpX8hP22bNmhXtZL3nzp0LM2fODKdOnap8V+srsMrmP9kjAiLQngQkTNvTb7JaBESghQRSe8Jj56hx48aFXbt2hbVr18Z3l/q97lPvJ7XbeEIA4vxly5aFJ598MsyZMydcc801UcjiQ2EL8QmROWXKlLjzFD/+e/syfZTNLUcPHTpUKc/Wj12tKHZxwOrVq2OdqD/LlhZiVtEiIAIi0IeAhKk6hQiIgAg4AqktRHGI30bUbv1Z5OX2FK6Irm7dujUsWbIkClxbH7c5HTNmTBg9enS45ZZbonVZ31vRCvEMoYmX/k+dOjWKXi9MeQy+h5CFAH755ZeTtqhjiIAIiEB/E5Aw7W/iqk8ERKDUBPIEpo2I+uOsAPTT4Jxut3vR2yl4AEE6AD5Hjx4NmOq34pKi1H9vRSnPo4idMGFChXNqit+mD6RsoSAutbNknAiIQMcRkDDtOJeqQSIgAo0QyNpr3u9v74/LirLSlizBS0GL6f3ly5cH5rTyvOeffz68/fbbfb6nyEW9Z86ciWLWf2ydQ4cODQsWLIhR0lT6AM7NE9eNMNW5IiACIlCUgIRpUVI6TgREoCsIeAFKwYl8zxUrVoR169aFIUOGBEQZ8aEgTOWX2ql/CFkrDCkEFy1aFDZt2hTFIj8+dzXre9SJKX9M3+/cuTNMnz492oYP82QnTpwYf7dRV59Dm2dLVzhdjRQBESgNAQnT0rhChoiACJSFAEQcp8LtqnY75W2nwnm8X5Z3JM8AACAASURBVF0PUcsV8GgbpusxRc4V+ePHj++z6h4CFkLywoULYe/evRXB6r8/ceJEr7JZN+rBgqnjx4/3Or/a2wFStpTFH7JDBESgewhImHaPr9VSERABERABERABESg1AQnTUrtHxomACIiACIiACIhA9xCQMO0eX6ulIiACIiACIiACIlBqAhKmpXaPjBMBERABERABERCB7iEgYdo9vlZLRUAEREAEREAERKDUBCRMS+0eGScCIiACIiACIiAC3UNAwrR7fK2WioAIiIAIiIAIiECpCUiYlto9Mk4ERKBMBPguUNiELUP91qNlslW2iIAIiEA7EpAwbUevyWYREIEBI2B3c7JG8AX4hw8fDtyb3r6oH8fal/Xjb/y+Z8+eisi1x7MM1oHf8IJ/vLSfuzulXviP4/GCfWxtauvLsgXHz5w5M5w6dSpWxU0AWC83CeAWqAMGXhWLgAh0BQEJ065wsxopAiJQhADE5YEDB8JDDz2UeTiE2ujRo+MOTvxQlGJ70rFjx1a2Lj158mTo6emJQtILWvwN8YmtTiEkUYbf8nTSpEmxPOwE9dlnn1WORb32ePzNcw8dOhTNwjnYYWrXrl1h7dq1UXCmbOGWqzje/pttmj17dixLHxEQARHoDwISpv1BWXWIgAiUnkBqG9KLFy9WtiZlxBBT+FOnTu21tz0E3ZkzZwKEqReYFJFbt24NS5YsidP/3Lce+9xT5EJEHjx4MIpUfBANhTClALai0cO0v1n7rDBl2gHss7ZYce2FMeyTKC1915WBItBRBCRMO8qdaowIiEAjBLJE3blz56JovO+++/qIOuSdrl69OsyZMyeKVS8w/e8UpRCxtj6/l72f9s8SxLNmzaqkDqDtfsrepgR4WyiaIT4vXLgQ9u7dW2nDmjVrwpVXXhlTAubOnauc2kY6ls4VAREoTEDCtDAqHSgCItDJBHwkMZW/SYHKqCaFXV6k0UYzvfgkT5+/acVrKuLq/eCjq/g9JULzoq42uooUBOS+PvLII2HkyJG9hHcn9wG1TQREYOAJSJgOvA9kgQiIQAkI+EhnKkKZWvhkp+5Pnz7da4GSX9xkm+nr42+pRU5eqNpzKXaRC8ppf343ceLEylR8yhbbRvs7hOnRo0czUxNK4C6ZIAIi0KEEJEw71LFqlgiIQG0EIPa4Oh3T38jvnDBhQqUQLB6CWIOAsyvjcQCjq7fddlvlt1TEkoVxYZGdPucUvJ965wp7nMvyIYCtbYy4UpAeP368Mi2fFT310Vtvu63Xr9SvjayOFgEREIHiBCRMi7PSkSIgAiIgAiIgAiIgAi0kIGHaQrgqWgREQAREQAREQAREoDgBCdPirHSkCIiACIiACIiACIhACwlImLYQrooWAREQAREQAREQAREoTkDCtDgrHSkCIiACIiACIiACItBCAhKmLYSrokVABERABERABERABIoTkDAtzkpHioAIiIAIiIAIiIAItJCAhGkL4apoERCBxgnw/aJLly7t2H3b+U5R0MJL77mvfa30mlVOrfVmHc93s+o9qM0iqnJEoPMJSJh2vo/VQhFoSwJ2V6LULkzNbFSryy9iKwQ4Xpw/bdq03MP91qn+4KLlZFWS2jbVvvS/SFvsMTt37gzTp08PQ4YMqfVUHS8CItCFBCRMu9DparIItBMBCKWNGzeGefPmNU3clFEsYTep0aNHV7YVrddHtZTjRSyj01u2bOllB8o8c+ZM3KK0lk81EV1LWTpWBESgOwhImHaHn9VKEWg6Ab+FpxctmMadP39+WLt2bVi9enUYP358ePjhh8MDDzwQ/40oJT7c+hJT9djrffLkyfG7ESNGVPZq37p1a1iyZEllirvesrGN57333hsOHz4c637++efD22+/HetC+awXv61atSpwG1L+G/ZxevqGG24IsHncuHHhmmuuSX6/b9++cP78+dDT0xPmzp0by8OH24naSCTE8lVXXRXuvPPOeCz4QJDb8//t3/4tPPXUU4HC0fqA52B70muvvTayJ2ekBtBu1I9j8Jk1a1b8P7Yj3bVrV/jXf/3XMGfOnDB06NDICVumwn9f+9rXwqZNm+I2rcuWLavUj61Yx4wZEyOi3o+I/FL4vvvuuxWeYMgtWeEHuxUqBDBt4jartuPaNoAdfbZjx44Af+zduzcejq1lYfe2bdvi37B90aJF8d9+O9mmXxgqUAREoCECEqYN4dPJItCdBCAsVqxYEdatWxcBeOGI7xDp3L59e/z9u9/9bhRxEEzf//73w09+8pMoKiC8IGwggiAY8MG/IUDOnj3b59+k3ayyUZ6v6+jRo1GAof7XX389LFy4MP4b0UwItjVr1oTNmzdHU8jg4sWLvb4nj3PnzkWBOXHixHD55ZeHv/3bvw0vvvhiPH/w4MGVSDD/jWMg3hkhRrn2/LFjx4aDBw+GqVOnRlsWLFgQ68W/Dxw4EAUibLriiiuiECNn2AHhCbGGf6MMWw+m2SEiccyjjz4axS8FKtsCX6LeEydOVPzEFAgI8JQf4VPPECIdInb27NnxQYQRXhS6Z8+e2N5Lly716VOwj+zBBWkPELys1/oRIh+iGn0NovTjjz8OK1eujDyaGXnvzqtfrRaB1hKQMG0tX5UuAh1JwEa2GPGiqEQUDJFBiCgrnCB2IJY+/fTTKIzuu+++irCDMMrKKU1NTUMYN6Ns2GzrtVPWVijzGCvKIJTQDogsa6P9HmIJQpfRZFumFfcQWhSOsInCFOLLnm+nxk+ePFkR7+xkXrzRPkQ2EfXFh5FVClTYjw/thl8oRiF28ZkyZUrFV7AJQh2RYvwb0V8KdO9HRlTxsEGGKI9tRSQXx+BBgA8EEKsUyRDSXAjm+4Hlh3rJltFbCF+IYETrvciud3FZR17MapQIlIyAhGnJHCJzRKAdCBTJY7SizEazeC6EKwUQRBYECn6zkUQvdMimWWXb/FXUSxEzatSoijhEnVaoIXLKqB8ioVZ0cQocQhQCi6IL/8bHcrMi2PNhPqc/P0sMWy6MNNu6Uou7bJ0UpoyYQmhievzpp5+OaQ982KBoRIR02LBhMeppo5tZfrQMrSC2Qnr37t0xIou0CApasKYw922wIh028EHFCl9bl29vO1xnslEEupGAhGk3el1tFoEGCdjcRhSVyge0wsgKLPwbeZPr168Py5cvjwIIUTwIKggdROcg9uy/IYhsDmu9ZdtcSER6n3322ThVz7rsFLyd+kbOIvI68UGEEPmMyIXFVDJsYeQQ3yOvEykOXmBT/KGsU6dOVSKXjBr6iCaO94u+mFtrcylRFvMrIRgRfaQoBmcIOghG5rWiXJ/rSv/BN/jkLXKy0WqISLuK3/oREdUUQ4p6mxdqc3RRP3NvvXhnGxilh7/Ija+k8iIf5TFVBKkCyjFt8OLX6SLQYgISpi0GrOJFQAQ6m4DPjbVT7+3Ycjvtn3ro8FHcdmyjbBYBESgvAQnT8vpGlomACLQBAZtvy/zNTsthtFFRvSy/DTqlTBSBNiYgYdrGzpPpIiACIiACIiACItBJBCRMO8mbaosIiIAIiIAIiIAItDEBCdM2dp5MFwEREAEREAEREIFOIiBh2kneVFtEQAREQAREQAREoI0JSJi2sfNkugiIgAiIgAiIgAh0EgEJ007yptoiAiIgAiIgAiIgAm1MQMK0jZ0n00VABERABERABESgkwhImHaSN9UWERABERABERABEWhjAhKmbew8mS4CIiACIiACIiACnURAwrSTvKm2iIAIiIAIiIAIiEAbE5AwbWPnyXQREAEREAEREAER6CQCEqad5E21RQREQAREQAREQATamICEaRs7T6aLgAiIgAiIgAiIQCcRkDDtJG+qLSIgAiIgAiIgAiLQxgQkTNvYeTJdBERABERABERABDqJgIRpJ3lTbREBERABERABERCBNiYgYdrGzpPpIiACIiACIiACItBJBCRMO8mbaosIiIAIiIAIiIAItDEBCdM2dp5MFwEREAEREAEREIFOIiBh2kneVFtEQAREQAREQAREoI0JSJi2sfNkugiIgAiIgAiIgAh0EgEJ007yptoiAiIgAiIgAiIgAm1MQMK0jZ0n00VABERABERABESgkwhImHaSN3Pa8qtf/SpMmDCh1xFvvfVWuOWWW+J3P/7xj8OqVavC3LlzwzPPPBMGDRrU61ieb89pBF0zymMZN9xwQ9i7d2+45pprGjGpX8/9y1/+EhYvXhx27NgRHn/88fDYY4/VVD/Pnz17dsWHNRVQ48HoH2PGjAn33ntvjWcWP/y3v/1tWLNmTdi8eXMYMmRI7on9YU9xy3UkCXz00UdhxYoVYd26dVV92InU0P4FCxbEflxkPBoIXhg39+zZkxzn29kntbKvp60//elPw5kzZ6qO19Vsee2118LYsWNjH9m5c2eYPn16n+ulWhkp+zEuTpo0qV/uCfXwK3qOhGlRUm18HEXnSy+9VBEW/jtcBBAdo0ePbpkwxcU4efLkKHqbIUwpqPfv3992whS2Q4jNnDkzzJgxo+pA57sf/desB4VWdm87CGfVw/6H3zH4VxOmzba3iI3NrnOgy8u6IVq74JcDBw6Ehx56qKq5fFg6e/bsgPiwqoElO2AgeHHMGT9+fGWc78a+X7Qr1NL/88oE99OnT4dp06bFw2xgolljOMbNWbNmhWaVV5RRK46TMG0F1RKVSQHoI6EUAhcuXIiibujQobnCtNEm4aI5duxY05/SIdC6UZj2d8S0Xv/X8tRfS8S0XntS59ViYzPrHciyirIuGiFiWwYiAjiQHButeyB42YjppUuXaorwNtredju/1v6f1b4iMzwY0zdu3BjmzZtX94O5Iqbt1sO61F4+RfnpYvvEhkjqlClTojD9whe+EEm9/PLLlWn9c+fOxcjeqVOnKk9jFLaHDx/uNf1vv+cU+4kTJ+KTHD747sknnwzLli2L5b3xxhth06ZNAeXw+H379sW0gv/4j/8I+DenuzGVjHJuu+22SkSmiDBNpTGQh/0NHDClwin2pUuXho8//jjWb6PNqbZjgAc/tAPHnzx5MjBytHXr1tgefKztRSKm1k84n3YUEaYUXPfcc09YvXp1L//xQQE2MkoOm5nuYR9kfF1FfI92Pvvss2HhwoWRCT7bt28Pr7zySvw36icXPuFbsXTo0KHoa7R33Lhxsf8xyoPz4aNqaQzet/CPjRjdfvvt4dprr+1lI/nyukFdeREIMh45cmTYsGFDPLanp6fSh3xfHTZsWOwbNoWjaBmwhX2MwxnLt7/RdxQdmFrGdcKHUBzL65ntw//pe5ZJH/h+64dS20effvrpyJhT+Vl9JTUc23Jsek61vkqf2bqs31Ln2+uVvNiv4Bt7reWJDVzXr776ahg8eHC49dZbY9urpaPUysvaSlu+/e1vhxEjRoQXX3yxMv4ism0jZrYP2/GfwhTpQ3PmzKlcn/Y+wGvWX5tXXnllOH78eK9ghr0H1MKQ9qWu8ay+y/SI1PVZhH1WH0n1PXvf4jWBMQv3Id4v0XaytfcicGA/sOM/+tr69evD8uXL4xjAfmbLY99FsKhaX+JYCr+j7CuuuCJGZZGiV8u1l9XHB+p7RUwHinw/1csp36LClDevixcvxhuVv1HbGy8GxiVLlsSb8MSJEyuiDk1buXJlePDBB6N4uO6666IQtWkCdtoBuTY2jQBCGAPFjTfe2Gu6m3XZqcJqwtSKP54P+5BHS8G9ZcuWGDFetGhRFMm8ceP/L7zwQhRUrBM3ILTXtx32s024qa5duzaK+x/96EdxwIDIRfst0yLCFMfs2rUrlgdBw9ywauLMDrS88eLGhaj13XffHb71rW/1EcmsB6kW4IoPbl42bQCiCyIXNzTcJBgJgKDn96NGjar0CQy4NufO3jzIkgLT31hslMFGeRBVgCDIE4yWm40KYToN/c3eOPBvayPqOnr0aGx73s3OP9wx/9ZGLRhx4UMVBRfqRH/7l3/5l7Bt27Y+Dz+pMhBJ4bQ67GJ/BW/vk6uvvjq8/fbbsVx/U6VAtzc91kdRTZ8UiRhZP7355pvh+eefj3nC8G+qr2TlKds2s/8hXw7XjH+gY1+1vsWYRb/R7tT58FvKLjwApa41n28P39kpXraf4oJiISsdpVZeKDfld1x/GMemTp0ar0W0CzxQr+3D7KcYo8E+L2JqzyND9Ds+EPGaawZDcEpd41a4pfpu6vrE/Q0PwdXYp9rHMY65mXbss/3fCmnw8BFO8ocN7ONMS7LtzBrTcT/iNZkqIyUZrC/RJ3GfwViWNU63co1AMyWNhGkzaZawrCIRUww2KXFo8x+tkISIsxEXNBsDAwRPKmcylb/q82GswMQFigsLA2xKWDYqTHm+jQjRdWDB9iH304th3PxSbcfg5gcu2x3yondFckxZto/u5EUN/RS1/RvRAJvEj/LtYGinGK2AzPO9FbZsu7chJT55Q8gTpnYwrybKeXNilN76Fv+2DwcUGVaYUojzvLzFdSnGPqpJn0FQ2wVkVtDY+n1UB3bYCDZ/R59DZITXCGYg+MH1CEFhy7U+TgluWy8FSDVhmuffvGvFD5V5U9reBhsts771Czn5MO7Pz+LFBYj+WksJ06z80GpRu0Z4eb+j7RhXMJ6hz73//vsRBx5K/JRulhjKmsr3AQ3frmYw9MI062ESotv23azrE+UViTCyXjzc8jrJWrDn+46fksfvCDig7/3ud7+L9yzet/yDn1886vuZFaapMlLywtpjZ7ayxulaF9kOlKSRMB0o8v1UbyrZnTdj+1RHUcKoJqOJFE0pYeoFVbW6siKmuKgp3BDhuemmm2K0FJ9GhSkHb05T+inCVLJ4Xp282abEpBfbqJuDBSKsjN4wCl00YgohzIhr0YhpSnDZmz9Eeb3CNDX4Z92QB1KY5q2eha8w9c78ai9Mi76BIE/8+1XZ/qZG8YCHQi9Ms1Z2++gXr5GUT7xtecIUtuAafO6558ITTzxRSZOoVZjaPoZrpahQ8Lba4TElTFO+tQsqIdZ4TEqYZvXh1LWWEqb2wQvjKMawahH2atdkHq+U31keRRUeJri4tF5hmsUwJUybwTArkugFsxemqeuz2kOBvReAFfuIf4DL63v+GqaYfvTRR+MMDhc3VXvITvWzRoUpBTfuM0XTAPpJhtRcjYRpzcja74RUJM9Oz9p8FJ9vaCMnFHGc7rO5RsxvwjQ3v8cU45EjR2KEyq/49yKO0QCmEvCmbsUbp5TgATtFUm3xU9aqUy+kMVWOT17ElNFD33asWk4JUzvQY5oRT+m1CFN7U7XTNrCzWp6lj7CgLC5Ag7/szd1ODYN9aioQ0Vn6ntOCuGFaH+MY+JpTnZjiz5rK58OQzX3MijLYyD+j2HnRYt8e/A1b33vvvUqEgzc7n26AtuP6YB9755134pskUq//SQkqOxWINvJtFIiY4kMBw6l49DcvRIuUwbLhC+SspXziI6b0ub1xohwexzSMolP59sEL7bKLLTkl6+3izduOpL4c/I2HMNhRra/St6+//nolIm2vGy9MvchjH/7zn/9cuSaqvVIJfkfuIPoiRBTFYTUxXi+vrP7AtJvrr78+fPWrXw1f+cpXIlbfh62wy5vKt8LLcvNCqxkMKaQoMu01nor2s+9mXZ8or9qDUKp9HE8QPEAfzut7XpgypQH5xeCPaHXqYTGLq/VFPcIUzHCdWP9iPEXuMVKEilx7ZVQ0EqZl9EoLbPILgPz0JIUEFoMwuugFFKYKmfNjp+lSC3pwrK2DQhjHIl8SU5O2PExdWOFkoxQ8F+Vh8QiEEKZgGIEErqz3r6amRVNRU5SBMjlIIXLLXFEuHOLUoJ3GSi0+yeKBMnEzGz58eMxlQ7uYAJ+VL2nrQjTkgw8+iK+Xwgcit8g08//93/9FZrQLeZbexzaa4Hla/ogw4sN0Blu/tZXfU+hwAZldXAZ78CAE8cFUEruQwi7GQsQYH/Qd5phWe3+tnfJl/wBnPMjY3Es+bNhFbna6MOs9szbH1Po8a4EFyoQwJsO8hVKpMhDh8ekJbJddoAguvDGxnbDvkUceiQz9IhfYwYcmXmPoZ7CTuea2fX548oss/vSnP1Xe45nqE1nv90y1GXWl+mrKt7a/oH/Cfk7Xst2cJUrZZfu1vdZS05+wdffu3ZEzxjHPNGs8Qh218rKLcMjelu+FGo+xjFJjlx/v0AbmwZMFGHLRol/o2ihDP+bwGsd6BC4OQr/zfRc+9NenzYPNY2/vg+wjeYu+eDxsuOuuu8LDDz8c8drx2t+3vH+RB8zADWz74Q9/GO6///7Yb2w/s/eeLOYpaWDvrfAfxWgt114LJEdDRUqYNoRPJ7cDATtA0167yr4d2lCPjXnTo/WUp3MaI+CjLY2VprNFQAREoDMJSJh2pl/Vqv+fgE2oZxTWTnt0MigJ03J5V8K0XP5ohjVZ0cpmlK0yuotAVh5xd1H4a2slTLvR613WZr+Ks54tQNsNWdY0c7u1o1PstVH7TtiZpVP80ox25OUgN6N8ldE9BJhSV2SntU6mImHayd5V20RABERABFpGoNoiqZZVrII7joB93RNffdZxjSzYIAnTgqB0mAiIgAiIgAiIgAiIQGsJSJi2lq9KFwEREAEREAEREAERKEhAwrQgKB0mAiIgAiIgAiIgAiLQWgISpq3lq9JFQAREQAREQAREQAQKEpAwLQhKh4mACIiACIiACIiACLSWgIRpa/nWVbrdbxo7IjX6qed9ln6nKNpQbbedIvsV2/aU9d2O9bzrtNq+4rbdRXxS5JhG+0bqfLvPdq3+bMSeWvjl1VOPzfWc00hbm31uWa8j206tOq7f63n9s5Vcm30vqp9A9TPBCLvaYctb3L/wKbq6vVljj7WynntI9VZ2xxESpiXzMwcZbD/IvboHysTUYFht33Bu+TfQtjfCjKK8lt2heE6z3pHKfnD8+PG4tWLWNo6+nY2+B4/v2+ymd21yC0GwZL+1N7lG+lIt57722mtxa9aivq6l7FYfW4QX3yfcTX2r1dxRfqu4luleVJQjx69mjcNF6/XH1XMPqbeuTjxPwrSEXm30KRUDCvYTx/7BjURc64ki1XNOCV0QBQo+FNpFbGz2U3c9EdNm2GAjpkXa3QnH+H7b3xHIenxdJu5FeLUyslcmFv1tSyu5Nnov6m8WZaqvnntImewfSFskTBukzxvaPffcE+68885gp7rRMY8dOxYQ/Rw9enR45plnwsmTJ8OECRNirXPnzo3fYatMu1PP008/HVDuunXrwqFDh8KsWbMConfjxo0LM2fODOPHj6+cZ3eUwTFTpkyJYurw4cOxDkQnhg4dGtasWRM2b94chaqdps+LCvqbNSI6kydPjvYyymTrwbQJz7npppvCI488Em677bZKFAo3r08++SQcOXIkzJgxIyxZsiQsXrw4zJ49O065WAaWo7U3r7zHHnss1gVebDvKzbI16ykXdeC/q666qiJMi+zcg2NOnToVPv7447Bjx47Ap3aKjpEjR4YNGzYkfWJtZBth34IFC+J/YHfhwoVe0VNvE/oZ227LYH+w/c23nWXhmCuuuCJOh4GdfYH4pUuXcu2xZVIg47tVq1ZV+jr+hs/BBx/b/6y4KbpzFaNFr776ahg8eHC49dZbe9nMbWhpW7V+i2tk69at0WZ7jdrrNuuaqXa98zxcI7yOb7/99nDttdeGhQsXVq7Z7du3h1deeSXWjzJpDyONvp7169eH5cuXV64jttUypO8PHDgQ+4gty18vON/vlpbXn/AQbHnRHu9jL6CK+tj2q6wxwo8ttY4FRX1XZCzhtZQas7OuIYzRdrbJ+zzvRf55XO04iH/bsTQrqph1L8K9w7Y/azzhPQDj1vz588Pw4cPDc889F5544ol43YPL9OnT4zjAGaETJ05U7nPgkCqDsxmpsRK22fEwzzZ77eFejHPzHqxoy5VXXlmxl/7C/c/WRb72HsJ7ctb1nNWnU6zZf+y9pKenpzKm2vtj1n2zQcnTL6dLmDaA2XYcXuTo4PhMmjQpClDbUfy+7TwWg6i9MN58883w/PPPV4Sk/c0OULhZHj16NOB8u2fzxYsXK0IUttgBD7/t2rUrrF27NrCTQ7Smpg95A4XY8kIa9bFuG6XjOUuXLo31wvbz58+Hm2++OfzgBz/odRH7KSgbqfNswJMXIIQsRZgfFGiTFdXIO0rZal1vj8f3Tz31VHzIQBtsW/MiwuAA4Ympdw5cGATffvvtyoCM8vzUMQTV6tWrw5w5c8KoUaPiIDNx4sTKQ4Yd0MaMGZNrEx5kzpw5E/sEBjyWC/9mDb62T8E2+A43FbSBg7gVG+zTuHnSHsvSDogQQJieRrthE8pk/0P/3bNnT3zIomCieLN9ISsKbNMW2LbUw5u3Lavf2oc3y8pet1nXjL0h2XSA1LWG/ggm+LBO/BvMeS3afob+wQc4HOfHlWpTueA7derUeI2jT6ANfEDNul7ol3PnzoVFixaFTZs2xb6Z1Z+yeFkf86GED6JFfOyH59QYgT4IcV3vWFBtrLY+x/hZbSyhsLfXKnhWu4ayfG6vQwYyUmI9xRVl0n84h/3R+tWP/Vn3IjtOZY0nXkwhuLJixYqKoAM/9i1/LbFeG1yBT1kG2od7QGqshNDl9+BlryXLiuky9tqzwR8/Q2bbw4e5rHEVY4+9nu09JMu3ePhP9WkEbfy1dvXVV/e5l7CvoQ+jLDtWslx73yyac9uALGrKqRKmDWL0QsX+bUUCxYUVipwm+ed//ucYcUjdlPzTnL1JIlLBDpklsnC+t4kREp6TlfOVFzHlubwpUpjn8fBCxj7p40aNAQyDUCr9IDVAeKHlozx+oZa31TLz4seWXa1cluPL4N9IqfADpeVkHxZshM9P79qpoSybEHmgMPUPFrAzFSVJRSp5k0tFTNlP86aqslhAnPJawmu32QAAIABJREFU8GIidWMi21QEJCsHrsg2kdX6rWViIzF510yqzalrjeLSRl69r1OpBambD8qqNpULHniQw033/fffj03ATS6rD2UJZnyPBxU+qNr+lHrosVF4CCorTPmwwhkX/JYX0cfvedPKjY4FRX3HG3veWOKFad6Djb2G8nxeNGKaGkdZB/tuXnpSXj/EOJXl/7z7jxVeRceTLBb2wdbPhsAGjnn4dyo3Pyv3M+uhnWXah9ascRUPIhx7U33AP/jies6672XV4e8lPoLvr6PUfbNBydMvp0uYNog5JcT4VIookO2o/kaeJUz9AJwVjYAwTUWsahHLVlTxJsobBJ6q7cVkUfECh6jFTc+KIX8Rk4e31wvTrKdctB/1cTrIRgZs+/MigogyeVvzhKkXgSnOvuukbm44BhGAasI0xbmaME3Z5KPXWf6ztqdu6hRBRW8kRVkwoomoLNJbGD3BTcYK06y+kLpcOfhCNHD2wJZbT7/1wtRex1lDRjUxnmJkI+xZEVM+nNYrTO14gmuA6Th5N2Mrxm0KQlZ/8mMUBIz3sRemtfiYwjRvjGhkLCjqu6xxz/s2a8z2UcL+FqbV+rEfc2zfsTNxeWsXigrselj4tDRy570Ef69cuTL2vayZQBxjZ7fyZpOyhGnqOsga/21qAtPpKNYhTFN9OmtmLuWfWu+bDUqefjldwrRBzHaqhB0cRTLHyQ4E/lhOETPXcsSIEZUbK4QUBaIVdLxhIPKFgRg3YE4dpqYpfMQUgwundmAvbMJFfeONN/YhkTdtnXXjTg1KvGH4G6EVppxuIAP8hrbdcccdMRcVAwGnubOEqU1nQLv5BoF9+/ZVBHzWtDDORT4UnrJZD/KhcCPn0y85Z72ZwJZtB5DU1JJPHcDghXZxqh8PNZiesoOOLT+rrTZiSr5IC0C5+Bv5vcgf9aKc/Qjf41jms+ZNvWWx5MCP/GpEynAD4lS+fYjxUSAfpeZ1hP/b/GbaDsaIwqN/oA5G3DFVniVM6+m3/rrNumY8j6zz3nvvvSjKOfWWenhJ9Q/6xPoY51aLmLL/Xn/99eGrX/1q+MpXvhIRZvUh/Hbw4MGYPmA/ef0pi6v1sRWmnMKs5uNU/X6MwHXjH3prHQuK+u7111+vOpaQN8c9O2b7iFfWg2Tedegjhd7/8AW52mlnXMsc4zD2gxE+dnqXZaXuRUxFqDae5N0Dsh50/ZjrBaifTfFj5de//vXMtBg/1vlrjylnWcEH356s6wA2Z91DbHusb1988cWwbdu24Pv0P/7jP8a8cc8ausALUetvjpUIAGTdNxuUPP1yuoRpg5h580ExuOlTTGYtlrD5d3bqyufm/OlPf6o88dlz8CSID3JEGWXiwgNO09pkai6ksEnazOdDOVnTZ7ZOHOen++3viI5A0DGyYn/jdzYCw7I4HcYpd5tQbuu0xw0bNix88MEHMaeMLKxtdnqSPPJs9YMWyoU9iCp97nOfiw8KvNF4zqmu49tkB9y8BSSITnOaDPVzwII4ZiI9FpPhY/MwvU0+19FOv+W9g5Z2oy4M3BgQGd3E1C04fPjhhzFXNssez3L37t3RVzjfL/zBd2CM37EQjnmC9Luf6k2lm+CaQR1gxTqszam0hVRfyLtG/KKhrGsm1edxrO33LAtt2b9/f4UljmEeqV8cQt7wCW7G+HDxpO8Hef71Qo2+Sl0veSkg9je/0JOpGT/84Q/D/fffH31ifYw60V/zrnc+oOLYVD5lavGRXfRXz1gAm9BX7LWV5Ts7rvtxz/b/1Ji9bNmyKDayriEuCPI+Z44peGal4liudszxY3eqP+YtEESftfeiLP+z7f4+hoWUmBXAB+3Cg6Rthx0v0VfQN3yOqS2Di3ntWOmDCSgD94nLLruszysXsX7DX3vMMU3d57IWe1W7Dvw9xC/04/WctzjX1+HvCQyUpK4JPvixX/C+WcurBxuURg2dLmHaEL6/5rQUmS5tsBqdLgJtRSAvmtpWDelCY1MRYdzQIRobef1cLSj7u75abNOxIiACrSUgYdog3zIKUz/V0GATdboI1EygP4VpVjSwZqN1QjItwL79oD8Q5eW+9kf9qqOzCej+WH7/Spg24KOsMH8DRTbt1P6+mTTNcBXU9gSyprVb2bC8HclaWW8nlu2n8u0r7zqxvWpT9xHIyrfvPhLlbLGEaTn90pBVRRZDNFSBThaBEhEo8nqoEpkrU0RABAaQgO6PAwi/YNUSpgVB6TAREAEREAEREAEREIHWEpAwbS1flS4CIiACIiACIiACIlCQgIRpQVA6TAREQAREQAREQAREoLUEJExby1eli4AIiIAIiIAIiIAIFCQgYVoQlA4TAREQAREQAREQARFoLQEJ0xbx5fag2Ppt586dcXvJ1Mup8WoWbKGIbSJTW8R584q+H7LavvHcNaZFzS9cbNF3Fvb3yusyvp+2MFQdKAIiIAIiIAJtSkDCtEWOs1uQpbZTtNXavZS5BWYrzLLvbsN2f1OnTg0QzmX/8L2K48ePT25T2Gz7+X5alMtt35pdh8oTAREQAREQARHoS0DCtIt6BYTppUuX+m1bwRTaegWxIqZd1FHVVBEQAREQga4lIGHaoOttNO/2228PEyZMCIMHDw6LFy8OO3bsiKVz2hyRuAULFoSRI0eGDRs2BERSz549G2bNmhWPmzt3biUiaHfPefzxxwMjqX7qm9FWnM/IbN4LhP1vTA0YM2ZMtMPWlYrqok3Dhg2LqQc8F8etWrWql/3WLrRr/fr1Yfny5b2YIL0BnGbPnh2rAjvUP2/evHDvvffG7xixzBOmYPLJJ5+EI0eOBPjg17/+deXcrVu3RtvIxh47Y8aMSl2HDx+O5/A4TeU3eGHodBEQAREQARGog4CEaR3Q7CnMJcV3a9asCZs3bw4XL14Mu3btCmvXrg0nT54Me/bs6SXMKFQhElevXh3mzJkThg4dGkUrysCH5587dy4sWrQobNq0KZw4cSKKR54PsXb06NEoWq2Q8mLM2gthRqFGMUjxPG7cuEobbD4s7EQbICAPHDgQzpw5EyZNmhSFJMXc2LFjo5iELT09Pcl22TYihcDacsstt1SErm8PbMkSphTAVtRbFnxIgO18CPAPAGRo83clTBu8MHS6CIiACIiACNRBQMK0Dmj2FEY2U4uJvGjCNDrFp83tZNQV5e7duzcKUHwYNfTCEtFN/EZhx99vuOGGeP6oUaMqkUgIPvvJiphCDCKiu2LFirBu3bo+0/2oa//+/bF82u4XYvm/fbu8MK3FlmoRUzJBW72ohO0Q0mCRtdiKLBkxljBt8MLQ6SIgAiIgAiJQBwEJ0zqgpU6BKMP0PIQbPjNnzgxLly4No0ePjtFG5FZ6YUphhuNXrlwZj0fEFMIUUcnUQigrrLJEVj1T+dWEKWy09qI9jJ7STjDAh1P0vl1lFKZ8sGBaBblLmDbpwlAxIiACIiACIlADAQnTGmBlCVKIT05F8xgKHBvp88LUih+cx2gqUgHmz59fiU7a10hZMYrv8TfzMN95550waNCghiKmqYguBOnGjRtjPiamxpl+AAF97NixiujmVD4EKNMabLtqEaYUjJx2Z0oEBDHaaD9eoHuusOvChQuR5759+4KNrtpzNZXf4MWg00VABERABESgQQISpg0CfPPNN+MUNxYF3XbbbVEkQlgiYnrq1KkwefLk8MEHH4TvfOc74cMPP+x1nF0khWl4LCq67LLLYhmHDh3qsygKEUoulLKLeZAzig+noTktzal9mzZgf3v00UfD9773vXju008/HbAACP+xHcwzZY4p6sfvrAd27t69O7YPbbW5s1z85dvF/FeUgQ9sp534m9wgSPFBWoHl6Rdn5S3+ok/w4GBzTFEu+dlFZqgb4nX79u3hlVdeiW2lMIYwx6eVr/NqsCvqdBEQAREQARFoewISpm3vwoFrQNGX/Q+chapZBERABERABESgnQhImLaTt0pmaz3CFBFbRR5L5kiZIwIiIAIiIAIlISBhWhJHtJsZdgq8lu1N7aunfK5ouzGQvSIgAiIgAiIgAs0lIGHaXJ4qrQqBrDcJCJwIiIAIiIAIiIAISJiqD4iACIiACIiACIiACJSCgIRpKdwgI0RABERABERABERABCRM1QdEQAREQAREQAREQARKQUDCtBRukBEiIAIiIAIiIAIiIAISpl3SB+wqejaZL5nH33zxPl8o71fM2607sctVo59GysPOTnwRv21DozY1ev5HH30UsMsU+PBF/NZWfIdNFvBJ7WDVaP04P2872maUn1cG2p/aOazZ9drd1Kq92UGL7ZpNX+WJgAiIQGsJSJi2lm8pSqfotK918t9RVGGXpJRoakRIEsJrr70Wd8KCmGi0PO74VGZhaoUqGPzv//5vRPE3f/M3LROm9GuZuBS9CNA/xo4dG+xOZf5cCv3x48e3jGFRe3kcbDp9+nSYNm1arafqeBEQAREQAUdAwrTDu4Tfc54RJoom7iGPfewR7csSpo1igpA8duxY08REGYWpZ5SKoDbKsdr5AxkxrWZbs6KttURMG7Gp6LmKyhYlpeNEQAREoDoBCdPqjNr6CAo4v8c8BQz2k0ckdcqUKVGYfuELX4jtffnllyv7xJ87d67P1DlFl91PHqLXfn/DDTfEvedPnDgRZs2aFcvFd08++WRYtmxZOHXqVHjjjTfCpk2b4r70PH7fvn1h1apVlf3s2Qacz0igF6ZZ9ljnMZqI78BjyZIlYfHixQEMEMn94IMPok02spy1kYD9HukP69evD8uXL49loex58+ZFnmgXPijzzJkzsV02XcK2zfoo1WbbFus/lo/6vDC1x912220B5Q4ZMqRXn0bEb82aNeGee+4Jd955Z8UPiFzygeLs2bOVh5YDBw5U/GltZjmbN2+OdWT5xLJLsQIjfG9/g8G0ncKUzI8fP96rn9F/eSLdRl5vv/32cO2114aFCxdGLqhn69atffog/DdmzJjYdrbb9in4Fekac+bMCbNnz47+10cEREAERKA2AhKmtfFqu6N54ywqTBlBvXjxYpgwYUJFpFkh2NPTEwXdiBEjKuJu4sSJYfr06fF7fFauXBkefPDBeIO+7rrrohC10VhbHqZvbbQWQhii4sYbb4xT/vPnz4/CAzahPTj30KFDUSBAqGbZY4UBRRKEA6LDBw8ejLb6qWGKLpSL45DLumXLlvjvRYsWRRGND75funRpbBPt4/czZsyIAoVl82+fLnHy5MnIGHVB+O3Zsye2DdPCqTZbQYmyd+3aFdauXRtQDs5FCgY+aBe4I9cVvCZNmhT/ndpC1opHK7ZQDs6DfVbQwh9Hjx6N7aPwg+/5YENhN3jw4LB69eoo0iBwGVUcN25cxW74mUzB1+anWlu94LUR00uXLvU6z0Yv89IamDYAeyHKIabRv/hv2E+OOAYc+ACANvA4+EQR07YbFmWwCIhAiQlImJbYOc0wrUjEFMIoJQ4hviiqrJCkYEN0kR+ImrvvvjsKNp7D31L5qz7iiZv7/v37owCFYIHY5E0fETR+fBTWCkhvDxcg8dxUrq0Xj4zmIeqGDyO9LIMikqLYLgTzZVUTphs3bqy02eZV2igc6mWbU7mX5MgorBWm9CmjtvgttbjNCz/7Nx4AECkkSyt0UZ4VyPCbFXlcoGb7CCKO+Phool84ZYUpfluxYkVYt25d7BN5whTnsfy8iKn1M23xHLJEvbdHwrQZI5XKEAEREIG/EpAw7fCekLVYhGIRzbc3c0Y1OX2fJ0y9AK1WV1bEFOKOQgFT4TfddFOMluJjBasVZimh7O1Judbb6NuZEqZ+IRHrtlP+FGlWmBcRpjZlwQpoivSshUAsm1HbVMQUwrTIKvmUMGU0FhHkeoWpjSqybamoLX7rb2Fq7dmwYUN8IMLHR0JT0WYJ0w4fNNU8ERCBASUgYTqg+Pun8pSQ8tOcedPMnAb2U+fM7UMElVPgmP7k96NGjQpHjhyJ06B+YVVWjihTCSjIKBQ5zcwpWOat2ql8b89DDz1UAWzFhJ2yxb8hJrnKOzWVz98wZY4PI8b8nqkHyLGtRZhyKp9te+edd+IbC5hG4dvshTkFo40gwj4/lY/vGPG0b0YgHAhTTqlz2p3neCGJuphOgeilfaixApdT4ZjmZ+4r+gLYMU0BdaE8fLyItvX6BXw2dcFO5aO/MWfY9gumNdirDeXjQYl9G7/ZKXr8DbvZH9HfyNuLaEVM+2ccUy0iIALdQUDCtDv8XIlIsrl+ehg3W4gyLAKx+XS4Odt3cTLfkIIO0+c2B9Eea+ugEMaxyIvElLI/lwtt/Ouq7NQ2opQQEJwmrmYP24v2YUELRA6mthntpL3Dhg1LLn4qsjjJL35CnXZRF/62i5/4N9j6BVl2ypwpDD4yi/MtZy7cQsQYH5xH9nzbAqfzU6+RojDFuRCPnO6ncLb24t8pJqmFTnbRnO0L9nyfgsDFeNbHOAYfTOXbfucXIKEOsMD/LdtUKsSbb74Z0yhQH/sQxTS/g3CFqMWH18TTTz8d+w/+43nMd9bipy4ZTNVMERCBlhKQMG0pXhVedgJ+ur3s9rbCPj+V34o6VKYIiIAIiIAIFCEgYVqEko7pWAISpn+NvqbyQTvW6WqYCIiACIhAaQlImJbWNTKs1QSy3gXa6nrLVH6R97+WyV7ZIgIiIAIi0NkEJEw7279qnQiIgAiIgAiIgAi0DQEJ07ZxlQwVAREQAREQAREQgc4mIGHa2f5V60RABERABERABESgbQhImLaNq2SoCIiACIiACIiACHQ2AQnTzvavWicCIiACIiACIiACbUNAwrRtXCVDRUAEREAEREAERKCzCUiYNsm/WbsW5RVvd8Cxx9mdlJpkXsuK8a8buvnmm8P7779f2QKz2RVXe+cmmaZ2+4Et9hVR3HUI24Dyg52Y8OEOTPZ77sTk24TdlI4ePRp3XMIH/sMWn3fccUf8O7XbEr63u2HBbmzxWa2/HDt2LPidsXiOf/0Vdkb6f//v/8VtTv0OUDwnxcCXk8XS+h7lYYeqyy+/PG71uW3btrirUooVtgH1dfA43/ftzlj2t6J1s33cahb1oD2wbfXq1XEHJ//xO0qlfJLlUxxrbUNZkyZNikVg21XsSOXrtD7g9qusM6+eRq4tv9VsI2VVOzevrqJ25G37WrSMInbiGPioVR8/fhXdzhbHoR/h2mnGp2i9Retqho+L1qXjOp+AhGkTfEwxlLrJVyve7nMOAWFv2EVuStxK1O4LX63OZv7OAdPvdd7MOmotizd3Cgx7Pn9LbfNJQYHjvVDcuXNnmD59euC2ldx/nXu9c8917qeOMvjy/vHjx/cRk7W+2J/94vjx42Hv3r0B+8zbD22HHRTVbCv7Ecug7alz+B2O4Q2atm7ZsqVyY+R3S5curRwHZhs2bKjY529+sGf+/Pm97LfH0D60y4pvf9Orp26UmXWtkQeOgQ3YlnXatGmhiM9TfdO2qR4fVHv4qvV6GMjj867FgbTL1503LjRiZ974zPtGaixqpM7+PrddfJzigmvt9OnT8XrXpzwEJEyb5At/0ytabOq8rBt0qsxmRQuK2muP80KnnjJacQ6Yvvfee+HnP/952Lx5c69IJMTGf/3Xf4WJEyf2iYy888470Zzt27fHPdJT0Ym8NqcE1C9+8YtoB3ZWsmLytddei0Lpc5/7XKHoMgZQ1P3666+HMWPG9LEdYuj8+fN9BLAVzinb/XlZ5aBte/bsqQj2rMiyrS8VlfHf+b99PXxIsIK/3rqLCNNUf6yln6eOrdUHnSRMU/5r9JoHn4MHD4bFixc3WlSv89H38GlmxLTa+NzsyGVTgdRQWLV21lBUvx7aKfz7FVo/VCZh2iTIzRSmMMlHl+y0PyOB9jtMc+7atStOD3MKlU/ieGpfsGBBGDlyZIxoIYJmpxVtpNeWmRcB9lOpPHbjxo0V4cT0hrNnz8bpXUTylixZEm2BnRcuXIjRs3379sVpcBvhzNqRqAhnHHPp0qWwf//+XgKUT8fvvvtuUtxBLE6ePDlg2jdryrxWYYqncdSHDyOZjKIg+moFV15XfPPNN0NPT098ugc7G9ElK5SfN9XnbfeRR/6eEu02asq+U62+WiOmqQiuFzZF25q64VQTplnRrVqEKe2dNWtWTG3wIqeaD3B+PcKU1/g999wTUxROnTpVSSFheVdeeWVgxB3XHB9w+DuuS0S0hw8f3mfGwPZNf+37iDzGH5v+QdGC+sDFXufWT6nUJjDETAVEKB4W8ZkwYUL8P1M7tm7dWmlLlm1Z1xajfSgL/1111VW9ZgBgLz5Zs1d+JuPEif+PvXcBtqwqz0X/9drvR+/uhu6m6aaDV0WUiNwOkkSSEgURPQiSAouSsgpiFQ8hEaGwgCBUASVCsApQMEKiIcccOQH0JiKQG1J1SN1wEBFyhKClBBoa+kU/9vuxHre+f8x/rn+PPeZcc629dvfq3f9SqrvXmnM8vvH6xv98jvuIduMj70tbsX5xwRONgO5/I1x9TQdMQhpp6QRTjMmaNWtYMph1PuvxaNcYy1zDPD3rrLPmzRNtxqLNdkLz59xzz6XzzjuPMdYapFCbk+Y35o2YXwmOzz//fDy/GkmyZeywh6Mc/bzui/5ety/pe8Faa9w++clPxu3S5kD6WQg/9BrftWtX5r60iQa1rRgjpm2CMgthClWV9B4mJewU77rrLsIEgw0jiIBPHvRNFe+AnN50002EBYYN8NZbb6Vrr72WyaosBJSBw+uiiy5iKZ4sMBwA8j1sEnFQ+ZI+3Qd/g9OqKRBRHCCywYgKHO3QBwoWNBYX6pN87Xg21L7NmzfzZhRSjet2iYQK32kSB+IJUqUPZXlPq3Q09r7KvBViijplLFGetA+EPQsx1YQpRMxCqvZQulU54OXi4ttzhtT4go+uF2OFcdCq/dDc1vah+D1kq6qfSbJl9ed4K3VL+/RBHrJzDZl/ZD3I/TkoBEofQH6dIXvyZolpyG5aLlfYM7DOQWLkENPr9PTTT4/tXoHNLbfcQtddd12ixkAuzbIf6bHRdpBaqq3rwxqWdf7444/HJA6HraxP2ZPkMidzRLdf1o2vDsfaCrUtND81zvj9tttu4zmKtuhyGo2HXApkr/TJtrQ1ZNrjm30k4Sr7JC6nob0xJOXFvMAZAEKL+SDt8PFMOpekLbr/IHNi69rsGOu5pu249TijbPQxdBHBOvLPAC0ICY0Z6rn88st5/ofmt8Zfn58QbKSdfz4BRh/kwrFly5b4HNbl6HMcbZWzCZeVENYiQELZsmb0s7L2Lr300ngNa6IqXKBRX9pEgdpajBHTNsHZbmKqJaYgUtrwXS8gveFIV2TRyCHsT0zZICFVkY8+kOV3/zbqQ5WkGhZJjK/e8TdwrTrTmx8WMMhHqH1ZcBbiJxscJIDYFIEVbHFD0rQkaU0jiZfGJKTKF/sl2cQhMQ4dFmnTUN++08ZL23vKc7qverxALjVZxvNZJabNEFNtdhCyDZX2yaEVksK2Skx9k4f9JTH154SWnjYaA7zbiAiF5oq/tvS/9cEmDnb+gSwHH37XBDNtXgrBwd6BwxGEFsTWd+LT44d26eeS1qLWWIQuwL5phz/Wum2+I6PeJ5PKyXKp0pc2TWL0vubvCf4cDPXfb7s/Z5L2xqTLITRHWqqY5aIV6j8utH/zN3+zqDH257b/by01Dl1E0uZP0pj589+/QOnzSiTcgmWan0cSqdWOlrockM+QA1tSu0XiGZLc+nPExzF0nmXxWWkTHVp0MUZMFw2hKyALYQpVlcXGFLfCLMRUH/yQWMoNLkRM9UEk7dK2rddffz2B6DQjMUU5SdIC/NYMMQ21LyvO2qZPzAnOOeccdlyCqts/DLRkQTz05T3fA74ViSnUZ3JDxiGJDQff+YdW0lQUJxw58PVtG99JmyCB1Sp+fzxCB7xvsgBskmxV5YYv0u/169cvsI/VkuekQ1eX70uMpA5NbjRO0odW6m5ETJPwz3KQ63fFJETmkq4Xz4k0SBzm/DFoFzEVAoj55q+nxRBTuSjhoBOpP4hpkoSpGWLqz219YRJVtr9u/DkESbVuW1ZiqgllaO4mzY+0fa0ZYhrCVWvJ0H+tWWoUxSO0r2M/8+dgEqH1yb7fT/1e1jEOEVOR7OGcAwb3338/3XzzzbHUPmvZSWPm15lGTLNosKTfacQ0VE5S+xrNNfRfnEqFrPrzO0RMm+lLm2hQ24oxYtomKNtFTH2bJVH96gM76UauF7Buj09MfckY/g1PZKic5QADLM2q8lshplrNpVX5OLzF1lHaJwRP22glkX18j4NfbuAg6iG7LiG78ryUl6TOb5WYhshjFmKqiZ60LU2d75s5JElMxRYVv+Oj7V8hJdbe/SFTgZD0U0vyQcr8DVfewSVB6vOfCV0IQpJoSI20hLhR3aFLTdJYoj7MF8GoWWIa6pPM8yQtgx6DEDFN8+6WSx/GTSTOGkeoFpslpiEHu9CBLGMDTQDWrFwYktTIaWpvf83h3ygHe6BP5tMknUkaG3+v0FqpjRs3ch2QCuLQl71MLnpwjMSc9k17BHvZK/1yfHOdNIlp0qVezxmtBcJ4673R7x9+A9nDpUGbR0kbkxw8Za3oMwf9z+VyHAaunWMs+4++2Pjt84mpPpfSLrYyZuiPrxGQOeKTS61Fkvl3/PHHB1lC0uUO5DFUDhxytQOpmK7geR9rzDXYK8s+JGc+5n1ofocIfzN9aRMNalsxRkzbAKUWm/uORGlxJ0PidjQnZNCun9Vqd7llw1YNtqV4FypwOPFs376dzjzzTNqxYwdvuNqeTavzxbZPb6r4Dsby2Ix8KZw+CCUmo2/sjw3skksuYXS1A4O0A2258sor+fc777yTbYC0MT8OU1FZSfvwrHwXsgXE7xonUYHIovZtLIEV4q5eeOGF8+wffTtA7UThT6RFAAAgAElEQVSmDc99J46kOKbynLaB0uqbpLi1WoWv1TD6Xd0Gv93AQ7Dz45jKe1p1Jt/55WSNYyrzFvXKIe8vr6RnQt/jOzijyOGVFse0UbnNxDHV6893SEmad7qfOHCw9lCOXs+4IIbmj67jT//0T1liFPo0ip2KA3v37t18yRSsUI7UGYrp+pOf/ITt2GXtDQ0NsXQGn6T69LzEeoSaGGtE2xDK+/hTbG31Okf7zj77bLr44ou5Lt0O3XcdI9jfB/AcVK+4oITq021L8rSX/QJlY8/UUTKS1llobORZKUfbqoqtvd6fMY/EGaxR27XzFy5Lob07RJjlcoC5j/H14/MmrWvpX6j/IQetrGMsvgQgTPhgnuq1pjHE2YM1dM0119D555+/4JwQZzU5Q2Su+m3W9peoy5/fuDhgDoXWRppjmT5ncKbB9hbnbqNykuZU6Hs4vMIMQ5/dMA2T9STzG1FkHn300XnnJ4htEi8Jbi4d9qUR0w4bEGuOIWAIGALNIpCmZm22LHu+sxBoVmLfWa2f35pWzFQ6uT/WtqVBwIjp0uBqpRoChoAhsN8QOJSIaZKZzX4Dez9XBGKqPfGbrb6T8DJi2uzoHZrPGzE9NMfdem0IGALLBAFtenEwpTNeDPzawXEx5XTyu0mmPK20uZG9ZCtlNvuONgNoFH+12bLt+eWFgBHT5TWe1htDwBAwBJY1AiZ1a254Da/m8LKnDzwCRkwP/BhYCwwBQ8AQMAQMAUPAEDAEiMiIqU0DQ8AQMAQMAUPAEDAEDIGOQMCIaUcMgzXCEDAEDAFDwBAwBAwBQ8CIqc0BQ8AQMAQMAUPAEDAEDIGOQMCIaZuHQac7a0fRvuG6ZItAQGU/VaWuL5Qmb6lSlDVKqSbtSst0pDPbhLIdJZWRte52j0srY+tnJ2qlDP2OOTUsFkF73xAwBAwBQ6DTEDBi2sYRkUwLaRlamqlOwmvgHcm+pEPDtKueZtqEZzU5bvZd/XwoBzyyWrQ7lEi7x6WVPodSo7ZSjr1jCBgChoAhYAgsZwSMmLZ5dNstmes0qVi7Anln7Rdi+SFtXFJKwazD1+5xyVqvL+F84IEHOHUsUsY1+wFmjz32GKf7tI8hYAgYAoaAIbAcETBi2oZRFYmc5OL9zGc+Q8hpnBT4GiRpbGyMcwV/8pOfpF/84hfcCpSDnLvIuS7SUE3g+vr65uUg1znckSd7w4YNnOdachLfeOONdM8999CqVas43zhyM/sELykvPNqjAzwjz7LOO4zfUb/O44zvJI8v2nDMMcdwfZs2baJvfvObdMcdd3AbNm/eHOe8xzt4Vr8rQcIff/xxzmOMj0hRpQyU2yhVX7Pj4pNI4Pe5z32OzjrrrDjnPEwo9Pidc8459Bd/8Rfz8hLrfOo6qDRyHv/mN7+hr371q3TttdfSM888w3nGn3vuOe6njKfMBek7vgeGgq3gg7zJDz74IGMLoqvHS5fVhiluRRgChoAhYAgYAvsFASOmi4QZZEDIAUjI1VdfTSCJIKZaSif2lSBmIBxaXR0inxdccAGXoX/btWsXicTt+eef53pvvfVWJjkgPZqoCgFFvULwQmRF2z1KmSA6W7ZsievC36+44gq66667aPXq1dw/kDYhaT6R1lI9YAJC/cgjj8wjX77EVLA64YQTmHxL/zWhFqIp/cBvum49lM2OC8ilfDSZFJKJuvAJjR/qeuqpp5igClk++eST55F2jOVf/dVfMTGFxHRycnIBjnJx0OXh76hbxlHshIHfeeedRyeddBITUz1eftmLnOL2uiFgCBgChoAhsN8QMGK6SKg1cdISPJEWPvHEE3ENIakffkwiaT4xheRTS9OkvBARCZUZkphK47R0EUQHRBIfX8Lqq/J9qSX+DakmpKtoL4gV+oGPxiqkyteEUCTGvqQ3CW+pQ/rTyrho9brfPv1vSLU1lr6ZgJB9YPf1r389llprsuyPGfAXvJPMDnznMV2eEH89nQ+UDfIil5S9bggYAoaAIXAII2DEdJGDHyJOp5xyCquxtWRRV+O/k5WYQmIKKRmkslDtiqR2McRUJG9+mSA6IS/+RsRUiDP+hMoeRPX4449vSEyBCYjW/fffTzfffHNQYuqT2zRVfivjoscoRExFWq3NCaRNGHMhx0nEVEunGxHT0CWiETFdqqgLi1wi9rohYAgYAoaAIZAZASOmmaEKPwiyAIKoJV7btm1j28GHHnqIXxI1MbzZTzvttNjWUqSRmgSJ1EzKwL/FVhQqeSEfadI3vJNVYqrJji4Tav3LLruM+wGVPX7DxyfcIXIoBAy2tlDNiyQySWKKcoXEb9y4MVGV3wwxbWVcfImpmC+IyYKMpU96tbodUmKZC6effjpLnGGWgD9FKi32un6fYY4BKSecvWROoTyJggBbVE0+9Xhpcwu0F2OgLwWLnOb2uiFgCBgChoAhsF8QMGLaBpjF1hFOKZBkwr4QRESrplGNkA5xahFVq+8khTJAZrQ5ANT2l1xyCX3hC1+gF198kQnu9u3b6cwzz6QdO3awjak4xQi5hRkB3vvwhz9MF154IffUV++KxFSXGXLoEbMBlAEbULFpBVGCnecHP/jBmMRqO0tt66r7rfuGNsFGU8pZs2YN9w2kGFJiOP2gb2effTZdfPHFcT/0O0Kg9XA2My6+KQBwATHFB05q0n+tMtdYCunE89r5SeMLqfQbb7wxzyFN+ozxBIaCl7Rdlydl4TuYCMCJCuMm9ek2SHt9wtqG6W5FGAKGgCFgCBgCS4aAEdMlg9YKPpgRyBrO6mDuo7XdEDAEDAFDwBDoNASMmHbaiFh75iHgq8n3FzydSExFiovoCFDX28cQMAQMAUPAEFhuCBgxXW4jugz7065MU1mh0SYY7c5ClbUNSc+Jra9verDYcu19Q8AQMAQMAUOgExAwYtoJo2BtSERAO/i0ki1pOUHbiVLc5YSv9cUQMAQMAUPgwCNgxPTAj4G1wBAwBAwBQ8AQMAQMAUOAiIyY2jQwBAwBQ8AQMAQMAUPAEOgIBIyYdsQwWCMMAUPAEDAEDAFDwBAwBIyY2hwwBAwBQ8AQMAQMAUPAEOgIBIyYdsQwWCMMAUPAEDAEDAFDwBAwBIyYLnIO6KxNKMrPrBQqXmfo0b/r7En4XmcNQnYffEI51HUZ7fbcbnd5i4R7Ua/7qUSTCvNz0uvnEEoK2Z+++MUv8vi88sorhNSr/scvI2vdrXYQ7ZIUp83EONWhuL773e/SZz/7WUIaVL/PuuykOSHz2p/HUpZeK34YLgnRhfS9figsnQXLx+df/uVfOPUvMpHhc9FFF/GfDzzwQJyty4/moNfV3/3d38XZtkLYo258JK2w/wyiRiAzGT7o9/e+9z16/fXXeU7o3/R7oTr9fSSUSU36qMuS/cbPMifPaJz9OvRvoX48++yz9Cd/8id07bXXxviGMqChrddccw2df/75wemLNupMb/5DkrHOn3e6TSjj5Zdf5vmJNSeYJ+HqY59lX2517dl7hoAh0F4EjJguEk99sONgvv322+PUnGlFh8IgvfDCC5xXHsQCh8jXvva1+KC98cYb41SWi2xy6uuaeC1lPfuj7HbFP/UJmxx6nRbjNAumPpnWZKUdh7dgo9OySrvktxAxS3tP8O/r6+N0uEjXC/KqY7r6xF/IbKhP+O3hhx9uuE6F7KH9WNs+cfLXu2CJ57/5zW/yWvZJvPRTt0vqQb8kJa2Q529961sxUff7iLIuu+yyBamABR8pF1hpYu2Xk6UfoYuVv4eFLiz4Drhs2LBh3oVO72ehC5F/0UL9qE/GIQuuy+lSnWVt2zOGwHJBwIhpG0dSDiY5GJolpvr5ViVgi+1OmrRwsWXvz/fbhV/Www2H5muvvZYqfduf/U+qK4vkFvP4jjvuoEsvvXQBGWvUB+Dw0ksv0b/+678uuEiBgPz85z+nk08+eQFOuEQcddRRdNtttyVewNLWl98v1DU+Ps7/aVKGefHtb3+bpW8gR2nSZVwU8bnvvvtiMiz9DxFH/IY2Pvjgg/x8iJiGSCjavnXr1pjMSh1YiyhLyFho7PR3IXxCZet30iTVmjC2SkxD8yXLmgo9o9vj/55E7vfXhb7RurDfDQFDIDsCRkyzY9XwyWYOdF/aoKV7WtWISiF9uuqqq+ZJi7TqTqvC/HK1SkskVbKpQz0LicvatWv58Hv88cfp85//PPdTyoTaDIcjJEDPP//8AhUa2gYCA0nPE088we+KNAhlPv3000zYNm3atKAMaY+vYkxSr2oTiCQ1ZKg9KA8qQJG2oY2iCtRqRmkjSBlMJjZv3kznnXcevfjii3G/9LuCkcZN2iVlAJc0QqWlcl/5yldo48aNTJb0uPmSWY2DP6b33HMPk8lQ9iq06YYbbuC+oMxbb711npoWZZ1++ukLxnL16tVM4qTstKQH+G1ycpIlkpqAiqT2P/7jPxaYo6CtMrcwRiHiKqRPS0z1ggwR02OPPZbXjk7hinWG/qAvjYgpnj3ttNNY0od5LFJQ1CtzW3+XhYQlSSdDffbJb7MSU3n/6quvnncR0OVkTfnbCjFNylKWhZjKmnnmmWeCkm2/jJC2Kks9DTd1e8AQMAT2OwJGTNsIeZrNoV+NbwPl2+WFVFkgFSBSJ5xwQqzmB5GRw1yI1EknncSH6JYtW9jW7qabbmKyACL653/+5/wuSCTIyS233ELXXXddLBHSElM52KQ8kAd8oBrUBzO+f+qpp1gyJe+fcsopTP40aUZ5fntADvCR71GWEGFtG6hNG0AsxOZRv4v+XnHFFUxE9DMger5qF2157LHHGDt8gDdUxSAhIOdJhA/loG8YA02S9MEtxFHKSFMry+ENG7xQn4CBtnPE84K1kIq7776bLr/8cu4H6kY/xAxE+i62ybqdejw07sBRiCjKFPUyyt61axeTdZkTvv2m9AfvoS6R9snFC/agvp20bw7jk0BZO81KTHEZgXQUH8xNkWaeccYZBLKWRkz1WsbfZV6JhDUkidRrWua94CWXG9/EISTpk/760kzf1tbfM/wLXpLtpj9XtVQ2aTtMsvPVlyb/Qo2yQqYUzRBGqTfN/h71hExHmqmnjceAFWUIGAKLRMCI6SIB1IemVuE1KjZNYipESTuc6EMZpEuIXIgYCLETkqXbgoPCl4AJ2RLC+eqrr8bqz5B0LEnKIoeIHBK+WUDI6UsfXPJ7mu2mHH7o0w9/+EN67rnnuHtCnvShnoQf+ulLt9EncbrxyZuvDtTSSGm/L1FqpGKVdkp/zjnnnBhz4KD7hPpwecAlAkQLxNh3ENKHsE+G9MEdknz5uGtiCulryJ4vdHlAPUJMhbhDEggprDiM+fX7ZAplNHKeCpnKhCSmIKbAQkgl/o6PvgQkqfJDc1VL8lGftnnU46nni8YOknWfdEv/W5GY+hJRf4/wybS0sVVi6l8oGtmYLkZiqveskPS0Ea5434hpo1PIfjcEOhMBI6ZtGhdIKCGJyeoRnaYOzUJMk2yndLkgA5pkJh2ezRDTkPRIO3RAbS91hohpUnsghYMUC+r0JImpSDevv/76WOIFYhoq05c4h6RtQgAhacbvxx9/PEOURkyFkNx///108803x5LmVompjImPYRoxDUVm8Ilp0vzw+xbCvR3EVEvVQbohxcV3Pk6+liGNqLUiMRWHKRA/aA1AVvFJi2Dg24nieV91L+Plm534ZEj/W7dFX6RC0lch+VrqHLpU6HfxjpbiJ5kbhOaAdrKSOakl2aG6GxHTpK01C2EU845TTz01LiZpXSbhmqWeNm3/VowhYAi0EQEjpm0AEwcACJVI4p588slgCCFdVYiYimMG7ElF9S7qRn0oS+gV8eLVnvS6XK3aBmHGRo1yIGXVxMWXoCRJTNEmHKgS0kcOD9iBCVnSZNQnpj6plfbAWUbqTCLs+pDRxAJSMO2ZHFKNS5QD3z5RVNkI7QMJn0ifkw5AXa+YUIj0rlViivaK05So6c8999x5qmOtvvcdYoQ8oG0ypv5BjTGXOZk01v68SZL6QYLayMYUbcFaEMmy2O6KWYIm1iGP7CRC1QoxlfbCrERIZCPHuJCkL0mdL+Y1IsFOI6ba9leHxQp5z4s0NM0r35e2Jzk/YTya8coXIq4vR60S05DdfRbC2Ohi6ZcRcuIK1bOcoo604eiyIgyBjkTAiOkihyVke+U7//gOEiE1oTRDVO2+0w3sCnEIipoTz8szoe+0Ol0cmqAixwGFWI9iYzo0NMQhrvBB3fiIbShsU/EO7OPw3o4dO+J4htJeHPYgHuJMhDZBxY62SuxVLVUKOTCBQEtf4Gyyfft20qpt1KVVvujvmjVrKJfLLXDaEjMAkR4h9iPqB/HV+GmyqtWoun1+/EX8W48D2oC2or8gyILb2WefTRdffHGMqT92WqoOz+8f/OAHPAZaha3tFX3TBj3nfGcveVZjqsvVavtLLrmEvvCFL/D4atzF0Q7YwSP90UcfjeeLfse36ws5ZYlUWpzPGsUb1XaKut3afALASt2+KYCOYyrv4xKhQ6/pteVLPKUPaXFE9Tu+rbhum/+b7Av6e/nO70fWOKYy3nJpFAdEwUfj5q/hJAdC9CHJMbGVOKZpeCWFKEO78dtPf/rTeM+RcrLgeu+99xLmaujTjrBoizw27HVDwBBIQcCIqU0PQ8AQMAQMAUPAEDAEDIGOQMCIaUcMgzXiYEcgySHsYOxXmp3nwdgfa7MhYAgYAobAwYOAEdODZ6yspR2OQLsyTXVCN80WrxNGwdpgCBgChsChh4AR00NvzK3HS4BAoygLS1DlkhWZ5mS0ZJVawYaAIWAIGAKGABEZMbVpYAgYAoaAIWAIGAKGgCHQEQgYMe2IYbBGGAKGgCFgCBgChoAhYAgYMbU5YAgYAoaAIWAIGAKGgCHQEQgYMe2IYbBGGAKGgCFgCBgChoAhYAgYMbU5YAgYAoaAIWAIGAKGgCHQEQgYMW3DMEgmHp2tJUuxfrYXecfPqJOlLHtmIQKhNIohnPzUqfoZHTbJz+uun/PLyFp3O8YtS4pHv56s/fLLTsOq1b4sNVZ+Ni9JH5rW3kZpS1vta6P3gMUpp5zCKV074SOZu5CK2D6djYBem63sCehd1vW91Gu205BOw6XdazYNW30GhVInC266jAO1ly1mDI2YLgY9Is4bjg8OkqQc342q8HOzI2Win5KzURn2O1G74oj6+dslBaKfGvRgw9zHZ7n0K20csJE/8MADhPS6jzzyCKem1XnjO2kMhUB3SspMmR9+2tZOwuxQakvW/U3S0ArRXLVqVVthknlq88IReaT8XsyaTRvXUDxpqXM5C7CMmLZxyeIQfOyxx+jLX/5yU6X6NyT8e+vWrfTNb36Tent7myrrUH24XbfCrJIGHNqvvfYaHSySpKz4tDqHO3XeHWzxZdstfVnsuJjEdLEItuf9rOtXasu6j7XaukNNYpqG02LWbKNxzSrBBlc444wz6L3vfW+rQ9pR7xkxbdNwQC3/4IMP0gUXXNA0mfTF7iA7kMBCsoPfxsbG6Mknn4ylqFo1qW9NMomPPvpovsXht3PPPZcggcXnhz/8YTxxQ2WIhATP4gZ4zDHHMPHatGkT3XrrrXTttdfSd77zHS5LbsuysDZs2EC33377vPeeeOIJ0lJGXWcW6WPS8yIRQPmf+MQn6O6776bLL7+c8G9p22c/+1m+IGA88PnIRz7Cf/r9woK+4447CJht3ryZsXrxxRfjZ/W7qAttevzxxxlffKQfUgbwyhqgXvoHTNesWUOf+cxnuMyk8dWmH9psxCdfehwxTqeffjqPo8YHYyqYSL9eeeWV4HeY13JJynIgyaH4uc99js466yzSbRWtAki9nlcYJ9E6QKqp53AjCaeeD35dMk7+2Ptz019nWDc33ngj3XPPPQSJU6N1KBIT3Raps5FaXsYbc2loaIjnAd7RZWVZL2gj5tHzzz/P61T2htAaPeGEE3h9yHrWEh+ZP5gX+O/www+P55DMz29/+9t0ww03xJIiMWf60Y9+RH19fXTqqafG6wB1yBxLk96lzW9/rqIcfy5hjkIqLmOeJsXS2ApO6MPDDz/M++TGjRuD+ISwTBtfvZa1hDFpjcv6whoAvknrF3sV5ufw8DA988wz3OaHHnqI1w3WuqzBE088ka688soYf1nj6POll14aX6zRHpnnUkYjMibP6f1mMeMcGk/MZRl7febo/UzGWfqsMdm1a9eC930TuiySX3/fa3bNZh1XfW5hj5S5nHT2hM5lXQbm5lJfUtpEoeYVY8S0Dahi4IXQtCJel01dmiKHkGyy+lDCJvDUU08xadU5zTXRwEITknXSSScxqdDEKakM2dC01BcbMQ6aLVu2xCpRbBYgK3pRyOJGm772ta/RRRddxCRYFiQWi3y/evVq+tKXvsQba9INT5ejn8eBIeXI4XHyySfzwanLFEz1phXql2As7fcXsdyG5SAXAqU3Kl+15dcdmmL6IqNVzGljo2/m+Ds+cvGQcdbjNDk5GWPiY57UL99ODfNayvaxCvUr6cDHs7CdxCGjDy+Nlb4EyBzW5DAJRz3fgB/KlINWk3a8H5qb+B4HgKwz4CaScH0RSVqHes7g4Jf1mUXaodsH7K6++moeM8y3UFuTJPQyB4WYo09XXHEFfeMb36B7772XCag+gPVcQvvx7F133cUQC+b4+2233cYXC012QNaxJ8jFDxdYzI0vfvGL8XrH87qOLFiE5rdczjF39BqUuaLnkl47WQ5jrEHsiyBoIGX4N8ZeCJrY+go+SVgmHSG6PXpe6jmi93CZh3KhwZ9yKfTXshAz2d/8PUjOJMwnGQvRwun9RuMkF+5miVrSXpKES2icQ3uDNsPR/QfZ9NeYkGxcOPWeL2Y8+n20S76XsyxNO+lj2+yazTqucl7qC59eN0lnYmhvlzJEuCQXynabdbSBPgWLMGLaRmQxYS+77LJ5ksksxadJofzffLVBkg0dDrnrrruObrnllgU34bQy0F69WaNPWiKgb4pYzHrBY2Fpki5912RdfsdvWoKbhJP/vN5UtJmDrxLxpZb+IaT7pTEOHWiabMmmFxoXkSBklZhqCY0Q9KSx+bM/+zM+6GU8NV56o9QSI3lGpMT+ZSDUL59A+NLYtLkq9fkY+oeftvP0sdL1+3M4NEf0/Jf5oDHU7Qdp1xJxlKelZVpSFLqg6N/9y6Tv+Ci/N7qoajw1FjhsktqaduD7bcS//UtbCFdR2aNsPT5pa8MnJJDwyIXAlxyj3DSpb6OxzjJXG41JCDe0F5d67HG//vWvea/ER++dcqjjTx/LtP3dX8vybNr+qwUIScRM9ln/0pY2VklrMO2caNQ3PddC4xN6P22c/b1HS5X1Xibnkb/GQo6aWmOCMrQU3T/L0szmNLatrFl/bEKEGeOath/q/VVrQX1i6peR5ZKWhafsz2eMmLYRbV9amLXoTiKmWJxySEHqij4df/zxMeHEDRwbeegmn7RhAgdZLPj79ddfz5KhRhJTsdXVz+P9kBStETHVh4vuF75vdPiC3Nx///108803s2kANsZ2EFMfF5Fsa69sOZxATK+66qogZj4xDTn4+Pig/aF+LRUxTXJA2t/ENEkC649nFmIaUnmKWhMHIIhaI2erpIsnDptG0mJ/f0kqC1ITfSlphpjKXuBLTH2pItoi5ATrAxKsRloR3f40W7usczXLpcnHTNbXNddcw6QFZhRp+DRLTENz5EAR09AabAcxTRqfJGKaNC9CxDS0fpLWWIiYht7X0mR9lrVCTOX8wJ6dtmbbQUyTzlAjplmZ1iH6XEh6kwWKZoipr6rUB4cvbfJV29omCHWKdEOXgfZKP7BJQ30mZFUWuSZCvsRUq6bE3hL2sTgctYqw0aGlNxm0SZ7HIkS5IIj4ExsrpIQwFdBlhqSWoX6lEVNdr5gNtIuYagku1KKitoWaKjQ2Yje0fv362IxDbJq1OgpSQVHLykUBdcEGWGMof/f71S5iqtuA/uADtaxffiNi2mie+PPNP2h9VT4uOzD90HMT87xZYuqvwxdeeIHXibbzy6K+xjMYR70Gt23bRt///vdZBR9qa9KeonHW6vmQ6Yx+Vl+oMf9E66PtLEHa9MGLNgBDtBVmAljjuDhhPxBpI+xQZdzxJ7yPTzvttKANvoyjP78/9alPxReyLHNVrx0ZkzSHEOk7bGLf97730ZFHHsltTsInixmSjI8eWxB58b5OWuOicvftRGE6ofeiViSmen7reSkkL2Qrn3Z2SXmaqPvjE3o/aZyxr/pRM/Qc1nvZP/7jP8a2tLovIU1NaC986aWX4gtjVudIH79m12yS8MMf17T9MO1MTDv7TGKahYUts2dEnYBu+aoqLJqnn3460bveN8IOvR8y5NcqDlEVagP0O++8kx1dxDkIdlgwgMfHt0nCd7660T/shayKahGHy/bt2+nMM8+kHTt28MGkbb20Ol9UnPqQw3dw0sjlcjE59qeFxsZ/Hhu7tCVUPmykxHlAq1hD/dJYascosVWCLRPsdaQN6DdMEMSoHv0+++yz6eKLL47x1e8kmSuIjSk2Y9TlO7HJuOvvQ441WuUrz+o+yZxC48TZxccHYyH9wnOiJvr6179OX/3qV9kZDGWLQ5KeR6HlLAcKfgNhkTaEHBlk/QBfSK3OP/98LtKfw3KJCtWXxflJ5mdo7jz33HPzHGbELkscpD784Q/ThRdeOG/9CHnB3NBrSK9D4Ijxb2SzJxigjZDgCBkNraM0koVycOiiThkj7eSk16i/94RUnBgTrPXBwcF5Nu2y3tFWEArg9bd/+7dMpjFXGjmpJB0BSY5jeo7IXNVzxbed9cek0ZET2qdD+CRh2YjAhdoT2sP1d8AYxB54Yv1oe/777ruPHn30Ud43fH8EvTZ9J0ixT9bzCu/jAxMh7dSZ5jjm75lJe2TSXA2NM4jiEGUAACAASURBVNrgOznhu9BepvcRWWMhTESg4juqapMeOcvSwjP6/RWNGcY1y5rV+0vauIbOLX3OQOKNtYAy/DNRnBGxT+MjZxaehdDDd/ZstCYO9O+myj/QI2D1GwLLDIGD8Ya+HIagFVX2cui39cEQMASWFwJGTJfXeFpv9hMCvip3P1W75NX46rNWKjRi2gpqi3/HiOniMbQSDIGDEQFtenIwtt9vsxHT5TCK1ocDgkDWTCwHpHGLqBSkG59G8TdDVTQbe3MRzbRXFQIhdaMBZAgYAocGAmIa1koc9U5EyIhpJ46KtanjEchqNN/xHfEaaNLOg23ErL2GgCFwqCOw3LQlRkwP9Rlt/TcEDAFDwBAwBAwBQ6BDEDBi2iEDYc0wBAwBQ8AQMAQMAUPgUEfAiOmhPgOs/4aAIWAIGAKGgCFgCHQIAkZMO2QgrBmGgCFgCBgChoAhYAgc6ggYMe2QGbBUxstZ87aHYPCTB0gQeaQo1R/xxEZmH+3J7QdSbpQ3XAd+9tsjgaQRHLnZVI2tDnEadqFc4FKPBPzOkvnHb1taasZQP3QdixnrVjGy9wwBQ8AQMAQMgXYiYMS0nWh2YFlCLtMyefjN1jl5kb8dGTR0fmHJICLvSYaREPFshiyhDjwP4ut7h3/3u9/ltKNI7bfYD8p+5ZVXOC922icNO5Tx2GOPcTYlfPxUe620Ucp45plnOHtPWpaftItEM2PdSjvtHUPAEDAEDAFDYKkQMGK6VMh2SLnNEENpsp/jWb5PInSI53nUUUfRbbfdRsjrrMljK/WjvqUMW5RVOp3Wdk2i0V6UuXXr1sT0s1mnQ7MSU11uq1hnbZs9ZwgYAoaAIWAILDUCRkwXibAQqOHhYRJJF/KXQ6ro56fVQbBRrZ/nHcFxoQpPymMtpOVLX/oSE6Ft27bFkrWkPNM+WWkUAD2UTz4NIpQnuYshPZQ83/JOq2QpiZjq+KGTk5MELHw8BH+0AZhLHmFIEiWvM3676KKLuJnIZQwJpeQ0FlV81rajTZdddtkCKacmwKJyl3zzkC6fe+65cV56kZDKGH/0ox/lPNgyRyA9Dc21hx56iHPYY7757W00jzZs2EC33347mYR1kZuAvW4IGAKGgCHQNgSMmC4CSk3y5HAHGfja177GpAdkQsjJ5s2bY9tIVAkiITaZvsoY/z7llFOYpEqKyG984xt077330ne+8x36xCc+ERMuISUgRyBdKDPJ7vCEE04Itk2r5qVPIMn6e21vqlX2OvsR6n366afnSQ2zkjt/GELEVMwJTjrpJLr11lvp2muvTcRDv9/X18cqdyH+mjD6Ekr9W5a2J+EllxCQ3E2bNtFHPvIR7iL+jblw3nnnEfoBU4k77rgjJpdSHsZexvLBBx+ku+++my6//HK+7Mhc03WEiGmjeSQEfBFLwF41BAwBQ8AQMATaioAR00XC6ROokAMPiNyll17Kkj047mzcuHEeUdIE6JhjjqHrrruObrnlllglDgKCz+mnnx6XAdIr34cIpJBHXTYkiSBEL774Ytxr3y7UJ0YaHt+Zx5fIaSmw2EdmIXehIWhGYgpMfTz89zVJSyOmGtNGbW9kVxqSmIJsAmM9xmnt0cQZOPmOX0lEupl5tMglYK8bAoaAIWAIGAJtQ8CI6SKhDBHTJK9xcRJClZoQtoOYStmQpr322mv06quvssTNJ6ZZPNpBdh5++OEFqmmfmPo2pyEzgEbkLgn+g4GYhmxxte1pu4ipkNhdu3YZMV3kerXXDQFDwBAwBDobASOmixwfn0D55Az/fvLJJ1mVC1vHq666ir3c9ccnbyA0+AixFNMASDxF6ioSQiGgSSRIlw1VvrYDlbb53ukiNUUbQL7EmcknpiFPeV+dn0RMG3nZt0pMBQ/9PvoBqbLY5Gq7TC2RFEk2zCVA8AUvMQHQY5ZkVwrV/BlnnDHPjAN1a+zSzAf83/R7IUzSTA+yzqNFLgF73RAwBAwBQ8AQaBsCRkwXAWWSI5FW54vzinaIkiolNidsDG+44YYFzlAgSPhokiQ2prAzvfLKK/l3344R6no40+B7EDVdNp4Xdb52rAnBoO1K5Xe/LdIHHVIKpgIoG20FqYZdpP9Ji2mqncR85x9pO0j7jh07YhtTHw+ElgIJF7xg5ykEU8oP4X/aaadx20Empf8+TmkxTMX+9/HHH6fPf/7z3G3YBl9yySX89zvvvJPxwH94VrdbbEf1/BGcQnPtkUceievQjl2+U13aPJKLR8g+eBFLw141BAwBQ8AQMARaQsCIaUuwNf+SeK+feuqp8csvvPACS0+bjVfZfO32hiFgCBgChoAhYAgYAp2PgBHT/TRGfuxMqLjhbQ0pnq/a309N6uhqklTlHd1oa5whYAgYAoaAIWAILAoBI6aLgi/7y776t5EaPXvJy/dJkygv37G1nhkChoAhYAgYAiEEjJjavOhIBHRc1o5soDXKEDAEDAFDwBAwBNqOgBHTtkNqBRoChoAhYAgYAoaAIWAItIKAEdNWULN3DAFDwBAwBAwBQ8AQMATajoAR07ZDagUaAoaAIWAIGAKGgCFgCLSCgBHTVlCzdwwBQ8AQMAQMAUPAEDAE2o6AEdO2Q2oFGgKGgCFgCBgChoAhYAi0goAR01ZQO8jekUxHCFH1ve99j5599tl58VP9UFbIGDUwMEDHHHPMguD/kmIU2YR01icNic5chLKQRSnLx0/HmeWdLM+gPVdccQXdddddS5LMoNl2+6ldQ33I8kyWvvvPJM0FnUVKvyPZqPBdUkauVtrRjnfScM86Jkmpb9G+rGW0oy/7uwz07brrrqNbbrklTjm8P9uQhnvSXoIsaPgcffTRmfeUVvuE9r3yyiuEdM2IEILPH/7hHy4ozp8jWfsValcz7y7V/tAqXmnv+TG8s9SxFOcMxhGxw5E2Oil2OJ5Be3Uqbr+9SZn/mjnrsmDQyjNo+ymnnBKcq62Ud6DeMWJ6oJDfT/Xqza6vr4/TdOIji1NI5NVXXx1v9liUt99+O6c1TcpKJek6NXGRLuG3hx9+OPV9efa73/0uIX3oqlWrlgwRIVRLsXHIBvrMM89k6m+WTmJz/MhHPkJpaVtD5fz4xz8OXibk2UZzwd+4Q/Mgy+aepY+LfWYpcF9sm5p5H4cbLgNf/OIXm3ntgDzbaF412yg52PFeGgHAGCOl8UUXXcRV3HjjjXTPPfcs6V6h+yL7RrPrsFk88HxWTFopO+mddo9rO9umzxKk1F7sOSP7hT77/PbKvitppdPOJClP0lzLu0txxmTFVeZrCKusZXTKc0ZMO2UklqgdPpHwM06BROKD3PP6kyYlwHMglOPj4/yffhcb7Le//W16+eWX+SBJS7fajISgVXjQ3yeffJJWr17d8Lbcah1LIVlrViKSpQ2N5oL/u1xavvWtb8U38E4hpnKYf+lLX2o4z7KOK+bKHXfcQZdeeumSk59mxzdrH9r9XJZ51UqdWdb+UtUdai/a89hjj8UX91b6tNh30jDBunvttdfaJinen9guBpd2nDOoHyR8+/bt9Pzzz6dKTLPMS5TnE1P59/r16xecpYvpf7PvmsS0WcTs+QOCQNpNXH4DsQypqdIajA3j2GOPZameVpFjAwAJhGRDiKlWy6BM3Co3b95M5513Hr344otcDW55eE9LRUQF9OqrrxJuzXhv06ZNLE3McqtFudhoUP+GDRt4U/f7qs0OpL+o5/TTTyeQHrwH6THaB9MGlPHEE0+Qztwlm/xHP/pRNm/Qv4GAPP3003yooO2QVIP8aHWkVpHLjVuIC577/Oc/P096qlVJqA99glQJ7RJ8Q+YTjaQyPukE/vhOS7VaIaa6f0nmH4J90rMikcBzIsES3DFOaOu2bdtiqbU+YPCOjJvUI/MH6lqo93wMQ/NR4x4a/1A7dLulzscff5zHFJ+0eazrw3MPPPAA91Ok88899xyXkyal8dWOIk3R+AADkdCDlMvcufvuu+nyyy9fMK/0GGlpop7rRx55JPcPbYTmxW9rIwLgr0vUc9VVVzFxFClV0hoJ7TfoU9J82bVrF/dfj4ceIz1ngf/Y2Bhfds855xw699xz5+1ZWdaHnhO6bMHkxBNPpCuvvDKeG6G26D1E3sP8u+yyy2jt2rW8ZhczrmlSN6nvc5/7HJ111lnz9jsfn6xjlnTWNHPOJJUhZhlZhBON5qXU4RNTrXkMnR04X/W4y5qV90466ST65Cc/yfNQNJswl0vbz/09E3NpaGiIzU9Qn14HWc/LA0JSApWaxLRTRmIJ25E0QUMSsazNEBU8pKP44GAXaewZZ5xBMA0QYop6cKjedNNNfGMVO58tW7bEm7qQB/yJTVVvxtgk8ZHD09/s0tqsTQV86bC/ucjvUj42BtlAtFoRUmBtiyRtx2YAHNB+9BF2rZ/61KfmkQ/frEBnuNJlSv+FxAthx6Yl6k20Q8i7bIaNpNRpm5XeOJM2xCwHrx4PjRsOhjQJZ9KzKE/mD+aM2AujPCFRwBVzEUQeWOjv8b6ozbW9Mb7H5QiHAi4MafPRx13GSsgi5ops/tIOtEEkGCeccEKQVPmaCn3wyThv3LiR3z355JPjC5OMcyP7PT2/hMhp8imXDi3B9Um9HjNdnswltCt0YfSlcrqtWQhA6H1R68p+IPMUF11ZIyCa/n5z66230rXXXktJ46T7nzQPhVwLmZycnJw3z1Cvnk8hO0a9F+J3vSf5ZlX4bevWrQsus3oPkbmOSynaBZth2A775B3zLOu4po2NvujIpUT6IJdon8hnGbMktXkz50zSOQBhyWmnnTbv7EmyMc0yL1GPf/nBd/rypM8O/KbHHfNG1hQuDxB44JM2f5PsYvV+jLHBuYuycRZp6enBoqGRMTRimpWJLYPnfImZbKRaVZu1m7JhoAwhCvg7PlhoIQIiG6psXJoIYGPyNwX/IJPDBnVoyUlSm0NG6v7NUdehF2/IqUHql01NFr7fX/0uDjNIfDUB0XUmqV78toijioyZSJplQwTZaEatHZKe6k0OEhm5cGh8myWm8q4cuvh3mu2ybOI44OVZYIiPLwX2xwiYyXOhAyakIdD9SZuPmuw0Gn/dDrRHz0ORRDU6KHwCIzim9Tlt7YpNuJAJH5+k+YYy9bzy56tuJ8i/nuvNjo/ffv99/yKZ1GYhOf5+owkBLnV6nELjEZqz/kXAx7HR+gjNDb22tcZIl60vO8ApjeQnERLgKXWFxhUEUj5aI+CPi9/ntHY2O2Z+Xa2cM/5+hX+LxLKR81OzxFQuALrOkJmE1jLIs1rgEtJ6+PM3RKb1PNBYa+2e1NdIW5W2f+zv34yY7m/E93N9WGiYsMcffzzXrCevSHFCdjGi/oBaIPSRDUPUDpCaYOOHI5O/6WlJACQrIYnpUhBT3042REx8dalIkBZLTOUAgOSzETENeRmnEdOQE0gWm7G0ueBv3CIN8k0fGh28/lzRTgfXX3/9PEl61mdD5F4InyZNacRUS/c0wV1qYirmEPfffz/dfPPNQUlWaH0lHZDNElORguMQhDmJzMXlTEzl8gbpkd5vshLTtDm7v4mpXIZ985+lIKZZox2EiGlSO9tFTLOcM6F1JBcy/VuaWnspial/Dug2Ye8Sh2N8j4u5P38bEVO5sMArP0k4tJ/pR8vVGTFtGbqD40V/oYUIlywCObCTpDW6x1pF7nskhg5PWZRZiQCIatLmK5tU6LYqbfSdvOR7X50PFQlMD3wnrSRpDQi42KslSR80qQxJYnwpLYi6EGLxlNVkTLdFq3XRDnHugplDI4lpo7kQcn7yw2yFiGnaJSZNfeivoKRnQTRgOyeSVrlw+Jtvkjpa5hLqE8l1SL2XJjHVB2PW8ddSbBm3kIo1tJPIhQnPS32QSOLiJ+MsZUJtmGQTmKQRSCOmsp7FfhmmLWI6oM1NgGua1DE0b6Wtvj15EgZ6TjciOfKsXjt6voaIqexLWU0ZFktMgbteU9o0Ik1j5NfbiJgKydT9amZcX3jhBQ6pFHJe9fug91S/nVnHLMlJtplzptGJnOVSvVTE1MdMhAQvvfQSX54gGJC1hH6EzssQMcU7cn7gPewVYmv/0EMPMST+npdkxtAIv/35uxHT/Yn2AagLCwAH7l/+5V/GTgz+IearvNNE/tq2RtQ9OCB1WBft1OQ7OsHWB96RcBwQWzfYR/3kJz9hJyqxlfrwhz9MF154ISOGwwyqLKivxcAbt8skdVPIDgrlhBxRUK6vwvr+979P99577zx7NBzCuly/bpEKo42iLg0Zu2uVjoyDvtXjXdx4xRnjzjvvZEzwn9z0tTpfjwHMG3zbJj3l0uaCbpfvvAUHG3yHP3GL9z9paj9/vqxZs4ZyuVwwTFDas74DiG8zCGzgMILPfffdR48++mhwLknbMY8uueQS+sIXvsDzyrcP88vABUakyNr5TZNDtEG3A3NfHPeAEfqOuQ+CLQ43jaQ3spY0xjJf8B3WE/5MihWs5yDKQt2+3bJoK6QuYIMP7BW1I4Z2zBPnrbS5LhIcrC/dVt8uMmQ/p9cTysFaeeqpp3itoqxrrrmGzj//fG6nv0Zgy44+YFxlvznzzDNpx44d8Zr2x0mcMVGeXv8ybpizZ599Nl188cVcp+8MGZpPSfbDekz8vTa0Z+i9C+3W7fD3TTi/YG+UNuICkHVc/X0oqf1CslAHnMCkDzoWsr+3NRozuZjL+mzlnGkUL7vRxTt0PoRsX/3zUjsAptnw6z1WMANOCK2obZ/1/q7Py6TxkHHD3ADJ1cIT7fR5MIWRMmJ6AMiiVdk5CIjkTG6R2HTgoHXqqad2TiOtJYZAmxHIKhlqc7VW3DJAwObOMhjEDu+CEdMOHyBr3tIhEFLtHAxBp5cOkUO75CQ71OWIShZzneXY76Q++arWTuu7b0JxINtnxPRAon9o1G3E9NAYZ+tlAgK+cfyBzNxhg3TgEYDE/GDJyNQKWlrt56tPWylvOb3jO0t2Wt864dKs1dgHk5d3p42ltScdASOmNkMMAUPAEAhkczFQDh0EOl0KmMVx59AZLevpckfAiOlyH2HrnyFgCBgChoAhYAgYAgcJAkZMD5KBsmYaAoaAIWAIGAKGgCGw3BEwYrrcR9j6ZwgYAoaAIWAIGAKGwEGCgBHTg2SgrJmGgCFgCBgChoAhYAgsdwSMmC5yhJs1mm+UIxvNyfLMIpvd0a9nxVR7qeoMIeicDnTsd7ZRoOGs9YfS3UldjeoIDUDWets9eDqHdiigtNSX5IARygONd3Tg6aRn8FxSJAR5JxSEXgfD1vXowOyNxkCPn9+GtLrlPfNKbvdMtPIMAUPAECAyYrqIWSChM4RMph3qWauRA1cftlnezRJKZLmFwtHkM0tKRuAIfHV6yyzYJj0jZNhPkdpK2JmlmEtZ+iYYIo96WvggIXwnnXQShTL1+KTVT6mp56efTvGVV16hz3zmM/Oaq8tDwgOk3ZN6k+axToGJjDdpKVr1GOl88kgNmFZ3o3SzWTC3ZwwBQ8AQMASSETBiusjZsRRSrmYlpn5e96QuNVvuIqHpiNf93M1oVOi7xTTWzwfdallLMZeytGWxElMh/Jo8Jn2XFX+MEVKzgigCX0l5i5zaIs0MpXNE2kpJ3afzuDfCQc+JpLp16l20Iytujeq23w0BQ8AQMATqCBgxXeRsEDJx4okncq5urXbEwfj0008TpFHIYQuJzx133EFHH30057YO5QOWgxc5tvEcclJr6amfS1nnnUZXoJL0v4M0EW2Q/NYh1aiQVl3nueeey3mW8UGObbRNCIfkctcqUK2ule/9vMIi2RTcINWCBHPt2rWxxM6XvoXUtr6qPkkd7JNQX2IqpH7Dhg2cYxrtw0eTLK0e/tGPfsT5w3XK0jRimpT7OoRVGiZ6mrY6VprIafyQaxx1Izc6pP5JQbTTYik2kpjq9je6GIQuWposvvHGG4TxwnfIMy1zMzTWmqimLXWszTPOOINCklapG7/deOONdM899zBOPmFe5FZirxsChoAhYAiQqfIXPQmEtFx99dVMNnGIbd26lUDqPvaxjy0gqiCHQqL0YYu/4wNpj5AWPLd58+b4MNy1axc98MADdNNNN9Hk5GSsqvQPU5AEOZCzqB598oQ6QUhFbavJtE5lqNuAtkmdOn0e1LR+Wy699FLG6oknniCQJRCi6667ji644AImBrruLVu2xH3G36+44gq66667GCvBwlf1+iTohhtuiL/64Ac/GBMZTc5kTHyVNerUZCREqpKIabNYAUPpu8YEUkP5tDpWvb29PDdljul+/PM//zP99V//NRMukG4tndTPNSKmclmRtma9LPiLMImYyoUuRNKxbkLE1Jfihha8Ng1Iq1uvRSGmX/7yl3ne6jFa9KZiBRgChoAhcAgjYBLTRQ6+r37V/3788ccJkk9RLaIqOTwh1QQZEylV0mGr1YUoT6Se8jwkfMccc0zQnk6cNETimqbK17/5Kkp94IecWNAGkE9RvYYg9dvi46ZJuiZASA+JD4hs6JOk1pVnfbLiXyRCRMSvX49hSD2cREybxSoNkyzzA2TJHyuNnYzrV77yFQJZB+GGFFzXK+T4xRdfjKuU+dOImGoSKJigEN8mdbESU42FJv/6AoVn9AUtbZlrx7k0aa1JTBe5WdrrhoAhYAhkQMCIaQaQ0h4JEVOR5IFUpRHTJOeMJJIYIrpom3+YamcOqPClDe0ipn6fNOH2CWRSW5ohpqH6NMGEmUSSZCzJxhRSbRAmLfXVpgpSnj+GzRLTZrA6UMRUX0RATLWEWM/9ZoipEMOQo1kjYirzKcnG1Cemjz32GEFy6RNRGauQaYtIOPEM5o+WeJqN6SI3RXvdEDAEDIFFIGDEdBHg4dUQmRCVY4gIyqH82c9+lg/T9evXs0QVEiaQIagFNRnSpBP1iSpbJF14D/Z2muT6UrNWiGlSeehvqA0vvfQSt188u8UL+6GHHoptajUeabj5XtGa3Ig3tSbcaYQpSWJ6zjnnMO6NJKYwE0AZ0q9miGmzWGF8G5kN4Bn/4pJ1rIS4XXXVVfPmnlweYFZx66230rXXXksnn3xybAf95JNPstd8M8Q0zds/CzFN84zXS1ZsQ8UZSbBo5JUvxBnzSC5TmLOnnXYaadMQ30wki2nMIrcUe90QMAQMgUMaASOmbRj+kINL6Dut2hUVvNhaohnieCO2enBKgR0m/hOHJa3OF2cWvAuS+53vfIftVyEBkjJgswjnEP297/yk2+rXiWfh1CXtg2RJ90M71Ii6Hs9q9a/flvvuu48effTR2MZ0aGiIHY/w+cEPfkC33XYbQZWsTRDEhEHqg+0n+obnQCa2b99OQjZRTloc0xBugolWZUv9ul8oW9tO+s5dfpivrFj5drcaEx0Kq9mx0s/rsfIdnPbt2zdPtS/Yik0u+i3fpfVRLydtzxsak0ZxQAV3PV/9cfXDhOn+psUxDZlZ6HEN1e33IYQnLjtmb9qGTdWKMAQMgUMWASOmh+zQW8dbQaCZEEStlG/vGAKGgCFgCBgChzICRkwP5dG3vjeNgPZsb/ple8EQMAQMAUPAEDAEUhEwYmoTxBDIiEAo9mjGV+0xQ8AQMAQMAUPAEMiAgBHTDCDZI4aAIWAIGAKGgCFgCBgCS4+AEdOlx9hqMAQMAUPAEDAEDAFDwBDIgIAR0wwg2SOGQDMI/N7vn0Q1/K9ao1qtFr+ay+Uon8/H3+E3fIdPPpfj7/EveUe/m1R/LpcnFMG11ObXJ++4JoR/88tNq7NQLFK1UqVqtcqvcb21GlUqFapUqlQqFalcLhPatH79EfzM5MQkdZVK/P3c3FzcN7xTLBb53yhPsNB/99sGrPA73g19qjki/Bf6JL2Dx3M1CuKehIUb0Ry50WrmgzFo/Lyrt/Gz3PY85o0/Z2Ssw5VhDtbnRr2uHOWokC/Q7Mwsl4vxKc+VaWZ2hnq6e2jV6lU0ODhIQ0PDVCjkCZEcEMViamqa5x7GR+Z9pVrh+V8qlahac+PrJmn0cZOH/4F3+P8CTg7oLsSWn5a5HoBR1lJoTieNZT7PKIbn07wGz39E6vLXaq5Wo3z0njyT1K54DIiommViRHuDzA+sM/kI3hjbVatW0vPPPtd4otkThkCHImDEtEMHxpp18CIAYsoHbkQUNQHlszWXiwmpPCcHeyvE1CHFx3t82M8nHvJ1Y1aUSkwLBUcMQUxB5phUO2LJRK1WpXK5Ql1dXbR27Voql+eY5PT39dHMzExMTIXMFgqFBcRUMGOSow5rjWVSGytoSwKZSDr4hZSGcO90YurmUnidCHlJX0UyZ9z8YYJWdaQQv8zNlfl7hC4bGhyi/v5+Ghgc5EvU7t27aeeunTQ+Nk6lri4q4MIVXX5krFBkvuAuYguJqatSSKkmqGhGJxBTbneQAEcMOb481C8RQAHouQ/Wufw11CNZuSFiGpF2hRFjGGEjl4A8X0zdWnH7DNHKlSvpuWeePXg3UGv5IY+AEdNDfgoYAO1G4MQ/+P1YchRLvqIDBZINSDUgmZIDhaUdlSqBqDVLTOXwq0tuhGTUD71YMhVJTtP624iYQvJYrboD0JcaCenGn5CsoW3FQoG6u7pobGyMpab4oAzUA2maSEz1u0LkfTIaE5yEDjAxzSh5kiJi3hCQVHc+MRXJqCNAbjzc39OIaaVSVpLbiJC6N/l/kJIWigXq6+tjUgqig79DWj4+MUE7d+7gxBSVcoV6enqoWCoyycSFBZcTGUue31WMCb6P5mVcXV1imnX9LYXENE2ambYW5FIWT7eIxDo5uutkFlIqq1WorE/UeS3wBSTP+wY/X6vyPMc6Yil3sUClYol6erqpr6+f1hx+OP34kUezwmrPGQIdh4AR044bEmvQwY7Ah/8QxJQCqnyKSF0kMXUCx0ia5FShzRPTOlqJ5FQR0pggJICcdhjjYIR0tE5MnRkB/g1yROe4VgAAIABJREFUzSS0u5sloyDZ+DukpZDqQMImhJMP1Ehq7Mqr8r/rB69Ii9L/9LsASlSDCDT0SREWCzmt4ze/Xr+4TlHl16XVCzucRkyZVMWSN6aRMZmsVWo0PT3NavwVwyuor7+Px7Kvt4+ln9ve3ka79+zmd3ojUuouK46QRkYR8Z8gs1qSKpL2eEpq6Wj0d03OdM9aJ6aRKUGzG0vKJSd0KRPMmZzWWWmiVFua4/rlNgNn8eDMgDTBZ3IffYd1gv9KXSUel8GhQTc+kdR6cGCQHvrB3zfbW3veEOgYBIyYdsxQWEOWCwIf/sM/CNiYykETtjHlgyw6eMQYb74qOwmd+epYLRTVal5fzR/zNO/wdVLJcF0iiRNiKiRE6oREtK+vl4lMb28vzc7NUX9vH9sR7Ny5k4kpCI8mokJqWIpcKMQ2uGIT6ku00qSmfBlInEThXzQu9X7X1ajhEp1MrL02phr3yOay4YKAGUWdRAsxql8+RFK5kFqLfWKsAs47+9I8iVSuxpLTuXKZisUCdXV1M3fCd7l8nrq6Skw+Ya7BclaQpeiy4av0ncnsfLW4MxeICHFMjF07tc3svJb79qXRjWKektwzbeB6ahWW2kalx3WkwZtseTr/rXiNyvTii1H8j+gCUK+ZsYra6N51l4RYYsrrLzJIiS6tTPpzRKVikSWiQ8NDNDAwQN08Jo7QwsZbNBHQVjzy0P9sOHvsAUOgUxEwYtqpI2PtOmgREGIq0tA6mapFxEs5eiib0xokh4Fep5KxDFKdBbQkdjSZT4YcIUgiM5CMskwyJg4i2cHZCGI5MztLPd3dVCp10Zo1h9PevftoeGiQVcBwksHBCfJZd56qS+qEmKKvcsBqCaaWqCY5MqUIRVPoajanMF1AxLPaSkzTcG9EoJjMiQNRxOzY2lacizxnKlwOYmeZQp6J5ezcLM3NzNHaNWv5UoHP+Pg4jY9PEByEWBoXX5wCLRLJZ0y6HMNMVpXjwbrzji7Rke2Fo1mXLAqfY/uFBWtmnjqc+w6i54ipLxVPwhatKyjnonnPwWEvcd3BDjRpJtbNLJyTH9aNI/UoDxg7DYTTSuDT3d1Fvb19rKbv7u5h+22YToCk4j3XqWgGRNWCmP79g3930O6f1nBDwIipzQFDoM0InPgH4vwUnRsBL2stDY0P78iebCGRTCNPypbNezHRRlIO1uggqz9Xr6fuyR+ffJH3vJAg96yoHkEPcKDiIAXxWbduHXtt45DEOQ1Vvqjwned+LiapYnuKQxc2i/gTv8MkYHZ2lv+Ud9Gautp4fofTzBBSh5g9sxd+ki4ES0FM09qXausYUzg1RyJB3ELJuxsvN07d7jIxM8P/hjp4ZMUIjQyP8GsTExN8mRgdG+WmsaNaAjEVWagzRYlcf2JnnKTIBUz9EnEPjkd0iePusXQWT9XL105AMnaMXQ6mInXJsiaoacTUUfbgxEiUzDMWicTUXeBkDsfzGNEmIhKPPmD94HIAu97unm7qKjkyCpMYti9FtA+qsYSbP96lAI5qP/zvP2jzrmbFGQL7DwEjpvsPa6vpEEHghBN/L7WnPuGJvfT3JzGNpFJafS2aRdHl47Dkgz1W79dV3E7C5/7NNqYVqHyLTCrBGEBM9+7dy6p8qHhBUqXfIJk4oDVB1URCDmcJHSX16EM9iUg2O8XmSeG8l53kLSy5c4Q8iXQltSLZTAIYJRkjJhHxOsGqlytYOSKm1PzuYW5YGTah7GyX54vDylWraHhomMfu7a1vs5R0cmKCypUyj5PDPcWrXDASG2muxbUpGaE8US1MTJPRgw1x/Ve50GmprJaI1rGAKrx5ialEbGhmTqURU1yw8uzg6KIeyHiwpLRQcFEPBvpZMsqOkJCmsuofUlWn70ef3KUuz+p7Xjcq3Bb+DmL6o394uJlm27OGQEchYMS0o4bDGrMcEPjd//uEed3QB6dIdfx+ikf0fNWkOEQoSaZ+MQoPE5/+HodiKYw8H3v4RGGsImcVLY3zJXNCDIUAcT+U2rDupOEqznOkAed1v379kTQ9PcXfwUQBamEcriBEUCO7UFF1Vxk8gw88jIuFItun4qPtZAU7lOGoj3yaU+ILxYqO9HlkJ9v8yxEiqWqzQi5zHhGLSGGublvprCrdQIDM1+OJunA/cB6DLWS1CuewOgmpVrRKvMYOXnVhoYtj6gBxETSd9BoOSa6VWpKI8stzczQ8vILjXSL2LLAGaRKTC5SH8E8YIzSE4/HGbV9INcUT342XkK5IbZ4QzyoHhsksM0Bdndll8MOhyuStqGw1taPfNHtltKP/6mHT9Ixxq0wwrFfrt8H/d5341n9x1qGuNN+MQV+s5PIFyXVPbw8NrVjhhjCK6+vWE+x28wwGS0uj0GxyUeHxUfXw3MoRR1L4h7//H9mmsj1lCHQgAkZMO3BQrEkHNwLv/9CH5jl78PErjiGx3Z1WwbsDmm3OoriEmmzGUhE5O2PbQZQL4hEmZjjE+RCD/VokqZHQVKWIGEanocjWHFmMVINMkiKvam5XdHAKURFpqsQwZWu+KAD+2jVrOL4l7E7nynM0NTXFIW1gy8iHLh+0yZ+k+Jzu8K0bMgbjYIaKlQQGUVglJm9s0lClWuSlvuC1iIT73+PrCkg25SjPmlv86SgnAqwzwYhUuiCR/B9HaaiSCwjmpF09Pb1MUMtzjkDCA35ycpzHc3jFIE1NTXDw+q5CL+VyICE1qtTmqFots7qYiT76UMFlAMMMKSTsFPNULOQ40DvbK9YgoS4wCYXT0mGHrWbp6OzsDEu1Ic0W9f7qw1azRHX3O+/Q6NgYO9jAZtgRIKiS62i4v2MeOzJWHwslwU0YZZZGJtmspgiiU7TkLW0a+pIixFAKirs6L3JAfd1iDNFvlnjyfKrGdp/s1Id/Q7oJp7KIRCLZBNT0+I/NKbAuocrX1yxlG6xtq32y6zsIyh4DYvrI/zBi2tKEsJc6AgEjph0xDNaI5YTAsb/7u/M8i3WMyboaP1J1RqIvdwA5NR9LWiQWZaS+i4ViwgxiL2dHCoRMalETygP5AOkoFkus/kPAexxoiC2qD+J5Nq/sZQ2pG4iNy7LEh2e5/neWqBWLLOVD5Qgx5Dyg3TssCerpgdiHxsbHaWZ6msPbiD2pc/RIUfQmOZ6kas+TfxTcmTxG2X4kHqSQhgUENCGTFuMGYg9iymSUmJgyTpFqNeJsTDhE/Qw7wRUjw1QslGhsbJznSCFf5LF517veRcPDQ/T2trdobm6GVq0aodGxfbRjx06anoBKvRhJUStOLe1YsLMRrRCVy1WqlDGnnFw2DzKKv+WJqmCtuRz19fbQwGA/v4PxmpqaZBteiaIAVfKHPnQ87d69h7a+tdWF+OLsZa5votKP541IPFlNHs/QmLw2svlNJKZpF5Y2bxQiZdRRA2JzAMe760YMnqmCxCrV83i2XKZKrcqhtZzNdC/19fZSVxQ6jdXzcsnDxQGZ1HBxjNaCj5mWoErXQ+tGmzUMDQ7Sow891GakrDhDYP8hYMR0/2FtNR0iCLz32PfPy/oUdzuXY0KIwwYETavKnbrVnYT1AOn1uKeOFHipG/mbKAwOiK2oNiNiC0kN6kF9UJFDSonwP5VymT2OY9meSAYjboHDE886G1NXPv4NMtNVLFJ3Tw8TT5ftx0lJZ2dmqFgqOYeMHNHo6Ch76A8MDbFEbmraSUwhPa2TnOjkD8wLhCgKffyD2jeTSJ5iLjOV9MWpqEEKqpQrhL3DY9KyoFBIx5yU29khuqDqIs0TAof0qDXgGL0/MNhD73rXBurvH6RdO3czAZyenuFxXzE8Qkccsc6FBSoVWM0+NjZKO3buoB3b9yKMOo91pQJHMJeRCRcAOCnxBYJTxUYkitkoyFGOndEwTiw958D6rs+OqItJRCRZRVSIGtHU9DT19/dxSKKZmVnO5gXzCvdOPA0jLgrm5qT22r6z4VLnchJk5vtbYhrbAtTNLpyWwtmSiNlEbGWr2lePwwspdYGKvd1UYg96dzFDEglR4WPtYxx03FcJseX0Ee6jHbvqF1n3m29DGyL/w0ND9ON/+IeGQ2APGAKdioAR004dGWvXQYvAiSf9fp2YRvZ5mnDqfO+ifgPxEzW3dFxImBxOIccOHTqJJTGRyYA7TOdnBIpOtthWLcm+1GWZcTaToo5kaWjkzQ01JMgOpG2Tk07qBukQJI/4Hn+CjEJyM7JqFb2z+x2ampzi7+ciVb7YqzqbyOjQjUcc6lGn9ObDWGz2RP3OEkDuoJIUK9MIXag76hXZdxJpEII4aHkCEXKkN/wjMqIvIKZROwuFkqOqCANE+M9R195uotUre1iNv23bDirPwQHJxQMFRxscHKLJyQnGaOXKFYwtiOnAwAjlC0XuCcgohxXLOU95mGTASQmXDXwPCSfGrogYl4USk1hns+r6i7/DSY1DQEHdH/WR5w0Rzc3OsbofcxQXEbTLxTAVW1MMiLMjdTbCjphGnjneZQcXmiT8kompb7qiN4LEEE6L2C3YRMVNtHiu8T/nNb0+v2Jnv0KRveWBz0B/P/UP9FOhu4tqBRcCyjkrgYg6kxqO+cqOTJHtaDS78VxRTHiifsiFS1/EfOIfkq7idajyf/rjHy8CEXvVEDiwCBgxPbD4W+3LEIGPn/qJiANKHvm6pAM2nghSDtLhQsL00uwsMiXlWboSk1KFC0v2QEb4sKuxDaA4C01MTnJqyKSPJrWiukYZ4kTiH3YxUY5U7fPUhlWXRhQZf0Bep2emmRCBcDrpY93RBoQE8RfzxQKhjSBcUCHPs5lje9b66R8HZoftYRQblQmCF3pI7F7r3kd1dStIGj6Q8LHEF3adkX1fPfB7HS2WTifYOkIdG4fk8QCu1pwq31maOuoZB5hnaTNRrtBF1VyBZmYrRPkiDfQXaHgASQRAMtFvmEJAgp6jlSMrnU3u9AyrgeGdPTszTW9te5v2jI6ztLnA5LTGJhXoF+rDvCnPzdL01CSVinmamZ6ikZUj9J73vpdWrFxJ//nyS/Tb3/6WyStU+pCGw/kJf0IqDZKKMcV/sH98z7vfTXtYkjvN0tjJqSmWmIKw4nlnUiBJIiQ8lLORravAnWSfrwQp5hqtLv3k5F5pVsvh2tLMDaBdwA1AHMEkbqhzLKvy/MY4YR3DDhcS03KuRpIaV9aorCloLzC2mJv4ky9+fJnAWNZlpmkE1JegxvuFkj6DmD7xj//YKrz2niFwwBEwYnrAh8AasNwQ+NjHTo2y4TjSJeo+tvXE4VUu0569e1nVt2rVKlbtQUoG4hhLPEXyqQ52nbITBxQ7VhSKkaXjQhShNsehF6sPK5WYkEJ9LdIYaR8IGge3jzy555EKqHgnJ/mQhiofREZUktwn533DpEVUxegfTAigGobzEySrQkxRNwi11KUJqBy+TrIH731HzH0Jb4hUCC4SkicOtRRxJd+DfL4n/XwMZSxC87NSKzIdJUK+chcnk52AcjmamZ1zpJQKVKEi5Qrd1NXdR8WuEvUO9lGp1E3T07M0PQl7X2cfCrtTZPWB5JnHpValudkZmpiaoFwJkrkSdXf1OKKM32EKwlJSqNlzVCrmaHCwj2amJ2jFimE6cs1KypWn6MUXXqBdu3byXEOZhQLiwyKOLCMexYcltoUEyVo9spJ27dzF4+UkpuiXi2Eq8w8SQvzdZRvC77AhkGxVkYFIRJSSiGnzFDIahST1f2wDu3C0ksiczLmk/QeYO094Fw6No0HkIEHuotWrVtPwimHq7+t3YxVFNYC0lE042DbX9VJMY3Ap1XNKrzt+NrqA6cukvsglXSK1ZgX1QVPx//70p8ttW7X+HEIIGDE9hAbburp/EPjEJz45ryKRJsoBgkN9F1J0EtGaNWtYaoXQSuIk5ZNTOZBiyV90gLkYk/DqDdtIJqn6+ECOnKucxMZJUEHa2PY1CsckNqbyzPZt2zjYN5x04CiD9oNs4n3tJCXRACRLDSTCIDkct5SdP5yTlMg5Y7VlJHUTr3+QbkgFJUwOH/JRDMhYxRmpX/E9k+Pog/bUY3DCAUjSPDpprHYyE6euZmbHHBWpwkW5GJkgZ0xOIZHED/kumqvmqdQ9QKsPX09dPf00Rd1UXLGO+gcGaWpihiYmp6hY6KYcFWluruK8t/MuZBSIEJPofI3KuQqV4eGEf+byVMgVnG1rDYQWeFapPDtFQ4O9VCnPUrU6R2u6Z6l7ehe99NIvaWZ2mqV6kICiEOcMB6crFyuTJa+wHS510crhFTQ2NsZECyG+2Eyj1M3SXDw3MTHFlyGo+0FKI3pbd35SqUcxRjJnfWwd+W6enqb5vqVJP5PGNu0dbh8yMUXxQuG8198/QL29LgkEB8Dvxvi56AgsAs1H6WqjrE6S0Yw1DLzGo7ikUTICh5/TgujLmfwdlz9trqPJqZSliTf+DhvTJ3/yk2amsz1rCHQUAkZMO2o4rDHLAYFPferTbH/nUms6SZ8QIagHIb3asWM7k7U1h69hCeTMzLSz6/TUn0LahGRp6YiTprhwM6GP84CfnxmKSaGoxzmEUZSbOyK7IpkUaQ764AKyV5hMQw2JXN2wh4T0VMwK+D12knIEEe+BvIDwgNxAjc+qzMg5itWXUdxTabu0C+BJoH78Foe8gnkB7DYjMs32lorcgExJbFXY60Kq29Pd4xyKiiWOn8pxVFlyDHW4kzoXWbW+8ONCLYnrkv49R7NVFx3T6axhZuFCd/H4QYJczdPUTJV6hw6jDUe/l/KlPnp7gmi653AaHBim0bEJGh+fpO6efioWezhk1BwkyLUap5t0Ekl4eFeoTLPs6Y1KIFktInQUiN3cHOdOGhnqp9F9u6irkKOebkg352htfjf1TLxJL7/8SyoW87R6NUJEFWjlyhE67rgPsE0kzEhATEFAd+7cRXv37KHpiSkmsE693+XGAa5XbB88R2++8SYH4Ae+ExOT3G6YE/DdKLokuCHJQDpbUPNzhIEmP2mS70bEFBJ/rC4QT8x3EPweeNkjNSicnZAaFE6Fc26Ou3BrztYbuIipBPADiY3JJ6+9yAkN5FctYb2eZR3Ga0RFioCJhY8z9hmsT7MxbXKS2OMdhYAR044aDmvMckDg05/+dEwW6167TlLCRK9cZqkU/hwZGeHDDoeaqErlYNIOEKEDNKTmk4MPf2rVf+hg0xJFkcw4Jw0XMcCRI9defLZt28btRFYnSExx2ELliw8OYJHcSPpQd2i7VKWs6pTg6Cp6gEhPtfoy1FYmfEzE3WGP53Xb8D07VkW2qchchO9WrFjBRBkkQkwanMmBk9rCvrOQd9mqNL2XCwAIrM+xXPMjD3eo66MkPpBgwrgU6vVaoZsq+S6aKgzRez/0B7RnJke7p4lqvSNUKHbRxPQMzYCI5ktUZs6pJd/Oy999IM0uu8sEO1yJ05WLU1qsVqmrVqG+AlF+boZKkJ5OTVL3zBtUG/svmpoco2plhlavGqJj3/duGhrsoRXDg2xPCjtnmA+g7Ompadq+fSfVqpCKTvKYI64qiPz4BOKpTjJBBSFD6C/MA7yPkFL5XIlxdHbQLhwShzCj3AKHvnn0Pk38mbARJNqsKrtp/1W9TrLvL04LIGukLuWP7ELj3PauE7EEn1wcWZ2xScJDdXWD6HezjbazSy25eQhi6oY1LkvaKfXK2hEJtLtAKl6qwlrBxvT/efh/Zu+qPWkIdBgCRkw7bECsOQc/Ah//+Medx3QUKkaTPjloIKUCWQNxwiFVt+ebHzZGoxFSzXPqQq0eVH8XQunbpsm//UMX36NNTrLppD6QdkrbkDsd3x922GGxOlgOfbynD2iWRBaLUYYnFx7LDwiOsnTbNDnVvwkp9UmstjuVcFpOKlrhNqN+4AtCylIvZadaP/CdhAusQDzUHR2UdKzuXyJpFvdtqMvZxKAWed2z4LQSqdhrVMkVqVLopnHqp03v30x7Z3I0USlRaXAVUb5A45NTND1bpRxCaFXJmVJEzMT58LsP1PSloosTCmIaBaZi4oNWF5EzvTpHJapQvjxD/V0FKs9MUX9lL/XTKK0cHqS33nyNVgz30eGrhmhudoJWrRxmde+W119jb/+u7h7at3eUtm59m4pFBN6fjcOFwV71tddeo4H+gfgixXFfazUmrAjEXyr1uPi4IMmlLna0goMV4rO2IBRN3QDEaS/0UHoEgHCxkvZzwa+5unmKzGutMteXR7l84TkxrYmfFdMGrC1c8KKIEXLBgiQftsc98OiHhLVUclJWXjtFJqtiChRrM6DBqNacBFaRWbFrBTF97Mc/Ovg3UuvBIYuAEdNDduit40uFwMc+9rFYsudLPIRwiR0fcpXjgIH0CdIoX1rqE1OfyGnJik9Q5bc0YiqkT54RhyY5bNEu8abfs2cP92v9+vVMMkH+QGJgmhByzBKJqUg2fWIaS4w8pw9/XHS/0E6R6DoiEKXOxN8LOXbQYnvWSoXjqA4ND7v0nCqNqXjPO2k2qF5E7r2g/84EQ2XtiiMEwC4XxBRKfNiEupCcIjEtQDKeK1Kt1EcT1EdHHvMhGp0r0GSlQLkuOEH10Nj4FI1PTVG+1E3FLqjUEf/VXQaYJkfOSflclXqKUNlWqcpmGC4ElVjbFnI1GuzrpkJtjmbG97K71czkGNH4bjq8r0QrVwzQf/7yF1SZHaMVA91MTjef8EEu77mfPctEd2BwkGamy7Rnzz6anS2zBz4uPMBwZGQF/fY3v6XBoSEaHxujVTAJQLzaYpEglUZ2KEhZYUfsAvlLyxxnqkcGDa225kWmaap3Tt/ZZDWJElge67rZAEtAYY/L8YQj85JAXbG9d8CSAXa6wAiXOLks8X6Qy9EUm/IgaYUzD4C9sVxusS9I5AR484P8gsQ6UyF3gdLZ2IYGh+jxn/zTUm1vVq4hsOQIGDFdcoitgkMNgT/6oz+KVcVaBYcDB5JSBC4HuUKsTxw4IKf4LaTqFvKlVYm+ZFHIpf4Tf9eOJz451WYCWiKkySwOUNgbgnyiffjzrbfeYoctRBNAGSCuIKZCOqUe/CbEE+WIKl8TAd0GLY0S8qnnjTY7qKtNEYweYZRcMH6o8pHpCr8jEgBCWY2sXMn2lCDXgo8mF/AsZwLKsVsd6fCxEemxEBJWWUdJJOdLTBGgvsZJFMqQbhb7aLTaQ2uPfj+NlotULfTSyGHraN0RR1KllqPtu3bT6MQkzVWqHFLK+YM5m2CYG3OsUlDH8gyr9jkmKqt+JTZqjZCHoK+7SDOTozS6ewetHB6gwd5uKo++Q/2FCn/3zvY3KFeeoJ5ShdYdNkzvP+b/otnpSfqvV1+loeEVTmI6Ok7v7NpDXV2wd4bE1JEwXJre3Pom2+pirCEtB1GC7S3CSkGV/+53v4e9+nfs2EHbt29n/DAnJApDaP3PU0M3sUG4sQ4RWph2hOyB3eNpBDSp+kLkIFjXMERZ2RCLIUpHGs93V4mzt43CabloEiJ5R5KLyJZZSVF57UG7UOqq234rO1Ixi5F57vYIN1/j+LHRhUnW8ciKEXruZz9rAlV71BDoLASMmHbWeFhrlgECJ5xwAh+Ewyytc4elSDdw2OPAhvoez2jbUpA3kQ4KDCK59MmdkCX5XTytOf+2OAhFtpS6TBykWsroCJ0jjqJ+F4LGkp0KnFuc4wYkpvg3fhcJjth6ysEfh2eKOgASI44zTOhU6kWpRxNjIaha0hyH1VEHtvRD3kUdsMXEeyCGbHNanuPA/pCgwoOaA5tzXnMnyRNva+ewIt7S9SQFkF6F4pji/VIpT1PTM5TLl1jSWa7WmETWgFe+QHPVHBV6h6jWfxj1rd5IM/leqhT6aO/EHA0MDbPUdPs7u6kGlT/y20cmGQxblE3KWZXWKD+HrFIIQ5SX4FSOoLJjVpVK+RoVqUzl2QkaHuihob4emhvfRXu2vU4DPXmam9xL5cl36LDhLhrsztEx79lE1bkZ+q//+i2tWLGS8oUuGpuYYi97ODPB3tRZJlRYUvrGli1sbzq6b5RWrlzJcwAOQMj2hRi1x33gODrssMPZBvmZZ57hLmDMMGe0R/mCpV1rXsLZ0vagIgWE3k+S2xZgL5tQYQbXrgVvpkYUcLL5QG3OVte/MLEnPzv7SYg5zFs3j2G3/vwLL7QElb1kCHQCAkZMO2EUrA3LCoFjjjmGiRtU3pwRiR1znO2mxP8Ugorv4EjkQkZNMw4iHdTkE99LelEtwcP3kGTBCQnfg4ChDi0h1ZJYMSXQakC8z7nuWeLjbGOl3Zogow9CajWBlPYKweWwUMrWVSScvhpW7GO1BFiIpk9Mpb34U6SfYkIguPDBnIek2Hm1O9IM29Yqk9WYoDtmGqtB5VndDv67a0xwboIUop65MlMD9mBHGtBqeY69t2cqOeobXkVz3Sup/7CNNFscoNl8P+3YN0czcyCnK2gaUlLEaeVkAC79LBOQmKK4NKclxEKNbFkrsbTUZeWqVstUzMGgoEy1uSka7u9h1f7c5C7at2sLDXTnaGZ0B82Obqe1Iz20erBI7zrqCCrlif7r1d+ytDSfL9HkDBzeXJQGJqaRc9ng0CBteX0LS0Ah7YekHFJ0XLrQWnz/u8cdx98jkP/PfvYznouYc5hHuISFP+LItfDXNHV92m+tbCL+WornOy51CWJdUeuH69MeSRlbxCmmwil46+tIZkZkHsHOXnORDYlIhJ20HcT0f//8+YyV22OGQOchYMS088bEWnSQI/CBD3yAiR2817VnOogYDmo5tMVWEs/i7y40Tz1LlMCgQzexDWJkCylSQ7EL1aRRJJ0+6fMlmygbxBSkUqSbIjlFe4WgiKRUHJrwnqgZ8ZyQO2m/ODtJG0PqcSGUeriFePiSV/ke74Ag4d9w8kCbQYRcPZEsVOzuFLFkFXDQE8dJpLSzkyQI8FNUxqQFEnAO+9VLE1OIBIA0rEWqzM1Qxa/4AAAgAElEQVTRyPAQ9fX00u6xSeoeHKF9c13Ue9hGot4RGq/20TszJarUatTbP0jjkzOsnkfq0DLwFBLswme6RKZs5+o8Zpx8NEpzKlLVapkKtTIVcmV2flox0Et9PSWaGX+Hxna/RUM9OZravZWm975FR67uoyNX9dNwX4EOXz1Cb7/9Nrcbst7JacSaneVwVNMRnsAaxPT117dQX28v7RvdR0esO2KeWQbw/+DxHyTYNf77v/87/erXv2LSz5ETHIAJnxQyxhwsLF/050WWrYJLatILq966cAeSZKnOzDX8jtYQzGs3UrzqeFHqRx1vl9eQpE3li9PCcFF4lYnpL36RBRp7xhDoSASMmHbksFijDmYE3vOe97Aa84j1R3DcTyFlOKzxwYEvpM9lN8pz+KiYmAYOdF9CiTNK7NdEYilkUUuVtG2dts0UIil2pHgXtq9a2qrJZMijXdqEPvnSXflNJJ3Sd21zGyKmMu6Cj5Qj9etQW5DawSQCxBrPIWA8p+xkD/codiznJZcA6E4CGjlGO7LCkqfyvExdLv97XaIamovl2TkmplMzZSp191AFtoTlMn3g/e+nyfFx2rp9FxV6hmjbeJUGDj+KelcdQaO1AdpXHaRZmEjUcjQxPUc9/QM0O1dxwfpj55354aKIZp3pQeSVX+Vc9UJcK5SrzFKJyuydPzLYR72lAu3b9TaNvrON1q0aoPLYDpp8ZwutGSrSuhXd1NdVo00bjuAMT+zelS/SXKVG09NwYKqyxBQYAms4Rm15/XWObgCb6N/5nd+h3r5e2vrmVp7XuBRs2rSRL2G//OUv2cZUzEIkG1h4LSMlZ1hKmEztkp2O0vaLNGKapF7H9/nI+c0vWy6HoTrhMIWRCn2Skg0gXhSSLATLi74UJzzGhudwlHErUNeKkRF65udGTA/mM+RQb7sR00N9Blj/247ABz5wLEuMjjzySCY/sNUD4RNyxeo55QHOgbbZDhUpJp20hb1vIy/tmGiqWIVCGp3zjuuCb58qEk0tJdVqfSkXanyox0HycHjimSQVpyaoeF/KTjx0IyIOkgMiKU5QeFfb1GoCjb7Ib3IQi2c/ypHwVTCB0I5XLuC+a7uTkEXeypFdrQy0HOxOsAVbzfAUEJtY9lCPQmixLSv/Pcee1bAlhfRz994x6soX6cxPf5oq5So98c//ShOzNZouDNCR7zmeZnK9NFrtpnLfCE0gmsFchSjPQZ5olm1vEYjU5U/nBkVqZHZ6YkFZ5JEPx5qouRDOFahKlZkJKlRnaaC7QIM9JeouEE3v3UPvbH2Djjishyb2vE5zk2/T6oEirV81SD2FAp1w/PH0ykv/SbV8jXr6ummmMkOjo+PUle+h0dFRQvB2YLlu7Tp6+T9fZmK6e/ce2rTpKDrqqE20Z/du2jc6SmOjo1Qs5DntKaSt7HTGsW+djSnPN1ZVz6eALuhAGHg9x/yRSZaYQpOQZsXpLiGuRjgkyZpJXv5Yo67Z8208xZYz9KZ7MmFCJWa6SrIvrcfuDZJWtjFeWNeKFSP0zHPPtX1fswINgf2FgBHT/YW01XPIIHDcce9nYrnhyA0u7E5EajSR80mkOJs4aR+xnaKo/iJn7dgJImKh/Afnmw+cgyhfbD216l8f7CKNlDz2IKaSq11LaKWtImUV4pAkmRWSzAQ7CucEaRvKB1mBdFiC5MukEJtSTURFEgyiA6LqMus4L2e0QdrLGZ9ie0DNOJQqWVS5Hlj4p9h2+hPUl0TrfiHN58DAIE1MTbM6HCrutasPo8NXr6K3t75F/+c/f0Mz1RJN5Ido/Xs/ROOVLhqrdlNtYLWTTs6WaQaSUhBOVqfDJjYiViAcEelgKpVATFnNX5mjXHWWuvIVGujKU28xT125Gs2M7qU9b2+lIw7vofHdr9Ps+FYa6c3RupEBWjk4QO8/5n308ksvU6m7RN19XTQ1i4xPk1SgEu3dvdddTKKYtb965RUmpohje9Smo2jDho0cKmrnzp30zu7dnFCAJc+VKk1OOOk1MEUcU+f8FCBeTL7DW4Ligk3tGUle+TGRFDW4MpdxWZoWVuNbirpn3IMgwJzBLMgWMXYJhDuYRUy4ZZicoq5wymHXwlA4LozVMz8zYtrU5LGHOwoBI6YdNRzWmOWAwIc+9EE+MEBWELtQgs9LCB5fAsrSQs6Q5AJnc2YizmFeD0CviRuTtwgo/6zTZNH3ehdbVbwKYii2qVCFw/YVjlOQQAo59MmpT0x9AiqEUZsM4BlIiyGFA0mXUFn4XiSfYqOqpbTiaIXn0G60D/+JzSq+Q1s5E1FEWHGIO0/1OI65QynK8uTzD4epqIfD0jbpi5YIs60wQlPNzTI5Xb9uHfV0lWjvzu20b/dumpme5VBR+b4VtLc6QKuPPo52zeRpvNZD5dIw5UHYanmaKcOu1KnS2fkpGlTxto8HOeeC73MMUyUxZWIKG9PqLBVzZepF6KiSI6czo/to91tbaN3qHhrf44jpqv4CrV85SGtWraRNGzbQS798mQaG+qmrt4vGp8ZoenqGKrPExJQl/LDjhSr/jTfo8MPhdf82Hbn+SFp3xBEc9P3NN9+knbt28nw9Yt062rNnL4eQikBXUtLmiKmTbCZJUxONVhNDQrHqnWPARvJSRRxT06dGERyEuWqpfqLJaiztbnYna5GYBkjwipEV9O/PWrioZkfAnu8cBIyYds5YWEuWCQInnriZpZWHr1lDpRLif87xwaidm5w62eWWF7V+TBxVmCcmmvCWh5d5ZHvKx2t0IDk7UwectvkUKEPe8fKdqMdFYgrVOCSa8ruUp//UQ6SJpK7bfw/PSegp/B1OS3v37o1tbbVDl2639Emr8fV3IjGtE1anvhepMx/1kcQpzrEepR7VJMNJTNOdbcQUI45M0NVFff0DHNN1dmaatm7ZQrNTiBVadFmZugdpvFqifbUBWv++36NtE1XaPUk0US5RqbuP7VLZ6alGNFtxnv3SBphzcJxUF7WfXZ6cRel8YiqZn2pzk0SVaeqiCg31drFnfnVygna++TodvqJAe3b8lmbHtjpV/uoh2rhuLa07/HD65X/8kkZWj1Cpp0SjE6M8T8szVc4CJU5l+HPPnt20ceNRTETXrl1Dq1cfxsR1y5bXWWoK04Zj3/c+euONN2nH9h2MOUcpYFtYXLSaU+Wn+kyl/ZimyZeLXCSpFZLq5kH4RTENEJvj+CKW4tOV4/EKf+TStPDXdqvyV9D/Z8R0mZwmh2Y3jJgemuNuvV5CBP74j09m4oWYj4gDOYcUj1FWl2Qv5eQGxaRP5XMXcuoTUyFu+NNXl8vBKpJU8ZyHah3SS3jzQmoqUleRFopkVZsBaPW+rjPUC7wHKSPU+XAMu+CCC+jf/u3f+D+pSxy3pI0SJUBIrdicyr8h5YXDjXjkcxtA4LQEKZKU+dJmSAJBEly2HFwOnFpWyKq2ydXRCCCZRT9WrVpNq9eso7GpGdq5aw+NTUyzZz7iXoIAs6S72EOz1E3V/sOoe9WRNJnrobGZHM1RL3vgI0h+rtDNDk1wfMJ/mtIwVYnME5z3tYtqmiQxLdAc9eRr1A91fqlAuZlpmt67m7rz4zQ7/jbt3v5rWjPUTUeuHqIVgwP0oeOOo+d//gvq6euhQhfaQrR33z6qzBBnfkJkAvTjnd3vMHFbuXKEdu7YSRs2bqShoUGW7CNu6VtvbWWP/T/+o5Npx/ad9L+ffTYKNYa0pTlOT5pETDPwyAXTqe6Q5xDREs/6ZcOFTdLOe1qToAutf+/e4bxV7n4T01V5xv3s/PFlrPw5gzmYnu0qtEKSiamel9I2IcrQsIRtTI2YLuH2bkXvBwSMmO4HkK2KQwsBEFMEo4d3LHKSI0c2E1Mv5eW8A9KxuyBQLElV6TGFCDrPc5eeMkQOhZj6tqBC1MRjHmp2ED3YpkFiiud1jFEQWPzn16G9k5Ocn1CWZAECkTn77LM5vus//dM/cdYgqUebGYh9rD6UUY4QZPwd7V27dm1sDoB3qkghqYLwg0Rw/nSocXVwf4a6TkzZKzrSzfpOWGiDBIkHPrhsIH7pm9v20I49k1Qr9dPIuo3UNbSKyog1GnnMF4pdVK7laKpWpGqxl6YqBZpijoZc8o6IIhZAuer+k3SkbgKIV35k6cipMZ3EFFmCXKJU9w2cnxC/NFeepu58hQZ7u2iop5tq01M0uWcnddE4zU68Tft2/obWjfTSUWtGqLdYpOOOPZZV+X0DfZQrEjtB4TJVyvXQ3r3OHhiSaEhD3962jR359u3by4H0u7u72LYZ9qW733mH+vp66dSPf4wzR/2vp/9XFNLI2e7W04R6NFQRv2Z2h3njM89m1Pm7aemmK1ecnsJrK1JIRE0QcupWlLR9gS01bGijtbqQmCabIaT3M5mma4Idh4uKImCFTAowT01i2syssmc7DQEjpp02Itaegx6Bj370j5l0wQsd/1WqToomecRDHRTnp9BvWh0fe2rEBMzZSfqEKqSO98sWCSiIKYKmw/4TElNxWBLJqqjSJVi6f1DjOTFTSGo/iDoyYm3cuJGzA8GRRkJlyTvSHpSnSWg95ajLRIX60V6RmMr7TDb5vygNpEhBo7BQPkZCLpxEbz6GWmqKvkGaLLayo6NjNF3uplnqo9LIEVRatZHGqJ/GynmiEtKzVqlURGxXF7DexR+FDSnmQJGzNiGjJQgpbEw5oxNsTIUexaTNqfRdBNMoD5QipvlcjYrgXUxMp6grV6H+rgL1d5dodnQfTe7ZRSv6qlSZ2k67t/2ajlw9QO/euIaGenvpXb/zO/TS/3mJunu7qYJQU10FdkoDMeVkDbk8vfX2W2xT+sabb9IKzONKhWC/2N8/wOYSSEGKFLWV8iyd+d/+G01MTNFTTz1F5TkkWIB9tHN+iwminhzMucNkcSG5rL8Yj+ECR6Y6qZxXjVMtNNxTYoIZhQpjGaYMiGonX+q4yLqTHT8bMcRqribTqWGdC9sZfiVITDFHJPiE95oR06agt4c7EAEjph04KNakgxuBj58K6dEuVuOPrFgR5WJ3sTQhuWvlw4dTQJUfReucR6w0qRKS5ofZEakp/gQxxX8gpoODg/MyT7kz2B3CYsu5QIIUed+H+gVSibJhi4mMWL/61a/YVlFSsvoEWv4NtbkmkiJRFcmpqPLFgQp1Q2LK/YWq3FPpi1M1e2FHDa0/49KQykcTAdjd4j8QYQnsD733XHWA8n1rqDa8jia7D6N9+RGazPXSNCE1apW95REMqpSHSjxyXeJsWHkOC8W2pXM1/hPZnyr/P3tvHizXeV8Hnrv2+vYFOwhwFxetsbVL1GZttizJFkVJVpzEipTImcnU1CypVM1MTU3V1KQy/81MnHEsJS47yVia2GNbkWXRJEGAIilSlChS3EGA2IH38PbXy92nzu/3fd0X/d6DAJqSQLCbBb73um/f5bu3+zv3/M45v5zXh4VwypQqN8r394HpYCnf5U1PEcMrYgQFt5kjoFmq04YTtTHRhMRFnT72BK7bOYW33HYjQge4ZvduvPD8YdQaNSRZBDek1GIVFa8m7DhZbgbrj4+PodPpCkvKOys+zyoAbyrOnjsr3Z5WV1bwmd/8TSRJirvvvlvb7Dps0GqA6SYaUwGL9oAHLhx7DWx2Pcm52cRdz2UvAHCl6/Zin7cN+lEt5stbvB7basFtv8zf+zwNaJZ571FcRGe6BfTcMhmifFz933UPpUKwaVzUkDF9Od+xw/dcOSMwBKZXzrkY7slVMgLv/8D7sLy0JJM3y80EQGSOLLiSGCLTVckCVSlFlzBrGSiRBWRZtK+B64Oozcr0dgKzMVUC2gxYs5O+LU+zdM8SLk0sBKVkBsvb7kVWmVK6Bap2Yrbbt8sNAk2CWTI4O3fuxKlTp+Qft2Ed/oPGKrs+y4xye4OaWB4X10sgTaBkW5Ru6Pw0yJya66tcfmWIupfmyNmznu540yGKYDL0IT3lO+22OOcdv4bUCZE4FaQju6XdaBHWkfhNySltFwE6LOe7oYKbggA1hYsUPlul8rxL5yZlTPkzSTM45lqQ3NRStyfrI888DV93qfsUNpVwlcBPu0A5BKROiio6qOQdeGkL08EabtxRx9zZU3j6yR8haa9Jmf+GfXsxPTGK0Gf72oreKPHacl2st1pw3FCgDpsH+J6HF154AROTEz0w6LmeNI5orbfkBmNufg6rywu4473vwrbZbQJMFxYWEYYVZFkhDSYgchPLnBJLKevIMPqtwOdmkoqLfj2UwOor9TWinzfTq/4CzapKQcqgcbCkv9k+bJ3BuiV5bIyImx/RVrrZIWP6Sl0Bw/X8okZgCEx/USM/3O5VOwK/9EtvkXJoWAkxOzPbMyFRfaYTtbKQNJhwhta4JLYrTXqv2cHhcmUGaRDI2eUGJ0b+XXbNW1Bsl7NmIoJnMoEEpyzjE+wNbs/+fSFY7pfL7QRdNktxWZa+WQYneCSzyfI9mc6ZmRnZRrnkPngxlBlSC04tuLYpAtxXq4VU8N+Pi1JI0XcU9QwsA1pSAj2f7UDZbZ5lduZTukxByFGkEZKogzwr4AZV0ZMmCJG4NRST16LrjyFzQkTyr4KYgJU8qeMpuCfQzGO4RYqA6/RcKXMT6lTYNYomIwI21zeB9v0WpFrCVxuNAtNiU2DKgH5ZvwDTdg+Yzoar+Pi7b8fpkydw8L67MX/2FHZvn8G+XTsReg4qoYux0SZhrRi2yOa32h2JseJGK9WqAFPeSFCOYs+t5/tyA0OpCqsCPJ/LS3N497veIaz4fffeh/PnF+D72l5X8j65zh4wNUYfuf5fHcC0Zzoy144mQm0OTMtVjY3X9MWiri7/63CrvH4Fpo9c/gqH7xiOwBUyAkNgeoWciOFuXD0jcPvrb+21C6UxpFFvyMGRnRQWs9TVSUCdCdO3maTlAPsyEN2MlbHmoTIQtQwjNYM2JN6CR8tUlkvlBI1kIK3mk+skmCyzmly/ZVktsC6fMemIJGHqCrS53wS/BI78d/z48R7gZVyUXbbM+mzFAJVZWY4NgbT0cR8ZkXX3Hfvql7YgykonlJ0j0NNWo+XyrTCQSQ74AeCFyD1XNME5g+spDWA3KbKTXg2xW0Pq1oHqOPKJ/ei4I4hzB93cR+LwvaEwrzRAacv0rARMaQQq4PoO/LCKbpIhilNhPtPcdHySMrWWaY2SUbMGPCncXhYwzReew7tfvwdnTp7AQ987KHmnt7/uBuyYmUStEqAahpiemhQwT5kCr4dON5ICNh/M3yVgXVxaQhgE8HwWtvVmg8CH48+UhZOnTmLu7Em88x1vw86dO3Do4AOYnz8P1/XlOlDz0WUCU3OeLusb4WfImL5SwHTLxk8m4myz472YrEGX32ia4vn53ve/f1nDN1x4OAJX0ggMgemVdDaG+3JVjMAnP/XrwjZxwifgI8AjmLLddCphqIyU7/eiaTjBUKPXA1V04pt/1hU/CD75N9dvlyv/5HrIgNrwejuwZRe8BZtlkEgGjPtJXSX3r+yWt40CBk8St2X1p1zGRj1xguR6+PeRI0d6MgGblWpNTeVjLmtiLVAuM6vcZ9tClcc3GLCvuZ9GJSiaTv3dlvsto2VBPhnDkKC6cKQLk+SJMvPeKST+id2YksJH5FTRdRpwG9OoTe7Guj+DFupI6K4vXKpJDduqLV3plicYdPIEXpEhcApUaz72Xb8Xjhfi0cceJ38Ol8yiyzB7Gr4UaJgKssYSOQSmaoDarJS/FWNaab2EN1wzivb6Kn702CNgb6mZyTGMjzQw2qyjXq1gx3bm7AZYWV4R5jOKY6RZAbKiHFfGnLXaLQGhPBfct8D3MT09jYnJSbkpoCv/0P334LZbbxbn/oMPPoS5uXlpsRr4gfEIXV4p/2V9CbwKgOnFjmvLMn9JVz74/q3kDvzcPfDwEJi+rOto+KYrYgSGwPSKOA3DnbiaRuCuu+7sHY5l+3pFPEOblAGYMqQ0b6gOzwI1+7tdhwWJBBMECuWWo3aDBJn2X1kfOigBsEyqbedJkGjzRi1gFc2jBXclEFwGyHZf+ZMl9nILVk6QBDhnzpwRAxS1pWQ5uWw5yspOsBaA22gqAli7PguK+T4FSfq4ANSKe31j+V4CfGi0MWypbM+aVvhkDnSiGGlRiPxCAXmKPMvB2KfErWMtrSBvbkMwthORN4p1bwyxUxd21IJasStpPwQEVAQwfzSJBZwGboGZ2QnccOO16EQpnnrmeZydX0C9OYYkA2K6oCRPtc+amiMEfK6ZJqcBjSmXdymEVfNTjRrTooMgbcNfOYyx/DzyNBbWlOX72akJOEUqwJQ3TswfDcJAboioYSYg5ThzzOV6KHLEUYxu1JVh5bhIhBS7bplGDGTlyZi+651vk4zTQwcPCWPKSC1x5kvFeyMwlXPXyyG48NO/FXNuz/dW3xX9aKqB9RkWvff+EojdqiWpLlu+/vvrLO/fhirGFkByUJJT/mzb1/Q5HZmy9GQrALp5q1IIo/3Aww9fTV+pw2N5jY3AEJi+xk748HB/9iPwmTt/UzbSi5ERcKdcGDNNyzE5fS2l6vEGAST/JtC0jB/BgQWR9jVuy4KJ8iRmS/F83coDyr/bkrvdZnk7BL9clwWndtnyeuz2bVA/943MGxk1Pvg818Pn+D5qQm0HJfuzbKLqgXhjWrKMqo2OKsdY2eMsA2MbOF6O87HrtEH5sk6JtiwEeBKQxVJWj5EVBYLAE9AGKeHTsVRB5DTQ8caB8WuA5g6s5XVEXhWJ8JDqpmfcUw9YFDl8OvGLFEVGxjRHJfQR+g7ibhsj4xPYs3c/jhw/gbmFZTgEv+z+JOvoZQboCrkedq/ajDGl8516VmFlY9ScDqpFF37WxkjnOBrd04i6bawuL6JIItSrobROJRNMI1YYBvCDwLjnFYxGMdMQdD9ojLLnluPF11niJyjlueaNCLWmq8vn8d73vBPX33AD7vmbe/DSseOoVmrCmGr/+ssFpgrONntcDLRaN/3g+3RN/fX1rzN18m/ZXtS8R8f/wofy8uYUXbACGz1WXr5/TjfTaZeBqV5DFx77VsBUO5ZtHKfx8Qk89OiwJenP/pt+uIWf1QgMgenPamSH633NjsDnP3+XcR2ruUnAHKcQa7s3IFWYPLI35vVyAGJ5cuL7Ce7IZhHckYVkObv8sEanQeOSnegGAeAg4LQAhD8JQLgN7oNlVK2ZqVza5++WnbUldW6PzCjfRyc+wQuD9alZJRjlw267DMLt5GyZ3AsBpxpNyrmq5WO36zFRsQpDLDOtf8hzBBh0ldt9YFcilq45vytrmMsyvkeNKJsakPMMEfnjSOs7kY/vRyecwnJSQeF7KKTUr75trkNYWfKARQ7KQh1qVXO68gsBhI0wRNxqCU84MT2Lk2fOSgg/9a3sBsUYKbU72VakpvsTweem5idPMlDpyveLRIEpuggITNvHUW+fEI0stbKd1pq0TA1cF77HeKx+Qrvr+xrvJM0QKCvQyK3eNWNvfHqZpDq+vFkig9puLePd73w73vSmN+Gv//q7eOqpp9FsjkoWqoKnywOmF/vieHlsah98lkFp2XG/+Tb7xsMy9iyzmfZ9Zeb0Qha1v21b4bDv6V//PPW2SYZcsKVr+GLAefO9JjAdakxfs9PPVXHgQ2B6VZzG4UFcSSMgwLRUsldgqiCUnYguYE1MyZCgVNmlzR8shdM5PzU1JeVwAj7LAlqHu4Cvkuu8zCqWQaAtxdvSvQWgdj1lBqfsjresqd2OZVS5jAWNjMdaWFiQfWQA/o9//GMBpASm5UncAuHy0Zb33e6vBUeDx7jZsurDN2VQgqvSyoUFNVO+gC5GcJExNcH3aa4SCA4f4aHnFMgKD5lTRV6fRT6yB+3qbqxgFCt5Fa7HtqLmxkMiOUtggliTXb4IUrNEQF7geWiGFdSZgZoVSLIcK4yhos6YJXJKMLg3DGi34NT0eKL5iiatrTSmEheFVIBpzYkEmDbWjqDZPY1QTEsZovY6ok4bRUYWN1ODGvW4josgrMiWCDJlmAbGrn++tRuSlVdYA12nvYq3v/Xv4B3vfKcwpj/+8RNoNkcQRbFp93q5wHRrMLYlML2oxlTX13vvJepRbVvTwfamm12z1iAlQFxlyiUZjN4IXAyYMrGh3F71YgB8EAwPfmOM0fw01JheSVPCcF8ucwSGwPQyB2y4+HAEftoIfPaznykxHqa/ttGeWbaQznwWCK3+kcAmTQiMLswotRMUGUh22iEAvPbaa8URbRnIrfZn0PleZnrKoFUA24D21eaIlt9DQML94Gss5dpuT5xweVx029PkRYaU+8jnuc/UvFlgaRnRck5p+Zj1dwPSrVzUAgnT4arfTejCI9ee8spy8UEWyjLIXXGcb3zQVhQJ6MuANEba7aBSqQNuFeuowx3dCYztRMsdxWpuIqHcisRGMWKK2E6jg3Lpbc+Sey794XVbfXc9wWqOZs1H4Vex2k6QFC78oCLMI41SBMNyRYgRy6OqVASrrktZAP/SCCk+xF5FRpIu/ozh+jGaboRq0UaQtFBdPyKlfE9iq1IJ6fdo/icwNT3WSdYaLllancp1kOu+W/ZXzn/eTzrg81mm55tyAMafra0v4dZbbsKvf/KT+M5ffQdPPPEkfD8QULoVY3qxHFML8n7a5+yC1y8RbA6u82IA0ObiDrry7eelHBtll+Fz/GwkSSxnv1arChsfx1Gv3a/edCmDrzeqZJY3j84qg9VLGQ8uP3TlX8pIDZe5kkdgCEyv5LMz3LdX5QhY85MtR5cPwrKLF/Si50QvIsUBNtVoLbkeslnnzp0ToHX99ddL+0i7jp8GTAeBp2VM7fsGJ2e732W2kstal34ZtNp1WXkBgSvTCGy+KPfbBuqXj72sVR00kHCi7rHHA11+COY5oW8KMg3gskkEltG1jPCm76Gpi25zJ6QHx7sAACAASURBVIefpWivrsH1KnAqYwJG85GdwPhurLsNrGUBUofu+wCJAEe9tVAkpxmkdPsI89ob3P6+VvwCzaqHCAHWuhniwhNgSkbVSWNIFycCW+E4ydayiT2Pl6Ynfc1CSQWlyrJ5To6wSFDJ1lDN26gVHVRbL6ERnYHPvFgBvQpMyeAKcC7zsgJQdT/5mgQbGMAt7LmRo8g5M8CU+0z2VHXFK9i3f690f7rvvgN47LEfivlJ5QFc6+W68i+/fF2+xi/nS+NvC0z7Gk/dZ557W1mo1eqYnp6Sv2kYm5+bE6BOYF++MePnnozpZo9LAab2Zs4yu2RMD37vwcsZhuGywxG4okZgCEyvqNMx3JmrYQRUY6rmmnIJXSZ+4/QVraOAhhwpA87pABcn80bG1Or5CEzJQrK1J0v5lg3cyhyxWe6oLdOXHftlgGrXVQaOVr9qO0n1GUlXWFu+TjDKf3TSW8MTpQdclgyONTtx++WYKG7bHke5e5QwbYYxvZSyJtfDCZ/DV47IshrYrdbBvvUxTU9s5YkCrdVV+c2vTaLlTyBp7gDG92DdbWI1Cw0w9ZEjRuHQIGXYL3Hkc4cZWG8kGdKKU45Q/j8Suhiv+WinzD710MlcxLJsIaDUKwgKpaCvbCgITF3m/WsZfwMwVW1rwBQAcrjJCipZCw03RnX9KGqdU5sCU5uTSoGJbp26WJMBS3AvEldlSS1jSkafuaabAdMoWsf4+Ai++He/iB88+phERtHIdzFgKkByC1f+lcKY2s5PmzGmZeNR+XPI4+ZnvN1qSztXyllYRTh9+oywpzKOBuD3pQJqMny5D92+a0xywPjEBA4ceuDlrm74vuEI/MJHYAhMf+GnYLgDV9sIWGCq5VDlVKzmjOHtykaZ8qjWA+0SWwJTMo+MXSIjecstt8hPy0BuVdq+WIh9WbMp+2gNQqYjU3mitMBUS5S6XZsCoIAwE1BqwSfBKZchkOaDuli+l8tZnd1g+d6W+HvP27GzeseSU3lLkFkCOroeAi5Ft1tN/LkDRGmGPIlR9Rwk3VgySd3qBFr+JJKRXcjH9mDdG+0B08ylbrPNjAU1PYkqVWOeJCQqlTRUZcBFcqgUpNNdQ7Y6jzysoz6xTX4yaN/hDUmRAFkCFGQzIWws9Z8oPCpMwdapG4Apt1U48BhHVcRogK78NippGxWW8rdgTC3hLMBUOjAZVathfGV3pXxvwFKuYEpYvk0Y0zTtiNzgS1/6Ep5++hkcOHC/5Jjy5msrxlSHZ3Pn/ZUCTPWTaysZff12uYRfBqUEh3ESgznFvEOKulFPTlJunWuvSUoF9LPrIE2169vGx6Wyx/3leCN46KFhXNTVNq+8lo5nCExfS2d7eKw/lxH44he/0JvIVSNoOKqS21lAo3lNCsLUOZJtKQXr2zK5LUWzpSf/vf71rxeQUDYdbTqlbZGD02PCBrSlXMfFSuxl85ONoiJQVdOMdn4iAJXQ9pUVYXW53OTkZC/iygJbHptlTrldC37l+Lke07p1s+NSYKpMZRlUk4G70PLUf7fV9g6ujxCSrOXa8qLEOs1MTSFOXSRuE2vuGOLGThQT16DljWExcSUiygtrQNaVOCiNipIO96IN5T5VAg2nd7IMge/Cdx1kSYyGG2E8TDC/FmF8x17Mr8dop4XERaFIRGfKHABhMBnVxVI4XPipo8C0UI5TpBbMCDU5pnnUllJ+0+1qKR9d1NaPomIYUwJarlebBoiQVG+MDDBlmZlKEmHT+axh8HvucKMx5cFlaao3F3Tquxqt1Y3WEUVtfPkrX8GLh1/EvffeJwA9DCtmFZdnfrJgbwuY1s9pKi0gUtgtdJoXl39szVQ6WwLn/oYHZSiWrVc5jLlO5SLt719Zz60AXeO7NntwHb0bhIEFtqqUDM1PP5ev+eFGfoYjMASmP8PBHa76tTkCd33usz33vQWB5XI1S/epYR7VBKLxPGFY7QFTW3K37yPoIwM5Pz8vsTwX003aUd9q4rJgbsMEWQKmGw1JCh7L+2X3wTKzNmqKwJQpArb0z17rNnu1zPRaGYAFxBZos7tQPBCHVT4mYZlKznF7HFRnitN8k4cN7R9kWwvHRVI4WF08DzfLsG1mBknqInUbWPfH0a1uQ9zcgW44gfWigrjwkbPdJrvMqy9ILUkG2PGvIklQDTwELPUnHRRJFxXfhROvYX3hONYjYMdNr0erYEZqICYoiYNyVF2qOKYPTN2MoFQZUwtStLCvy1jGtJKqxnSy6ghj6q8eQ+ARGPPE0tSk0VXSUcAU0m1p2QJTvk6AV4jm2RitKEmRJhAKTPlPdJFifmL2aQudbgtf+cqXcfTIS6IzJUhnjqmiyFcQmG4VOsobhFccmBpEuekV1Wcoy5+VQYmMXm8XpgJs9rnbqurxcoDpsPPTa3PeuZqOeghMr6azOTyWK2IEep2fNKNGA8zJjprIIjKCBKcW5CkSoZu8H7BvwaOd9LgsHe6nTp3CW97yFgF60oXH9Kff7MAvFZjabZV/bjWQFigrI1TKumSqAJk0w4RSV8cHJ1xmr1q21Tr4Lchl2Z/GKa7Ltlcl4MmSRLSV+jANCkoyA2sKKQPNnFFLWwBTstG94yvJAzLHRZQ7WF2Yh5cl2DY1I73rM6+Bjj+BTnUaneoM4soEIreBGB7ijDmnBF19n7yeZc0MZdi9k3YQ5BFqXiq/d9eXBaCSlZ1vZ9h5/e1oOw1EjoJdTROgltTKP1xlRQUAc73aktTqMqV9quSsOqi4BfwsgtNZEFZ292QDwcphZPPPS1yUAtNEwv4FlEqJvh9KxcYCIkkwqQIiQZHrUTXQWcoSfi4GHp4X0ZrSdOW5CDy/BEy/gmPHjuH+Awd7ncw4UlsB05dTyt/ympabhIuxn5sb5raShchVJ2/ZSm5g0jbsFdpLgvB6gf39z7dev/bmyHzcL8gr3eq4ytWNwc/kxRjTB4al/CtiLhjuxMsbgSEwfXnjNnzXcAS2HIHf/ntfRBInUsrmIzSGIOXBHAWlNDtIT3ZmHKoKUZ35/YedlGzZfmlpSSb+22+/vQfmONltNbleDJjarZTfewFQ3qLMb7WgVnNo5QZcX1laQMbUAtNGo3EBMOV2pMtQFPXC/G2LUgGuBLg0iRljlI19svts9aK9fTfO/ZxE6hbAVIxoCk0vMKTljo/MDbF8fg5uGmP79DSyzEHhN8WV3w6mkNRnEFXG0XFqiAUM0uBCMMksUIV43K4LMpIJ3KyNIO8A0QqStfNAtIpqUKAa1FFkARY6wPbrb8NyVkXk1FAETS37Wme/YRkZCcUYp4JlfgN67f6rOUo1pgH3KOvC6y5hPMxxzewonIVnEZ19GgGNMQRs1LCKs5/Hr3mtlhPVLNc+MOUfvRsiAaYs39Ogl13ImAob6yFJO8qYfvnLOHHiJA4ePITMXMtbAlPtCnvZj4sB061kHJe9kR7Y/CnAtJQbrEB2swPSFAkL8uUaLGfemm1t9Rm+mCv/YsD00IMPvdzDHr5vOAK/8BEYAtNf+CkY7sDVNgJ/7x/8fenUtLy0hKnpKWX8TPccTkACvsSdzxJuP5y9DBa1vK8gih2KuAauk8B0ZmZGuioxK5GARmw+JfOS1YkOTlzlyc+anwafK5ciN5S9SwakHjgsRVyxLMxkAZbol5aXhWFj/NDoaFP3kaYpAi3Roqr2MokiNOo1CaTnhN1aXxOwx05IGjmkzzvs5S6h9WQKbeajCTNn3Ce7MDGinm1AjeGpd12ZGB+bG2uZXilNC2NZx/raqmR8Nht1CZxnuH7q1+HUxlFUxpD6I4jdGpKcpX8XOVt5egyb59llqTtFkXbhZBE6q4uI1peRttdQ8xyMVENkcRfdKIPj15HXp1Hffi2WijraXgNFdQxpzuxWa5LzkZO1pTOLGlOa8yV8X/Ndybzz/CWtFvyKDy+L4OddeMk6ml6OXdNjCBafRnr2x2rCotM/I7jlGGp7U46hJhho+DvHJE0J3pkpZeIQ9OIUQKqvaxnfpk1UGMwvz7MrWQdf/epXcfz4Cdxzz70CZJllWsgxEAWrhtKWtm2KlIDJEp7TwrfeQph3yjnXRbi0ffbSvzUuxoratWwG8vR9mzGm/Xxce6MgN2yeNXwxEkrZW2vCKwPMPttvgG+pQcOGoypJVhT3mrEwY7YZFh7GRV36tTFc8socgSEwvTLPy3CvXsUj8MlPfxqdThvtNsPaQ4yNjYs2cG1t3bjT+20/eZiJmezLWYa96bBgCTARdpHO9+XlFYyMNMEOS2QZRSpgAKxlPAVwZZmU0bkMf9pOS9ZkVO4aVQZqZRNSGexyP62BqGxOUbsMARPbe+aYnp6RjNWV1TWst1pIki62zU5htDmKLE1MfBEZ4wSB66Die9i5bRsCn/3pGbOzDj/wkeWUBShwd8i+Cag1GMYYd6QUbCrFElZuEg42lD/ZiYlmKtMK1kIcTU1gyDld9mpOydipic96HtKCINRD7laRezWk7AIFXxjTDrNnnQLcbWaEioYzi1FkMSrsKU8oGSfIEyaect8crDtVzGcBTq9lCGeuQSuYwGLsouNWEaW5ZJpKB7CkgO9XADdAtxujOVKTHvbUw1LuwXERFpnxUlkMN+0IMKV0oOrmGK2FCBafgbv4nHF9U3LBMScYLcSQxd8JdglUKZngzU+SZPD8KjMAejc7BKEEo3ZMOeS8dii7qFWrIlGJ43XEcRu/+9XfxfHjx3H33fcIMA2DiklFECpbGdpeAkUJefa47N6tWQ+rSgB9L3CLYonLf1yMdeTNVF8xYgGwAsqLs5j9NqK9zwXBKQ1pRlbA8yQ3U1IRMdFbPcK0/7ddfrMjs/eCFoDKHl4ASjcC5yEwvfxrZPiOK2sEhsD0yjofw725CkbgPe+7Q5ik5sgIom7X5HS6mJ6ZxtrqqgBUTlb1Rt30Eyc7yO4vViNnwobMBMQJMopjAQM0mwiT6LqoVitIE8NiGXOKBZCWNWVMDZel6Yj/yqV4glauk0CS+8POTRbEDoJSvm5ZMwtyRU/KDj+MT3Id7Ni5C3d+9i4Bw+fm5vDd796Nxx57BLOzU5iamECn1ZKJmrpH6h2ZlVmvVLBj24zp6a5scr0SSC4nQ+WFaXYc+AxzJ4JS+7X67yWLyUzULkPyA7gSOl+a9I1WME5YytYStR0/RRAxvLwtbnXpkuQoiBNTEDWkbEsKHyl8FE4FBUPvnUAzU0U7zF3o60shIfmKHbJE45U8aodzYNFr4tn1As8cn8fY7hvgT+3GYidHhymqrLaza5AYikKkCY/PQ7XeQKuzDi+gfADC5pIlj6IuGtUQTp7AL2KESAWUViSMP0U89zyK5eNyvSgjqsCUxxwE3B/tAGW7G9GMFydk8j2EQSjvs+e7YOvWUlqCXI/CdNdBo1rUXROd6eUAU8fkpm72cS+zgHITZM1DopDd2uC21VfHRYGpcc732c0L2/pu/XVk0zY4tsr6EkTT9GU/e/wslV369jO1QR99ka5V/X0vma164HRzRncITK+CSeQ1fghDYPoavwCGh//Kj8BnP/c5HD9+DAsLi7jxxhsE7FEfShMQwR9ZT05S7CfP1wgaWP7WbjCGzzNtC3vOaANaGcHDEn6324Xn+6LxE2OKMVNZYGozQwkSrSO+7Ey3WaRcjlpYAlTuE/ev3NfeTtiWQeLyti2pvGaaAtDE9P73fwDvueN9WF5ewo4du/CDxx7D17/2b4RVDANfwBSZS58lZIlQoiEnRaNWQ54mkv/ImKUijVBDhDzuCltH04+wpTIGNiqqb95RcOrCN5mfPI5ybqlleKUjE0Eux81nuTxHnMaI8kgMQb7HiCM2OSBATrS0LQDKkxag7FnPf2J6Eh2slVEYM1HBEjkkJqndjdHpRLK8H1ZkXW0vwLIbYL6VYvu1t6AysRNtluzdUI4zibpor60iiVOEYQ2OX0E3SZAWCSanJ7G6ui5AvFKpIokjNOtVYZwrPuAVBKhkoUlpJkBnGUHW1hguYetMkL+IS3m90KWfgwoKHiGvDQJTalbrtTqqlarKSJivaXJM5Rox4fBcXhhTOOhGqy+LMZU8T/MQJtBU9aWzl7CMphOaio2NPlhsX5f1ob0YMBWwaJCwVsrtTWGfPd24MQWl/SQGdkXzTI6vMsrWlCilfKvfNW6+zYx7lwKqL2BL5az2O4GV3z8Eppd1eQwXvgJHYAhMr8CTMtylV/cIsJQfhgGeffZZAYUMmOc/TsTU5bXbLZn0q7WasEGMuREtpTXmlCKkWBLlssq86GSoJWdlsXo6PDOh2knRtka0DKllEcuAjc9ZNpUxVPy3e/du2VcLYi2oUwA9CAiMaatg6dnHxz/+q3jbO94pGaYEzS8cfhH/359+EwvzZ7X0LPO+9MWUaZV5n2kSC+vI3wl0up0O2qvL2DM1KqXxLI5FI1kJCMAIwjMkKUG0IU+NlIAjERJ09srFpdKpSUWwZdvymKQsvVabql4U1os/9XcFYZosQNaTgFR8RNLgyTRIIAgRNpFZoFS5OkiyAnEGrHcTROZ3L6xI1mervYL1xMHUrmsxMrMHy+tdVGoNAZNRu4WjL76AZqOJD374I9h33Y343kMPY37hHH7tE7+Kc/Pz0lGIubBzc+fw1E+eBLIU9SqZ4kx0rHTfUyJBKC2mJ8VzxvUvHn9z/WiCggXX1Dy32m0Bpjz/0pnMXI95qoBeGNQkEZc+r48wCOTvJG6h213HV3/3qzh18rRoTNkfPvA1bUHGjRrT3s2Wg8zJkTps3+n32GUSz7xxcT1fdjmhYY0YlXc2JqrMZ+vWEqC9tG+KizjrS9B48FcyoBd7lHeDFQ+b/KDsN29q7Lv1WtkQCWWkvLrUFvtYWkbZ4z54polNPtel9/J1dn4atiS9tCtjuNSVOQJDYHplnpfhXr2KR+Czn7tLJuTDhw8LYNuzZ4+JzwFGRkZlUufEZSd7O2ldaJDQAHmd4EyepBhNqANUk0XPwS5B/VrCtm55AlOysPZhdaRWD8flWY4lC8Z/dNGT1d23b5+Yq+xydts2QL98WqxFhbsXhCHe9/7344473ifAtFKt4plnn8Of/advYPH8uV6uq8yrMg9Tn0k9noJAAlOCErLBaaeN2WYV440aQpads1j0lJLjabWSZIrFY666S9cP4YIgNjaGk37EFDenQHuT7En2omf3JAILARe6bzQHSU4nZQoqjhQJAfM9BQwEDlIypMJWK4AVKazjopPkaMUZzpxfQjsDulmBsN4Udph5qWcX1zG5fS927bsRi0urCIMqkm4L3dYazp09jX379+N3/8v/Ch/8yMfw0COP4uDBe/COd7wNExMTsu3ZmVnMzZ/DH/yb38eRw4dRCXwZCbKbBKMVnneXJrEyI2nAqcFAZGjJWtvuZARGK2tryF0X22ZnTSB8LufNBuqLdlkMUH1gSoY7z7uIoha++o+/ipOnTuGev7kXnU5XxsTnvojxSa9PxVAOMjdD6qocgs596nBFqkvTEG9eeG24PjIavngTwHPjuAip2b1ILNSmXxsD0o5L/Wq5lFQLu0wvxaDXhnbjVv62iQIbt2UaShiDlOF6MT4xjvsf+N6lHuZwueEIXHEjMASmV9wpGe7Qq30E/v6Xfkcc+SdPnhSQxN72dNQzr7MP8BRMWj0jJ904jnqgSnRq4qJW8wTRmzJWaa9sKFiJVm6jnVS8p8YnC1ItIO1PnPq6ZUIJImmq4oP7SFMVy/kEqwS2VgZQNjzZ82OBKRlDgtx3vuvd+MhHP4ZOuw3HdfHoDx7Dd779l3AZVVRietRbr8fD4xOXuQF/PKYQGUbzLnbNTmJ8rCk60DyNBJiS0RRBpuuBGCZNOTYePD+E41JDqdtSJslGIPVTCziOlgeTsj7Z2DTu5cALo9szl6iPn4kA4rOyXisHaOexAFO5cbAsKvfQ8ZA5PpZaXTx95CgSl+1N6wgbI8KMrq62cPTEOUkD2LH7WsRxKix6EXexMHcOSRph2/YdeNf73o+3vusOnF9exvzpY1hfX8HePXvkXLNhQbPRwJ/+6Z/iheef6zVoyEzElrCQJChNybtnODLAkGNOsEnQLUDQjNPK2iqcwMPs7KwAVl6bHI+UXazM9Uf2lM8rYxoijSl5aKPTXcOXfudLOHb8OA4dfMCA9UI0yBaY9j/XvPZzeAHlCyoVCF1fDGJpnAnzLF2teP1VK6AdLWF1gDcKGaUdl8KA/u2/RbYyP212g9MHnQq1ezeZJf3opQDdi+31IDDVmGQjbekZxBwBpvcdPPS3H4DhGoYj8AsagSEw/QUN/HCzV+8IfP63voBuN8L8/JyAzxtuuEEc+gR5LPF3I2oaC8k3tYyUNRSRYeJz1qxk2xqSea1WawIK+JptYyggz5Qc++YKZfUILu16rQnDMqr8m68xsJ/L7t27twdECVQXFxflb+pgLZgutxA1SFNyNvkQVs31RGf6tre/Dc899zzuufc+zJ09Bd/R/u8q5yPzRSc4gSnZUrKUKhMgGOLvdSfHRLKCHZMjGGlUpY88/wVirFd9JEvDjkMAVhHWVPC5a3Wn2klLesAzsUBEfjpzW52ehacEu75Yqfh+R53vIry0DJ8EKCkoNbFVBKMsRbP8bTWXAk4NMKU8YLUb4/FnX0BlfAIjUzPw6w0ZS5rfXjx2Gi+dOIdtO/eh2RgRcNeshoja69i+YzvOL6+gkxW4/e/8MkbGxlFFIi1TyTCPj4/JDQwlDy+9dEzOH28M+JAGDsw3lXHMNWbKsoXSLlXHQfTMSarjnsqOy2vLaytwK/6FwJTSBMopaOaSHFM1UanrXkv5npdJKf+LX/wiXjx8BA8++JCUtYXdZxqCYUytkUm6RhUxKk4XzVoDtbAKL2eMGBW5HpqjY1hvd3Di7FmkvDGrhMKcMnlKQ/QvD5jqfd3Fy/KbfRttDUxLELukSdVnjQvfjLuteuh92db7cCn7NwhM+3pr+XT1KgLs/HTfoQeu3i/Y4ZFd9SMwBKZX/SkeHuDPewT+wZd+R4AWGVOWyK+77jqZoBkdRdaUXZE4ydNkxMmGRiYyjgQKDKMnCCWQZeSUZfio2SRLxvfx/XxfrVaT8qaCT9UMEhBY1lTZUjJc/cB0y6Da3tzcP65n//79sh4aodhhiu1P+TzBlO3MNDiOlsm1QkbGRXEdLDlLjuvyCurVCgKt2Ct/R8bSAAVtLoAeW6oudwcVmn2KLnZMjaJZDeAwPB6MXdKQd2Hz3AC5EyDOPfnpV+roRmnPMMMxEO7K9CAXvaABxGXWlGA099RO4zGuibmhYahjmsQIPReNio+zJ44iKDQxgGBWXO4G+FpHvXZicpE5HpbWW3j+6EtoTk6hMT6OxugYJmenMDkzhbA+im99+26cPreMsNKES1bVcQQw/sqvfAiPPvYYVtbW8cGPfBijY2OyH+fn51CvV/G5u+7Etm2z+O5f/xUe+f7DOHDgAOKIOl1XNJ1ybK4H12MJPu4x3krhOcKQisSDmkcBsUYfy3Pf7SCshmrKM5pnvk5gqmY6bQxh2VRea8KqFgzgj3HnnXfiyJEj+MGjj/WuWzWsy5ntnXc+E2QxmkiwZ3oWMyPj8LNCADqX23ndPrSLDAce+T7WoghOQK0q83xzFGGA3JiIBsFc+e8yqBQD2+VhWbmOLBfZu5Z6162CfF6L1E5zTPmZ5VGKfKIcNXWB4/5iwPSiXKm8aDWm+rkr3XTobZ9ZgQMC0wMPDBnTn/f3/nB7r9wIDIHpKzeWwzUNR0BG4Cv/+B8J2FxcXJKJ65prrsHKyqoAPEY80WTCknwQ+DLBEQwSmBIEUIOqwLQl4JSZnhZEWpYzjhN5L13+nLC1NSmzUek296SMquH7qmOVPFCTtCTubLJ/JaaT62X5lj/JlJ45c0b2nwCTIIbrsBO9LekPggLLqhLQlY1TZHRFtmmwgeStyyxLYGQzKtkL3pbKC/hFijG/wLaJEVR9ICxiNCueMJtxN9IycVhHlPtoZz6279mPt7/n/WiOTcH1K7K/Vq5g2VjbEvWCS1Sc3zmSPJFA//MLy4joTM9yTE1NY/v0BPKoBXTX8Off+CMsnzuOiptJiL4mfRIcUMtJQKIGH0ZMUTm5uLqGM/PzGJ2YQKVex9TMDOoT4xiZncH45Ay+/of/HmfmVjA5sxO5U4HjhVhda+H219+OUydPSCD+7bfdgmqtSsQs5e1aLcRHPvIreP3tt+KHjz2Cv/7Ot3Ho/gNIolhim3wvEJDkuT4CGsniRG6GxKDEVqKMrqKJzgB0kS0Y3SjjtAi0atKlzJc+93Yc+Zq4zI3RRllYU0YuCkyMjYmB7d3vfjdePHwYP/zhD2V7vCkQgGuYanHbW+Yw7qKWp7ht/3WYrY+gaHXUWEVIOFbHulfg4A9/gNz1UanWEdCMVbjoso2CGOlK65KV9qLnezKOfoclzVHd7KHX8eavUT7Q749lbqDIrme5JEiwMQRv7KpkdHlTFidwadS6fHL2ot+cW7GpZZd+eQXMTT7wwMHht/FwBF61IzAEpq/aUzfc8St1BL76T/6JGFHmz58XgHft/muF/eRkzlgljSIi46YxTwSlzCkVtrCiLKoak5RF5QSv3XeUw2FHHQJcriuKlM0iAKYMQPrMSwA6wYSWay0w5XiJM71nQlHHOR/UlXJ9ZEtZHuY+0ARFIGOBKQGnzWa0z1k9q9WilmOrhMFVrswE29C1brMXlVlSLk2BqRhgigIBUjS8DLtnJ1EPXeTdNVScDKGj5hsps/t1ZF4Vq1GBye178KGPfgLh6BS6BC9dss1dGStl9bT8b2UE3Kg1LTEhgKxukuY4v7iE3Xv3YW5+XoDVDfv3Sh96dlT65h9/Dctnj2Gs6iOkozyhA14BWi7h8QSoPE7Vma60Ozh5bg710VHUR0Yxs20bqmNjGJmeRrU+gj/84/8Hi8stzGzfI6wpo6GOWVA4zAAAIABJREFUvHQM3aiLa67Zi0ajJk0HajWG7xeSgcvroVLxsGvndsRRB8deOorDLzwrOk2W1cUFb8vnnofY6EB5rASbEjEmchKVkFjAYzWjAlxd5uSquU7zT/UaFblAqQtRj5EUYDoqy1KywhsbVgrkWpN2ptrO6sJgeF4XBfbs3omPv/+DuG7nLmStjlwrXuij6wHH58/hm9/6S6y2OgiCiuTTUn4ANgcoAT9bHeexBEFoukOpbqQvRaXJS6/zwQdv5DYDfjyf/EyohljHgFpbNokgKA08Hy8efgErK8vy2aTeVrS7bLywhQb2YtKASynlWymGrl+v7c3UAQSm939vyJheqfPDcL9++ggMgelPH6PhEsMRuKwR+PI/+kdSpj937iyOHD2K2267DfUa2ZU1ARqSocmMSGGx1NVNIKTAT93UfK3sJBfjk2GtWNaXyTEIDNNKsOr1gKk1PjGyh+vTCaxf/pNJO1M21XaAYkQQ/15eXsbZs2dlf/icZUxFA2om3DKDaiOkuJxdprysZUxN0qcaW8g6SXyOAabMNaXuUNjVQnor1dwE1+3diUbVR2d5HkXUQtVnTyI+XLQps62MoJW5GJ/ZiY9/8jNAcxLt3Bf9JXW8tnzPUjSTDMje0XkvliYyhWSU8xwVpgFkOeYXlpAW2olrcnIcO2YmJbS+7qb4k3/3+zh/4gWMhsxLZf5qrHDbAlPDmjK2KikctJMMJ87NI2w0URsZw/TsNozNzGBq5w4sr6zjm//pz7Cy2kG1MYZqfRTVehMnT52Rbd96+20YGWmgUq2gVq1J4gC1lWzjykYA7H9EYLq8tIBjLx1B1OnKsZIxZZmdZiruB1lgnl/GS/3ar/4qbn7d61BvNBBHzFeVlFBlsk2ag1b7baC9aWYvCQWq2ZXx2uSTwHsb5rqyYQQfrADw5kkaQpBB3OTB60FyEpIUcauNQBjhmkSnrXc7qI+NYrXTQbM5iihKkSc5qpUKkqyLgvb9XiyYykQUqBldcOk1eSVXVnvT/RDAvflrWjrXGzmbJMHUA5r77r3nXhy49x6JOGMeL8ecpjyOkR/20zDKa7aflc22tiFKyixUTurQg+6/uxwTVV4ngenBB4ca08v60h4ufEWNwBCYXlGnY7gzV8MIsJTPsv358+cxNzeP2267Vdi6dfaBp+kpVC2gRu1oD3RlZYzLW4xLBK0auG8zEaXtJ9uXGpMQWTDLYtqJjWyXjYnqv6YZqL2yZUHdoHaB0uiqArt27RIgQeMTWVOCi+npadlXvk9BBlNCB7VtF7ZvLMdScb3sZMT/xILE1pfGyc4ZVluOsjOSox2P+DczW4sENS/FtskRVDwg66xKJ6gqQaXRSiYI4VZHsNLNMTK9A7/26TvhNmeltG+PybK4ZJ/tmFi3vpSzTamZ5e84zQUotbqRlM/r9Zr0e6r7BcYC4D9+7V9h7uizGAld6bJU5DQEZYY1tcwpdbQeUngSEXX09BmsRRm6rIJTgxiEqI+NyXGfOn1OAKlIACS438Xy6hoao6PYuXsXmiNNTM/OCAuYJKpp9dhlQHrcCy+LleVFvPDCc4gIBMl0ujz2TMrwdMOz+QH1yASmv/3bv42bbr4ZrXZLb3As8DESC1ueL9ehFQMZJGS0kgrVLkRIBG28NglgtYOZ/uxdMzYlymZusgeA/HPQqFUltorNFyg/YZMDvp/HwAQDAj6XJjcaqHhzFWTIBZianFqr4TRtQPX6LH2LGGCdc4Plp0vHtdnzCkQF1co/SWXgDZTjoLW6hsd/+CPJkT157Bjq1ao0JCCjLSB+K8bUGPGMDNVICEy2xSWYsyyratlnXrebgVNqTO//3hCYXg1zyWv1GIbA9LV65ofH/TMbgS99+R+iVqtjaWkRCwsLuOmmmwSAsuzOyZdgj4wSAacCTbKXWoLn7wSAViPKnWQJ1oJMjdPUCcm2auQyWuZnBxrfuOs1p1QNUVrOlwAhTo6mvSQZKjKjBC8M1ufvfM/p06dle3zOajP5Gve7bKzqOb4vYK80S1UZUe26LiQfXdXM2hS3PKN/VEZQ0MyUsfu8IwBFYuyzBI0gw0SzinrFkx7wNB4FBGSmk07mVpF6VQmrJ2P6wY99AtWJPWjFnpTDCbzJvtmGA1aSoGNRSjKQBgdAxJIzdZq1mjDPQeih4uXw8wgztQDf+PrvYf7oc2h4OarIkEmIkeouuQJNASAwJZubo5MDJ+aXsNiOkTg+4oKgnIsabaTnY2RkTLNYGZPEfUhSNMdGRY86PjWFsYlxwUZ5akvqibZO9YA4amN5cQEnTxyXtrfSUctk2xKgauyVK3rmyakpfOG3voAbb75ZEx2YPmAgjY3U6llnxEFfitcq/W6BkQX3PQ2nbQ9rl90kIsmmI9hrhtFQbu4gyVNkboHUIdvIRhOAX7iougG8wkXUYVQVu5eR1U5RhIUBpqZcb0Cy/Vxs9qG2JjUlVkuwuo8Q9W0bpAo8ELLERpdNqQHPYxzj8HPP48TxYzh6+DBOHjuOcZrUBPDz/G5OwdrPhf1MihnNmBO1NezGR/laHXx1KwA8LOX/zL7ahyv+OY3AEJj+nAZ6uJnXzgj8w698GfV6XZzt1Nu97pZbxJxiGSQ7wVuGVCOTnJ4ukhpAmyFpnyeI5fO9bjzGtCJu5VTZT4IvGlUIAmp1dpXql2mtPtVO0pyEaZ5aW1uTCZUGLRo5+Dc1pnzwuZ6L3/ROL4NRxZuluCgD+OyEKVpF0ZlqWZhl/JTdanpdlmhK0Q5F0vZeDFA5vCJFtYgwSWDK0rkA0wQBOzKZ7lGpEyJxKoidCiojk/jgR38NzW3XoZ2HwgiSjbbMIMdGtak2gly1tgSTDOf3/Qo6bAmqyB7smVqpBKj6BcI8wmzdxze+9ns4f/Q5NF0C0xSJkypAEjSaCTiVXx0XUeaglQEnzq9gNc6RBTV0JYCfDm6NXSI4b9Qb2t5U5AMZ0rzA5OwsZnfuxOjkpJbdk0Ti5wm0k4SaY+pAgW57DYsL53Hu7Bk5Ns9hmb+fS8pRZweldqcjAPdzn/88bnrdzVJqtka03k/z0RQmzrrTLFG6Cfun57ev4WRp3UIx1UH2eTy9Pmxsl4I/jr3PG5ckQTtP4DWrSEMHS6vLiKMuam6IyVoTTb+GpMvKgQuXEVdMqc15Q1DaRmlbW5XK9Zrvdy2z1+cF8LG3HntcBMCmlavJh2VcGGsGvKYff+xHOHbkRcxOT+Oe794t2l6eT34WtwKMbLTRarWxuroicXJCAIsunJ9bjeQafAyB6Wtn3hgeaX8EhsB0eDUMR+AVHoH/7p/998JYnThxXEDevn37jWmJrnmG1rvSspOTDo0TNm/Uajc5WYm+1AA9aib5u+RGkmGlQcj3BeAI+JN2pcp0KejRYH4yoTQ0Md+SkULWTMUJvLW2Lpo+MqQs9e7cuVOMKwTTbE1K4wezTe0ka/NQy6V6CwQGHfv2b8uYikaP7KjD4rc2RCfgJtMnMUk8BmN8IkglBKkXMcZqAUICsbQjpfyKp/mnjEOKCx9REcCtjSH3qvjAR34VY/tvwUruX5ByYCd21R8KLVbSVDI834GfB0gITHwPOc0wvotqLUSNiQACTD1882v/CuePPIcRAlMnQ0SGz1GNah+YFhIVxVJ+O3dxemkd65mLxKdJKxWDFUEmgSTHjrpjmoN4g0KjEtuZTm/bhu17dmN0agr15oj0r6e+kmNFYOp7DnzfQae1ioXzc1haXBBAT3AjDngCYOnVznK6AtORsVF89q67BJjqDUKu+JMSEpukZLSlXmayvcxnogyyeoDOso72JwGcdEjoO/V7DKxhuEWOogsoMGV+bBZjHQm6AXD43HE88qMfYHFhEdtGJnDj7n24cc+1GK2PwPVCkUIkeSFMqjZjMOdSf8hjS2A6WPY377H5tr2cW706NNfVIYvLq1VlAzbHVhj9vMCzTz2DRx9+CG+47TacPXkaDz34oOhNtwKl3OT4+IQxPjL5Qdl8Si94E2plMkNg+gp/GQ9X96ocgSEwfVWetuFOX8kjcNcXPi8TDYEhgR+jmKwJhUCVz/FvLqMRUlWZ1AgiaHoikGTJtQwECDAJsqgB5U8yssqS+jIhUxPK8j8BMUv/bC9K1pAGJvbO5rJcp5S0AdG7SkJAkoqmklq+9dY6lhaXRH6g7u1QzEJjo9RFkkVUxpYPC/hUIqAB+71JWcBHLtsMXF+0o6T5rM5UWn+S9rNMFkug7AJlyvl0vQdpG1MjNTQrvsRFUdcZECSYUP4YAdqZi3BkGt3cxfs+/HGMXXcbFhLbQUuD+znOScp+7mSkCGqtuUePhOXioAg0npzAlCVVFwgqPioEpsgwQ2D6b/815l/8Ccb9ApUiRkxyUdGQtiqlbMAwpu0U6OQe5lY7IKSm5GClE0mp3kopuBeNWr1nwmKwP/+NTU5hevt2jE0TmDaR5QWSKBVDVxS14bsOAt/F+uoSzs+dEwOUmLpMLJi0++SOsO+8r80cGs0GPnPnZ3HLrbdKEwECQ4FbBpxagCqyCzXRX3DtWcDZI0975XBbFu8zpFrmLzd410+qMql9fbJLWUaeIvGBOHDw9LEX8PCjj2B1bRVpK8Ls2CTedMvt2LNjF0ZHx+BXqiJe8VJHQGL/JqMPUPvtVe23Q7lsP2CYMiD5gvK+ZU2l8xSQkBEnS686AZGZsJSfJwlOHTuOb/3Fn+P6fftww3XX4f/9xjflJpOfR9vwYPA7Sj4jGuyqMhfKSkSz288Z3gBMSw00Bl/b0vxEjekwx/RKniKG+/ZTRmAITIeXyHAEXuER+Kf/zX9tZmMIgORjbl4NRexDTpaEpTtOSmtrq5JxylDzbdu2ycTca5pJNovAxAJKx8GJEyck23Tnjh0yCSow7OeM2rIlJ1x2CrJOfk5iZOcIeiXrlMJFAxSUuTEh/TQheZqvKrpWT//mwlnCYqp1aWuZU6JrjOHDdqQSoMocSzJyaY6Mwemc6Blfxe0Hnkz8oa+dg9KoKwxvNQhFY4g0wkTTx1SzhkboCWtZpcaULJuYfDy0C0/0pfXJbegUHt77oY9i9sa3YCXVTEmy0vzJmC6G/feihAzTJgDR7DexZS0MUKuyAUIg+0oYQ7LPd4FmmOMv/uPXceyJBzFdy9F0Y2S5wBRJNyAIJwvJUjwZUzK4q1GGc8stEECnXgXrdJaTMc7pqGeL1VwMSpRn+EEooAscg2YTE9MzGJ+eQq3RkOdarY44v1OauCgzCDysLi7gzKkTWFtd6SUvsHTP8WUKAwdYpCImXuw3fvMzeP0b36CJD7LPopA1D5VaOJItS01lv5zduzliU4MtetRrFJPNdb3Q/NMvm/fBKp+TGxuX+t5cNL2dJMLps2extLoi54vX7tTEJGYmJ9Gs1rWFrUmSMOnyF8oHSrKSQWZXz+agk78Pqns+qBLg5qtJlmnWMI+dn0G9Z0HCJhRnTuO7f/VtGat3vPWt+P7DD+GlI0dRazRFnrHZo19hUDDdA+wvsyvUMMf0Ff7iHq7uihmBITC9Yk7FcEeulhH43X/6XwjgCMJAXcUuuztFwpCq+1hLuQw/J0u6urIiHZ9mZmYFmBJ48UHASDCr8TvSjxNHjx4VxzKNSZYx7Wcg9rsqSdtHj2H7Cjoto8n1aISPpgBoRqV29BG2je5vMrG+glMbkE5QG4orXzWDvXxLY9hSI0e/I5I1VXlwMdJoaDQV9aM0ZxnwR0Cr7udMNHpkwljWrwYOss4yJhoh6oGLMO0izFOEEoJE4OMg82vIwwbSoI6VbirAdPr6NyPyRzTsPE2EMeQY8zhWVlY2v7wKB2FYE+MVs0kpl5Cis6NJBgSmDT/FDx/4Lo48/gCihROYrHIvzA3BFsB0PSlwbqWFLjtT+VV0qMwwNwQry6sCTOuNpuTWkkQTKxuPvdnEJM1P0zMIaxVhTLudWEPyowghganvYnlhHmdOncTqyrLoFNneVnJs6YwSls3Vdqw8h56PT37q0xJDpbpbR0CptdBp0ChlEtwLCgo2YUwvCkz7IfWDGmQ76INg0V6z1NCq3d0VIKjxVdpdSm9CXGEp1SEvvPaGG7ENTOKA1EBBaRkIljNOzT1kmQWWUj41wXqDI+73LIVPMF0UiFotLMzN4W+++x1kcYR3vuPteOLxx/HC8y9I5qpeGxsftrmFZTrLZf9LyTEdXOMQmF4tM8bwODZc28XFRDHD8RqOwHAELnsE/sf/5X8WIKn6Qe0kRGMRS/jXXnctom4kYJOlchuwTyMSw7lZshUHMh3ycSSZk2RYuT7pbX/6lLBJM7OzElFDYNMDhaarky2zs6TP90lyqGGbtPsONajKqFHfJoYYAxKtPlX0r6ZTkI0AojbSxizZiCsLUDXCyjHmK81lPXXqtMRA7dqxU7ZBxpTAtFarSK4ol5EpnGxjFIs7n8C0Frhwk3WM16nzdBBmXVSKFBU6+WmQcj0kXgXtwkcXIfzGGN77Kx+DO7EXcTgu0oNGo25arGrQPsdeH2Xwzr9pGCKIZ6/2VHS41WoNJ8+cwVNPPYWo08ZYBZis5PBa53Dy2R+imrf7mspNgGmUu+gWPs6vddEtPKRuKMCUrU5pmFpdXpW+8ASmZHKjmIYeBaa1kRHMbN8hJijmYUYEpHEu10G33RKgXA08rC0v4uzpk1heWhJWT5IeGDBvujkRpNrOTgSmv/7JT+GWW28RLSv/LkxKgrGTmfxSlq0N+LdayxLI29pcpOMqp3IgLqmceTs41YikgNcswajRSEsDCGbvmhQJ0ZNmvBFiekMu+z7IcG4Ffvvb64lSN0gULtg/PQA9Dv5n8CUzWlnKDyhHyVKsLa9g7vRpHLr/PsSdNu54z3vw/HPP4idPPAmHiQjmxnLDZFvqoDaYT7oVMN2QY1pa6RCYXvZX8/ANr5IRGDKmr5ITNdzNV88I/Lf//J8JeOQky1BwthklSKTjneV6glKWK238Esv6dPRSP0rwSdaLfcu5HJlMAlMxMbmugCW+zi47nHgD0Z7S2W1c5hKoT/2aJyBLAW3W065yv4QdlTxRLccLMDXsmtWpSu6nEFnK3pKBZAma79foJRs/pe9XIMFwdXa40qioM2fPIu50MTU5pQH3zFithAgrBFAs98diZKE+k6CUirvQZ0wT4CctjFZ9VNwcXtxGkDO5VDWmBO4RAkROiKI6Ar8xjt3X3oBzUQVxMCpGrv379wvGIENN0G+BtsgPhNnVYye75TihdPQhKGutr2Pvvn144cUj+Is//wucPX0KXtrCL916La6bruPkcz9EJWuZeHgyadSWKoOcSnncxXpcIHFDLHdTdHMfMXy0U7rhHZFGcEyzVOPDCCTJrjNGiyCRwHT77t1igvJY4o4itFoRsjhFmkQIPAeh52Dp/BxOnzyBTrul7UgNa8qxsQ0VyH4TvHDcP/Xp35CAfeptmW9qi9vKQaoJSnowmBD9ngnokoGpfj4HNaa9iKkBoCtgVLpl5aLNFMaWHc56bXSVgbc3THqzRXOXYU2NHvRSzFmGbu3tn91PgdOl/NAyqyvjwZsV6V6VakcyykOSGIvz81icm8dzzzyFo4dfwPvvuANxt4v7DxxAuxMhDHmzuPHRlzUoAO5pcUvtVAffVVLJblhhWfJTfnHYkvTVM1cM93TzERgC0+GVMRyBV3gE/vn/9D9ICZJsGNksAgNbHrV5iz32yXTeITCUnvdSSvewtr4m4JXGKL5G9pTlfnZlOnnipGSjUr8aVqsCMmwGKg/FAlOCTHHrizNaC4i2TzpYNjUgTZlT+09d/XzwGNTtryCB67CMqcZ3ZjJpl9uQ2tB+gmF2viKYnZyYEF0sQTSBKQfDaly59jxNBHDUKH/wPRRJF00vQyOgYz4RYBoSmEqwPM0/ocQxObUxMRcFzXG8+e3vxtlOgLZTx44dO3DttdcJa8r95nlYXFzoddeyp1v9OA6q1YYwyCz7q2Oe+kKOeSxA2U/bqOUtHP3xg3jk3v+MSrrOlkVaDKccwoB7AlRqTBMBooyMInPqISqYIuCCvdf5HzMI5HwbMxS1plLOp6ltdAzbdu3E1OysMKgEpt1OJt2GGKVFYMp/ywtzeOnFF0XaQPMaj4XlfLJ1jIqijlcAleuIdORzn/8Crr3uOvlbWqcaHa2R3KqmtidQ2BxUbeXKLy+9GWMqQHAAmBKGW5OQFOeNs96meVpXP99rE6wESBZqXtuoI90oP+gB5VLkVf99ulcajB9rbJPkBydot1pojDTQ6rbkMyLJETQqFQXmzp5Be20NreVlnD51AocO3IePfeTDqAQhHjh0CGvr7S0Z0/J1Z9Mh7HNbM6YlI9nAaZH3mAHT92s1gMD0vkP3v8LfasPVDUfg5zcCQ2D68xvr4ZZeIyPwv/7Lf9Hv1U3DhGF7RGfJQG3p8KSlbzGqGKbJhuizpM/YHLKU1VpNwF273UKj2cT5+fNipLr1llsFqOaOtp68gF0ygJLlaxsoT+ZHuCbTv16BKcGB7o99v+0yJcCU7nlbYpVQfp2kbfmTrKMNCKdkwc6SNsuR8VOc9MdHx0RHKMYcAequBuybsjMYnJ7lCFwPlcBH1WODnw7qXgE3i+FGLSnlVxmVxBB+L8A6sWxYx2riYHRmBz7y67+BfGQn4kATBGz3Idv9ieBZ82J5w6CxXdTaEhCurK0Lg0y3O4EJs03hBmi3O6J/DbIuxrxUgOn37/kWakUHjkPzGEu8Wo4WUGqAKUv5dOUzNSCCj8QJBJgKo5rTmU17jAbgcz+ZYUotKbM6RycmMLtjB8ampkR32elGaK3HIv+QjFeHnbIKMT+xHSl1v81mQxMG2JLUfMZ47tJMUxh443HX5z6PfWSRBd0RmEpsvE1dugRgqtpPe62Wf75sYGrkI5Jfa8CpMOhWD2pAaTlvlcH8WwHTwX26AISWnPzl5Rhjxuua1++RI0fwxBNPSrXitttvxVt++c3C5stnI03RWlvFU08+idbKCiZHR7G0eB733fM3+JUPfACjI008/NBDWF5eUznFJo9BUHwpGlPL7G+2PmXG9ZUhMH2NTC6vkcMcAtPXyIkeHubPbwT+z3/9ezKZaUxRYhhF5aTspMhJnkCJAEK5qkLL/4Y5bXfoTPaFNWVJn6V8ggxqTOfOncOtt90mwJRwkKDGPoREMewJga5qSom7tHwtwJTsqYl3Eo1pCZj2mqEzG7OXj2oc7Hx/aRgtO2YBqj02tlPVaKt1kTCwCxaBqWgHKQUIPDFAUTfJKKlaJRSjC6lKtqRshD6ytQVpB+oJMG2jUiSo8P0yCbtoMTaoPoaVuEBtfBof/9RnUN1+I7LqRK/LloJm7a7FB1kxmyOr7JIyTuudFpaXl0QP26jXUanW0WpHwpjWaCrKupgIcxz50ffwwHf+DLWizU702h7UtMIUBpAsssN2pM6mwFTbcFK2oF27CCz4G13yXcokwhATM7PYvmsXRicnhCnsRglWVzpIIsoetBmBhwwri+dx/NhRYXrZdUhACiUCYmKjeY3gPEUYhMKAE5juveYaNbqRAd8UmPKdvQLxBR+YMhMqgKoUbD9YKt8McG1kTNV8ZdlSaof5u0RBmdadwuqS7LdtU+X1iwNTu9MXlviNdHSDKQrodLsYaTaxtLyMb33rW7j33ntF/vLOd70Dv/V3P484iWR/yJgmUVeA6cK5c2hUq8iSSAxQ1JhOjo3j4YcfxvLy6pbAdNCVfynA9FK/tYbA9FJHarjcq2EEhsD01XCWhvv4qhqB//trfyDsEkuoZA/phNZSuGo1LRAUkMjgdxMALiHprivZkyzdEniS9WQeKkEidYRnTp+WEHyW8lm61ZKspU2UnbUAWPR6A8CUAyl96Q1Law1QljFNTGleQILpJmVBSdmt3QcAAkd7phcuS4bX6mRXV1aFmSTbS/aXIIMMI5M06TQncBqp1yWKh6H/1OpRY9p0MjRDh2FLcOMWwpzBSyzlq/mJjGnQnJIA+9r4DD7+yc/Am9yDtaKijQdoPjNMchCGcoNgJQ1i1HJcMY4FoY8o7vRCzgnyHS8QxpRAOaQmNGlhPMjw3KP3495vfRPVvNMzbREo8j8xmIny1EHqBOhkrjKmRSCRUXHhIRGjGfNeNb1I9JPam1XK+kGlKqYnmp/qo6MiEeh0Y9Etcv/lhiKnFjbD2tIijr10VDSPbJDA46W+NE3tDQ/jlVKRJ1hguueaPaI3pkRAzU/cB7127G3T5lyfaiKtxGOwjM7bqjIgLJuO+hpTo6vsmYtsgJPt+KWgtC950SxR0cIacMptEJhqAKs668tZnr1tmep3bz9sNdwuX3ofr1Nm3FaqVaytruLZ554Trfcb3/RG1BpVyQYm+K9XK+LAf+LxH+HMyZOo+J5oTu/+znfw7ne+AxNj43joew9ieWVNbr42e7wcYHqp5qchMH1VTRHDnf0pIzAEpsNLZDgCr/AI/MG/+7dlXlHLtXRXJ0kvC9KajXrtFQtIXiWBJYGslJ4JdLIM3W5H4qaYsXn+/IK0Ob3++utFQ+kxDsm4fW0ZXst7CnrLE7gNIOezgaNRUixhCuPJWCkTLWXNS6InFdZUwa646G0wuNmmBbRECWTjCHwEquY5VtfWpBRaq1W1hF6poFJlJyqWT1MTgM92mo4wpzQS0QFN973X6aDmFah4GRCtohkWKJKWlOEJpp1wlL2gsBa5aE7uxEd/7Tcwtvd6dL2KGnl8X0G71riFxUriFJWggjSmfIG2Jxfd1hoaFZbZGVpaReFXkAizCfjIpBVqHW1U03W89NSj+Itv/BHqHtumVpGnBIoxCidF4aZIi1R0pJnri+mpmwWIigpSUAdcQZxn6MRtpe/4j/FMpgsWw/WbY+OY3rYDI+MTCGsNiayK0wTnl+fQautYhoEnprG1lRWsLi1jeXlZ8j6rlZqATEdi4GkSyqTkz/ND9vTOuz6Lffuu3GVhAAAgAElEQVQNY8qxlg7w7IbFRgf8XZxPygSXgGb5o7GVxpQMMNl9gjwF29SA5sI2smMV2XE1Nhlds0gSyF6z9S6BtNPTedpGEHY9App5DJ4nVYOozZQFvb5lOzZJite7/K0MtMajKUuueanmutyENZUMV1sOL+mxeWPD57OUmcMczxx5GuFHP3gEC3PnMDE6hgP33ou3/dIvo9lo4tD9D6gWWKogGx+SxVoy34nC2Uhj7HEK+KbkRBpQmJu4kka2vNayK38ITF/hL/Hh6n6hIzAEpr/Q4R9u/Gocga//0R/2GCaZMCSsXvNEL4zPsc54hQLUEXJCttFLXJY6R052ZFHJ5DB2amlxETfedKOUyAm+UmocDSvL92ibUm3BqWBCe5VbxovMFC0y+h7+6wNT/i3TvkO3unX4KzC1+98zahgWzW5DGgfEcW+ddOjTQEVgStDL/arWa6gacKqdbzT1UVqSilOeYLCA22lJ608fCbLOEpoBgWnbtGLN4QQNAaarsYv62DZ88KOfwOxNb0bHa4Csr+O5Eo3EuCUykhqdxBxKoFFrSMm62+4gDAhwUsRphsINkLsBYjYFYI4mgamTiKa06XRx+vkf48//5I8RFgz8T+DmeqOh/C9AO1TiuD3GlHKDduoiyrkmBcrS5cfAKfkpwIS42cPo+BgmZ7ahPjqOoFKTdTJKikY4yh4IRGh86nRaWDp/XqKiGLA/NjqKepXAVBlYlqIdMr5OoDcAvos777oT+/Zdg5Tg0AC4VwaYOgLQpcCuobSyfV5/CjgjkbRYE5HttMRoK98P5Zpi1q8Fvbz5abVb8pxqhXMxAPZa4ibaGELVrgStpuGDlZ5Iq18CZP1sWRGmNVptBq6tKdBE9JpkAb0p5E1ZkTPDlOCbG4zxg+8/jHOnT2JyfAIH7zuAt//yWzHSGMHB+w9ifb1lbuQ2frPx82F1uhZU2pxgm0jAY+vpws3ntlzyvwCYlkCtweryY2h+uhpnldfWMQ2B6WvrfA+P9ucwAmRMpTzPsrC0wNQJVIPs+0HfUiI3y3G3pJVkqec3J2ZqNJltyol1cWEBi0vaMvTmm29GvV4T4CX6RtPlx7rmtTf8hR18dHv90ilZUmE8ZZuW7bTtEZWR0t70Vh5Q3veyC5ogQM0xLDkzNJ2gl0wvdbO1akUneUZBVasSF6UsLLtTuVLClZaP1piVxsjWltEMHNQIBqJVNIICaWdNXfs8Dq+O1AmxFjuoNKdwxwc/ip+cjfDw0ydwfmFBtuMFvuwLj3F6egbXXXudSAXWV1Zw6sQJYYk//OEP4pfe9iZ0E/aqZ+yWK2YkgnimALAVaqXoYCwscO7os/jzb/wxEK2jni8xsEo89mnBPu7MK60idStSum9ndOUD7awA+TZRuRqwbyLixXBlZRAcm/HJSWzbsUsYUy+oSAtT3pgsnlsQ6peSBAJ9mnDOn5+TcP1OZ12bADRqaDaqwqhSqpEVbKYayHkgcU5gunff3r7GdDPGVBg87e614VHSlA6Cu9CryI0XzylZfYJIjSrTaDHJkGVXKdMWl8dNAPfww4/I9c3YND5EOuK60nSC77E3Rjt37sBNN92MWq0mNy/mzsnc5JmWntQHN5qyHwzqp6FJYLIp29sjGtx37WZVYkx7kVea2MBjImPqOcpAF1mMxx55GPNnTgtTffCAAlPe7Nx/4H60W+2eYXBwDAdbj2qDCwXaTFawpkjLospNqskm3uxri8atfopB/5wNgenP4Ut+uImf6QgMgenPdHiHK38tjsDvf50aUy1BDpbqrJ7UtgO14JR/E5j245a0pEpAy0laS+Y5xqlle+ghAVy7du2C47Msa+ZqKcf2sxmVnTWddEolTOmJ3mNMzQROk5B0BSJAsNEzxghjmBkxalmzj8k91S33WV7LmpI57TGm1YowXGTSGBclpfw8E9BKUELsKeH6lAlwn5Mu3K4ypgESFJ01NAIAMRlOjUEqvKoA0/UYCBpjeNcdH8Lzix5++OJ5rK23UKs3hIWkgYlyhFq1hhuvv07ao442G1hcOI9zZ8/gfR94L/bftF8APrEMh4mpCATK9dBHSBd81hHG9vSR5/DN//BHiNaX0fTaCD1mk1YQZyHivIbUrSPzGojcKlpZgVaSopXG6OYpCHvJ2LqOL5pFAmz+VNVFLgzh+MSEdH2qNUY4WIiTTG5KuqtrkmNKba1tvtBqr6PdWsfZsyfhuzmqIRMLuI0EVea/+jW4DoEp3wd85rN34pp9e5UxFU3pJqX8iwLTklte0V5f35l7EuF18sRxbUoQRfB8F0tLS/1Cu0MpSCzXwI033oipqSn8+EePS2tdGvmok7WfFQLabqcrEWkPHHoATzz5JN7yljdj967dWDg/rzdzJjJKQvol3lblETt27cb0zIyUw3kepZRPGYeVmAyU8pVV1c+MtX3ZzxMlAcKYMt3AoTGP1+lGYMpSPq+vA/ceEKCtLXw3PkRbbTJvuT2OBa9/fuapy7Y3rn2trK1ybHKjYLTWwlJb8G2ObQhMX4uzztV1zENgenWdz+HRXAEj8H/83v8ljB3ZE2aNMlxe+qObMrl0YxIjlJb2bRkvjhIxsfB5C0aFbaUJptMVjR3L+QSmNEaxNFura1anjYKyJX27TjsRWqez4CA4wlQS9NIcw22pftSTiZUsF7WcZHBYFuc6lP0iqDL6N8sCGz0sj415oQSbLN2urq5hbW1VgCZL97JO6mHN8XD9lZA5rwEcyglSAlMFa0hj+HEbI6GDgsakzipqTo4a53thmHIUXgUIalhuJ/CqDdzxoY9i8vq3ouNPCtMYVmqI2QaUbn8ylXBRCQMBwNUwwOrKEsLAxdHjRxDlMfZfd60AGAJ+7jO7dvnclW5HSvZj9SpWFs7hT/7Dv5duP3HcFfc+3JpoSNuRj/XYg1Mdx1I7QYdMKQ82cOXmIXdU15pSwJpT15ui2agjjhRsCzByXYn+InGuIfiOGHNCJ0NKiQRvJ1xeO8pmh6GPkWYNlaDAWDPASMNDlrSxsjyPdH0FlYLSigj1RhWf+PVP4ObX3YxO1FHdLRMBHKZAsFStGaoqO9Gbk42PfhvPQdYx6iQYH5vEM888gyee+DG2bZsR499jj/0ATz31E7mWGs26XL+89m+55Ra86Y1vwBM/ehy3334b3v72t8t1x45bNAfywc8AQdvBg4dw6OBB7L92v7Th/Tpv+lBgbX1dqghsz8vj4eet0RjBpz79KbzhjW+UBgY0C+ptk96gXc6Di4uWmddjQS49RRp3MdKoSsenlw4/j6nxSfzoscfwjre+TfTKP3j0B9JEQ9oHbz6EfRBsxttKe/j52+pRBqrlG4KexnQTYHrggYOXc7jDZYcjcEWNwBCYXlGnY7gzV8MIsPNTvVYXY4qWUlX3JyDV6D/JLLIrEYGf5CjmuRgo6BQns0RgR1BBsMSJXYFIRRz6Tz75JGrVKnbs3CHrZbmXAG90dEQAASc5bovbtg9tHWrD8GkKYZi4Mko0KonkgMDMho3TrGK0q1a7SKCgDJ8pIJr2k+IvkuUpKaAkIJH1cP007EhoPXLZ/wqNUKJ/1ZgqLd+rzlR7ozvwCASiNUw0KvAJ4lqrCLJYyuoEpszuLLwQCTysxRncSg1veMsvYWzvrahO7YHnVwGXbvscjldBktHE5ctxUv4wPjaC5557BqdOnsDTzz2FoBbg/e9/n2yf4IiAfXV5RZgoHgcd13zv6ZMn8dhjj6FWa6Cd+UgKGs8CRAzSpws/drC41sXhl05idGIKlTpTFWKst1uSKcqoKjKjPMY0jlCrhgJ6xsdGsbq6gnqjITcxZ+fmhcEdGR1DWAlQr3horbfQ7sSIksIcT6A3AUkHyBi+38XsVB3X7J5BNSjQnnsJWD+PhCA/8PGxj38Ut95+q3bcIuAiq+f6PWBKEKzsm7UTbQJNN2MbCfoyB416U3rFP/Twg9i+fZtc58eOHZNr+aGHHpRrYe/e3RJ9Rsb0TW98PQ4//6z8/p73vEc+I9KWl53PXE/Ye17/hw49IAB3x/YdmJ6Zxn/+9l8KyGXCw+TklFxTJ06exOkzZwRgf/JTbL16m6yHpX/NsWWk2uV+s2g+MHFpnvFmhc0UYlQCF/fe/dd46fAL2Lt7D554/HExPxEkPvzgw3LjyG1u9RBQb7Tf0q3NZLmKcawsoTBgs1xx6b13C3OaQeEYGx/DfYeGwPRyz/hw+StnBIbA9Mo5F8M9uUpG4H/73/+lsKMEl3Nz53D27DllfHbt1g5IPsuLZIU05J7/keHh5M0cTf5NsMlJXV6XEHbN4tSyXyQgkDmhLFmS5ePERjDK9zBHlIaRlZVlYTEtU8X3a26pGrHI4vLBkif3haCX4FNjqrrCpEq8kDjHOcGb/TWTq2X5NLSezmtlfzX/VKOvqINcX1tDWK0IYI6SWHSI9UZd51GW9GnYIksZE1RHcLMEQdbGrpkJjNWqCNIINWSoOEQYqZb7XQ9J4SBzA6xHCQo/QNerwWuOY35xBaPjM3jXez+E0YlZfOvbd+OJnzwtzBnble7ZuwtHjhyWsaLbfW1tRaOrKhXMTs8gihK86Y1vxi233o577j2AQw88hCQp8IY3vgWz27ZjabWFNmpYiwt4HN9GHdt37cbE9CxOn5vDequrTG3uIk0yZDYFwNPYrJnpSQGlSwtzePaZp+X3VmsNI6MjwoAvLi2j3ekq4ycGoAytdowkY1xBFVkRgB4gPlhergYZ0mgVcfs8GhVgdnoEU0GEptvSRIeog3e/59245dZb/n/23itMjvu+FjxV1VXVuacnR8wAGOQMEBQzmMSr4Gt/175yuP52X/y+j/uy+3K967CSZcmWbF2Ll7IsS1S0KEqkJCowJzCAETnNDCaHzrmqu/c7v3/VTGMIUKQuJYFktwRiMNPTXf2v6q5T53cCTJuPqct26wHLMwopl75cc6z63N8NMCVfGMDExAR++egvsGFkREbzvLAhW/7UU0+JLjoUsrG8vIxt27fh0P59+MlDD0rLEvcJzX087niMtBr5eHHHY3LXrl3o7evF9773HYRjYXzy935PLv6oRyVIferpZzA9PYNPfOKT2Dw+Lhc9Xd3d8l4TLedVgOlqqsRbXq7qaOUFG6tgA2wdo/624eKnD/8IM5MT2L1zJ958/Q0c2n9A3FjUmBJ4+6UU6x/yaiYmdT8/AsvTcXtZrqoUwssiXieh8B9v1YzoPU5HRwKPPtlufvqAnE4+lC+jDUw/lLu9/aJ/kyvwmc/9vbTHUA+6srKM558/igMHDwjrI2H5QXtVW8aec47vCT5Vz7lqH/JzN/34KIITnqRUDqpy0jOKx2dd1MBSGUEEwFJX58VT+UYQAY3srBeXOl32dRVP5dJkU5K6U56MyVz5AEEF9qv7k51V1aUEqGs5pzxxElSv1aJSK6uML/U6K5oaYtzhttItT62qaoqCjKrFOc4JNxnWZh1BunnKGfQkIuDwn4yp3XAQMQn2FAurmxYqTh0wGcMEVOpNNJhXqht448QZNPUgbrrtHvT0j+Dnv3wKr75xHOFoDMVyWWWoujV093RhYX5WRumUEpCtpiGKXed33vVRHDh4PZ574SU89exLWFjOYOv2vTh0+COouk1kaxqapg07bCFbyKK3n0D4FmE9F+YXEA5GUS7VMHluCufPXkQxVxTzVzgWwfDQALo6O/D6qy/j4Qd/gEg4KJIKXiBIrJEAfVvuz/rQfKGGWEcPOjr7oJsRlCpMedDkooNK0UatgKDpQq8zBzaDaMjAQALoj6vYplKlhOuuO4TRsVFJkrKDIZhWUHJTDYMVsZ7c4ddkTE3dRrOh4eLEBL7xjW8II0gNLDXGvb298tp4MUKQyQs1Rp3defuteOKxX8r4nwCTFwnxWAzFUmnNgc9+esvElvEt2L1ntwThf+3rX5OLmltuvdVjZgMy1v/Zz36OpeVl/MVf/AX27tsvF1kc76sLqrW81ncKFuVd5CUmMFg/YDTFZObWynjoBw9gbvoSrjt4EMdffwP79+5Fw23gFz//hbxvrsaYro3k5ZLMkxeo96s/0l+VSawCUz/2zTMbtjZjtegT1GP7laRtYPqb/HxvP/ZvfgXawPQ3v8btZ/iQrQAZU46ryUiSuXzppZeEFeIfGeV74JAmCRmPe8YQAg3/Jpmgkn2qTFCKhfGcDi39SwRUfue9n47jA0meJH2Nqd+C5JEu3jheaRj5cHyexcVFYV39IHCybWSbVKwTEI4wkkhlRCrg2hCwSv2pjO1bQLF6HUwloCbVUC5pL+OSBJCvBpDvrQb0K9CrNRwENQdhrQm74UIvF6Azw1Rn5BTJqToafvxT3YDGP4xmClgoGzZeePM05rJlNMJJxvOjVqeb2kE0HIQjr4k99XWUKw7C0QjVhCrAHhqCti2ASg8AZtiGQ50nQ/uNGHoHd2LLtuswMLQFIyO9GBnuw8hgF04cP4W5uWls374Flmni/MQEjp84jXMXLqFQYcYpHfKGSBYiYQtdyQQ6ExEUsyt45slfoukS+CgHOLWf3OPMVWW2KWOf6tSuahYGh8dQqtYRDCfgNjR5DVx/MnkNGsbgwKkUBESN9WroDJeEieY+271rJ7ZuGRdQTzZXD5gCTg2L0goWCqjsTW6HKsTyWLrLANRasP0asKLhntmqdUzPzOBb3/02iuWilANkczl0JjskJcAyDGRXUijnC7jxhhuw97oDeOiJn+HsGyeRDEVRyuRkhfh+qaAON6DBNZoIRsMYGh7E9q1bsXlsI6YvzqPu8CKOEwKO6gPC7PPCiqz97t27EY/HZaROUEyAyikFX/eVbn4j1RV/yBxYYehVagQrYRmq/9X77sX8zDSO3HILJi+el4sMZpr+7Gc/UwUHXs2wD0Qv+/tKwHJdUUDrtrxdwL7/Pl2/7TQ/tTWmH7KTzgfs5baB6Qdsh7Zfzu9+Bf7m7z6NoB1crSI9cfIkuru60dfXKxpGNfZWIzrqDtVYXwWC+99fC+Wvyc/UyFGxJmvjcl20j75mzY/58dkTn5VUCQFqhK+anRpiGOHzqy5u5fznuDUWi4oRhc9HtolaVJ9RVdvmaUy9bfErUAmG/cQBv/5UoKnIAHTRQwq4lspJusf5vGq+ugZMVY4pganVqCKsNxFs1mFUizCcsrjgdYPVnwTBKgFV94CpTo2naaNoWDj6+ilMp0tohjsk7L7e1GDRgFYpQ2u4YpIZGRnD0MiYXCSsLC+IPnLm0ozaNwZD2mtokkml9s+IIBjrx8jGA+gZ2AK3EUQun0IyGcPgYD8K+Qxr7bFhZEiA0GOPPyFAlPrWhmaKJrSh0blOwWIVqNcQC9sIGg2cevNVAdxgOD9lGA5NTpoas3sGJTRteaz+wVFE4p2YW0xLTBX3K48fAlPqHwOaC6eSl8rS8UELvTEaahqi8d2zaye2bdsKja5wSa4KADSzBWwZ6xumKdpOg8B0NZN0DZz67iGVQ+o58j1DUYD5r5Sb1B2cOHkCpSqZ/Ibkpwozz2YlPj75XdfF4MCgRFexCpZgtV6pgUvgOfhQ5zpZATQMgNW81OPGQhF0d3ahgYAAaVXSoPJ7efOnAP5onn+T+Sdg5T7+dYApjwOunS69sw0x6bF166v3/U8szs3i5htuwNLiPJLxGGLRCB79xS/huI3VStL1wHT1k+kK4PSqY/63Aa1qP7z1xlF+W2P6uz8PtLfg11+BNjD99deu/ZvtFbjiCnz2Hz4vTBZZRYK6qakpYUZHNoyIIYMGGD9n1D+h8gTrg07lBKYrWGk/V0PwvV77VW0ZjULiOFeOajFVezmM/IJAx7/5Oao80RIKBixbcZqsEK3VkM1mRXbQ1dWtTFmOMuv4bKjSuyog6YNncdh7rnw+DtkrbrtktbJIiYYjDs75M3a5w9PKElxrLGTi90RoKgBbVYi6Ah7ZTx8hMG040FuAKT07ZEzpKKc7XYCpq0ETYBpEUbdx9I2TmE4XhTGt65awj2QCm64DU9fETf+RG25CoqMbP/3pj5GMh1DIF7G0sKQaocjwEr5ZAdQNHSXHgB7swsathzA4shNV10KukJP0AWJt6ih7e7vk36+99io6u7pRKFVRb2gI2BEFUMVJz8LSMoxGDdGgKVFYp954BcFAE0ErIOH5AdMQoxaZt3ypjEKpgt7+YQRDcURjndCsEC7NLqLeNBCORFEsliQuygo0EQ/bTFWFFdDQF60irKUFiNZdRzGmW7d4FwS8YGAVakAAsGFZYOC9aIM9tpT7ca3etsWR70OhFnAqZiWHNbAE47rQ4TW3BumZlYxdVzHrBtu3amiSaeex0jRkn1RLJdgBSj0a0o5FYFr3dJXEhGYDsJsGAkwRCJqoeVWzfqKFbxBS8hRXHVfcBqcG13Flu1Rm7Ftvb8eYEqRTOiNENn+V78daFV/9yr2SY3rLTTdBxvw6wxcMPP3UU3AlUkGxz+uBaSv4bGVCVd7w1WMDrvYz/wJ0/atqa0zbJ6b3+wq0gen7fQ+2t/+aW4HPf/ELHsPZlODsmZkZZDNZMUBRJ0cto2J81lqWFOjj2FWZodZYUAUeVSSU1+DknZj5OwSlEoLv6UBVpqhiV3lS9U96rSdC0X+algBXNZZ3hSUla0oQkUqlBED7jTs0Uyl3MzMw1WifzCLBhTj3GWruOqv5jTLml5xS9tWrsPowHdIEMK4jEgV/Owld1kb7MjOFTta0VkREa8LiKL9SgF4rCbMYCGjQjGbLKD+wCkwLRgAlw8QLb57FrDfKr8GQUX44GEQhl5WRcrXm4vD1N2Js81Y8/NAP0dMRQjadxfzcIsyAjVg8Lm52gfAc7TcCKNct9Axtx8DQVjh1G4Uas1QNGftzTfr6+2S0vLC4JG5uaATploBTNknxcU2TwfNpaG4VibAtrVbHX3kRmluB1qgJoCTTrnSRTVVvSmbbDMIKRaHprEs1RG+azuYRjSeE0ZPKzKaDeMiEobmwAxqGk0DCUqN87tPdO3dgfHyzxGWxEYuSAd2wRKsrjKmwkGR1KQ1YO55ajTXrY6L8cb6w4R4YpXSDoJTAliN0VYlqCFbzjzUy9cw9ZRWWW3NgeoC4qTXB/AYHTbhycaZBb2iw+Keuw2hoKDUd1D0trESkKQSoWqL4fvLi17hNfi5vnccQEe67BKYat8d1VO4sCysadTiVEr5y75exMDuDu+64HXYggGI+C6dWxdHnj4qZ7FcBU/+9uPqe/DVH+eo9/9YXlUi0NabX3EmhvUHvagXawPRdLVf7zu0V+NUrwBxTf0TOEzOBHhnJzeObJbuTbmvJ7/Q0ozyZE7RJy4znmOfv80ajkB9av2aQUCBWwK0Yhi7v3FZb6JuV1AhfKhl9Vka6uMnKKQ0rgQuNKQTMjC26cOGCOKSHhoaFTeXP+RwEFhztS9C+F+ZP1zOBB0emAk5qiiUmsGWmo8BpSRbw9KhkykAGVZ1UxUxVJ5Pox1Ap532YLGDDgclQ9loRAbcCQyNAVl4duvLR1KG51JhypK+hzGB208ILx89haqWAmh1HramjwmQBriX1li41mjFs37kHO3btwfe++y0M9sWxvLiCbDoP22T9JYF2DToD9sNhlF0NjhZEZ99m9PRtRFOPIFVU+amMgXLqLgYGB+XvpVRKtJtcX9Gy0pHfUEAsYLDCNC+5qLGQhaDWwMvPPQm9XkU0ZIsOVvXCE9QyZ5T0pYGq1KUGkEh2I2BH4TYNNLSAAEyCf5POsXpNNKb1Wgm2aWDrcAS9saa8Zl6AbBwbxV4aiCIRhCIRuMJqK8ZU2FOJJVMXGz7b5zPjrY5xlSal1MQKqPLYg9fe1JQEhlKp6B2TvpRDMZmUddhBZYIr1RyAa8JNr1Zkn5sc3+tAlXFhdlA0tE7VRcSKwHA11CuOJAzUeeHiBeJLKL2w9YbIRXicU07B1xKV+C1qoCkzuQpj+jbNSmyr4rFJtlXnc2hAtVzCv/7PL4vG9OP33INkIibJEwtzszj+5nFh8f1yqqt9UqwBUw8sv81ovzUuav3j8QLG01V4+m41Neno6MAvHn/sV39Qte/RXoFrdAXawPQa3THtzXr/rsAXvvTPsvEqO7SOdJrANIexsTFx5YfCIdG/0SijxpGGMrFwDO41NVEHKuyijPJVg5QwT6y35EjRc8FzLKpimjwNp8eY8nd4cpZmHNaV+tWLXl4pu+B5Hz4vwWgum5MTOs9sBJl8Po6oCShoiFIZpxUf84rrn8CYQIYAxs9rlQpVVpEGAshksrLNBAd1hw1EKhWAoJTNRwSywu7SZe8FzIvRq+nCcCrCllpuDaZTRsBlZI8DjSBMbyowRWBaV3+oMS2iDi0awWtnJzGxnEfnyBZYsQ68fvI0qmXWo3oFAQEb23bsxoGDH8H99/8benvDSC2nsLSwgmS8E8V8AZ3JJMa3bcb5iQuYXlhCKNqJWt3GxvE90Iwo8q6BcKIbZTZLBQzs2rtXvn7p5WOIxxMileA4XkbcOnNomd3Kms6aSBVMabVy8fpLL0hWK7WLQalq1VFmjJfO+lauu2KZyZxGEqwqjQgwlXxWAdwaTKMpjCnH+ahXEbYD2DKSQDLCi5E6qpUyNgwPY//+fejt7kY4GhXQR3AqIfsSSUQjnq3KFyQgXukrRWvsMal+1qavdVYAlQC3AcsOCGAt5PKolsoC5rifRQMtFyfUNXPfKX2qQ8MdjYCMSAsEECKz66iLoAqPVTuIcqOJco1pCVFBuBK7Rdc73zO8Qmk2lVymzjXW5YKPx9/S4qIA1e7ubnmfGZQG1NdkLa2fLFePi1Ldvf5FkwRqNeoolwr413u/jKX5Wdx5++0Y37QRpUJO8kxPnTgp+01Y07e5vVfA1GdMVXmGunzg+5Y5pr984vH37wdoe8s/9CvQBqYf+kOgvQDv9QqQMeUJguCSJ06ypfzDzu9QKCxxURxtU8PJEyNZSSybgVYAACAASURBVIIP5jEKeKLhxjvpMmScJx0ZmzcYOu54I3eO1RlhQ6BH0wrBhdK2iblJmDeCIX6HrJb6uf/Y5WrV+3dAGpqYuTo7MwOOAfkr1JmSuZPtCioWkYyWWI48IM1HZm0kt18AkmnK15WqaqliRiWZODJcHNnK83vMMIGpMMAE3V7qABkvkT6yRYqgtO7IH8WYlmVMrQsoZRWox5iK+YlaU455q9DCNk5OzKGoBfGxT/1v2L7vIP7jwYfxjfu/IUDLYn6nbkom6c233Yl7v/JljIx1Y3ZqBqmlNCJWCIVcDnfdfgR/9mefwsuvvITvP/hDlKp014exaXwXKo6BdEWHZkdRdR2EojHs3LsP+WIRx155VRzvKvrLgEaakDpJAXsuGgSnIldwkYgEcf7USTEuCeAS4E4G00CThqKmivQK2QExrdkc5wfYNBVAwApJUL4Yy3QCUxdBD6BGQxbGhmJIRCinULrO3p5u7Ny+Hf39vTAtW4BuwLQRsENihNIEfFrQxaQVUEH8AkwVG+lHIPngx49S4h2dZlWMTpQJFDNZVIslGGwL03SEKIUolQRE8kKGTLRoqW1GewE2G7YqVZTmF7A8OysXELHubvRs2IBmNIoc30MBW8xk1MQWs1l0JBJygZdJZxCJRgR8MjqN28hM34WFBTm2ent61EUVj5mmF/y67s3+dhpTsqy8aJLqWIJw15Gx/X33fhnppUXcdMNHxACVz6bx8EM/wvzsnBizfFf+b5oxXYufWpMp8H3YkexoA9P3+kO9/Xi/1RVoA9Pf6nK3n+zDsAJfuvfLqywiGZwcgV82h56eHukIpymDukwCVHZs8+YbpWiSYu4jgY3Sb7pysiVDSrCp7seRMA1EOkkdD3h6geCrkVKQkH4FSr3gezGgEBCSXVKSAolG0nUUCkXJMWXUDkPQ2XOeTHbItsm2NBoSkE62luwmx/7UEFYrVWGpBCR70T0+KywygEZDufzrBEkqeF+xadQgmgqwiBGK7VgEdJrE8rBOU0CpU4VRKUJ3CXZqAkyJUdYYU3+Ur8PRqqjpDTE+zWYrcOwORLt6cXZiSgAet48FBsupLEZGN+G22+/GP9/7T+gfSaKQzaNWdASY1quKdRwbGyLswtTMLGIdnYjEupHNVbG4UkTD7kDTjECnyU10oDYqlDpYQRnlcn25bwm0CMqvP3wddu/ZiWwuhddfewVvvHoMQUNDPp1CPBIWneXBQ9ehu6cfzzz3As5NTiEYigmQb9SKEj1GENnUbdQ1E5YdBVlvgjwypoZWR8jSJAg+EQ1jeCCMsFUT6QXTCNguxbiooaFBxBMdyqSjB0RfKn8HTGFMhYVe1WmqiyT/375hz9c6r+qXzQYMS0e96iCfTqPCWs56E6am4ZUXX8LpkyflmN2ydStGRkbA9q+AZSLeEUdCM5C6MIlzL76M3PwCbMas6Ro6hoeQ2DiGYsBE0TDRtIMIxTtQd8gsU6+rLup4Y8wac1L9CcXs7Kx8rTJUbUly4J8r3eQxrmI8YkIE3z8iO+F70akhn0njvnv/BfnUCg4dPID/dPfdWF6cx9f+7asyFSDY/22N8ldzi1elAGuj/HbA/ofhTPPBfY1tYPrB3bftV/Y7WoF/u/9rwiBKNJPrYnFpSTJCyeBwTEpwp5goldtIxocgJpfJyQmVYfSsHBVDR0PVfFInKA02Eq6vxvsS88Qxr/d1K7PF+5Gl5QmcN477y+WKaD8JaEV/52WqEiSn0imkVlKiT2NsFMEkQSpvBJg88fP3CAoIVOWETX2jZ3DJZLOoSHg9RKKwCgN0rBqkBABIxSNP8o6wx2KCYm0rwXJAufrJThnMMuV4ul5GoJKXcb7F9h22lqsyeTW8FEc/q0odlNkMJUH+Oiqc3FpRZGsNXJxfRs0MItHbj9mlFEJWGL2dvRgdGMaDP/gRYsku1MjyWgEEUEcus4zORBhutYCejiiS8TA4qWakE1uACPgLeidqVgeaVgiZWhML+Soc3UakoxtNGp+aQIjsZ6WCjlAI1+/fj7vuuRVnJ47jmWeexZsnTkrFqGWHYAWZDws5Bpj9uby0pNq2ZPwPVGoEPIqFlRs1j550gwUGBERkoOPxKBKJuDxOT0xDZ0SVGaRSaWzavBk9PX0Y3zyORLJTmGxhSj0mnX/ze5QliGbZM7jx93kMkimVEb8SA3saT7U53CuUcOrUd6aWUUqnYGlN6PUaHvyP/8D582eFgR8cHsLQyAgGR4bRNTiAYEdSgGluagbnXzqGzMwsIqYJhzb3SATx0VEEe/tQpmPftBGMxxGNhCVSTOQt/B+PF69Ygsc8j1UWHNCMNzw87B3DZPmv4BLymtCujEvV76yO8jUgErSlRvX+f/8aSvmcGMr+y+//Pk4efwPfuv9+eW9I9e2v+Nx5q4nM261+xe+qjnctfP9qD6kyhqlrXYtfSyY78dhT7ean39HHf/tp34MVaAPT92AR2w/RXoHWFfjSl78kAJBaTTKcNBZdvHABW7ZsEXayyrYjjtrFGa0LkFA94XUBhAQdoRBbeZSZg8CR7KliO5WRhBWOdNFLa5SAOzW+J2il5o7/5n0FCLuuis+pqd50hskrqUFdtpMnSoJYgsTevj5hSzn+Jaj15QiMjVIaTaWf40mb7C5fDx+fj+UztMJS6QQ07GRnjSb1gwqkixGLwNwbQ8saqJL21RxX4pKmUwGH1gJMyzkEagUECMgErOlq3C3uKdZEOtDqDkoELGynYnRUlSxeBG4wKsBxJptHrtZAgLFLoRgG+waxOD2HiYuTEpcUsi2sLM0jErSwMDOJ8bFhhAJANGggahuwA00xGXHbuK0lPQKXLUxOA0u5CrKVBsoNHdW6gVA0IfpPvl4Z4Fcq2L51HH/+v/85zk6cw6OPP44LFydVFik1ntCF/aThjMyoVLgyn5R4jxcmkrDAYHxNwuqVTEMTIx0TDgjkqQdmDShZ+Xg8BlurItAsy9qWK1Xs3bcPPd296O3tRzQW89qe6CTzm4XIuFNH4beH+XFR7JknCFQxYf4I3zcf8d8BUyUJcP8U0imUs2nYBIyM+mrWMTl5EXNzcyjVqjCDNgaGBtE9NIRmKIRQvSl/akspLExNoZhNQw+FUKjXsVguw4glEOnuk1SCulyWMJlBXdD5TWRk6Ple4Pc40l9JpeQYHd2wQSYUcvFzlbiot9OYqvXnszIxF3KMnD19Et/8+r+jVi5hy6ZN+NQf/SEe+uEP8MqxlxEk40zpisfkvuVTsSViyy+jWEvf8pI4Vssm1L9lna8CqkUSIRcYXpqHh7B5HLQ1pu1z0vt5BdrA9P2899rbfk2uwGf+/jOi0yMoJevIEfmxV17BoUOHRB/HExed+gSuZCipgyuXymo8Li7iQIsLniNW1Qi11rikKkl55mL3vLqphp9VVpVmk0ZD6h4FCLLC1NOV0jXNbSAIIhgi4KDOlCCjp7tHtosnPRXI70guqTBO3ozSDzWX1ioan6h/tG15TL5ubr+fLiBWZqYNEJSyxUpj2L1qvFJjVBKAdOZ7mtlAALaMn/OwG1VYThFGKSsh+yahCYFcQ0eTxhrBiHU0G6w9dVBhXJBuotkMoMJvGUE4Zhj5ZgDPvH4cS8UKNm/fg2SiC5vGxvHcY09JzE+yJ4lNYyM4e+okujvimDh3Ct3xMDrCFox6DVHLQNgyxLBEoEXAUqPkkUwnQ59cHQ3NQtXVkSvV0DAsWOGIOPoN28L88iK6errwyd//Q7z86nGcvzBB7YLoRPOFMjTDxPiWrTJ65nGQTqWEcWX+qITuU2fMNRIHuWLGVLGCkkGoZAOuwxqbrkvnlcesA7jzzrswOjqGjmSnaEzpHldwy09D4L8ZxUWdq2LCuR/J0vKCSI4Hrz1pNXfTC3h3xFynsj6LmTRKuYxEVskFAxoSHyVGPkG31M8CjYCJphlEs1xFxAggxgumcgmlQh6VZhNF10WuWoNuhhCKJOT6I5/LI5/LSNatsLpSFKBeg+/M59+8uOPxyKY1vr8k3/dqOaZvkyHKuCj+nhifmk05Lk+fPIFvfv1rKBdy2LltG/7kU5/CF/7hc8hlMnIR8HaMqW9SutxJ7xULqEuzy+PdvCq3K0VC8TXzPaYYbwVMBcjqGsiYtpufrslTQ3uj3uEKtIHpO1yo9t3aK/BOV+Azf/e3cqKgy52ggX8zZJ8ny/7+/lU9qT/S4/cJEMmasRmKLKaATpqKNEYNcYxLZsQf2/nsKMGlIw5lAYMuazbLqJQrAiipa+3v7xPmlbICjtoJOghCeT8CVQLESDTqRe2wBtWV75N54/hYgu+9EWndVaytkhbQiKSpaCNvSip6RA+oEpRL/JDFukvf/KPG+ApQkQlSTVCEFpcVDTQcBHSypRUY1QK0UhpGpQCLWlQCU4IqYW55Ql5jTBk6RRayXqchJwBXt1HWbOTqBh5/5XVUEMDQpq2IhuPYsWUn3nzldSwuzKJvsBP79uzCudMnMdTXjaWZS8gszqM/GYPuVhDSgZgE4jdgNBuwLAN1q4Fqg6avAAxC5hrgEHkZFhyNP7eEEUxVyig1GxjdOo6bbrwdTzz6PCamphGKRGGYQaQyWYRCUezasxf9fQOoVasCTNmWVCzmUSzkBeBRekHAxQ56ywzIPl5ZXoJtqWNDzG8eSOHfNZF4NGUfWLaNT3zyk9i8aRzRWBy1mou6OOqVVECBGlagygIrQEoA6eXpktWXggRh7tbKHGT8L8BWsddcfRqBCrkMTJESs6GLDVAGXGaAkvW3VaNVzeVlhQmLjDvNUYyLCjCRoIJ0qYAaUyNgwDJsdEQSiJphNN0Gik4RtbqKJOON+k+fyeX3fBaVxyL1xDzGVJ7v1eKi3m7wrtIspCegwRIDA6dOvIlv3/8NFLMZHNy/D7/3iU/g03/71/JzjvLJlF8xXNRL6VAgWv7r/X/t+X1wuarhvVq1k/dBxAsVX//rfzZx3yc7k+3mp3f6Yd2+3zW5Am1gek3ulvZGvZ9X4L//5f8tIJDjdgJOjhg5buS4nOyojNCDQYQjEW/8zmgnCzOz8yjLKF8XppWjWv4eH4ff4+Mkk0kBk8JaSq2oIQBSGpi8kStjmmZmptHX1yfLyO9zNE+NKaOcqEcLhmyJboqEI6ujQD6XnNzpKKeD2nHEFEXGjt/r6uxCNBqTRAHRt1arq87tbDYj42ZqCcUpHjDB7xVKReimMmnx+wTd1KASABOcqpOxGkn6RhuyoKGgjmTIQNxowM0uwagVETLIztZhGKzRNOX5lJGKjukKKk5DwuiLxaq41xt6ENVAEEslB0++ehwudaY9A4iFEziw5yBef/kVLC7OomcggcOHDuDCuTPoSSaQXpjF9IVz2LJhCIG6AxtNWGggFrIRtky4tQrqIQ0lp4wwq2crLpoOtbh1hCNxNK0gFgoluKEwKqYBxzIxsnUr9u7cj1eeO4bZuUVUag4isQSmZ+cxunEzduzcJRpQglJGLrnSWlRDsZCTkbhBzaZhoFDIY252RvZbRzIhGZoEs9TI+seEMIS6CS1gy7FCYPrxj38CmzdvQaKjQxhTEq5SfSqjYF4gEFYCpq2YbOqgudYqEUJFkbU2LckIXHGsUm1K+QhH7KnUskQqOQ5H66awrATJwsSK/heS96o1NBiNACxKOSTSjHIVglcXLuUqIk9pQncBu2EgpBPEBuAGDRQdVZnrHy+S7KC6cVfZU59FVZ8jarrwq26rTLB3R+p3JYqNF05gO5eJF557Fg/8x3eh1V0c3L8f+/fuwb/9631StcppgQwVWrajtdhizUWvtsm/MOWmKTZcsaat2976++u3378o5OOo3GQy6U3Zx88cfe5Xvdz2z9srcM2uQBuYXrO7pr1h79cV+Md//Dt1omw2PUBKU1MdkUgU0WhEAIQal5qruksCrarDFibV1qTieVQ4uhieaBhim5I465WBisAhFo3DMumWV5pG+T1NE2BMJpaOfgJL3pff58lTC9AsobSoShtaFEaM+lP+juhIpeNetT2RHSUAYR6nMhytnQilRtTLXPVPvHxdfBwyfFPTl1CqlCQXlCfNcCSMzmSnnOxVtqcPTFU2pV9RWinnEdbrsOtllBan0ShkYBM/1b0MU43by/QCepIYt1RFpaFBt0JIpwuosdzIikCPdmC57OLZ195AtupieNMW0Zhu3bgFMxencObsKfSP9uL66w7i5PE3MdzXi/TSPCbPnsKWDcOwmg0EDSAeZLc9dZNqlF9s1NDQmwhbNkqFovTAU2YQjMRRcpsoQUcgkUQ9FEFJ09E/thHD/YM49txRiXky7TBC4ShOnD6LZFcPdu/Zi4GBQaRWVlDM50ViQP0oGVMG59eqZWHQa5UKjh07JsDv+usPyzpy7M41FxkFmXWN0oIAmprqsOc+uu3IEQwODiMcjiASjakgeG6zp/FVwfBsm1KB9erYUCNz/9gQ85NU5fLYUfIQpYFUWmhuRy6XRk2Ao4tQJChxYpJfKgYdFWXG49cKWALowXE0pSKeMQ68IJIGKAXQAlxHaX7SZI2rloGaF7Av1bEtxj9fYvJWc9GvB0z5GghMReRARtQycfS5Z8TQxXiug/v2Y9+e3W8Bpq3ygsuAqWfSugw0e3IIlTCwjkV9m0aoy4H35cYuyheefv7Z9+vHZ3u72ytA6cxVsjLai9NegfYK/For8JlP/z+KNaRjvc64pLKwUvFY3DMUKe2f71CXalECBLq4/WB+ajI9EwUZIQUwlWmKt2KxKDrVTRvHkYglVjWhqq3HzzOtC6OpclKVAUqyRE0DZpAjeHVC42MRdNCERcBBJpTPIyDVG90ThATNoLQZienCKwPgY5MlJRtLYELgISarAA1cIUxOT0lcFt3gHLvyNZMtdhgi7+liCXSlWtXbbv6b4+pAvSIa0+LiNGqZZQSpTaw3kM0VUHXqYmyJhEMol/LCKnJUP7OURm/PAP7gv/yxdMo/9vxLqNshvHTiFBazeYyMbUYsFEV/Vy+aVQenz5xGIGZj184dmJuZxshAH1KL85ifnkRXLIKIZWCgqxOJSAjFXAYFJh2wJMDUYUuofB2LCwuyHSGOjk0L1aaOeiCIhhUBgjGUGjpGNm9DIpnAm2++hprjSri9ZUcwNT2LoZFRbNu2XeQTKyspkVpwfTjOLxSyaNSrLU504OhzzyOXz+LIkdsE6nA9xYgmelMFLDkmZ7MTv/SB6dDgiLD0HPGrqCnFlqoYKDVibhKI+YUN3vFiWl5LGS9sKM+gBtqrxSXoJPtNqQiTG1LpFZQqRThOBcEgLxxUvSp5R16YMF6MxxBzT2HqaNbqwobaBLeuC5ePpzfhajR9KbDG9Fz+oZClrpuo8SLLG+MrN7qKdPI50fcKmIq+lFQ/F6ZRF43p888+jR8+8H1uOg7u2yfA9KtfuU9SJnzG9GrA9DKj02pzlrfuHgOt6NI15vTtPoD80b+UsHlNWLz4JDB98tmnf63PrvYvtVfgWliBNjC9FvZCexs+UCvwd//fXwqrJCdMCZLniZ/jRhW3JODTM/tIOD6ZKGrhxHDExidVE8qvxeQhJCVbbgguVf0jx/uLC4sYHRlDKKgkAT7w9EeSUgO5GkFDMKnGsWxOamhkbRmmbkogvtInKoe96Pc0NcKV5+W/aaxosked9/P0hl5NKYEPx/IEtL4hw2d0llaWUHWrGBwYlDIAal+lRlOarlQzENurFPNGSlQBDakQpTO/WUVleQal5XlhTAN6AOlMHrPzi+js6kZPd1JakzoTURQaBubSOczOLqDZNJDNV5BheHtTh2taKLkN6AyXL9cElMasMGpko4MBiVpquA66OhJi3qEDv1GroFEtI2KbYuYJmoY4s01dQ3csgqBlIJ/PYmZ2Gn0DvUj2dKHKdATdkvB9p2khEOpAta5jfPseaEETb5w9IU58AtOAFcSlmXls2LBRzE/d3T1YSa0gn8vBqVTh1CooFHKoN1QjEo8ZGtOmJicRDofEdc41DwVtFdHl6SjJmho6DXNq/1HycKswpkPCmFIHKZFbhHotwJQA0vV0i9x/PujzJRcqGYIyDzXaV9pW7kvm0QIEsCupJeTyGVkXJgecPHFSZCTRSAzDgyPo6eqV+1f1OgpaBZVcEVZTR0gLoCFZsyaazEQ1NDRNTcoZmPvLKlCnUsOZExdQLdVgB4NiFiOY91vU5H10GeBbhaq/1ihfZQATlPIYdUVjSmD6ox88IJKOA/v3Yd/uXQJMKbswWUMrVa9rkoJWxnQNMHvo099Wf5Tfsu2t4NS/gFz/ISmNbh7aFUmFR5wSmD5z9PkP1Gdq+8V8uFagDUw/XPu7/Wp/Cyvw93/3VyqGR3RvHpvhMRoKaF6ev0gmSXFDarTtO9oFbIrhSd38iCeCAYKQXC4n8U5iY/HYRkoBpN5UKkQ9x75shnoUdZLz9GjeedsHGWp0r4xVCtCumazUeNc3kLQaYHxDDAP9S/IcZNX8BIFKpYpUKoPR0VFhZrlNZFJtS4WkE3Bx6yQzcnUsqwtLGKhXEWxUUV6eQ2llAbbUkGpIZ4pYWsnAMG1s27oFTrWMTaMbkK+U8OqbJ4R5ZjZptQ6Mbt6KWLIbxWoV5y9OYGrqEsrFgjQt1WsO3AZQ11SQvKrgdBC2LYQJ9gIGero6kIhFpQs9n8sKa8ZsS+o7wyEb58+dQbWYx9bxMUlcIFTQzCAKTgPBjh407AgKDnDopltRqTo4d/686EsZxN7UA+LQ37J1G0bHNsq+vDQ5Ke56SjEK+Zw488mgdnQksLQ4D9etYWVlSQLzI5GwsIi82FGtWYzeMoTBFOknNbl1CAi+7Y67MDA4gmAoAssKimHJP7J8+QQxVYMmKq/pSdK4vLgy/0JLjHaeXMQ/RmhKkn3ecLGSXUGOLC8zZ00d0zOXcPr0GRndHzpwCN3JbkmDsEI2qvWKHJeRUBjTU9M4feo0unt6MDg0pN4/hiH6WB9s8mLm8Z8/Lhc4PGYJtFk7yu1gRJYQm5dFNa3pOP33x1vZ1Kt/IPDCkIx0o+7ApClMb+KJx3+Jnzz0QyRjERw+dBDbxrfg/q9/XSK+bK5BXbHD/jYrn9PleaStF4v+9vjbvX775LPiKrZ8xSivfTbI+xsaEskOPP1ce5T/W/iobz/Fb2gF2sD0N7Sw7Yf98K7AZz/7V6sg8LIKR/bc0yFMrso3a1CvKSAQ0l9O0KlMHQpECjvpmYTIjokRKWCKFpUj5NFNY6v3XQWu3qh1DYj6j+Uxpl60jH8S5O/xOf1mn9aTu5xEPe1b64lwvQKI/5aGJw9MS2OVjKJLmJ2Zw9DwsAr2j0XFPEWWleNXBUZVzI3S0nINeDKuQ3dKMJ0SCgvTKK8swSZg0k1k82XMzC/DCoZxYN9e5DJplS+qaUhnszAsG3v2H0ShUhMAa9oh1FxXjFyMY6pUiijmcmIYYlQT00YZ1SUYok6dri7jem5YsiOBocEBAYqzs9NSr0kgWKyV0dfbg0sXz2F5YQ7joyPo6+kWdrlJRhAGoj0DQDiGnNPA7oPXo1AoY2piSkbRGtu0YAhYJjAd27gRvb19mJyYEGBKTSnBDkfEqm5TFyaSxqJsNoXh4UEBrTTIEfSpqldVg6rkFsw95RgfApZuu+NuDAxtkAQAFhCIWYb7SnUeiAxADEosdmDagseKqz52VR3rS0vkuGwxG1ENLXW0BM2ZFPKlHJoBIGAH8C/3/gvOnT0ncpPD1x3GQN8AGo5qPRsY7kc0EsXc/Dx+8uOf4PiJE9iwYQMOHjyE7q4eYU/JjDKXkyCcgPvf//VrWJxfkKnBgQMHMDY2pkopTFNG2DQIUoLiv2fUe2Ct3OndAVOCTOqpHRndG1oDjz/2czzy44cw0NuFXTt2SJbp9779HaRXUojFonAdpb/2gen6sbw/fpeLPg+wXum91PrpeVXG1GdLV4Gran5KJDrw1HPPfHg/gNuv/H2/Am1g+r7fhe0XcK2twOc//7drTIZ/ZvS+w7HmWlqM52r22nRMk3WWKp6JbA1v4oj2R+qO0pjyJJzN5nD+3Dns2bdHHPT+mNUf5xMU8gTtg1N/VK74TcXi+CdQn8FV4fm+sWnNxexLAOiu9k+460/w/Def02dpxSgDyHZevDDpAVNWmdoCNsSZzxB6OrSpxxUW2MuNFJBaVcDULaO0NItKegVh6ihhYCWdx6W5RWH/brvtNuSzGWETHVaJhtmelMfhj9wIMxjCSy+/gjffPI49e/fi8OHDCIeCmJy4KGwkgWkqnRXdoorm0iV1gFpJJiikM1kxr3EfkM0k6CErzPsGrAA2bBjG+TOnMHXhLMaGBzDQ2yuxSHUafQI24n1D0CIJFOvA1r37kU5lMTs9K4H5VEm6dQ2TU5cEmG4a3yJj6YvnzwtTrRz5edGZSuJC3RVgWirmUSkXMbZxAzJsWDItJYtgqoFO/SdH+JJvJGPoelMTcEpgOjg8imAwAiNAV74yrdGRRJApffCGLrWqhpdhKiYqOvRdR4AqwaAqJfJYf5kCMOnJlYsMAtNUNoVCuSAaXCto4jvf+44wodw+jvG7u7oxMjyCzq5O9Pb3SNf90uIyXnzhRZw9d062JdGRRH//gPxh+gCTKBKJhGhUJy9M4MzpMzItYHIFx/hMvuDfXV0EsFHZT0rC4OWdtrCO7xaYKt0u48to0Krj0V8+gl888mNsGh3B2MgIdm7fjkd+8lNcOHdOmF8VL9uSDnAlp73voG8Z3a859i+Pj1IfDVdurRLpS8uPfJ0pXfntHNNr7azQ3p53swJtYPpuVqt93/YKvIMV+Pxn//qq9xJWsEX36Y/qBJxZQdVs5IVnK1e0F6BOZlEMU8pZny8UMDk5KcBUgIyYTyxV66lpKJVLYmbyb+tZGQaGq4gZBTIkFsczwfjjfKVbVe55aXJaF7nTejIlg7vaAuXFVhGkLi+tYGJik5YtOAAAIABJREFUSioxadLxGWF7NZaIDCmZUI6dVVKAKrpxYbgV2E01yq+klyVaKGBYyBermKKOVA+IAYij9fTKEuKhMCJ2CK+/+QaGh0fksahn5BicYGV4eAj5bBZnzpxGlYY0AudCAQ5oPGNDFnXBQDSeQEcyiWKpjNm5BWTzeZTKVTEtUcfIE/+uvXsQiQRx7IWjmJk8j9HBfvR0JinEBcUJdcNGuLMHeiSBmmFh+94DWF5OCTAlW8rxulMHpmfnsHXbdoxt3CTB6BfOnxVNI6OKitw2uvNrrG+1MTc/I6+17tbQ2ZmQ6CiCS2obxWxnWFLz6lfGclsU9tRx5M67MUjGNBxT3xONqWyuCqonL64BJco/PDbU37/r2XvRnHqgiscPj0cyoDReZXJpFAlMDQ2mRRZXw9mz5+QYIuPJv/v7B2GQ4jaUXpqgtyRxajkB4Soj10AslhDJhw++uJ1urY5ahVODgDD0fH7mdvJ9w4uG1lpef2TuX6z5F1Wtf7/d21lMWtJ66wowbTZqePQXj+DxX/4cu3dsRSwcxu6dO/HyCy/i9VdfU8BdrifXRvnrtaJXY0xlrWU6oW7r369X2k5qxFtB6xowTeDRJ9uVpO/go7p9l2t0BdrA9BrdMe3Nev+uwOc+/f+ua3G5QoZi67d4TqLjGGQUqf9TtaM+QORKKL0gw91NqRSlS581pzt27YBlW3KSNuUkzy55VflJJsk/yfn6zdUxvTBhyt2s7uP3r5OtbEhMlQ9alXueQaQqK5LjYz4OgSd1oxy15vN50Y5yDMzt40ibIKNYLOPsmXPYsGEUnZ1JYRuZ5crROIP95TROI41njOLv6gQ1zD6tFRHWXOTmLqGwvIAQDT4wkCtWcGFyBlrAwp/86R9LWxCZxCB0FNJpnDp1Chs2jAgrKxFKOh30FsZGR8XoNXHxojChXONULgvNCgpIZ2sPMz4Dlg09YCJfLGNpJSWj8CBNQ/UGCsWShNPfdscdCIWDeP7pJ3HpwllsHB5AZ0cc1WoZmrQa2Qgle6CFY3AMCzv2HUQ6lcHMpRk0yFAGLCyns8hkchIVNbxhVC4QUivLKBU9QEodrOuIKYgMaKHIfFNmljKL1hXTE9u0JKtUShhYEat0phzjS3MR+5+aGm69/S4MDo1KzirNTyKf8ECpGNvkPxrsaET0zopR9801akTsfdszEqmLGQlTYisSt4UXCOkVlMsF2V7KCagxZa4u48qSyS7RhZLVdBiS7zVTEWA5NRZA8BhmJq8yARoBUxhh0Ux7Gmqa38ic0hBFWQbZXMuyhYlfTXW4ykeHD1T94/1X5dHIz2kG42upOwjZAfzg+9/FsZeOYt/unXBrVezfvQenT53CC88/L/vAleKAqzCcniRHtqOFNf1Vn3StLK/PoEqKBcH9FdhUjvLbjOmvWtX2z6/lFWgD02t577S37X25Ap/9279cDdD2WUkV8N0SibTulbE5hwygnJgZiO9wbK60fMwv5UmSoDMUDq3G85w+fQrjW8ble9SfrmeLCADVudU3M61VHpKFUyyn0rEq8OvnQqoEAV+z6udWEviyAIAaS4LShcUFAXi7du4SgEo2kSdOPi5/zhNqNpvH6dNnsWP7dnR1d0tOJ7eLrF4oFFQA3Iv74XMSpBD41pwqLDiIaHUsTZ5FavYSwpJooIApGVMGu//xn/4JKqUiXKeCi8dPIjU3h3K5hAMH9iPEmlTKD6StycKmTZtEJzkxcUnG/QT3mXxeQKgj2taAfM3aTGakFspVLC2nxKxEY1GJBQVVB8FwGEfuuUfG0MeOPofpifMY7E4iErJQq5QRCNpo0oDV3Qcj2oGqFsCOfQeQSatRPqEOwe9KOifbsXP3HgFs3J6VZQbUF0XrSrZUCgvYR8/2LuaD1h1UqyW4dQdB2xJWlaww/wggpamJ2x9QrnkmAJAxve3OuzE8MoZIJC5aZi+t7DLGlDC0zuNQjFMqG1UuiCRo30t1IBT1HfkEwYYhWaXK8FZDJrUia0B/FK9jjh9/Q9IjLDuITZs2o6evT/Jw3WYd1XpVZa7KNICP77VNqfAw+ZkP8nxQyQsuaqyFwfdaycTo5Wmxr/aB0QruWgHq233AECBL4xqheqMmOubvfPt+nDn5Jvbt3iHRYXt378bUxCSefPxxhIMhqU5VmRJvvfm61yuB0qvpSP1tbWVQV8f7nrly/TOR0X/ymXZc1Pvy5NHeaFmBNjBtHwjtFXiPV+Czf/PfV2OaJNKFjSzec1yN1RGbBasgvWpRxirxxLyaGenpLyWax3PZnzx1EpvHN6Mj2bHKksqb2mNRrvY3N4ZtQQSFfhi+vwR+SDlzSFUVqQr8p46Vo3E/lkq+p7PpJyWgj8/V+jN/tM/6y7Nnz2PLli0S78NmIwJc3qR1SLnDFDCW6CKlc60zoN1oIhZoYu7cSSzPTCEWConjPlMo49L8EmoN4L/+1z8SlrLuVLA4OYHC8rKwsfupvSVIrtXkNfJkzTrOas3FSiaHYrmKTK6AlVRKoroI6iSHVNdRpWveslGp0QGfFrMSY4By+TwqlZo8zkd//w9gBTnKf1ZaohJhCyGTUgOOqHXU9QA6B4YQTPag0tSxbfc+YQ7nZmZljG/aQaSzBaSzOWzfvgO9/QPCei8vLQkjSqkFdaYE2WQNpXO+VhEmsu4yZ9YVFji1Qp2pAqYc5dMwROBGxClRRwSmMHDkro9ihMCUQLnmXBWY1ohYdQLhgDSKcdf4CQs8luWY8jSb/vEV70jIxZFTYU3qIirFgoA4ilJ++OAPcPLkKYSjUVx//UewYWyjSg8wdYTjEdk3PNapy+Tr5EWYIm8ZdeVlel5Gba7l9PKY8Y+5qwE7dVwrc+F6kLc2EbjyB4DrNiRPF001yq9WivjWN/4dSwuz2L5lMxbnZrF/717k0hk8/KOHEIvF3jrKbxnL++ZCNc5XY/u33+7Lt9kHp2vyH4n+f8vGU7ry+NNPvcefau2Ha6/Ab28F2sD0t7fW7Wf6kKzAP37mr+QkqBgdFbnkVxD6jU7rl4KMqUMmjfWiDRWM79d0Cojz4ozU5aSKkHnjjTfQ09uNnr7e1Q57/2TLv/0RKEElwQpZN3l+1olWKjLKZyi+r9cj+8ntJeChpIBjUgbnc/spISBbKu1AjmJb44mEtBORAeWtWCqKhIDPTZClQLiOc+cuYOPYRgwNDYqpiN8n6OXfShdrigRAWqm8LFUynYFmDSE4mDt/CiuzU4hTmqCbSOWKmJpbRNVt4L/9+Z/JyLhaKWH23FnkFubF1HT94esEmJLJ5fP0M8MzFke2UMbJM+dxYWoapYojzCBzVAuFAuLxBPoH+sWcZZo2ypUylpZXBJzTaE1dr6qZjeKu3/sDGLaN1146KqN8E3UEUEckHJRueAc6ekZGEe8ZQLmhYfOO3ZIKsDA7J5IAAt9UJi/mq/GtW9GR7BSWOZvJiP6VCIesKfeBFB84VVRrFdgmWW0XhWJOGEkajzjeVrWhZDiZK2qpOT2ZvlVgejeGhzciEr06YyppERKKr3TKviREjjdfU+qZ4yRnVwB7HQHGa/EYqNclIcGtVmAZbGpq4iv3/U9Mz8wgGAxh6/YdGBoZEQ1vOBZBrIu1u7bs+1pVHVM8FhlnJVprL9teRa756QAt5rzWYPm3AXlXAqT+995u/E95AY97anqDlo5iPotvffPfUS0VMNjXjempKVx/6JA0V33z/vvREU94+lIV+9aqJ+Xa8r3Xytb62aNiILss5uryT4dWtte/8BQJxaqT8fL78yLsiTYw/ZCcbT6YL7MNTD+Y+7X9qn6HK/C5T/+lnNirbO+RmlBVIcoTPPVwKh5Jnbx857CMJ6VrW7ml+fsS4cSTmTd35claRvZi1HFx9Ojz6OruQiIRF1DFutNSqSwsG80+wkIahrBSvjFKgCv/RyDsqEgnggoynz5Y5O+IUSkQUNmjDM4XvaFiz6glVS03BKBl9PX1y+8T3PFcSeaoUCyI5MAOhnDh/AW5z759+0SLSke1//o4zicFTCDLG/WyMvIkrHRK0Co5pKYvoLgyL7mimh5AoeJgZiEFp6nh45/4hAA5RizlLl1E6tKkVG6OjW9Gg/pKPpZhIp0rYm5pGTAsdPUOIBLrwJkz5zA1NSWO7pHhYYke4tq99tpr4t4Ph8LifOfWsLaVAJ3h97GOBK47cicSXd04/tqrOH/qJJrVqgCWWCQCk3pHO4jBjZsQ7+nFcqGAPQcPid52eWFJ8mDJDC+vpLCSSmPT+Li0glH7mS/kZR/LPheyr4lIKCiaX46VmaPKOtKZ6WkBTZRViHFJNIuqntQmsGPkllwYaGKyuv3ue2SUb9M53lS6UP6O3yPPgbUweAJKveawVcOdYu4oS+GxQTZdAJ3nOOf2ElDalin62Fq1JF/z4oL7cmFhAel0RvSX1I0S2IdiYZgRUx1Lponjx49jYmICw8PDUs3KxyMLLPKQVW0mUHeacKrqcX1d6a9iPlvH4DK98NhTtbxX0H+rqz8FhpmS4dYQDhooFzL4xte+ioDeQDQUxCUC08MfkWzd7373u2I8M1mY4ZkF/XrhVlbUNyjJc/v7bZ2psPWjy2dH14CuZ5CSDxHFXq+/MU/3sWfajOnv8BTQfur/xRVoA9P/xQVs/3p7BdavwBc//zfyLT+CiCCkWCoJuCMwlZOe9NHTaEQPN+RETGZO3NU8KZtKR6cAQV3119NFnsvJzwhcXnjxBTkvjYyMyOMQ3DIyh4+jxvAKMPA5CVTl9ziCp0SA1ZnVilRgEtiSzaNZis/FiB4/aoqM2Pz8goBTx+VY3JIcUn8MyfB33j+TzXrFABwTN0U/KuC8osbhvmOfo3NuA4EegQdrRQlk/bQBbidNSFXHRaNSgOmWgHIaQepNg3Ro68gWqphdTKFUq+PI7XdI3ifd6nY5h0C1hMVUCtt27YERDCNTruDc1DRqDU2C72HYmJicFqaSLns+H6fvIplo1mUsfucdt0uA/avHjolekgBwcWFOtK8M2Y/GY+jdOA6DTCZBJIF7uYL5mRlk0mnEEx2wYzFs2DyOYEcH5laWceORIyiXKjh1/JSYvmjcoTSA29Db34dEPCGAlRcClSpjwVTjF290+xMg89aZ7JCLhjNnz6BcLIrOlNtMTSlvKgLMT1tQzU4NzcA9H/8kNo9vQzgaR5mVs3IceKYm4hvBZxJm6oEy9TO/ucjHQQqwKUAnCROSR8soKW6DIVWp5XIRts2wecZIURvrgkULjkOWXDG6hqlBtwmQG7hw8SIeeOABAaY7tu/AoUMH0dXVLRcpzDnlhZMfP2ZQeVxTpr1WCYls/VVilfxRfisQ9QHp5YH8l0FCid+iphcNByFLR7mQxje//lWEbBNa08Xk5CXcesttoFzlgQceFLmCzve46Hw1lWnrSV7U+241/+AtgFj97K239S79Vsb1ap+8ZEwfe/rJ9gdzewXetyvQBqbv213X3vBrdQX+r//z/xBNpphEAgFxHDMOR2JtdJpFXKXX9HrlZWwvoe6sB+UJnF3zAS+jMSpjWgLbYrEgo3aCUOrx5OTKeCLXxYkTJwTgbd++Hel0WljJlZVlARlk2pRZRI3hyZgmO7uEreLoeITVluLqNwUwcWTf19crzyFje9fFyZMnBbiRkfPjg5gtSaDM18FMSbKvzJzkfXijprJadRAJxwQAcvvIrklRgMPvh0UfSxAs4/I6Q+HZ+tRAOp1FUGsgrDtwsgtAtYBIkCNqA6lcCXOLaRTKDu64804BzWRMnfQycktzUgu6becuBEIRnDh/AZodwsYtO/CDh36ClUweumHJuJjsK1+zrqusTgJP6jqZ6fmf7rkb3V1dePKJx4T9i8diuHjhPErFoqz7wOYtIg1YXljApQsX0dfZiaH+fmQyaRn/G3YQw5s2IxCJ4OLMNO7+2MflwuH46ycEtM/OzaNULIlOlUCCLC/3D41EvKCh8UaOH11DB1uNxADXlG2JRiKYn59XLKrO8HvqMhWQ5X7mnwwlAawCjcYQDMfwsU/+Z4yMbRJtq+gSJSKM91UGO9mnTV4wKVmFPzr332M85lSMk9/65fVGUYNKht/zKWUyKZTKBZGD8CKHDL6aCjCTV627r4E1TAjzPjMzgyefehIL8wsC2gcGBtCZTMrxwsQHHlvSzEWZiRkWhrJVbykXb9Jrr8D5leCdT4yuH4u/PWNqSE2tjjpsE8hnlvD973wTiVhYJAsTFydwzz0fk/H9t779HcTiCejcRspDRPKwVhPs14fyglIZIsmIew1wnlTiasB0/Tb7APtq294GptfqmaG9Xe90BdrA9J2uVPt+7RV4hyvwhb//a2GLCD4JTLOZHNKZjLjSOXLnCZ6aUgK/td5x5YinZlAMIJ4j39fXyZhd0wRMEtRJgammo1xRNaAEe2StCChyuewqS6oYFqVzJcgkc0WgQM0f/826yM2bN3mgg2ytISNsAkYfLHJE/8qrryAej6C7pwuJOE1ENdEYkjFl/zqf3zdl+S1OImPQybDGBCzzPgQaZLoIrKinJeAjCCeDR86I98nl8ogEI4iaGiK6i1JqFk4+hZBFDaqJbLGCuaUM8qUaPvaxjwtYo0klpDVRzmVw8sxpJHv7YAQjmJpfwKEbb8bx0+fx88eeBAwT9YaSCsTjSdhBEzWnJJpOgtNoJCxu+Fg0gk98/OPClJI5JVO5srwkwIwj8O37DgjrPHnhAi6eO49qqSga2M2bNmFuYRH5cgWDo6OIJjsxMTODuz/2MQSDYZw/d0GZfOp1ceQvLC4hYJnCRAv48mK8JIVBnPEBJGIReV5ebNDY1dWVlG3gvmK9Ko8Z7mP+29cV++Ntju0ZF3X3xz6BzeNbBUwr85MCSLywoelMaVSVVMJnRf2YMP+xfAZ1jbVT8gHDCkA3GemkQYBpqQDLVnWzly5dwuzsnIy5N45tRiQSE4ApwfX1GoKsfrUsxRQLq1oTuQePY9aM8nhfMw1xi6inVcw/19AfdfsylHcLTK/+liYtrAkTb2hNWEYdmdQCfvjA99CZiGJ+dgaTk1P46EfvwcDAML74xX+SiwuD+8VrIZXSCy/qirIWro+6ifhCvhJwuUZHv8NPGHU3XshdSYjQBqbvahnbd74GV6ANTK/BndLepPf3CnzpHz+tGnM4XjctAYLTM7PCznV19YiRRhz3pqof9W8yVvRiECXU3ouDIcPJGCWORQlaaVriSY5/i/NazBOKgVU3ddojcFQnbvWw/De3hcCArmueOLOZrIBQAh2/VYqMKZnBeIK5nDVhY3fu3IFkMo5sNiOvS7JHGWFE2QC3yXEFOPExaCAioCADVirRLJRYlSNI1qmmCSsrGaN0ZTuOmKgUe6mjUq6inC8hYuqIBeqoZRbQKGfRdBnVFEWuVMXUzKIwpjfddLOMtgksq/kM4Dp4/sUXcfAjN6Dk1hGKJzG2ZTv++d6vSEVpKJpAzW3CcZsCzgMBGs6aAszI8nFUT4aZus6bbrgBw0MDeOD7/yEjcwJWGsQoiTh8w83CRk6cP48Xjx6FzqB508DQ0JDoNFfSGXQPDCIUi2N+eQW333WXgLKZ6Vl1YdJsolgs4dyFCwhHIiqqSpp81AiYelOuL8f0XV0dsn28QGB2KXWlS8tLAijp3ufzcvsIbgWw8FigHjRgyJiZa3bTrUcwMLwBJpliMeH4+kqP1ZPjRJnVfKe3YuT8vnnFrIoucrUgQh1rLtlBFUwGx+WFT0197dTwD//wDyIFGRgcwo033IzBgSGRY0TDIfR2d8rxQkDN7eWx6TeHKVOeOh5WARyzCerU0aocXYJRv1CCv9f6Xrr8E0QB6LXHWdOWKp1nQ45DXzPL94lEV4lnsQEroMHU68hnlvHt+7+G3p5OXJq4KID7lptvxa5de/CFL/6TrFvEttHwkix8XTefl+H/Poj261xXa14l9UJ9DijoKrEb3r5UF5VXkikoULv2fve/FmDa1pi+v08iH/KtbwPTD/kB0H757/0K3Pc/PidsqdKYcpRu4uLEhDCd4+PjcvJX4HQt11RYKYktUqaVy05EHqMi7UjCfKqMUIlWkiiqVrDgAwn1ulbNE57RgqBFutT9Pm8vckdlSTYEFBFg8jnYPc6T3aXpS9ixY6e4wX3zE+9Plov/5h+OXfk7BA0En9w+grhCoSSgIGgHV9dDIoK4NjrD+plNqkAxtbB8jQTD1VIVZqMGs14SYMpRfo3RSXYI2VIVkzMLcJsGbrrxJhn1cuSamptBLrWCdC6HLTt2IVUooui4uPG2O/C5L34JFafBAnfJ9bRDEWF684UcLJOmtICAYzKPND4R6F138ABGR0fw/e99TxhZGnsEDBkB3HDTLQiGwliYm8Vzzz7DEiM0mnV0dnVh48ZNmFtcQiyRFBPUUiqN226/HdFYArMzcwhyfRpNMT6xH54AxrZDwq6TShRTGhk2tnyRMe2IKSlGvS7MLf9mhiy1voSK3FYCVkpBuO5+rBeBGgsBIrEErr/xZvQPjaCp6Spgf/WwV4BS1dT6GtO3dsu3mnB8sKoAKtDgL9NsJVICFeyv/tbwk5/+BIsLS3JcdXX2oK+3X/SjZN07YlF57VxTAjfeCNJ5fPA1Spe810ym8ngZI0am2FwFmf77hI/x6wBTH9z6oNXXVvOigdIDakxZsDQ9cRalfBpPPv5zjA4P4cK507h0aQZ33Xm3MNH/9tWvSRZu0AhIOoGvAyfg5gWXTBS8m7/NSj+uLiZ9AN5aQeqXF/AC0gehq91Q61nWltYoSmzawPS9/1xvP+JvbwXawPS3t9btZ/qQrACBKSkP6U0XTWgDFycn5ES7fdt2cUUTHPCk64/y/ZPVakahmCHUid+vBVU99qp+VNhR7z5rrJbHnvioQz2Ed1uL2RGNm1dHym0SEwv72Bn9Q+NRTY1TeYIjEzU/NyeAi85xjtn5PYJO3o/sHbeDOk85wXopAvwZN57byhtPzmz2Idsqxi5NFz0tmcBVdpkndWGXyrjt1tthNKpw8yuiMXWLGVK+MoKnkensxUuo1TXccsttYt6qVSooLi0gNT8Lw7LQ0dML3Q7j1RMnccsdd+GV46fw+olTaGoBaIaFTLYgIDoSYdSVeu1kJ8PhoNSW9nR34c47jgjI+MUvfiZue8oWclnKJCzcfOsRhCNRLMzP4dlnnpYKTrYRMQt18/g4pqZnkezqRjzZhXyxhLs+eo8A4eeff1ESCLg+NIal0mkEQyqeisCUUVNkwnl8EJgQmHYk46ssOJMJaFrjY1CjS2BKnSn/SOuTd1FDUEuQx1IA0w7h8A03YXBkA6o0ILU4731Xvs/UyUXLFbIxlTfHH0VffvFDWYoCVjyWKBNQ7V1kQiW0qt5APl9EqVSBZdqIRuNKq+yF9vOCwI8lIzDkseIDxcsu3hjCz5xfL7VCQLh/fJmUDqw1mV3+UXN1xpTH4srKCh555BGRHbCE4ciRI+ju7lFmLQC2qeHRn/8YTqWAi+dOYWigF6dPnsDc3DxuvPEm7N93EMdeeRUzM3NYWViQY4YXZ3xP8b3C3N7LWE8fRLaAydb3v1rpNdZUAKrH7Pp1xpL16ksD1lWZtkf5H5ITzQf4ZbaB6Qd457Zf2u9mBb78z59VfeUSTl4XBnBiclJAx6aNmwWgsuaSJ3uO5y8b43nZjP6JWcaLYu7wWVHVkuN/T5lRrvw6W3MT18ayKpScuZF+XA1ZWAVMGyqiStdFE8qv2dRE4xa1sa8ce036zFUvO1uGVFOTH9TvgwSeZIWBFVaXMgRVXSkmGAIpAUYKsLQ6q8UZL9FMFezeuw+bRwYQ1hyUU7NIz6uAfeJxjvBPnZuACwN33nmX6FarzGDNppBfXEC2WETf4BD0YBjnpi6hUgf+8E//G1449hqeee4FFMjGWtTYqpxKFSKvIoh4ru/t6cGNN3wE4aCNYy+9gPTKCuKxKJaXlwSckh2+6ZZbhTGdmprEE088Lo/jNhzJQN2ydRsuTk6hp29A/uTyBdx65HaEQhE8/PBPxIVO4E+gyrD+cISuc1W9KTm2khWrZBgB00AsHpXKT6YPTE5cFDkFdaoCBLnd6iDxjEnK/MQyg23btwngpbTgwOEbJNy+WlNMJMGkukm1g/clTUWtEUQeXPUugJTjf+1Cp/Wokyx/ryFT01W4P3+NgJPgjK+HjU9kvOnKp9mPz015wtzcHObm5+T1dnd1ixyCEV48Fgg2aczL5wsoFIuSZEBgyjQHmqSknx40hdmrIPWt74arA1Me49PT07jvK/eJmYnA9FOf+hS2bt2GasWBGdDF/PT4o4/ANpp46YVn0Z1McOYhUo6enj6MjW1C3W2gu7cXLz77HJ558kklu/CYcSWtaCgW1ZtQtJq3/O1dBaeCTNfW/vLrS8WZrhqf1oFS/iqB6aNPPfG7+fBrP2t7Bd6DFWgD0/dgEdsP0V6B1hW478tfWK3aJBNHV/7M7IwAOZ74iFgFuHknGLJbBKcSISUjy4b8W8buZM682Ki1thg1ahWHL4VwHJ16UTRrY1aOB728Sm/k2prhqDIW1woA/JihQr6oAvyhobunW/JJqUMls/fmm6cEYFAbSmCh2FyagejK5mtSXJuSvXkVlhItpEbHfn6rhKd7mkRpSuLXcuI20ORYt1jA9q1bcMuN14kBKj1/CfOXLsImA9fUUCzXcPzsRdQaOm657Q709A1iOZWCXc4CxYwA6d7+fmFOK66LS3MLWMrk8Pt/9CdoGCaeef5lTEzPIZVRIJs96FyrwYFBXHfoILZv3Yrz587ijVdfRS6TRUTYLxfLi4teLFcAh264UULyz5w9jVMnTwg7yAajREcCo2MbcXFiCn0Dg+jpH0C+WJba0a7uHjz00I9x/sIFL0zeEn0vGTXTUqN4YdeExVZF9hL3FbKRTHbIuPvkieNIp1YQDkWUs7vZgOEB6lX3LoTSAAAgAElEQVQhJSDu9t1796C7uxvlSg033HwLhoY3oCYXBwpBvpUZ9d3ua1c6Vxo7X/ZuJ47V6cznZQJgMjeX7C1bt6o1LHkZprF4XNZDiiJE06n0sCHLxvzsHF568UUBczt27cKGTRvFUNX0WFjKPoq5gtSvXpqbw+LysjSJbd26VS6MePjwokdyWz0xqSfVXoPR/vev8DdB/9LSshzHBI9MlqARi0YwMtFOpYSJ86cBt4IfPfBdRMNBmAFDamQTHUkkO7vlfdHT14/l+Tk88uOH5YKOKQ/MNOV7mMfH+tH8Kszn/ltDp/IeWpXyXOWqUz1WQ2K+/PebvKeaBKYJ/LwNTNsnpffxCrSB6ft457U3/dpcgX/64t/LiU16tiWrtI7lZUY3QQLElbZMMUr8WkLwGVUkI0qlJVRMkOqd9x9DuaM9MChYjuNeGfB7hhS1Hv74k+P2t4AIDwwL6PWAL3V7vuaUI2JWMTKuiDFSNEEtLi7i5ZePYXklI/pYf1zsu/Bl+Os5rFY1cP7JVSFoAUF8bdQ4+oQQv9R5Zm24wkCZBLuug2opj/7uJI7cfAOiQQv51DIKmRUBkARqHHOfOjeJiZlFbNy2G1ogiHS+hD0jnYjr1N8qLWYkHJJMUAIcOxKVcX64oxs79h1CZ/8IMoWSsFrRkIVELIZcNofXX3sdZ8+cFlBlk7102WzPTXSRkhYoGns0pIpFOLyA0HVs3bJZ9LXnz5/D6NiYmKqmZ+cxODyC/qFhlB0XA0PDGNu0GQ/84EGcPXPW0wcDHZ1J2ffskidbqlhjD+R7BjMrEkI0FoNbq+Hs6dNYXFgQCYVcjBCceBcC/JqrK2y2GcC2nTtE08xw+9uOHBEDksPXQ2MPgekqOG0BqeL4ucLNY+2v+DMTknFr0IjV1BBk5JRbx9LcAv7HP39JSgvGt2zBwesPI57sgBYwEI8lEONIX9Nx4rU38fAPf4TllWXsObAf2/btRjARgxkOIhaNIhIKw9YDYvT67g8fxMT0NPbs2Y2tW7bCsm1hT9XFHSOsvKIA7yDzL5T8woL10UvC9ktFLitgWYahJgaUWrD+lhdOwuM7FUxPnMP3v/1NNNyatItt37FTwGg4GoMVDIum+NWXjuLJx36BaDgCt+aAcDTAtAMvdcK/GOU7Qphrj632c4rXj/Tf7hNOV6EK6mLWA6X8mqbFR556/Nr8cGxvVXsF3sEKtIHpO1ik9l3aK/BuVuDeL38RVWFclB2eJ435uXlpQ9qzZ6+MJmkGoc7ONz9Q7yjgTWcLEkGtISdbGqbEfe213/jxUQrcklH1PNEtU1afZFkLR/dG/54EQG2RSgBQ7malXVWGppKKDdJ0aeBhPBGB6VNPPY18oSwd5irnUrGq/s0/Ma4fUXIJxM3tgyA/a1K+L4NNAaVs2NGbBNoN6Az5D1rYt2snBno6UeaIPr0MnQDWi2uqayYuzS1hcHQzXnnjJCan5/Cfbz+MXZsGsDA/K6AymYgL+OZaR2JxxJLdKFbrOH7mAjLFmrj0+VpofmKjEw0qbCVicoKYtaqORH1xXxK4E7hwi8uVKrLMe6XZK2BgdJQAvoCFhXns3r1bIqBW0lkMbxjF0OgYltMZdHZ3Y9fuvXjo4Z/g7NmzXj2lJmNXpjOwIYssItlorhWn5lw36k4JTCml4Nj+zOnTmJ+bhcUaV66hV4Kp0AljmDRhLZ1mA0Mjwzh8+LBICW648UYMj4zK46pVf++AqQuylYBJxpIpAKxIhY6VhUU8+cSTSGfSArp7WCTQmZQ/nclOJJNdCAdsXDh7Fi8+dxTZXBaxziTi3Z0IdsTU/To7EWPhA+UfTeD5Y8cwuzAvxjwym9Sk8m8ypywp4P4kIy/HqHd8tpqM1gNTLpsfR+VHTkllLvc3Na0M8g/oCBrA68dexCMPPYhyMS+NZ9u2bRdmPt7RiVAkhkSyCz99+EG88sJRDA0OStVtrVKFRV1szRENs5jFPLOiD05lP65esLXKJzxV71VYUx+YtoJSfk1t+E//f/beO8iuM78SOy/HzhnoRgfkSEQiB4JRwwmc0YxGYSRZ1kqyViXt2us/XHaVXeUtb3nLVV5XSVqv5PVKW6vVSGuNZoYzJBgBAiAAAiSI3I3OOeeX83Od893b6AFBiRzNaBheVzWb6H793n3fvbfvued3woVzH+dPVumxpRX4RK1ACZh+onZHaWM+Cyvwb//43wjE8OJoV44yt5P6zJMnTugCTLBDtofjOD6GTuO85UDmSJMMSiBId7s9kjfsqsZ8NjizQteNG9piJFecvoaJJTPLC679abSfysExLCdBUN5sAzWXNB75fH7p+JhnStaVI+Rr197FcoRjfiYH/OiF3zZprb5AGsLKcmqbjV4Jdrf1c2Q2UcyDpUX8KfJZeFwOhPx+eF1urFvThPXr1iIdW0R0YQaOfFb98RyNwulV7/3jR45jaGwKb1+5hn072rB9w1r0dd9HWTCAxvoaMZ38JND2+kPwh8pRdHnhZsbp2CQmp6fh8TIlgbrOHFweL/zBkEazsXgKsXgS6XRO/faAS/uMmuGZpSVEYlEVB8iBjiJqa2sQLgvLrZ1IZwRMGWo/ODKKQCiExw8exutvnEVfX5+1b8huVQhUGcbUAFOuFV9NkVys+gwGUFFVyUww9PX2yIzGmxU51pVn67CYM7YwOQVMC04HyisrcPz4CURjMTx+8JAkBqZalvD/JwdMCw5Go2Xhc3tAS5OzUITf7UWBkVdOp44f6kPTLATwuOEPBuHyeAQcg14/XAUIuJGNjiXjiGZTgNeDYHkYAX9ArKrExXS4BwNKXbArbDmG52Nk4LPkI6YwwAA8I5mx592rYqKskb5tSlqdOmDrt92+APLZLLy8eXEWcOPaFZz5wfeQzSQVHbZp8xbU1tajorpGcpLWjg503b6JMz/8PiYnJlEeCuv33Q4X3Fbihp5bCQ6mGtUIesxNiH3OPPz1UVFR+h1bH/MQa8pR/pnzZz8Lf0pL7+FzugIlYPo53fGlt/3TW4E//ZM/MmN2BuAnEwJ9ZB1peDlx4oRcwGTnGDrOESP1eYxKsm0oNLnwAkZdHi9KNri1o6QYXK6xuGQADl3QVQ3pMu1OBKT85GsYnSmNwjRgGNeyzbbajK7JkDQZpzSrmGinrDJKuc1ku96//r5hTMWm2oypYd8exZw+GEkWjQ7O0sDaX81VmEaunIApPznG93lcGqun4ylUhgLYvWMrCukYIvMz8DvJYBU1Gs0VgKVoEgcOH0PB6cGZ196E35VCmd+Bmclx7H1sp+QAqRjD+n0aq1ZWVgNON+YWlpErOhBLpFTPKXGk0yX9JX/u84f0/IvLMSxF43Lyp9I5xMmCO9wyPRVdTgxbffXUnzKQv6GxXvs5nkgiWyhiXWs7WtdvQO/AgPSoh48ex+uvvylgSlaa+ygQDGkETWBKtzxZNeWMEuDRZOZxw+P3KRWBwGxgoB8T42NiTMmWrwamNBxxjM/1cXpc8AYDOHb0mDS3Bw8dRlt7hylncJhRfsHWJbNJyWblrPiih88O2yj3qLPG7XMJfBKEUjPqyJvoMTKGBNqqJGU7F4rw+LxwULJBZpfHPG8GCoDL0ommshnkXQ7SlIrOModJEe6iw+g1CchdTlNgodB6U+FrH9e2jMXWXdrAdDV7av/MBoCKvVqVOaDvU3vscJmqW7ayOQq4fvUyvvv/fVvHKsH/hk2bBEy9gaBY03VtHVjf2oxzb7yKP/sPf6a1IFta4HZypK/UCTPC16f1/x8XmK7E9K8e5a9oa8mYVuLM+Td/en/gSs9cWoGf8gqUgOlPeYFLT//5W4H/+9/+X5Yb2dRvUi+6vLys3E+6fQkkeXGhEYQjQT6GTnWOiMl2kE3lz6id40WTOlP23hOMsjfcAE6nzCJszqG+0YBVE7pv11LSyKH2JQFV50qwO/+fj7c/yABSPmCyR1Nibzk6ZmXm2Pi4XOrvXL2KhYWIwNPq0HNj1DAg+VEf9rjZHuWvNty4PTSGZDTKdxOE5DnudKGKesp0BrlkQjpTVyGD2YkRhH1u5DJpoWFfsAwLyzG0b9iKmoYmvHHuApz5BNzFNJKxCA7seQyVIT/yqTi8LgakO02NK9ulsnmkMjmZghLpNFK5rNhqjW5d7HH3IVtwIJHOysFfdHrA4CD+HnNBK6trkCkUEInF5ObnPmxqaNCAnOkLBFxkWNeua0Xb+o3oGxwSQ3j4yDG8+tob6O/v1w0EXfnaNx7jVicYUnsTjUFWwYKAnMeNuro6AfzR0REMDQ7IWENTEJk4EyPKyCiWHjgNcCcn6nLh4KGDglxHjx1Da1sHUsrW/clqTI3m2Ox9bqNUxDaLt/q4sIoeRPQxlYGtU2yOIgFuhcUzEzVHgtRp8lH5fHpMwTCEOea5Wq9l8nvtFzMFAI/6MHmrZoMe/vphbKSAO98JG9fowPe5BUxf/Nv/gkI2g7KyEBqb1ki3GwyXKxeXzOn6dc3IpRL4j3/+5xgaHDRMb74oIMv9Y7OkktBYGcQGmFra69UxUXZV6YewqXxuW2O6+n3zb8jLb5WA6efvyvPZecclYPrZ2Zeld/IJWYF//b//rysRShyTM9+S7naCkLJwmQLQeeUOhUKKxcmkM5hfWMDScgRr1qzB3Py8wB9jiXipJdvJph+OjekEtkPJx8fH9L3KynK9HgGrySQ3Jipq79iZzosvQSp/TiDL12V1JEEsNXoEKmR27czVWCyOsrJyyQmGh4cVy3NeETgpq6GIjJ652EvJZzUCfQgqWDE/2R3ttnefofYEpqx8pPGJJii/x6Vu+DSjgRZmcezQ42qAmpscRVmAkUA0gzmRyBQwNbuIto1bsXvfQbx29jyWpsYRcAGRxTns3bkda+qq4HXk4Srm4XVB753sWiabRyQeV5YpWVBfMCggqWxZamjdXjCLn+A1mkghnSsKlJL1pPYwEAqjyN77ri695fq6WlRXV2J+fg4TkxOqpqTJqKW1He0bN6FvYFAGLHuUPzQ8JM2qskvZ7sRaTp9fYFSMp2KFzLquBqZ07U9OjKGvp1fvQ2NixRlZoFTufJNpmsnnkM7nsG/fPkkzTj/5lEb5NIPx5uLjm58sg80jdrKkHXY+/+r7k4dw4uofEZTmHAW4yZZajKl8cA4gy3sUZ3EFmOoxBLxFB3Jiej/eif7jAlNGugku5rMoC3jRefsGXn3p+5gYG0VtdZWiviqqqlFeWSWNKfNifW6gvWUtLrx1Hjffv6F943MbfaxYZFtjuoo5FaC3GdtHgNAPZJzaALwETD/egVB69KdmBUrA9FOzq0ob+mlZgf/xf/gXSCRZQUiGxHTUExQyn5E1hmQr+W8CQDKhZhzpQTAcVrwPR34Ekhy7soVJekIHgVVApg+apwhEmTXKnMvGxkYBXepBKRMYHBzS61ZX14jNM/pSY25iGH11TbUAkALJHQ5p9PjcvACSJWXrUGVllR7f1dWlpp6e7h7EE2Ry3WJ3HgamH75vaLIyoe0PA1OCKgJTjkZpMHEWC/B53aguDyOTiGJkoA/7d+9CVTiAhdkp1FWb1iOCvv7hcfQMjaNtw1Z8/Re/hTfeuohLb7wBP8FyPoMnTx7DlvUtyp7Mp2J6/rq6GkU6zS8uygTE8X00znF+VgYwpiI4PV54qVmEE9FEUpFSqUxWI/6WdW0Il5eL0YxncpiYnkEg4FO26fTkpFqk2EJF9pVs7JrmdejYtBkDQ8MCpvsfP6RRPnMzjenN5MCqkpSazKIZxbvY4GRpdN1eL5xew5hS8zszPaV4KrnPWVbA6C6bLRXDZuBfOpdFMpPG3j179fxPPkVg2iGNKd+39sfHceX/HSefgaUGWdng02ZFVzOSq9m9PIEpeNMAuAsOfdXWE5iigKz1YE0WWNhlj/tXMaZGI21t2ErF6gc39McFpmJMKZEpFhDwOHDz3Xdw8/pV9Pf26Oappq4OlVXUFVfAHwqLaefN1I6tm/DutWu4evkdBGlqcziQTqYMY2o56GVAW51Buqp2dPWa2fIdLe9DoLXEmH5argil7fy4K1ACph93xUqPL63A37MCf/b//olyPwkg6SomMGCuobzw+QLmF+YFVgn4OK6nO18mJ5dLmk47E5TglUDM7qW3HfvTU1N6LNm2RCIucEIgzAswZQCpdArt7W0CMmwJoiudesR0hs9XUCd8TXW1npcxVgTIzGM01YmmkYjbU1lVJbDLx126dFlmIKfTACF+2FE3AqofMsq32SADgkycu7nIUipI45VhTDnCpyvfT2BaWY5ULIL+7k7se2wnmmqrMTs5IWBKvSJZzZGpOdzq7EGwqh6/+d/8PnoGhvH6919EamlRI/zf+NY30dpUi8WZcfhcBbGoWzZv1MV9bGJCbGg6m8PcwiIKBWaQ5nUjQI7MISOaA5lcAclsXnrRJDWq1TViTQlgo6m0MfG4nLjf2an4oMoKglaP9s3CcgS1DU3SmA6PjStSaN+BAzhz5jUFyhNR8b3w8WTeOManlIAsNcf+NsDjDYubGtPqamlv52ZncO/eXY2IefPBJihqLzXGtyJh6c5P53IyYO3bv18M+YknTqGtrV2doXpu6ictNEnO9UF2vs1nPwilN93u9hjcys/U6NmYilayTu1jYmWub+/9FdxqdNF6r3nJDRinxE85zAVMi+A8wbIsGckLHyM9ZRGmFsLSNj+kdf6RY3DV8WhAoEmhMFpTHndGA275/wTYqcc2GlCTI0wGm6+p/qpcBpcvnMfEyBCGBvolPWnv6EBtXb10wty/Hp9P+2f7ti249PbbOPv6Gwh4/XDzWOc5IgPdKlkB5Qy2xEBRcebE0BlipV7Yem6TxmErZS00zpuMRyhoaHo7Uxrll65Tn+IVKAHTT/HOK236J3MF/vqv/nIlTJugIBQOaVzPC151VZVAKcEiAR1BH40c/F4oHNSYn4BTeZa6aJmYIl7A2C5EDShBphqTnCYjkVWfdpYoR/ccd9MhnkhQA5lX7SZ/Pjk5geWlJcXqNNbV6+IfTyRw4/2bkg3EkwmMjIxqtF9ZXS3W1DZSvfjii8hkGOZv55D+qIv4w/cEL6Y0klgXYTtqimPnIrWlReWT0uviQF7h7PV1NcrevH/3Dvbv2oGdWzZhpL8PlaGgtLBujw/Dk7O42dULb0UNfv6XfhXLySze+OGLiM3PoszvwuE9O7F+TS3S0XnUlPmRSUQQDDD702mB0gKyeY7oc1ojpRcUGJvlECglZKJlJZHNI10A0oUiGptbUF3fICmAQYFAPBbB9avXUCzksaaxQUw4wSvZ1rVtbahpbMLtzi60b9iAjZu2qPlpZmZWxjdKN3hDUF1Tq+OBLCvNZWp/srJMaYxiY1QwGEB9bY32353bN9V0FeAxwBB+RUQZfSnHxRzx09yVyRdx8PAhhMvDOH7qBJrXtSCjpigedy5kyAQXacrxoMixNWOSiiZeizmpPAapY+axaTJWXYbJZ/SRajZZZcuwfLcFbA1KWjHHqQHsQV4vf0Z9Nd87XfUmLs2GmeYIsvXLZp+YmzJ+GPNeAW6viVgTeLTSIYSP1aaWs5rULGnBqoOSLHaecV8E/w63vrItSq/hYm5pCn4/WWsatRLw+b26sWTsmMfpUrLDKy+dQWRxCZlkEhNjY2hra0NdfR38Qb+yQ3muDE9MYuuOnei5fx+vnzmj3wV138UCPMxi5a2ZmrceOmOYKLAqSm0FkK5iglduAOz800fLuqVTL2lMP5nXhtJWfbQVKAHTj7ZOpUeVVuAjr8CZl34gLaYd0cSLOUEDzS7KSnSZyCU7X9G4gh9YbHmhJ5tDQGDnnNrtULZDnxcpXVTpVLaCwe0++kQyrtcLh0NWjJRhgpKpJOZmZxW3tLaxSQAkm8/hypV3MMfw+GwGFRVVaGhoUBC+gHGR4ek5/ODFH6hjnttl818rxNiHmE74OIOtCfQsfnUFmNIMz9E1R9IZeEhQFXMCpuypn52dQeftWzi4dw+OHtiHvq578NoucqcbIwSmnT3Iuv144Zu/Apc/jDPf/Vssz0zC7ypiz7aN2N7RDGRiCHkhOYCiplQsQMbOaEipucxYwNREa9GrYoBpHi4k6CgvAMlcHm0bN6GhaS2WojG9H653ZHERVy5dQtDnVZ4pTW4cxaeyOYFSXyiEd2/cxKmnnsLa5ha8+OJLmJ6aUag7e+zLyivQ3LJOwI7GKpNly3YkmrHI4rkQCPjFelZVVCimqKvzrmpSg34/aGBXqD7zO8n4EZgyIqtI81YKjz9+AC2tLXj84ONY27LWBMfr2MrLpMXfzqRpkGObF1nUgph1NSk5HIrHUoSVVfZAoEhQaVfJ6jEEyNrZhpm062hNIYTTArNpfeUxTROaGEzrd34k+9ZiBik9ISOsfF9FqpkbNta+2g1mNlCjNIaPZ1kC9y/Bsn1OmXxek9NLIOzz+pHPmm20zyUja2FxAnXGNCJS31vUcS9FgaKq8vjb73wH87NzaG9rw/2uLpRVVKCxiQH7IdTW16mOdmpmDlu27hD47Lx9G4loDMloFP3dPTpPPwyYGv2piXCTedFuR1sFPh8GpqvTMFb/cSIwfencGx/571XpgaUV+KStQAmYftL2SGl7PvUr8IMXv4dQkP3nNNpk9X7kjmecDi+eFvtjs5H8N7WPBKwColaYPseNzLEkHlPGJo0yBLmsv8xmkUwkre+xZ53RNuZi63LzdfwmgJ+xOqxE9Ljg06g+jVg0ppzQkbFR9Pb1iZF95+o1lJWX4eDBQzLvMGifWkqCHTYivXX+PGGkNf5cCawx40erROBRO86YsczE0YyQHzBqHOGTeCQwJXPKUT6/Ry3ozPQMuu/dwY5NG3H6+FGMDfSjmKWj3MT4jM3M43ZXH5YyBTz/1W+gumEtXv/Bi1iangCyCWxqXYMDOzYj5GEbUUY5lGQVZRwrOhFPpqUtJSBMsh1qFWNK0Mr3Sm5xOZFCivWgHh9aN2xAdW094tT4Wq1Py0sLuPL2JY3UO9rbVvS8mUIR5TW1gMeDK+++h2/9+q8jEAzj+997SQ1HBFyM5CIgZIc9ASqBKmUC3CYCxyzHzU5jXKsoL9MxRckDs0xHh4cRppSAQF+1pFYWJoGYxbovLS/hscd2YH1HmwAttbCZLNMdXIjG4qhvaJJhJxKNwx8Iy2gVrgir6tPIOtIyx7FpqqvrPqanp3VM8xjlccyIKL6Gm8y/PSS3SgEI9lQ/ajUrUcpC1pXHLc8DgjgCMf6cx6ydJ0pQxp8F/DSDOVTwQJkDUwh4/LBhSuDTAnKmIMJU99rSEq4XTYX85P7mvxnjxSxhsrXstQ+HwgL7PKdqaGQKBTExNoK+3m7k81nEEzG917q6WsWnEShOTEzo/Nu+fTviiTgSqTQa1jTBHw5iXWurWryWluJIJjKILi8hxsrbQhFloSDu3ryF6NLyI4Gp5Apkq1k/7HDodflvgne9L2vcX2JMP/WXhtIb+IgrUAKmH3GhSg8rrcBHXYGXX/q+Lqy8oDC/kRdpeW1WNTgpU5QkqRWMLwaUjIkVGWTYO+Y0ujTC5795Uddz0NySTiufsiwUkjOfH6aTm9FDHgFKxkiR/VIHuNejliJq6cjccNx7r7MTw8Mj+h5Z04bGRuzZs0esHXWndXX1YvaoQ7158ybiCVPHuWLCWGV6WWFvVplRbGZVmr5HMKYcbxozfhoe+ruKBO9F1NXUCET03e9C25pGnDp6GIvTUyjovRRRdLoxNb+M2939mI2m8OyXv4rGlg6cffmHWJwaRzq2hLbGGhzZuwO15X44c0mE/W4UcgSCLjjdPhMXlc4KCBJg2MDUZkypLMwWnZhbjiDjcKKith7NBJCVVRrVx6m9JfNdLOL6u+8isrSI6spKoyMu0nyUR7CiAnmHCxffeQe//bu/i2yuiJdfehWRCIP5ye4VBT7plq+vb1SmKo1nZP9siQGzPAn+qV8N+H0CUAP9/Rjo7UE4FFJlpoOZuXZdLfMxeYOSTSGVjOOrL3wZj+/bg6tXLuHmjffMzUkmi7KKSrzwta9j687dmF+KKaN2cXkJA0P9qKmt0fGr1ilr/4+Pj0u/zNG1dNOBIPr6+3RcpGJxhcjzGCMYpEGvsqJC2mpGJvG9zsxMIyAgzTIBr56DU4Cp6WkBXo7N+XNKXRoaGsXa83hnKgRPFEpNeLwvLBpmnzdTlL2QPbVZUf4/wSZ/l2P2+rp6gVyPx4W7d+/gxg1KVip0DNNkuGZNE9Y0rUFdba1qRi9dPI8b711DZXm5dNjRVEIymKrKKkQjUUzPzOh83LBxg0xw0XgC4coKzC0toqyqEjV1taitbgIKTgR8XpUNDPUPiFV/5+1L0tJ+GGPKs5pSBD6C62gDVXtions6W9ttTVjsicbDf5dKAfsf9S916XGf1BUoAdNP6p4pbdendgX++q/+ky6YBBgcqfPiThOLYUOMG54/M41Npm6UoDSVyoBNNnys3dDEC7k9+ifjxN8hA8rn4Gv4vUYLSGBFhoVjUqeLeaaUAeQFaqnrM9uTE1hg2HwmlcL7N27gzt270nNSu8nXJkAiQCWTR4DKrnI2Vb1//QYI1si22R8rNaRWi5QJ+TfmKIIKBfjzUiwDOi+8ZACNE11jS6v1SSP8VaP8hvo61Vi+c/EiWhrr8cTRw4jOzyG+tKjRMt3P0wsR3LjXg9l4WoxpRV0T3vjBi0guzcODHKqCbuze3IH1zfXIJSMIep3w+zwCRhzV5woOgVOCUo7zFeNjjfLJmJJVTTAuKpWBOxDSSH9sekad6Fu370D7hvWKAKurqcZAXy+67t5DY2O9xYYX4fB4ESgv13O8ffUqfuef/lOk0nm8+sqb0m1KZ8lwf4dTI36G8VNSkCQba0VXcZTMGxqyoozWIjDl/qCu9b1r19SQxeNJnVqipTlyNuH2hUKOjQX46peexyxRsdUAACAASURBVOkTx3DjvXdw5ocvIuAla5kTcD755DM4+eSzGJ+dx/T8kraHsVdkVQluTfyYMeso6qysTLuexxMBZW9Pj3JbqaEMqVKVzG45mtas0c0SR/43btzAunXrsLS4KGBZK7OfB/UN9TrmCHgjy8tiYKuqqwUWmaFLYDwzO4ubN25oO5jfS+DGNjROF2yZiw3WbOaUa8vHnjx5UmkVfP3I8iKmJsd1I9C8bp3MZqwTZZzavTt3kIjFMTM5gamxUXgcRZQpPizLFH14/X5s3LhR+3p6egaZdFa/v669HdFEAnkHEKqo0OM2bN6Eqqo6lIUrpUMt0oAWieHK22+j884dNWOpEMGgzJVEAcWCuSztrKWftRP/f6S84uEs1g+Yz8y+KlWSfmovHaUNt1agBExLh0JpBX7CK/Af//xPV9qVePUhcOTF2B6DmkpQoyXjh0aaZLlsbZyYU/6ex+SM2lIARQm5xcAS4PHaxqgnun150WbOJdkoApNUOqkoqrKysKVdo4Ekp+cj8zUzNYXz5y9oJEmTUzAURjQWFWhZt65VMTgEKtxGxlJdv34dcHjgZM6nrRO1u8h5saWJi0CKZherflGSBDKcVpMOt1FAi45nxUOmEfB7peYkOCVrxegoakwZe/XO2xfRVFOlUX4+mUA6HhNjxbijybllXLt1D8vpPL74899E0e3H+1cuo5CMIhNbgreYwc4NrdjctgaOXBIhn9sAU8olitSYGmDKUgOyk48CptmiA5FkWuanUFU1JmZmUVPfoOD1zVu3mCiwdBrdnZ1yY7c0m4xZOvwNY1qJSDKJy9fexe/+/u9jaSmG1199S1pfsoh8HEPwq6qqZYxiFBdBMllUspoyJ9Hc5KHBLa68VDKeoUAAr736ikoDCExN+BMPJANMTTwXv+bxpZ97Bk+fOo6um9fx2ss/RMBjtKTLsTgOHDmOfUdO4P7gKEamZiQf2L1ru7SrzM01NzRFJOJx7VPbZMfjmEwpiwIIQMPBEIr5vNhJtoXV1tWKibx9+7Zuata1rNPxwbQIGo4IWDs62jE+MWHKJZwu3RRx7ciQ8jH8kKnKGtUTROpmxgmTLmFJKQjq7OYzmaPcbrS0tODgwYNiYnncRiNLyGUMI1vf2IT1Gzdhx86dej93bt3CxOgoZiYmkE8m4RcLTsY6DWfYD4/Pj40bNmJxYRGzs7MoFqkBdsscGCwrx9wi2VIa2Grw+KFDyBDQ84YnFkXA48Xc9IzMcdPj4wKfvFfTTcQqYMq1oY7XliTwBtPWmkq3a7VxPVwOYP/9sP+G2PpeRpa99vb5n/BftdLTlVbgH28FSsD0H2+tS6/0OVmBP/rD/8NoMe1KRYFTxjsRFJiOcxuY8vpkLr5s6vEoR5SsGVlHXvTJENqsqsbQBH1i0HzSkVIrR2DKixIv6HxNsqUmiJ4YzikgyvE+X5c6w7t37qK3u1ssFYEREwNouIlEo9pGxliRWSVQoq6RLBTH/i43tXakNs142VwQ9d+VcSrBMAEqQQa30ZBDToEhMl3UZlJjKPbYCQR8HuQySeRpOnEU4HU5UVlRhoWFRbz3zmVUh0M4cmCfgOnS3KyADzNGF2MpDIxNyfz07Je/hkzRjQq/B/XMQI0voZiKwptPwV1IAdk4nPmMgCkzYsmGElzajClB4KOAKUMIIokUIukMDh07gYnZOdVP8nc773dhYWFe7ni2LpG15Li9dd065Z4S+FXV1+v337t1C7/3z/4A4+MzOPvGRVO+wLXh7/FGw+3Ftu07pEG12VKO9ZXcQI2p141UMiEtJLNfKd945/IlGaD8Pq9em7c4CuSyQQxo3sngC08/geeeOIHBrrs4+8rL8IutBpbiCew9dBRHn3wWM5EEeoZG0T8wgKaqKmzdslktZWQJyT4SEDHGjP8meGIeL9Mcbt+6pRslAlfqZnk8cf/U1ddjx44dkoAQGJJFDZeFddPD98PkiOPHT8goNjY2ahVGGDMUc3vt3F+CNZ4D/kBARj5uB6cBiVRCmk+CWT6WFb7UclP/yRvAk6dOoXltM1577TWVHizOzyGTSsLpdmHr9u04ePQYyisqZWBiWUEqHkM6EkEukYC7kIeP56rbhcV8WgB0/fr1GBkawdTktCYKoaCRFVTXNaCnr195sK3t7diybRvKqqsQKAtjcW5O+6mn8z6uX30HOcpFeI4/gjFddSKtxG/ZN39/FzBdce5bf1f5N4BrRGD6yoVzn5O/tqW3+VlcgRIw/Szu1dJ7+pmuwL/5P//ViimJFxiyhqS0yPbxwmnGo6adyYwiCew4ES1ovMkRPM0xdiQPmTMC0vKyshVDFX+PwJTfUw2kFTFF4EBQSgBgRvleMUoEpnxdsp99PT0yYojB0oU/iKGhYbVPcWzJrm268m3gSVBC80i+qFL5FVCqgHAyogQMTodVq5oUUCEzy9GvpAga37uRtmKyyFpyLZhh6vO4BEydjIpi3FE+K4c5gdHlCxdQUx7G8888haDHjeH+Pmlip2fnkMwB8UwB7nAFTj/zPODxo8LvRbnPjYAbCHkciMyOY3lmAgF3EV5n0QKmLjGmJqc0j4RMUIYZ5Cif5U9kUwl+mWHKUfxyIomv/9Ivo394FHOLS6itbwA73d9777rG+OXhMLKppJjqI0cOK07K4XZjbVs7RiYn8fpb5/F7f/AHGBubwvlzb+t12PqksgK3R/t9y9atGhETuuSYn5pOr0SHFbg1DkhTSnDN/vWx0RH0dt+3gKlJOBAwlcuMrUkmheG50yfxhdMnMdrbhfOvvQK/k0ykF2m+5q492H34OJION6YWoipTyMWjYmY5ao9GY8rJ5Q0RASePucHBQZmeDhw4oKKAW7dvKcczFo8LcOeyWQHJ7du2ob6hAWfPntXjOV4me0+g2dfXj1MnT0qPe+fOXf2MNz/Ly0sar9vHO8sheHxRWsL4Kt5k8ZhdWl7WjVAwENBXfo/SA4LaY8eOYuu2bXjrrbfEQs7PL2B5cV4qZ0oMTpw6hbqGRnR2dWn/EdSTRU5HY4gvLsBTLMLvdiutYimfRv2aJmzdvBV9vf0Y6B9AKBjC2uZ1qK2th8PlRjyZQiKVUuxXx4b18JeF4An4MT46KmB66/oN3L7xPsKBoKLdPghMzfkv0GpNGpS7KhOblTRr3eDamlLb5KWbPlt7uupOsbyiAi+XXPk/02tA6cX/YStQAqb/sPUr/XZpBT6wAv/6X/0vApD8kK6SY0m5643DWmBUAfMWaONonrFP1BZaLn4+jgyQyWw0jCQ/bPaUF3h2pdOkIdZMsUIB/ZuMFAEcw/VDoTA2bFgvlozsF5//9q2b6L3fKZBAQFHf0KjQ99GxMWzavEWMKZlauaAzWYHE5WgUBScd7UaL+cApbBhR+/3ZoJvMJAFKRRnBlFtja+JzusEZ2k/tKy/I2WwaXjebceJytkeXF2HgrwuXLlyEx+XA6VMn0Fhfh4XZWYGchflFFBhD5A0IYDZTn5nNo7bMB3c+jejSApKxCIqUBtBf7ygiHPCr/YlgheuvwoF0VmP8RIpOb3aXs43I6EuZYcrIJ+lMkynsffwg1qxtwb2u+3D7fPCVVWBgcAi5VEo5ojRWxSIRmX/IdAbC5Whatw5d/QPoHhjAf/3bv42erm68d+Wa1oFh7Gqacnng8vqwtqUVdfUNgpcM9mfYPt+rcm3dLo3++TUcCMDv9SAej+LOrZvSMdKRL9ZWGIfjfA7yC4hGl3H6+GF85dknMT3YiwuvnxEwJWPtdHmxtn0Dtu87BFe4EolsEYMjIxgd7RNbz2OlsqpS4I/jdqY08Canu7sb7994H4cPHZbB6P79++jtHxRraB+7fDx1pTt37kRfbx9i8ZhuWnijRGPU+PiEft7S3Iw7d+5gZnZG437KB3gMkw3ljQxvqHiq0ChFkMZ1ZR8pb3wImCmB4Fc+fyGfQ3NLC5599hkZnXp7e8UccvxODfWWLVvxxBMndcNE3emtWzeQTiWwbu1aOCidiMURWVxAIZuFz+WRxCXjAqpqarBlyxYMDg3r/GD+KOtjOzZulGmN2gLW0HK7a2prVTlstovH6QKuXLmMWCSqdAFWwyrizTIQGhc+NFnQscBJxCp5j7npo23w0R8Gi37wpwT6Z958s/SXubQCn9oVKAHTT+2uK234J3UF/uf/6b/XBZDAj0BSJFahoAutOs7zeaOLY2i+xyMQwIuWxtRWlJRqSi1waoft28HiND/x96jZ9DMOx+0WO8aLf1MT60kh/R9rLGVccbp00SdoYtPU8uIiBvp7kUmnMTA4KPPN7Owcpqan8NhjuzXmVEyV04lEglpVMq5+pPM0aVlB+XaEjcXymDQBt7bLmLQcei+MfyIDSuAija22zqH14Vg6mUyA6ZkEjT6PE7PTk+i5343yUDleOXNGoOv0EycVLk/DFt8L61EJ3jZv3ab4JoK7gcFhLE0OIxOZl3aVYLQs6EdtRTkqQtThMsSf22eieAj4KHFIkxVN55BVvimZRgNKM7kiMoUCYqmMHhOurMKe/QcwOz+PvoFBuHxBhBmrFYvqeemMb6yvV6zR1Mws5peW9Ts9Q8Nw+rx4/stfwZXLV3Dv9l3JJsgyci1ZRcoa1Jq6BjSuWWvYTDnOiwKEPEaYPUp2nOtKFo4GJpqb7nfewzJZPsaI8eaGzBvfhxWdFIvZwPQ0pgZ6cP61Mwi4HDpe+J7aNm7Btr0HEcs5UHD74XC7MDY6gLm5WY3ZCewIIHkckzWntpOs4YWLF1BdVY1jx46JFb9x+w56evrEvptmI96IubBp4yZpLycmxjEyMqJjfP36Dj03P7Zt24a+vj7V9HJUTyAnSYrPJ10ngTGfi+swMNCvG7dkPCUDGAEeASuff36e2s8inn/+eb3Wq6++Iuafz3PlyhVppp966mmWXqGnp0fs/9DgAMrCQbS1tKhyNJtKIbKwqEiyoC8gkJ3zOFDB16iuRmfXfRm+vH5Ka5js4MHBQ4dlprp957bO4baODlWPzs8tSFvLmLX+/j6xrLyJVAawgvSNpUk3cVblFo89SV4s/bYYfDtn7eEwfusP348AU9sYBYCM6atnz35S/zyWtqu0An/vCpSA6d+7RKUHlFbg463Av/jnvyt2yQamZLrIIPJiQ2aSF3N+Emja2jjG75D9IYo1OlIzSjdOdyMBsFlJxkARhMr5zgu53yedKEf49fUNivQhKJwYn9BIlmCJ7meyOCZaJy8GhyYUjj83bNwk/eC7776L1vYOOcbT2Yyid9ghzwt8a1sb8g5T1bmaLTXbSkaPDnFj8jLZkQSALrGgZD05olbF4wpLTCDL3wUK2YyqSAN+D/p7uvHHf/iHqCyrwNsXLyIY8OPE8WOKJ2IVK4Gpik2dbuWeE5QSWPf09MKZWkbYlRd76Szk4HM7EfZ7EQ544SoW1eJDdllB7bmcUhDEimaLyLC2lRd3l1utScl0TuPuSCKJ8spq1ZKWV9Vg+46duNfZhZmFZQTDYaSTCeWGgsYyr9dkf/oDqiT1BoNiWzdu3Yb6pia8+eZZDA4OSaYRLjexRS6PV9piXzCMda1tKK+skvEpWzDud0kzaGzTDYgHQZqEPG4B+YH+PoyPjqhdiGtMwMNtoRGJUuBEIoonjh0SYzpJYPrqyyofIGOXyuSxcfsu7DpwBEvpHHIOL3zMSfU6MDw8hKnJKYErxjLxBocRUjzGaGjqH+iXFpqRS0eOHoHPH8Ttu/c0oucx2dy8Vqwnf//48eN6rrv37gqY1tfXo76+TnrTxoYGSUt6+3rVaGZ/EATTnU9wScafYHNocEjHUzBgACx/zlE/j7nKygo8/czTkhlcvnSJ7iK0t7eLLaUzf8/uPbrxIuilnODNN9/E0GA/WluaxZjSREYpxuzEJKILi8plTWVScAX9WLOuRc1t/f2DWIpExKzzBoHHMkHp7t17VK/KCDCe22Nj44jH4noc8STPN+ag2iN3O0ifBkb+TeA+5nnI9yX61EpBkBGKBi/mwlpmwQ/8FdLgxZRzmLxgkxbMG8tX3yppTD/eX+3Soz9JK1ACpp+kvVHals/ECvz6t74hcEYWRfpKjeqp+TSjerqDqZkz4ChlGnYIPAmKFLPkFNAjuBNzo0pS4zjmY/l7Mi6RYXEUFa3D11M4uY+mqIDRolquaoJOskQ2i2mFOKFBFZoZTM/MqiZzaGgQOx/bjXBZmcamzDHlz7kNa9Y2o6yqVo1Cdr+3bcQiYDD6wYAlVTDjfYJUVTpSO2oKwGX6Icgy25JFWTiERCwiYFVbXYHhwX787u/8DhwFiJ0j+3Po0EFlU1JLy9cYGx3HtXffE9vLcfKzzz6Lrq5u5JenURP0wE/g5nKCxZ5eF+AlS+iARuB+xnFxnXN5rT0rRxN55o6a2lcCXYLCeDKjnFMwuosJCm7KGBwCj+xF7xsawdzCIsrLwwj4fKiqqkR02eh2y8rKwURKxU45HNi8bTsGh0dw8e1LiMbjYkVZYqB2I2pt4YTb68eGTZvR2Ngk7SsZYYJcsqUEKAL7XgJTv8w5oaAfoyPD6O/tNaN8y/xkprt8H9C4/4ljB/GVZ09jsr8b51972WhMXW69t7ZNW7H74DGkHB4BUwJzt9skQjAQf3R0TLIQbgePR+4D6lDpyLePbbKqjx8+In3sxYsX5V6nWahpTRPu3r2rY6C1tVUB/dFIBMFQEFs2b8Hi0hJa15lCAh7PPEZ588TjlkCc5RG8qeJrMqFBE4Z8Ecl4wtT05rJ6LLfr+S9+QTddly9dxnJkCZHIMp544gkxstz+RDyJ2uoabNi4HpcvX8bLL78koEg2n6CUsVtkoeNLy0gnEgiyqrRYRNYN1DU2SLrCMb4kLFxrt0c5tv5gCPsPPI6t27YqfP/K1XcwOz2rmyhTqVpAeXmZQLxuWlImJYPufO1XK8VC0XDWeH+lzcqK/dJZ8yHNajZjakd62W1XjNt67ULJlf+ZuJh8Tt9ECZh+Tnd86W3/9FZg66ZWgVGCRF7A+Um9JUeo/J4Z0ZlsSH7woks9aIqVlAW76cVUTNpg1I7HEcvGetNQSCPNPJ3u2axeQ1WmMPpAtURZYJXPT3BJYwlBDpt8mBlJQMCxKtkeuozJkLKByNRiOqSrI3hraW4RYC2vrjN1nQ/XJ1pAmiCB708yBDdf3wefxy3TB6UBNPuQIiXradqr6JT3Ip9NSYtaVVGGuZkp/Fe/9mvIZzIYHh7VePj06SelHySYqaysVsxV5717AvMMP3/66adx984d5JZmsLY6jKqKcuTTSfisVqnyYECMKZlGAmUT20Vgmkac0T75IvKWHpitUnyPsXgKqWweXn8ADqcHuaKpKiVTRqe20xvA+7duYXRsRO+VrPXS4gL27tuHTZs3C1hm80U0rW2Gx+vH2bfewp279/R8XAcftZROVmyysdUpMNzesV4aX5pqqHulCYjHRZ66UUohXG4FtzPPlA1Q6URc65BLp5DLZFSgwBseHlus1szlUtizYzN+5esvYLynC2+ffRVuSho8Xr2fppYO7D16QqN8d7BcgJi/Yyo/TUwUszsJGk19Z0G5t2Q0KQshK8r/b2hag737D+j4uXXrto41SkampibFWjK+ieCK7ChvLAgsPW5OFILYvHkzpqamDZtfLGj8TSaUuub16zegpqZaGlF+ECAz85SgMpmMY21zM44fOyZm9oc//IH2K6cOO3Zsx6lTpyRnoamqvbUNj+18DHPzs/jOd76jG55gwIdCPot8NoN4JILa8gr4KHGIx5UNzPOk6HXBHwpq/XkzRA3wzPwcfAH/SvYtiwooIcjksrj09ttaL+5Xnoe6IbWApbThJOTtKDUeTxYoN+c21dCr9KJ2m9rfUUm6qk/NMlTqrkTmxVcuvPXT+wNXeubSCvyUV6AETH/KC1x6+s/fCvzGr33TZJNa9ZC2blQ5jJbBgQwKmU2ajDTyYy1pKvkjzOpKEL/TobxSA/oMY0lQRiDAUR4BBJk66tUIGHiBZnMSx5n8f17k+Vr8Gf/fBJTnxGARELDJiK/FDwbOk9FsbGpS+xPZv/KycrmUiy6f2D17ZMiLr5zEiq/iiNxtmpVWAVM/0wWkO2Xwv524adaBSQFsLlKeqc+DcNCH+dkZ/G//8l+qUYnAgrWZJ584jdr6RgwNj+q9U2M6PDSkkXVTQz2OHj6M96+/B282iebaSlRXEpim4EYehWxaGtNMMiGQTL0f10LvNZFANJlE3IrrUogX2VQabBIZrQWcbn5T43bqQWmycnu9mE8kkWRUUSyC2fk5uL1s1cpj9949AjCUQFBq0LKuDRMTU3jz3FuKWCJj7HJ5FMhOgEqTE8Ewsy9D5RXYv/8AqmpqsRyNi3VmtqwajqysWK5nKOCDjykLuSz6+/owOT6GAPNTM8wENcdKNpdELp/Cnu1b8a2vv4Cx3nu4dPZ1uAvUJfuUt9nY3IY9R04KmDq8ASQzGTVxEYRK6+h0aixNzSmd8Dy+FhYXxEL29/VbkWBesa800O3dt1evzf02OTWlGw9iLcpVqqur0NTUpN/hscmiBjKgW7du1Q3C6Oio9gmPT+4XHtusRiWw1Y1bJq04NJqxxsfGUFtbI40rixguXjgv0EwWkq781tZ12oZr167hmWeewf69+1EeKsPZc2/iu9/9W51HzIOlwKQ8GERkYQHt69Yhk0hgYngYNZXVSHEtwwGUVVboRqq7t1c3Scz2dVHfTUY7k9GN1i9885v6WU9vD+7euad1UpJBliUXPGOM3lpaZEWtEaQaQ6P521AUC7tSWGGN81f/5XyYNTVZyDxgTRLD6rKLEjD9/F1zPmvvuARMP2t7tPR+fuYr8KUvPKkLE1lSXkg5zrQ1o/b/rzQ+FUy/PUFWPpPShZn/5miYo3ReuDT+12jfMhVZ4eL6d7FgmFhmOmbY/c6RP13bMelYCUb5Qa0ex9gci9JhTX0kL6BiU/MFLC0tC0iQMa2uqUV1bY2AKRkuMl3v37gJtz+sC7FqSRWab0QB6vomolk1jjSRUKZDnZ+88JJtpNfjAUA3rUZuRwGZdFKGJY71L154SyUCQ8MjWLOmGVW19QKEi8tRPQe3NRGLie3avKEDj+3aiSuXL6HK40ZzTRVqqiqQjEdQyKSQSyVQHgrIYEU2kf3yxh1dkLErnkoiQeZM7ne3ACjzTeOxFKLxpEbtfn9IrCdfm332fMxSLotEzgTgzy/OC7BlCzl86YUvyygWjycRDJUp9/LK5au4du1dhENllnGG+8swpzYwJXxh4sHWbduxfsNGMag0MSVYLJDJaLzNdaPJiTpTv98rU9n05AT6e3oEtAqKayJz6kGhmEW+QMZ0C371G1/FeG8XLp19TcDUNj81trRj39FTiBccKLoDiCWS8DBcVp30WQXQS+6QTGjsTAaXofUEmDyOaGgiMKRqle+jo70DO3ft1Hh9bHRMjn2ymbwRkMGPDLrfp9E2I8rYKU9jEuUAk5MT0mIuLS/p+ORNFY9vmpXMOWMixNY0NSGfy2DXrp26SaF8YH5uVhrYp596SkC+r69XiQDvv/++HPWHDxzEwuw8zrx6Btffv46GunoxzmSec5k0dm3fjtjCIgZ6e+XQZ3ZbKBxGqpiHN+iXwWpwYFDSDZdVUMCUCeolWE7x1Z//mrTaPN8vnL8gPSvPf94wklWmcY1DEq4hceRKa68dt6Z2L6Z4GMOTHcG2MqK3mtUe/J4BoqvNT6ujpCoqK3GmxJj+zK8DpQ348VegBEx//LUr/WZpBR65Al//6hfENhEA0CihpiZFRBlzg20SWm1wIvNJ8MSLNlkiuniN6aRWWlNzkTJuZ5pn+FWQkI7ibFYMUzAY0LiXwIA/IhOj/6dcIE19G4PBExgdHUfT2rUCzWRsyeIRgPCDbnE1NjkcGvHz3xzl3rx5CymSqg7DiD4c7m2DTeMqNqyqYYuc0tTxOXnRpftYRA9fg6FG+RxCAY9AJoEpW3qYDcrQ9LHxcbS2diCZyWEpEtcY3E1QuERTTgaxaASP7diuz6tXL2NNVSUaqypQFgwoMsqRz8LjBBrralFdXiYHO4PWCZIIlmi4WYpGkMylxWZK6eek/o+mtDzKy6vg9QUwNTsv9jQULtf4meaSnN+HC9fe0Xq2b+igYBG3793B+o0bZJBat64NLqcH9+514fKlK1hejoitZSyBGeVTf+ySqYqMKVeKpqeaunrs2bsPVTV1ivLiPo7GY+YGgrpKFi9wnO8jE81xfgL3uzoRXV6S/lQaZe0mHhcJ7N2xFb/6jRcw3nsfl86RMc0KoKfSOdQ3t2LvkZOI5orIOTxYjiXExtq1udI3s1YzkRAo5T67/t57iMZicteTmSN7OjQyKsaXdaFcWxqOGhsaxXJytE/NJ48JHn987Ug0goryKjidXoFSGqLu3LktELdmzRoVTLS0NItFZdwUX7e5pRlzs7OKGfvCz/2cgOq5t85hcGBAjyVQpeaY7O7evXvkpCdo/cY3voGG2nrcuXELly6/rfdCSUs2k1JcVFV5uUxQ/fe7MT81jWrKQLI5Aeh4LiPt8caNGzAzO4fO+91iRsmYM2eW5017R4cC/am7PXToEEZGRvHWufOYGB/XOvCDcVHUlnItyW4+SHky57R8gUpU5elsqoVtk5T5sYmXs1lTA0JNC5b9UQKmpYvRZ2kFSsD0s7Q3S+/lE7ECX3nh51aYRDnqXQSorBI1cTG8OFPvaMCcYT/Y0lMomnE6jUpkjXhh40XUBoImJ5Lh7CZ8XxrVLOAsWlFNHFFqTOkVINbI2rqIycmuMSJzMnPq+Q6HAigLBVaC7Tna5IWQUTh5hxuL0TiycMkIdPtuJwp56l7ZYOXSWJ6OYX5Y11arMODBLjDsD5/TAFSLW9VXyReKtAgRnNLwxfGnA9HoEqYmJ5CIxBWOTvDD5MdonBpEo8vjunFsTfd9MdlAZQAAIABJREFUe+s6bNywHtNTk/iFb3xdRqR5rt9yBNXlYVSFwyj3+1FZFsLM5DiW52fh8bgUT8S1SaaT0pfS7BUnO5jOKFc0VF6Jytp6eAMBNT453F41Ok1OzyiHtbIsgKGhAXznez9EXUMdmta2oKVtvSovm9Y0i0EdHRlFZ+c9jdrJKHucbjgLJpmAjCkd+UwAoHaVLGwkFke4vBK7du9F49pm7Tr12ifSYrNZk2kYcZrcjESCpPXQQL/AfHV5uRqgqDdljG4qEcXB3TvxS1/9ImZH+3H53OsopBMaKaeyWTQ0t2L/sVOIZIsqLGAUlsoOnGb0HI1EZWoioCIDWlNbJ30mpQmhUFDB+NSSunx+gTRqgNn2xBsyrsNavQcHpmdmMDk1qXOCbH4kFl3pdCdLyqaprq5O9PX2Ktu0o6MDXq8b9+7exfj4mG7kCF7JlrLAgC1TTJCgC183bzU1YvXpiufxzzpSAlzqX48ePaqYMUaQUU+9uDivCCfm5pJxPnHsKHrud2F6YhwhJkpQL+31ymmf5s1ZPI7mlnXwhyvw/s3bWFxeBnWlPF54I7hv316dbz099/Hsc8+itaUd//k/fRv373fJBEWWVDW1bKbi1MA+YwhQrRG8Lft5dF6pyQzmGbOiQbVPOOsm7+E/emRMXz5fcuV/Ii4GpY34sVagBEx/rGUr/VJpBT58BV740nMr1x+b6aDpgRdCgi/q8Mj8qG7S0mRSnxiNR9RvzwsqAaTdD84Lk8wmVlao2EYykvkCcikGrLs1LuSFUrpVr2G9OP43YepMBqCD3zCdOerxaHTJpJBMxOBzO1AWCmqsSbBEM04yk5djndmlZNJ6+gbh9ZeZtiKXa6VW1DSSWpdUK59RjKsFiG0jjQGjq2QA+jUGjJNZJctHnZ0NTCeRTaaVB0mTVyZfFDAlyKFul5IEVnTms1lsXN+ujFO+32/90i/AyRzPbAapWAyLM7NIRiNY21CHHEP9uQ4OE+qfTidNrJTbjfKKKkxMT2N2fkGyBqeHwNwpg5DbH1TffTyZ1og/XF6ODRs3YteubUgk4/ijP/53uHe/G4lUFvVNa3H85CmVCZAJ5D67dvUd3Lt7R4ajQq4gcEo23esPSrPK1+AonJIBAlTqNenO37Fjp0xoXOtkPIlMNietJvNLyZSZzFhGbFGXO417t28jl06rYYgsusORRzoZw/6d2/ALX/kCliZHcO3iOeSTUQFHAtOmde3Ytu8gRmYWUHD5ZMhyIGcF2CfU/ER9Mdec0WO8SWBeKcGnTHxWWgBjtELl5QKI/B6ZTrLaHNfv3LlL+5CtYswr5WFBoxB/znOArP1ju3bpOakTrqyowPbt22X6IqNJ2QANTGT0jx45IonKW+ffwsDAgOKqeI7QFEXgR0aWH83NzTJccRtZn9p59y7ef+86ZmdnkMmk9FjelO15bCfqampw4dxZxJYW0dzYCAdH9IW8buxSDmB6bl762a07H8O58xcxv7SkRAWy2/UNdXju2Wfx13/1lzomT548ge1bd2JqcgYvvvgDJOIx3YDxRpIa8tUjfIJSc+qY/9FN3CP+pKxMJqxcU7vAQsyrfb499HtMsiiN8ktXqE/zCpSA6ad575W2/RO5AqePHDTbxRpSualNZBRBIl30Yky9bv2bF0ACBROonVPgvIL4+Xi5jBPS2PEi/IBsYUi3AZzpRFKQjxdGXuQ5zvUyq9PpVBQTGTXqOAmGDE8J0Eoj0OWCDDSUFfJxDN53uFyoqq6F1x9GPJ2DOxBWAP2Vd99HBh7ARROTDXIfXFglS/gAMOUFNy/W1MgOrEVZYYsMMC0SmDoMYxoRYzrJXlA1PFGvyaxRAgEiMjLJYh+l4Yth29ZNGsVyzLtr63oE3A6xpjMT40hGowh6PGisrZErn9Yrgg7GVIl51H4xmlKaWdQc63bDxTgrtxfZYhEefwBLsRimZufEaPqDQTStWSv2kkDu7UtXcL+3D95AEJu37sCXvvIC0umcJBIjI8P4wQ9elJO8oqJcI132rBOdeXx+3QQwfovvi/pSl8cnnSfZxl2P7ZE8Q+3qBYcYOrLqxh3PDS1ov4ZCASUY9N6/j/GREe1/Hk8uZxGZZBybO1rw7IkjWJwcQdfNd+FzMl7MvA6BKUf505G44qJUguBkteeywODCwqJuckiME0hWVVbjxo2bknhw28QCkl0sQkwzo50IBCvKaZYrqBlraXEZ7R3taCDAjMbkZifjPDwyrOOcwPfA/n06xt94/XUdw7t27VBjEo9hbiuNeF/76lfFkL762it6XY7qCT4J/rkmBKcEr3we/j/BKeOiCN5ef/U1dN29J0BvzIN51NVUY8e2LRjs68PYyDAqQkGE2HbGdAOXS+anos8nYEqj2qnTT6Ozuxd3Ojt1TPLmY9Omjdj12E78P3/y77B792OSE9RU1SEYCOOVV17B5MSEjnm+D8laVsc+WdWxK+D0QyKh7IxSnTkWsrXPY+XnPuJDzU8XS3FRn8iLQ2mjPtIKlIDpR1qm0oNKK/DRV+DEnp0P5ts0/ojpZEwSGUOO4t1m5JpnAaYJPGd8EQ0tqiy0sk9Xv6JdSWqimozWVHFQ+n2IEeWImnFIZKLUBqT4KNOhbof2E8zQwJRjzigf43aJRWQWpuQFNOEwwsjpQdHlhcsfRiyRwc1791EMVqKwAkytMb7F9JiYUhPybl9sDYCy+rwFsGxgWtQYk0CcAEujfDZECZgua5TvKjJeaEkjYuoXyTcpP5LmsGxOIJaGsea1jVjf3obRkRFsbG1AVdiHmspKLM3PIRmJopDJwM92LWut+Foci+fzdJ5zn9A05FBqgMNlTDw5dc07xSqHKysVuk9QmkxnTGwT61TdLkkAhkfHcYdrAxcaW1rURkXwRZZsaGgI3fc74fN4Ua5CBSPD4B5h8gEZU6ENanJBxhQC4ARCjI2iAUiaXMZVqZIzuwJOyZzy2KHpiRmcc9NT6O7sEotMcIdiToz47m2b8NSxg5gd6cf9W9cF3LmfKUuoaWzG7sPHkMg7UfTQ/JRANhOXHpmgcW5ufqVuljdI4XA53rnyjkxxZIQJMAkE4fJoxF3f0CDASoBIlrGSbGYqg7v37un/29vXC1DSMHW/u0cgkZrqbVu3or29Da+//ppkL2wv6+/vVasWwe6XvvhF3dMwPH96ekrrwH0nUGxFnvG44L8pQeAY/7nnnpPjn/roi+cvoLurS0vNiYTH68aObVt13N+5eRPJeAxr6ut0jOSSKeXgprNZZFxOLMfiilI7cfppsdwvvvSSbhj9gRD279+LaDSCrs57qv0tryjH5o1bEQqE8dprr8m4FVKmsEeFFrzZNOcGx/hGJ7rCkkpz/cGPFZb1oRB9nVt/xyj/lRIw/eh/sEuP/MStQAmYfuJ2SWmDPu0r8NSBvdYFiCNVspEcoRtWUkYoYThzGSIoNR+sDrUvTdSCGhBnfxXgkwHCNh6Z3yLryZB9gl658xki7/OYdiCPywKupoVGr888UYIj6t0KeTjYLOWk25uh9G6BI3bFOzymgjRXdCOTB4YnZxBz+ZF1WLE2hhBe2R5j5HpwoeX2mjpWU5PJZHICU1NOY12Ui3kBTLqsCbTcHidYozkxPoagN4DFhSWN2pNWLSj/n6CHbnUCeILMtY0N2LJ5E0aGh7ChrRF11WHlpjKPcmFqGkvz81jb2IjKsrBpaCoyoier5+HF3ef1wwmvGDACRGXBMuqH6NztRkV1jUDK9Oys0YWy3crrRSyZVHUogcuN23dNmD6cSKayRnNr5bUaVtasBRMOgkGTkuDxMTaKrnzD1BJ4UnvK7eBYl8xjx/oNaoJKZphj6qQaV8HylCLwpoYrztgoF3XDySRGBwdl8OJrct/Eo8vYsalDjOnc2AAGuu7Ao62EwHdVfRPW79iNjNOLLDxiTHPZhH6Xa8PSBY3kVa3LXF4/rl9/X+H3BNgEeYpFIkaybsD4fW4jzWIEp7U1tcrMnZmdlTSAgJsj98GhQWV+Ml2hrrYWx44fRVdnJ3p7enVukBVNJeP45V/+ZbGiFy5cUOh/Jst817QAKI9lu+LXNmpxnffv34+TJ0/qMQTOZ994E/du34HP7xUbTKazo70V927fUjwZJR1kTANMucjlVwohyJhS4pHNFbDv4CGsaW7Fd198UbW6TIvYuHE9bt2+hcjSEqqqKpSh+vwXvox1za343ve+h+GhYcv4yFPNPvjNeWuP8u2/dcqqfcQHzYzM/LXNhCplsHKEbQmNfVNoA90SY/ppv4KUtr8ETEvHQGkFfsIr8NSB3RYwNYYjM+U2sUkEh+JGNPY2bKcuVBq5PxjXPQClBqCaxxjzkvk03yeolD6T7UYM9Wc+qpeg1GnVgTrNyJrA2HpdMoBFakVpRuHrWsCWAIdbpORFVwBZuDXipcZzaHwacW8IGcbaiPIx7KhxChtNKeOjjO5N0MYkCShk0WQtmv81yQQGvRUEnqkxJTDle1iOLGq06nG4Fba+tmUdGpvWKtuzeV2rWLqXXnoJfb09MqmEg35s27pFkUHrO5qxdk293mc+k1X3+fLCAhrq6pCMxxEOhhCiczwQQFl5GYLhILxuLzwOL3LU02azYsfI/i0sLaHodCIYDikmaDkaRV19vfSRc3MLCIfCinEicLlztwtOj09rRybSzZB7e5/ZAJ77iE1YTBZwu00JAkEccywVVcWIJ2N2Isii85v6ypbWNsAdgMPt0fpSgkDgx/Ui4OfXoI/RUU4M9/djZmpK7n+G7ROYbmlvwZG9u7A0NYqJwV4gmxSQJagOVdeiY9su5NwBFN0+aYuXF2d1vHIbI8tRxOIJMZHcXxzrC5gmU9Iyk1UlECwQUBMwMc7KS9a/gGgsjsqqarMPqflsbcXy0rLc7a1trWI1e3t70dPdjdqaGhw6fEjA8+b7N5CTEbCAp598UpmkVy5fwTilGczc9Zh8UNXxWnWdfF1b4kDJC7NLqT0dHh5WgP/k+ATud3bi1q2bYkt/7rnnMDkxhhvX39W6OdnQFAoImCKbkxacQJHAdGZ+HsuRGNZv2oI9+x/HVaUSxLF12zYBxlfOnNEx1da6Dr19PfjS81/B5k1b8frrr+PO7dvaF4p7C/jl9rc/HgamH6YxlQSIzWmWW1/tUzIUFvV8WgMG+uvcLQqMk81+7fLbP+G/aqWnK63AP94KlIDpP95al17pc7ICTz5uA1MypgbACZAKlBpAuuKSt/z7GmUTmBoIuqIn++D/m5/ZANUAXRFqyqDkGJK986wBZZ866ysJ/nixNYE0HNM7NaYXACHTKtBsJ5K6UCi6UHT7kWepp8snI1T/6ARi3gCyylu0tkEtNobBVQD8ClC1zBwSbRI4m+c2bKmlkBNINSxpURmdObjcTkQiixgdHpZJaHpqBqGyMpMtms6oApIXXmZGZlgokM8pYH/D+g40NtSjcW0DHG6Hais55l+cncf48DCqKyrQUF+vnMxivoDFpQXMzs8qjomGpGyCo/2CRvmsi62sqlQVKjWk7I+PRKNynJdxfJ1KahRdFSrT2k1MzeBO530B/aKDWmGnUg9s4G6UE2a9lGTg9qhaNBwuE/PK6kqCUy4OQQdZYX6l+YdAsLa+AaHqBoFdaYcJUsTZmUQHxUaxUGFiHP3d3ZJyBAN+ZNNp5XEe2rsLh/fsxER/F4a678GVz+hYpMkqXFOHTTv3oOgPI+/0oeAAgj6a24weeGpyWrmlhgen3jOgKlhWaxJYm5QIqH6VB6DWrrJSkWWsXmXG5+TklMxTqUwGGzds1GPY9FRXX6fUif7ePtWcPv3MU0oZeOfyFb0/ZtPu27sHFy9cUFg+M2cJzAkCyRbzte2EBrtBiewoQ/f37NmD9957Tzmm3/zmN7G2aY2mAVPTk5hnGYLbhfNvncXY8JBqankcMU4s7PfDkSMw5c1ZEcliUfpiHnv1Tc04duIUOru7MTo+jkOHjuB+d5eANfXiu3buwO3bt/CtX/41NDas0WufO3tWznwCeO03sqb2jehDc/tH86X2sWNu/FY+CU4JQnNkv2mQs85BK6KNx+lrly5+Tv7alt7mZ3EFSsD0s7hXS+/pZ7oCpw8+ZujBAsGDuWgIoOj6zUuJYTkNC2qyX4zK0AJxlk7Tzi00QNRwq6tZSX6fIIbjadWXOp1qN/J7qR11qk2JX/mpPnWxsnSAkwl1SwLAbSIwdTn4GBqqyNy5BEhzRepM/TJBdQ+OIEJDEEvYrcpS6Vat92czpHbd6gp4tQC5AaQSFBigyvF1IStdaSGfkUOfbFY8HlGzTyGT0yif4I3VnnSs2807XAeayNLJpML09+/bo3/D58HRkyfQ1NiIxbl5UDThcTKuy4Vv/8V/lqmKIKaiskoXczKP/HkumbEqU7kHiooKIphihmxbR7tar+jYl1M7Rbd4CkGXEyGfH1Mzc7jf06ss0lzRKZlEko1RNnhXJ7sF+mka402D2yunOt+bafeya2gJREwGrMxOzBHNF1Hb3AZvMKTfYUwUgRXBIzNgI8tLAqCx5SXElpdRWVYuoERwTpf+0QN78OzJIxjuvovOG9fg4ppTY1wsoqapGTsPHIYzWC52nJWk+WxSGlxuB41mS4tLAvBsZyIwvXr1mhhTjtdpMpL2ma1FlEEwQzfg1zGRzeetuCgI1JOJdru9aG1tRbi8DDPTM2hobEBVZSXOv3UejY312LFjB65cuqxz59ixIzKNXb70tiQQHOFTF0xmdPWNmd2exHOFZqfHH39csVBkLBm79pu/+Zuora5BPMqIqgJisSjq6+uQy6Zx8fw5OfbZuLYamJJRViUpA/gpl3F7dc7s3LMXS5Eo5hcWJbM4d+5NMfgN9XWorq6UdvyJU08iFklo3734/e/L8GVXD0tX+iHAlIOER33YGaarc0rtTGM+n/3z1b9LxvTlUsD+z/QaUHrxf9gKlIDpP2z9Sr9dWoEPrMDpAzv0PTGIlvtn5f+t0a75tzXit4CobY5aMQxZ436bcbRZMvN7fAUaY0yvvc3KUnNK1sxmSsmg+jxMBDDgV25/azRIho+B+eD3CFoJjuWOJ7AoouDyI+3gpwfv3elB0sGRL/WG1hYpccD03hscbkL17Ygog6QLKDryJrPRMj/Za8HHMRDe7SajaOQI6UxKwNTn9Mj8RNwdS6SkYeQYnEH4BD5kBWlaaV3XrCzKivIwXnrlZRw5dhR79xqNr3SIiuNyafy/sDCvKC5e2G2DGWOcuO78SrDKn9kAi3FD/DcBGMEO247IbtJ1TskER9Nr16zV7cT169cxPT2LxsYmgRXDaFOmkFc4vWpdCeKo/fV6pbMkS2vHidnxX3y8uQkpKh6KbBu/SoPMSlcCesv8w3G7neBAJlLRYE6nYpsoVZhfmMeB3Ttx4uB+LE6O4ua1Kyikk1o7srqhiirsPXQUeY8PTl8Q6SwBMlMUOBLOKTyf4JQ6UAJCZnJylE+DEvcbx+3Gde4QIxoIlSMQLsf07BIcHi+On3wCd+7ekZmKuaHOYkF6zk0b16Ntw0ZMR2NobGhQosLoyDD27dmjPFYywJs3bkBX1z1Mjo0ZVzsb0HjzwUArC8hT+0r2nJpKSgOYX0qJwblz59Dd0y1GkRpValyZtpBOJWVWWrumyUhIshnMTk3ixrtXMTY4CL/bBb/LI3kLz4lgdQ0WI2TLI4inMjh45IgkJdQDT83MiiFtbl6D9R3tMt/RoV/MFnDrxk188fnncfHi27h165bOCea+Sh9KiQBPW+sc4lie62jA6wOJjs2O8ly097sdFcXnE7tu/Q2xI6fMja4DzDF98c03S3+ZSyvwqV2BEjD91O660oZ/Ulfg9IHtBpOtqujUqNxmQq2f2aPvFS5RYlQDOC2vk6VDtbWchmk1z2uP5W1gahhZggSypj4xpS6N9flvAVOyo3Y6AMeB6oF3K0NTxigBU14kefEvouAOIO3w6fO9uz1IImhc+TI6mfdjYrB4UTV1igKmVnKA3okjp09r+mwxpmZb+A7oIjdtpgXlmBL8zExP0Z2D2dl5PSaRoubQAFMymmROo8vLaKyvw3/33/4zHDl0EO9eu4q//d53Ud/UKGaU+kU6tW3TSEvLOoTLwho1a6RvgVOCRDJdBA38SoOPwuU5vl9cECAl0OQnWTC+X46xGcXFsPnm5hb86rd+VfWc3/6rv1YoPYE6R/R28xaBKYEvKyydTAdwOlFeXrbCphOMmu3kJ4Gpoc/EmgqY0hxm0hr4afrVWUVrZAFMKSCo5nuprKiUcSqdyyqu6rknT+HU4QNYmBjF1bfPIxVdNqP+fB7B8irsPXwEeZcX8ATUcqTaTEsqEo/FDTBOpfQ1Ho1pRM7jlq+pmy8nXf5etUGxOtblCyJTcKC6tgG/9wf/HH/zN38jQxY1wOMjQ8x8QNDvxZ7HD8JdXimAy4grht5zf1KCsDA7i9rqKoyPjYgRpoWPulNl8KqO17SPEZhzv7B+9ODBx8WsdnZ24urVq2K2efPwheefV4Yq2e6ammpJCLxeFxbn57AwN4f66ipUlYXx3jtXcPv6dYR9flSWl+nxy5kM5peiOheY+1rXuAY7du2Sce3ylXfEXG/dukWufLKwe3bvxoVzb2F4YFiNUwT3fP88plbG+bY+22pPs41MD0yNBpzarCjX1y7YsDODNSXh34FVWag2OLWB6fdef/2T+uextF2lFfh7V6AETP/eJSo9oLQCH28Fnti/zYznLYPSAwBqnmclat7SZFrDbcOiPGSOMsNvG9SuBqxmHk4ntcb7lgyAIM9mS32MtfHy0zi3iSdpirEbqDh+toEpf49ZnwQOAqYEru4g0k4/Mg4frt/rRbzokzbVBk58L2qB4hOLMSWTY0ww9oWyiDy95HBYrnyzLgaK83nokOdr2+YnMkrzc3NwFmAC2UHNZl5pAT5fAClqS4tQLSfjhLZu2oCTJ46jqrICL71yRiN5RgSR4WO7E8EyGU+ygPwgwBNTaWcIiL1yCjiQiSRAIMAzgNWUIKwAATrjC6z6zEgPmUol4fcF8PVvfENVnWffPIeDhw6hu7tb43qOsAkeuRZ04HPM7/Z5dQRw3Eo2jK8n447SCwxTaZgz077En6XYTpXPraytGWcbQMhtJEtos6QEzzQcEZjG4lH84tdewME9OxGZmcSNq5eRTcRkmiJjGq6sxr7Dx5BzeQCPX3muDyQmDtWt8rVy6azkC8tLS2pcEkBU9akBTVy3QCCE2fkltG/aAm8wjL0HDuHUk0/hL/7iLyU5WF6cR193F5zM6o3HsHPvXmzbf0B61XAohMGBft1AVVVUYHZqStt4984tVa76vT4lERDwc9+RAWVaAD9objp9+jRqqqvR09uLV199Vdm/ZKQJTl944SvSCLPHvrKqQo/j8ba0uIC7t2/p/GhvXou++90Y6L6PgNuNXDoj6UHRH0A0ydf1qKGL9bFHjx+XcezO3Xvo6GjD1NQURoYH8Vu/9U8wOjqC82+eQyqeFGv/5JNP4dvf/ktMTE7qZoj70OBSc0PHm4kVbbGygW1jo7nxk6FQ5+2PzvlNqAVPOHMc2+ec/VeKDPJ3Xn314/3RKj26tAKfoBUoAdNP0M4obcpnYwVO7SMwtUb5loPegNEHF5jVbKnBo3YIvl2mbWlSbd3pimbR1qGatSoYesvoVy2t6YrpyWJMefE1znyHsk5/BJg6PYbJE2NagIMRTk4Rlih6gsg4A6uAqRcF548CU5vFExjVWNIe59ttUPYo3zI/Wetgh4RzdMztyVNnyuj/QkF95wG3H8PDIyvh88SSzPck+0iwRCDKfvhMOomvvfAVGWW+9+KLyBeLK81ZZKr4QWaLIIUXcOojaSwi2CTw43iY2k37Ak/ARZBIFpjvRQCQLV12lBTzTdNpJOJR1NZU67bh2WeewZ07d3Dr9h184QvPo7enBw2Njei81yWdo9ITXCaGik58gkkCJ4Jku5SAOMMGojp2pDWlAz+vGk1qOvk7ikcq5AV42U3PtSC7y7E7wTXTAghMXF4PliNL+I1f+UXs3LQeS1PjGuXnUgmNtNVOVVOL/UeOo8BEAbdPwFRMnLl7EhvJETrZUWpWKWWgZIHyCK2T3OGMQioiEAwhlkyjpmENGtauw3PPf0nHEMfqBINz09MYGuhBdHlRDWNVdXU49MQTyjFlzuv8/CzmZ2exgwkLs7OIRZbR23Nfx0aIGtNMWgC8vLJS75lRVqwupQO/o71dWakvv/yyGqSqq6vEXJNx/ta3viUn/8TEBLrv38e27VsV4L+0MI+L59/C/Mw0ogsLcORzYk69vPnIshHMg7TThWQ2h1g8pVQEli2cfOIJFQfMMHjf58Hk+DhOnjyOjo52vPrKK5hjZW0sqVSAr3/95wVcf/jDH2qduM/MNIRsr6n2NSOSovarkX+QFV8NRB9MSwwgfXDzxwgqPtLWKBsJa1HGvb85c+az8ce09C4+lytQAqafy91eetM/zRX4ADC1taSWacge3RvW0HbqG9e2uXBZhiibPV3BqqtMU6sc9jRUGdDLoKeiHPnm04z1aYIiw0i2lD/na9J0ZDOmDJO3gSlBLQnQTK4Apz+MjMOPZNGD9zv7EMk5BWAI0ozZyaziagbVxEM9aIRSgD7j8cmYWs1PpoPKXHyVX6oYJBO2T8AzPTWF8mAYY2PjCpx3ur1wUHbgdFpOcIckCblsRnrA3/onv4k1TY3403//7xWEzzB7ghKyiBxN86I/MzuDurp6fY/aUYIchrfX1tWqpYnfY9sRGUECMo7wecEn+0Yg+v+z995Bcp33teDpHCfnhEEORCKIRDCIYKZkmZIsi5aebcn2e7afLdvv/bG7teV69v6xf3plWyVVSfaWvJYtWRJJkRQp5kyACRkUchhgMIPBDCZ3zr11zne/7gYISiarYINEj4QazkxPz73fvd333PM7gYC1snZTAAAgAElEQVTHgFQCc+5+SRFAHJ1vv/NO6Rl/8IMf4o47tkuDSh0iA/b37d2n/YxEGpDieDkU1nNwlG9KEwwwsWN8NQQpM9RsE7edNxNGWjCrz9wuy7iRZeV/E6wx3N6ajygaJpP+1S8/hJWLF+DiuTPY+/ZOxGfYZU/JiAfhphZsu+NOuEN05fvECJZZeeow2olkQqCUADSXyQpkHdi/X0wtdaPS4zKMPpuTaa7s8aGptRNbb/0UOnt6cW50TAUBZD/5J4eHTuHMqZPIZVLwhUO4/3OfV/A8TWyMjHr3nbew8cYbMTM9pYrVZCKmaQEZ02g0jHAkrBxYMtEcy9988zYZpkZHR/DMM88q0J7je+43AT3XmWYoAlEC5J1v7tANzV133qn9PLBvDxYPDGB26qIqSf3MnuV6Ut9bKKK1fwE6evowMjqGoeERdPb04N77P40D7x3ExMUpyQvIylNPeuDAPrzxxusqhgj5QzqHbrvtVoX8/+QnP1Epgb3hUD0wGVMnas3qh23ShjU62scrkovaVGlLq8DUxk9ZxtT+jMD0sTpjejXf4uvPfZVXoA5Mr/IC15/++luBjwxML9GY2vG8oynVMla1ZQpoIoBl97oDLNWRTmbG45IT33z2IOT3K3ifAIcXQzKixq/kETg1GtOyRvleN00VZWWXEpjK/AQ/DhwbcoCp3wGmxuxkDVzaOgep1poxuI1kQj8sMI0GIxrly/gjUGo65gnKCNzkpKIes1zEn/z3P0ZHexu+8w//KPe8TQsg+OTHggULsHHTRv0uR8cEdzTNEHgRZa5euwabt2yRhODJp55SUQF/t6GBffcRRRxRQ3pmaAiTk1MIR0LKj6VrvK2tHZ/61KewdOlS/PP/932EQmHlj3Ib+FgyqUZW0KjYIY6FCTjJatrIMIJTgl/+DplRsm0EpNxOxhuZUP0cMuyEz+Ur+thqQxjlCjkEggEE/AExsv6Q6bL/9D134rbNG5CYmsALTz+JdGxONZ8M8ycwvWX7XZcAU47drcaRjnK54fNGezp5cRKHfvELbVs2ndF+SfPKStJMDr5gGN19C7B2wyZ4AyHkRQi7cfHiuHSbrlIeY6PnMDk+hnQhj23bt+tc4s1IX08PdrzxOlYuX4Z0IoFd776DfJZSiQB4u9bRYSp55+bn1VV/++236x9vIJ566ins2rVLx8xqilV32tiAm27aiIDfi/n5WZw/P4o9e3ajra1Fr4dVy5ehORrF+eGzSMdjGuMHWIBRLiOZzmDNlm3YsHkLLk5O4+fPPodwQxO+9Fu/hdfe2IEL4+O6Sbr33nvkyv/GN/5GbGYkEIbf41O1MJuwPve5z2HXu+/iwIGDjuTGMTw6GlkVXogdt9+vZgPX3vTVGp/MdKIsNrv2hsZqjxkXVdeYXn/XnU/SHteB6SfpaNb35ZpYgY8KTMWUKPfzCgH8lwNTAT7OfBmu7bAvZRZ3GsbUX8uaygBl2qDIlFJDKmBKUEpwetko30WOk/k1/ggyrgAKnhB+cXIYs9kSyl7H/MSRvTPqrjCmNRWLFXCq7aRR48MxpmF/EOPjF40Dm+52xk25WdvJUH4G4ucEuhOxOfze174qoProY08oe3R6ega/+zu/g4ceeghvvvWWaizHzo+JEWUofigYlMaTAI672dTSoqihk6dOKrqos6tT7CMBg41E4hiW2kaOlDs6OrB50wYcPLAfT/zsZ/jUp+7ArbfcghMnTuEHP/gB1q9fj0gkinyugMOHD2NyahJ+XwA5Vql6fQgGLTAlCWzC0S3rZcf5hjllzSxvPEyVJnWPBFwc4UrX65iU5NpW3alPY37KEAJhRixl0dfRinvvuA1LervxyvNPY35qQgUDbo+3Akw9YTKmpvOeNyU2IWBufk7aUoJhAlMF1TO3k38nbzSvAqn5IpLpLBpb29De1YeVa9ZjLp5EIBQx5rVEQoUPZLe9rjImLozi9PCwgCmfKxGPY/GihXjzjTeweOFCZNMp7HrnbYSCfhmjaHQjyMzmyFzP4LO//lncd+99inR6/vnn8O4770qOQYkGX0PcLuqMyY5v3rwJszPTeO/gfjQ2NQjgppJJ3HTjOmSSCZw9fQq5VBJ+mowY3ZXLCZzyNZF2+bBq3Xrcedc9mI0l8N7hw6qc3bVnr6QDa9asxq233oJHH3lYYfpNzY3SRkdDlIa4MDc3i1/7tc8qf/bFF1509MqlSm6tNXBZM5dN17DMqbnZs29pVYmMNUYRmFrzlAXk3HcC0/oo/5q4FNQ34iOuQB2YfsSFq/9afQU+aAU+CjC17IgBpeaZKy1Rv3SUT+BiNKK8ihFY+NxsgTKMKYGoNKeMkCJrKm2bw5hWzE9GCECNKdjA5GYtqQNM4UfRF8GRoRFMJnNy5SsLtWaUT02cvYBW2VJn1O+Eln5YYBrw+OTKJ/jgtlBjSjDFrwnWGLDPkXl8bkaj/Ew6hTd2vo0lS5dhxYqV2L59O5KpJF55+RUFuBNAMQOUwfZ055Op45g+nkwgmc1g4cKF+ppjYWpTyVDyMy/01Kdy/MoLPp3+q1auxGc+fa/MMy+++JK0nwS2y5evwLPPPqfnIXNKow4ZxpGRUTnG1YLgcjuMaaM5xko4cEwvlDQUqSstCGAacxHH0nl9zbG6yTY143XF3kuTaECq6kFzOdWFMis0FAkhMTOJxf09uPvWm3Hy8HuYn7qoc4LSiGhLK7ZtvwvecIOAKZlP3rQQ5PLvzMzOqG0pl83p3CIw5bhc2khHQkD2N9rYjKnZecRTGTS0tOMLX/oyLk7NYnhkFPOxmLaVRrx8LqWWKr/HhcmZaaxYt1Y3AGSeVyxfhldffgmd7e06d9lhTx0vb6aYNUtNJtnblatuwFe/+lXtI8fze/fuweTkpG4EuO6qIVWNbQZLlizBmtWrMXzuDN47sE+aXhqt+vp6cMOqFWJi333rTeTTSTSFw0Ahj0I6o0YxllBkPAFki2VsvfkWbNq6DTPzMaUZvPTKq2rEuv/++3D27BAe/slP0NPdpRsBVxEIKnrMI/3s0mVLcef27XjuuecVV2YBZNXYZAxwev0rOcPUF9fKY6zc4xJTYdk0P1XeN5wKYP4eb7q+/9Of1t+g6yvwsV2BOjD92B66+oZfqytw5wZjfqpoxmr+WyaYmguP1VpqNK+gT+u8t/WeZpRvMwv1vJZF0fMYA4VpljL6VGaRsrvGNj5RU8iInCow9cLrJntq8kvZ8o4yW2RMtSPbh+Cl0cmHTMkNTyCCk8NjOB8voujjGNtcSBWmf7nG9ErjfEdJaY+XCQY3F2KCFu47wRfBB//+2OgYPC6fXOC8GCv2SQkAbrmbZRoqlzTmJSj7s69/HeNjYzh6+iSC0ahG65978EGxpRzBMxeV9ZR8DoIsAjuyhox9ohaUrPPmzZs1diewYdsRY6VolNLfDAYVME/mlVFMf/3Xf41oOIRHHnlY23vk8GG5vteuWYsVK1firbfeBKOWyPayuejcyIjAKw1HDLbn3+Xz10ohTHuP48Z2dIQKeacOlc1aJQNYTVd8TtWlVptI8GzWpSRWsamxSXpIPv/M+BjCHmCwux0RL1nBvJFBMPaqsRm3bL8HgYZmlLysRy0g6HEJ9PPvUNNqIqNMfijjsUZHRwV8mDErsO8PwOs3jn5mfja1daKjuw8llxfRhmbpgmm2am1uRDoRw9TEBTnhWfW6duNG5XtSQtHa0oITx4/JwR8JhTBxYQwT42NqelLiA81JLU346le/puIDjsfpwOcon0CZTLhJSqDEoIju7i7pO1tbW3F66BQujI+pWGB2ZgYzU5O6AYuGghjs60NDOIgEzWPpFCLBgIomeFZmvT6k80XFk23aeguWLFshqQhd9tTUtrW24Kc/fURmraZG5tJSL81yC7+0t2SweaNxzz33aDtffuUVvY55TlN2YMsUCKgJtBULpQIO82HSHHgjyUYx+/5QfdfL8QZF0hzn5sRx6FMO8m+PPnatvj3Wt6u+Ar9yBerA9FcuUf0B9RX4cCtwlwNMDWgzzU+Vbntq2C5hROzPCNaqxYT28qS4KGlIq05dm63P568wbgS0bjOKJcDkZ+pFyYARmFJnJwOUMk29cMOM9TnSdwvoFeFy8zk4LoeYIm8wgmzRJb3gyMQ0Tk9nlG1qHcRq3XEia2y26RV1ppUaVrOOiraqANiSCVB3cjrJ1J07N4KgP6JxLJMG+gcGZGhiCLtAKZ+vXBLAozP7059+QH3qO955C/FUEtu2bcNXvvIVPPfccwJSdJNz/E5Dihg1n0/7wA+v14d16zdg06bNAjqnTp3S98kERqIRrT3BDrdrPjYvcHj3XXfJ0MPnIWjdsWMHLly4gN/+7d8WwOXf5ePJmO3btxdnzpxxGqyKAmrhcMQAU4JyxwJfO761oMQyZNxnqyUkICWbS7Ao85H2g599lZpOjqt7+hdIG5uJz6FAE1E+rTrS5kjQgF1mqbZ14I57H4A/2owC28CKebiLWSfWqCxnezyeEBPJv0/N78jIiNhJRlKZoHg3vL6g5BbT8zEMLl6GbbdvR9nlE2NKw1c0HEZfdxempyZw6vgRZFMc8wex6eatOh68Aenv68XJkyfElpIljs3NCcAS1PKmgj//9V//LFYsX2HqPl99FcPnhiVbYIwU11uvEw+BcBbr16/D4iVLtJ3nRs9h6MxQ1fzHGyPWmmbS6O3qQFtTIzKJpBhahevzxoDZqYEg0rk8vD6/9isQjqqqtL29E3PzMRw7ekRMPWPLKBcgiG5qbFYBgUCpwyqvW78OK1euxN/93d8JyNOgpu3luRAK6YaF62RHJfa480aV7WA0dFlHfuWdiOUW/Bty6bMwwqZ6ANGGBvzgRw9/uDet+qPrK3ANrUAdmF5DB6O+KZ+MFbjzxlUGgDmu26rb1moK7X5aUGqbnIx5yUDQajOUsgzlSKlM+W0OvxiWSlyUAKkBp0ZrakazqiX1G2c+R6NuNRJBGk2ZnWSaIjPHOs6ytIZFl0fANF/2oLG1HbF0Hu8cPoOixzjFuQFkgyxr+lGAqXHwm6YpgiWr6SQwzeXI/uXE3rVzvOvzKpqHukE6wvn1X/2v/yXzybPPPIt//v4/Y3TsvMLPH3jgAfzlX/6lQOT+/fvxne98R7FN/JpgtrOz03S6M7OSkTtuL1qaWxQpRGATCUcEmMjo0iRlay/TqbTc/T3dPYqn+tJv/qb0gwxR5z8ytYMLBvX44eGz2Ld/v5zsjHIiQ0YAwsgobgPbeQxDbo6tAH0lx7LCmQmQkCG1YFURVw5ryiQAaVE9jB8yUUQE1N1d3Yg0Non5DrjKCFL4mEkiPT+DsN8j9pGa3ZbOLmy/7zNwByPIcHxfKCCbnJPmk2A8FovrbxeZ0KBAeLd0rkwiYE0pj7+0tEXIGMRRtz8UxeobNyIYbsDE5Iy0mJRQ9Pd26wYonYyp/IHHvrO7U2N4an8HB/pxYP8+6W8bIhHEY/MCpvkcj7UPmzbehGVLl2BmZhavvPKKALLJmWUzEk1xBGgmo5YxWsw3vTgxIYZ79PwoYvGYXgPGMEejX4ntDigX8ogEAkjFYojNzWrS4Cbg5s1LYzOa2tsRiyV0oxaONsp4xaKH4XPndM4ODPQpVYDbqfQB5tYyiUAxoyUdD24npSUM/ueND/eRP7eRYbFEgvZARzNczTOtvKbMwa++OTrvB2RTdeNKLTKLG1gFmzf1un/7zW9/Mt5M63txXa5AHZhel4e9vtNXcwXuWL+yAkwNYyqUWrmIGE2hswXO9/mV2+VUVNaAUtM6asf65ncqo/wKY2qrTau6VF5glV3KUH2ypqzCFFPIHFOvxoNWh8rHEtQoJ5/5nS434pm8RvnhxjY0d3Th5JlzODE6pZYgI2c15is103D0edkI/xJn/gcxpgLbhjWkucbGHo2MnofL7RMwYgA/n1tB7vmcmFPqHvl7999/P5YtW4qh06dx8MBBdHZ348677sLnP/8FLFm8WCP0l19+CTt37hTT1tLaIhbz9NBpxT+RaSI4DUdM7zsZKK4NQYwNQTfpV2XFQZFB5ch86dIleOD++7F8+TI1TD315JN47vnnBWj7+/vFrLJmc9fu3Q5zVnJACIG/YXqbmqrAtMqaOjckzrlhTS7cNntzYwP+TSGA0ZzyfKrV0La0NCMQiQqYhr1uNIf9cGVTmBk/r1E+dcasR21p78JdD/waEDDAlP8bOXtSEU5cGzr9lWTAwPlUStIGAnyadcjYEphybJwruiQL4A0NgWm0qQ35EsS0M4qLNxKsxo3PTSMVn5epKRIOYtPmjZJNcHcXLBjAmzt2aCTOn5ONbIxGDCBdtkyM6fiFMfzoxz/GueFzTiyWS8CZMopMOqNt4XnChATKEHgTQ53pCy+9gFK5qKpTgUeXS9tDgFzIZKR7ZZB/IZtRfW+J61osY/CG1Wjv6hY7mi2UBL5pXktns2L1yWQWC3nl2TJZgOypbkbLpnhA8U1O7ujmTZtVE/vYTx/T9xgfRS0sm7uiTU1wB/zmNVQTwcYbI3tDUnMrWzkXmEucTaUldeH7DFMZCIK5Dt/4+29dzbe4+nPXV+CqrkAdmF7V5a0/+fW4AnfcuKpy8ag1OVjgZdnU2vGtIUSNy1agiCNK5ZOaa5VN/rRZhvZ3VQfq5J2asb/Rm+qfvmb3u6kntU1GBKfhUFgjfp8qRU0uJxm8PIk7thYl0mhs6wT8YZwfn8To+CRKgYi0g5WrZw2zW8PnOIfcqUylG98Z31cvrmaUrwuvom84njdglwDr9NAZZHIERGaszAu5YYwNu0oAyG1IxGOKZlqyeIlqSOOJpIAhm4C++MUvKu/yjdffkNv++LHj+nuKm3K5lUFK8MA4qkDQRDyxb33swph0qQSoXC8CP7JeAodqgWIVqBd//Ed/hC1bNgvgcox/6NAhsaPsRj996pRijcg62kgnAWvG+5QhtpY6UBN9xaggsxZWb2zWyUldAD05phnK+bYpBqAJymmM0udSWbmdNog/EI3CQ0axmENPaxNKqTji0xcFTINBP9KZLNp7+nDDjZsQbm5DRlJbN2Jz00jEYmLiBbyUQ2qOoOQM8zEnxmpWjCQNaf5QWGNuRowRmPpCUbR19qC5rV37S9ab+Q/5TApz0xcVsN/R3orlK5aJ+WSdJ0EWtbmtzc3o6enC+Nh55LMZPHD/fVi9ejXOnhnCCy88j0O/OGRqUBkjJVOUV/vNNeS6LFy0UNppSji+9rXf043D8y8+DzcNX46EhH9LCQEczBfyiAaDyjBlPFW5WEDA64PH78dsNg+vY1rrGRhEZ3evcnU5jyAbbooGchjo79M+Mn+VRQO1+b48NtxGZuY++OCD+OEPfygwblMY+PM0kwCiEcliuJU8x3mTxPcLm00qxtq+FzhGpyCzY2mWs61g0iEXlff640fqGtPr8drzSdnnOjD9pBzJ+n5cMytw67rlTpWgMbOI9eTIkaNjMlwV13018kf5o16jtTQwwNGP8sout73RqlaAqfNz6ussUOSl6xJgqjYomqEYO+QRoOLPCUxpOrEA1kRImZEoR5a+UASJbAHpogsTMzHMJdLqQC+6vGJTP8yHJYFs1aXhBN8PTG0FJ0HGqVNDatsxjJMBrdIyOiN/g9FKYvbY+kN2lADH4wtg6fLlAk5f/q0vy/zy+BOPK+SebCdBJMfxZKkIPO34vKe3B5/+zGeUd3r40GG89PJLApsEwJY55cXfmn3IeJLB+/znHlRHPIEs/ybje55++mmcOn1aEoDKsZdu0oybuR7MKaWBqBaY2rHtldZWwLOm5tWwpnn9Pj/43/wn9jccltPdH4nCyzEyCujvaBVjSod+IZ2UvIOygs6+AaxYeyMa2rowm0xhLhZHKc/KV47oI9LCaptlxipLWsEILJNUkMOFC2Pa77LLrX8sZejo6UdDS5vC9mfn4og2cD/zYuc95YIY02wmheamJixfsULr3NPdrTisnTveQHtrK7q7OmXUu2HFMkUyHTlyBC++8AKGz1Kr66tKXZw6Xt3EORKJJUsWS5LR3NKCzz34Oel9Dx85BF+ATD+Vo5Dhj7dXJiytZLJLWdOaSeszmVU2PxX8QYCfiyX09A+id2ABUumM2sUOHHhPzDNZ0p6ebrGslB+QfRfD75Qx8MaHjDFd+rxZ4rnCkT6ZXp5bvEEiMC0yz7VYqBxTvdYdhMtzo/b8MNIeN1zU4+j9wRgJzftDWcD0u//vP32Yl2n9sfUVuKZWoA5Mr6nDUd+YT8IK3Lx6iUZrBI2W5RBgJMPDXErtZNUQpa/IbHpNgLxxnRtdGS80Bkw6v1cBKAZMWie/np//c7vEPpn4KANw6UYmGOWF1OhejRaVzBnD1vl9saWFApKZHApwI5EroeDyYy6VA3wBuHwB6U+dwsrLDlO1Bery4/dRgWk8znE9l8DoKLndymeV4YOj9byCzXt7+8QsEzQxFH3djRz9LsUXfuM3BAh27NyJE8eP45133pHWkxd4MpaMc+IFnDo/LUYZGolKC5rPqYudwMCYeyh9MLWmHBnz+xzfPvSl39RIluPt5pZmOb737tuHN3e+iQxZQg+73Q14ZA6qqWstvx+YyrzywYDfmJ8MONR9jthBAxBt0gCBHRk3rgVvgDzBIDz+AFz5DLpaGhByleAt5RH0MpKqILAVamjCgmWrsHjlGkRb25AliMqktP/MLuU+0JWfzRp21hi60ibMnyN6PkYu+KzyYItlN8gsRppbpTulxpSjb5nveP55KOvMIj43q/N5+arVulno7+tDJpPC66++hrbWZixfthRrVt+ApYsX4uiRI3j88cdxYew8ujo7BcB4DBifJQkJDXjFglztW7ZuwezMrLJjv/zlL2PlqpX47ne+i/n4PMLhkG6IeKh5K8e2MR8TLFBWhmm5UECBAJJpFhz5M+2CIJN5pukMuvsGMLh4qUoScoWC6mdDgYAYUwLrfC4jAxSbvayshbpPvobJtnPNKP3YtGkTXnrpJVWqmu3meUHZQ8B57VcNkNxHqyM29aXm2AuYktGWrth8CLwyD5epD6Ewvv3df/wkvJXW9+E6XYE6ML1OD3x9t6/eCmwlMHWaXSwQNODTLWNJrf6yuhUELU4EECNnfGxq8gloECSY8HAzztaVjON+1RpWs5gISI0EwDCnhMX8H8f1NH7wOU2ge5kJSXocQWkwYNqIfP4AGBqVK7uRKbqQLXswPhODOxhGJl/UqLdqv6pdPwO4rvTxUYDp6VNDmJuJaf/I+PICzQ+yaNxdgiTmRg4OLhBYmpqcUmj+2ps24qbNW+XAX3/jekU10RFPwM31IHghUCSQ5KiXbB971BnObo8J26D4nASsXEs+nt+zIfb8Pp+f1ZbsZN+yeTN++thjcvxv2bwFf/P//A1mpqcFmPz+gGKwOMLn+nLtyEC+jzH9FcCUNw221ceAE9OZbsL4KQ8omU57gitloJYEqDwBP4qZpGKigiiioymK3o42nWeMO4pnskjmy2ho60RDWzvyxRIS83PKL+Xa8Pzr7OjS/pKJbYg2CvTSrFQqlhWhlUolUS7ldJPEHFNvMAx4/Kb5SeZ/jqMLyFPD6yohEvSjmMsqFWDpitWYnJrCwsFBgeXXXnsVDdEIbly3DqtWLtco/+WXXhRjGo2EdfwJ8AhqVYWayWrduZ6DCwfREG2QlIJmq69//c/Eov/Lv3xf6QReP5MoDDClxpRZvwz7B+OpWP/q9Shcn01iBHxkTBPk5V0eZZb2LliIlTesEdNMcLp7zx5NIHiDNLhgQOanifEL8AdDWiMZEjV+ZwavOTZMmWBaxNDQEI4dO1apvCUzzXNUpilHjsPjbMf9tr7UsqgWmKoet9K4Zm53+bd4rL7zj9+7em9w9Weur8BVXoE6ML3KC1x/+utvBe6/bYupCSVAdJgwO35T53WNUciADOOiJ4vDC7yG3WTDnBxDPg+vWCbTkOYlT6VrOxTyiyEVl2mBqUxPbrF0hqnlmJ6A1aNt4hicvfR8Hj6Gn02Gplujem8giLI3gPGpGby9ew9C0UaBFl6kObJ9/0cNMLXtT1WhnQmWdxz49rP2Vxf2gkb0BFmWoTxzdhhTs3F9H+yFLxcQoUkk6BNQJUgZHByUDo+j1TPnzqGpuQXNnT1I0LRVLsmVPXJuRK5vMlbcfwIYfibwshd+rYvXjUWLFsn9b9znLszNzmN2bla/M3b+gnIoaV6xjmtWraZSaWzberOqR2nU4vYfPnRIGZ/sUTcNW0auQSDJJSkUyba2qUWKbCPXwLJg1UCwS1fYglJjjnFocMcnQ+CrKCkHmBLgSINKRpFlCqU8Qh4X3LkMultb0NXWIkaU7LcvHMFUPAlPKCqHPmORFg0uEEuXyaQF0JPJlIxP3FeaiQhSzQ2RW4wz5Q4Mluc+kIVNptO4MH4Rk1PTSDrGHLKVERq+GhtUisBoMg7VWzu7BNa49tQZv/7aawiFAli6eImC8KcmJ3B+dETgm9pZ6qBLhSIaIlGtKY8J/2PRooUY6B9QAgONa2vXrlX71u7du3Hi+AmVDRjgxxscE8tGjSlrZaOhADqam1VL6kUZIb9P7CmB6dpbbkcim0M6m1PKQSgcRZ5rXS7LgEU2nzd53C8ZkTJpiQMYuVabUmF1ogT7GzZsEEgdGjotYG/PextfZtM4dAOifF8Dak2hgpNp7LwP8PXMdeex5w0PQSkNaWT9/+5bdVf+9Xfl+eTscR2YfnKOZX1PrpEV2L5lgwNMzQjdAkqN35xQeH5PneZ+v/6RfQkHQ2I2GTnDkSUvPPwZwarNKrSxPdbV72V2qcL5DYtaa7bheLeao+qE9KuliWNhAidmmZpcU0fVqoYlGj/g8WJkbAwvvPwKguEwcgqi9/9KYPq+HFMlCpA5crbRAagEmGS9ZC5yPltgevbcCCbmYmr88TD4P5dG0FVCe7YZj40AACAASURBVFMU3e1tWDDQbwDm3DzcgSBGL4wLTLuCUWSKZYGYW2+9VYwTx7p0UBMc8UMsKWURLjq687jttlsFIDna7+rqVB+9GZ+W1WdPh/ehQ4fxo3/7sYABcyrJYCVSKTFjt996u/YvGjGg9eyZM0oCSCbjyGXT1ZsAyijcHmSzBbR3tKOttQ2pNIPVfZUblUvNT9WT2YKXWp2p2DMQlJiYJAKYPBuiBExLKCiXFgL1IWpcs1l0t7Wgo6VFf5MRRcGGRoxMTqG5qxsdvf04fXoIv//Vr2LRwoXaJq4VP8gSK7XAMRpRH8mv7Y2TDFJKBjDjZjL8vDngTQ9BLSUtZE5tEDzXeGpmBsdOncbs7AwWLRzU/cqbb+5UesSG9Tdi2dKlaGhgjqyRscioxhB9jxdzM7P6b/s9HmejiQ1rm9vbOwTryIzrRo4RToAzheDXFL1wZF5EYn4WPpSw8/XXkEskEJLeoIhgpAEbt9+DgtuDDCcWlLmk0mKCBc69XpRKTEQwTWsqQMjnUC7zxsZrjH02vUJgtqR1IWhsbGpUti5lEtQasxTBTEMMGK1MVJybVv6uvTkxbWAmr5Wxb85dj+PoN7/LQoCv/f4fXCPvhvXNqK/Ah1+BOjD98GtW/436CvzSFfi//+r/NKN8XhTVUe8zLltGyFjdosN6Gq+wGc9bRz4vUnaMZ6QAhlW1bJ4FJTJMOT33ZoMYsu1knjpGCOPet3FV5ucCpuW8M/anIcoZ0bP6s+ySm9vl9eLsyAie/PnT+poVjYzu/1Wj/A8DTHlxJRtkgSn3gPs4TKZzbl4SBBRyMu40hwNY3N+H3s52xQllsnmkMzn4WGmZTGHzzbcg0NiCpo5ujXIJvo4fP67RLllPVobS3b57z24xqTSlMIj+D//wD3Hx4rjyMRmO39zcJP3fhQvjCmdftny5JADf/ta35fCOMJLI5UFrR7sqSm/ecjMWLBhUfenRw0eRiCcwOTmBQ794D8PDZ5DPMzjdJB5wfE3J6RWB6ZWVEM6xN3mxWtva1i9nrG9zVq0hisxZrkD3eBHlfA5BJjTkMuhpb0dXW6sBQW632MCc242G9k6MTU7Lcb9m5Urcd999ilkSC1oo6ObIAtPa89KacghKJR9wyhYIksns8sbDng+V32OjUi6Li1PTOHT0OKZnptDf34egP6AyAoLsG9etx+obbkA0GpEUgoCfgJXnHuORwsGg5BGMhCKzyyxV3kSY8gSvviYo5ZpTTkEAqAmGY/JTCYXLZPeW8lkQtr6143UU02mxpgzeD0UacNfnfxNln1/aW7Km8ywbyObVJtXa1oZMOol8nrpUGgyNdrtUouPQarnNoEBTEqYmBPyYm51TcgTXYGJ8QpmrZE5pgrISDXsD4txr6hzQ+ikf1TDm9jV7yWnjfMGb39/92u/V36XrK/CxXYE6MP3YHrr6hl+rK/DwT35gJq4a4VqPvRP6VAM0DXNp2BBedExIuhP5ROBqDTGVzFAzZq5tgfK5Oa433zexUZcOhC2wFWx1/jZ7bYplo7v08CKqWTO31aVxrIch/B4vhoaH8TA7t2UAYnB41Zhx6dpXR/kfBpgSJIsx9fuUVmC1c3QuT0xOIRz0y0UedJWxfOECDPZ2SxOYY3c9JQiBIILRRpwYOoPm9g4sXrUW2+64SywngdQbO3bg5IkT+vrI0SNihwlgCBQItjraO7Bs+VKMj4/h9OnTaO/oQHtbu1g+jucJfOjUb25uxc4dO8W+SttLE1sgoJuPaDiCT3/617B06TI898xzWLVyFSLRMJ782eN4+62diMfnFTxLPa8Y09yHZ0yt/OMSYGqPp1N0YI0yllnLFXNKNChm0/AzbiuXRW9HB3o62o3RjSDH40WOmbX5As5PTKKlrR3pRFKaT7Znbdy4UceEYJHrSRbZJgko3KxogvfFHpJRp37TkSbwa/6M227BGZ/LyDeKuDg9jf3vHRIwpXmI+bSsdk1nUuq3X7t6DZqaGhwG2DDYNLMxwoovLjKj1JeSHW9sbNLpSBaVYJbtWDEG9DMGSlmjzrYorqugW0EqLPjP7y6jkE3j5eeeQzYZB1+BnnIZbZ1d2HLPA8gzbYByEp9fzOnE5LRyU8kqJ1MJgVO2kCl1QsYksru+yutRINNhTLnvNNix4MHv80vGIJbbiTAzhRM1QWGVhLBqVJhz/1ltiTI6EXO/4nwWMP3dr12rb4/17aqvwK9cgTow/ZVLVH9AfQU+3Ar85OEfV1hOXS8qSaROrAsvY5YBE3lFPappYzIA0oDISne61WcqjP9SN7+HF0JbeypkWoWmZA0v+bDB7cqiMno1+j/0beIHZ3RIEMqGopOnT+MnjzyqKzjZr1I+p7pGC7UvwcC1F1HneczOmGYqe+E222M0tbxgG9e6cZNbreXY+fPKsWTwecjvRmdTI7pbm9EQ9BsdrsuFVCanMoCWji6MXJjAfCKF2WwRv/Nf/wi/+zu/i3QmjX/9l3+VTvTOO+/E4489LgaV7KlyLx0QwBrO2dkpxRVxJayTnjcJBDq6YfD5tdUEpGRMKX1IcAzP5ymW8Kd/8nXcd9/9eP7Z5zE4uBBPPPE4nn325+p6p0wgw3xMShLcXjUukTHlduSyOY1klbygBq8rn2fUENrwdaszrNxoqKPAjIq5ltbFnS1k9XzFbAqeQh7eQh59nazfbNI+JlJp+MNhTMzHcJFGp2BEcVsBn0+moq1btmD9jTdKAsGmJ95EVGOrjAGNrnIxdwTHMr85rL7NnXBTIhFyHks9ptlB3owQ4B0+dkzHh9FRXA+ahy5enMDqVTdg4003KdIszXWm2YmxTSxhcLuVn0p9LtMVpD11GEXuF4+tzXg1ryFz06XJvdOIxqU2rCkVoUXd/LzywvPIJhMCpq5iEW1d3bj1gc8iTVkEUyE8Xga9YnoupgQI5t66XDxvXUglEgiHAjJ4uTw8V4zpqQI0ndc6X0ME0yxp4LrwmE9QbuBowC8Hpnol15wT9muz5ibyS/vI145TD8zPBKZf+cpvf7g3rfqj6ytwDa1AHZheQwejvimfjBX4lx8YxtQaXsyV0QBKo5ejecRcuPi4Sk4hNWPOxdQ4eonrHDZUeM4YL6qjPtaO+i/RkdrRvYxQTsTM5avKaB+GOaqvnsCUTA+/6RiW5Cp2uzB05qyAKRlWbVepoPE6/75lzrh9BE6VKivL3jjbq3gpC0ydDbE5phxnWmezBYS6WI9fwMToMCIBH5qjEXS3NCHocSHgdql3nWHmiXRWRQCZYgmz8SQ7JDFfcOHTn/9NLF++XP3qL7/8ssBTY1OTHNtkq6hD5GeCTpqAeIzcnmpcEx/PeCCO5nmsqEPlhZ56XAIjjvEJktI50xQ1dXEK/+2//SG6u3pUjUozUDgcxDtvv4VYbFZtWulMUn+TgIaMGk1WBFV6Po9znH9JPiy3yRwqZ5TvMONW0mEZScu+S3eqO44SUrE5NAb8aPT70NHcpMxO7nOWmtQyMBVPYCadhtsf0gia52Vneyc2bd4kFpPnW2tLiwAgmUILTk0dpmFTDUvuxBg5oEmsvgsCuRxh87gSTDJei+N3AuOJqWmx0wS/nR0dSCYTOH36lMb4K5YvR5m1sE7uLt34/JsT4+OaMpAZJVNqpwrUZlu/nTS3zhSC+mzVVNQAU37hUgloSTmmhXQKr774PIqZDHy8USwxj7UXW+95QI1YBKQlnsMeL2bnY5I8kF3ncebxZWEACyxUTcr6KxhzIqU81NfKLOY49HnDFI1EnZQGiDUNhoIVGYRz3+a8zh15hJNTWjsZ4eNoYBOL7aRW8Oc8n0LBEH79sw9+Mt5M63txXa5AHZhel4e9vtNXcwW+/68/rD69Qy/Wsje8eOjC7gRlm68ZMWPc8XakbT8bjFc1RVw6LndSUR02qnZ0/4HZmMSgAqZOvamAKf9Z6UEZZbcLY2MX8OOHfyJHcyDoFytDhojApwJMXU6bEkHw+0BplR+9UsA+gRYBjKKwnBgoMknJ2Bymxs7B7yoLjNJN3hKNwF0qICzA6MFsLKFs1dlESuC0UHZhaHwWTV190izS/UzTE135dG9z28lwkkUmADKtOmUEg8yRpIwAcvJv2bJFx4K/e+TwEXXCt7S0KgiezxMKhgV6FNju9uDC+Qvo7enF+vUbsHfPXoE57tfoyDCKjjOf42rGKlGrymPczdF1U6PYMzX9OPmypmHp/R+/DJjq3HAMM2KgncxThrXzPqecz6ItGkHE40Y0ENDX3D+OpwlMJ2NxzKQITINweXxYNLgIXd1d6OrqruicGcWlAPtIRICaRiObz2uYbga9G7q/yvqZrxSzVTams8mLF5FMmZsDpjscPzWElAL/3ejr6dXYfv+BfVjQP4Bbtm2T+Ynje64bmdPx8Qk0NTWa6CrGeTnZsmrjcuLVlFBQActOVS+hqRrIOBYwpidV4ZaLYkwzyThef+kluFgEQL6zxED9AWy8815T1coOerLWLrdKCAiu2eQUCgeRTiVMO1uRUW98XfAGlEpVM5Go/VBGbiGvmxfKDHjcecxMpahLYJZrIbZVN6EmyYHrW4kCo2TCudFlrSxf42zB0s0TNczO977w4Beu5ltc/bnrK3BVV6AOTK/q8taf/Hpcge997/tmtx1mS2yJE4BNNlKmKDKnNv7JYVFzDH68DGBaAKCnc8b0lkXlz3ghqjpi/n2rrTB0pxXKgFMLTE3DFC+E3M6JyQn8249+pNihvv4+NS3RVMIRNHu5CVAJWsl6OlI3B4lW6zR/WY4pL8zJREJZqmQRCV7IquXSSfS0ROHnhT6TRlM4iJZIGIVMWiCAPfOpbA55uJGHB+l8EVQOHjw1gjNjk+pW/6u//muBml27dmHvvr1aItaEEsQwMosGHQKhDTetx/obV2N4+KxuCghqCW4IPs6fP4/GhkasumG1gt737N2LdCojDSMZZ7rRQ4Eg5uZi2LRxM84MncFNG25CsVTAyRPHcPrUCTVuhcIMoyfD6pfGlMCDI2eeFwRUuXzORHt9QMj+LwOmV2JNCXYy+SyijREEqKUsFhB2QYxpjp3wzFblaePzIZ7LI1ksIcCMUl8A4VAEAb8BOgSgNOfwazHajKByuxX51NbeLnBF6YBtVLLtQ5XkCDH+LrGCiu3KZPWclDKQhdyz/yAmJy8KdC5ftkwGoB073kB3ZxduuWUb2lpb9Pzz83M6N5hHaiO/Ll8r/h1qiCvudacVSjFrcMOraYTD7DKxgKwpDVDFvG6EdrzystqgaITiKH9g4SIs27gV6UJJIJ4GKJfXp+PHVAGO8oMhv9jf2alJ6aQV4+bmM9hItUuhKW8WeHPD84qv/3Vr18lI9cyzz+gmha59MqqpZEoAnq8Fnms8T410whQt2PcWSllI2RKQ8nyifrqzqwsLBgbwzb/95r/vzaD+qPoKXIMrUAem1+BBqW/Sx3sFfvijh80YXlmmlzOgRhOm8b2TdWpAKy+c1XYXuwJWd1lx5EsS4BidXC45zSsXq4pp2zBv9rLo9AU5oJGh4QDb1+0YXyySMwd1DPxiaxhp86Mf/0jbOzAwIEBD1otjcAJTggbr2jYA2TKu1c8GC1h4LW6vojGlZjOdSilUvaerC/H5mJqACqkE2oJeNCi3tACfu4yg3wOUCgpiV0mAWL8ySm6/jDz+YBju5i54G9vlxO7t68fwyIhA0emhMwK+U5OTAogEwqlkUtvxxS9+AR2d7RgdHRH4Wrx4sRi6melZnDh5UuBg86YtAgXPPPMMTpw4qTE/o4I48m9ra0d3T5/Gyvy799xzjwmEj4Zx9Mhh7N+7WwxvJpOEPxBUzic/CGz4j+CeYf+UNRin9fs/uLbW+GRd2UZr7JwLzrpb9zc/y5gVjQCFLOIzkxrn97S3IptKiDlmrSaD8GOZHBL5IgKRRri9Abh9jCfzCjAzS9SwzF4EFWXmF6Cy5xvH+21trQiH/PD7yPYR2pGxdPSuxaLWPx6La/3IEre2tEoSQB3o7j37MTpyTmCsr7cPixYN4tVXX1Xm6R2f+pSAKmtPuZ88fsxRtdWrXCX+HTsmtxMF/tzcfJiphDNYlz6Y2bPSmVIbqsTRMgIoY/rCeeze+abG+oyS4uthYNFiLF6/BUm9vspaL95YMM0hnkhqWxoaoohEQmoWa2RaAw1uHp901TrTrYveuank9jD0/91d72JmegY3b7sZd915F5586knl4PJGTbXB3G5Hd2xMlDYPuZqLzP2VFlxpGWWB2fHxCxgePifG+Mh7hz7eb6L1rb+uV6AOTK/rw1/f+auxAg8/9oRAockbNLo9CyYrOjGHTTIZnwZEslRUw1Bjsa1q5tTsY2o5a8GIYVB5Ia1GShlwaH6/Cm6rX2tEyLG58y2jgzXh3eb/JcVbEShxxPjoo49oDB3liJpaRycWqAKQnG2qND9VxvmOfpYSvZJLoKCikWR8EgP2ycLl8kCpCPXykBVi4H6piK6gB16Wo7KhykMAQh1oWV4q6TKZveryqvqSTHMhX0Im0oplN23Ff/nt38Ho2Dheee11BENh5XNSc0oQzUB05k6yGnPp0iW49957BQwJiMlS0ZVPZi6bySFO/eXMrHIrm5tbsGfPXpwZGhI77CdjWmQuZRTNbW3S+9287RYF0k+zmtLvR2x+Dm/v3IlwMCB3PrWWRYWmF/Rzfm2c7gUBPoKnK32Ysq/L4qKc86cSsu5EElmAxuflfwd9LuSS82hrDKOlMcJOUOlmmbrg9gcwPZ/CbCKDYLQJ/nCDnPq2tYxAlMwp/3H7uM1cG35twZJamDwcpXukFY1GG8SkkkkkKKWGlI8nm8fMTr4mDMh24dCBQzhx8oTqSPm3Nm/ahB07d+gx69ev0+8RXFM+oPOWI3tHAqM10cie54cxD8r8paIGA0wrf0uvRQ+Kbp6MJBnLYkf95TIaPW5cGBrC4f37VSvKJjCm7/cvXoqVm25Higy3pgjm9ZRIxKUx7enpFnNPYL5r125TNexyIZPPaYphddhkSXUDKLOSuZkxN5sMmChKOkIm/82330I4FFIGqc3RtZMWOvj558meWqDK9wOuubTqfD63S5OMs8PDMoft273rary11Z+zvgL/IStQB6b/Ictc/yPX0wo89rOfV8PuHcZUY07HZVsZ8FkHfcU57HCbta52MUPmgms+LnXlm1YlB9BWHlFdbWsIqYJCatdMq6nVrzFWyNQhmos/L/TUfZJ9+tmTT2jMSJ0hmSQTf2NyNY05y8BqAzaqI3z738ICBKbO/xxFpHFwWxTNuBx5dcpq9mG/e1sA8KudihFDNHlRg2ec1YogIrvs9ulfscSLfgkjiQLW3bod//1P/hQvvfIqdu3Zi4EFCwXROdKn25+6z5amRuQyaXR3dQp8z87TpERgYwAiY5C4O9ST2pgkjqBzOf7cIyOV21VENpNBJpOT9pBZr3/253+BQ4yUkoPfjWw6hWefeRqZVAqhgA+FUkGmKTJn0hgqiYHsZo17/AovFOkmPwCYcnytY2IZOucGg+CIID/kc6OQSaAp7EckyFYjU+lJGYI3EFb17Hwqh2S2iFgyjcbWVpO9Gwgo0sg2kZFBJYNJVpSAmnpJdrIzM9bvJ3AzY2aakFhWwLWMxWJiXglKya5ym7hm/PB7Azg/Mobjx44ikYxLLrB5y2ZlmZKRZ6YsWWeyiDTzEMzTrObz+PR6MKN8k/fLv0lG12g1q7FoFszqpqnsQonnj060Mrzlkm6A/IUCYhMTOHviBErFPLw+N4quMnoGF6G5fxniaVO4wNefZYu5HQsXLhRLTs3ryy+/Ugn8VwaVIy0Vc8zj60S8cV35PJQ0kIWenp7BsuXLBE7/6Z//Seca146fycpLP+rza9/4pMw75XOR0ecaWG0tbxz5O3wcZQ8Xxi5g9ztvX09vufV9/YStQB2YfsIOaH13/vNX4LEnn9a1Se0sTuONjXG63N5Sa48oydFrPi41ONW0wdTsHh9Npk6/ZbWpzn/reWsyU2uf0whCDQtk6hINy2TNM2QVyXTxZ888+7SAKdkyNaMqe7W6PTYFwDB1lY2v8LVVYGpipgxANuCAbn4v5QwEE8xPZcA/WdN0Ah1hF3yuouKhmK1OYMprPselhMSqhiS09QRUCpArFJENtWDV5lsFIJ974QXMzMUQikTFdlIfSVDEWB/mThbzOYQCAWSyGRTLBvQTTHEcz+1iFA8BgM/L1AMDvpXLWTJsF0qmZSmZysjjHW1sxJce+i3Mzs3hzJkz6Oxo15rtefddDJ8ZUtC+i+eDMwon4LAsW0UveWXvk9EWfgAwrf3d6s2HiW/ijUWINvNCBs2RAMIBr5IVyEQm0xl4/CH4w40oeSkxyGN8ahrpfF7nLEEYwZOYXLKoTsoDASlBNQGnigw06nejsZF5oo1O3BZH+QSS5OXLJp6rXK60RWnM7vJgfmYeIyPnxEISeG7atBHnx87jwtgYNty0QWxpIpkQOOPfM3FYVtPM88EtzSr3h/tKdtsAaR5Lc16bWzn68l0o8UdUhNCRX8jDXSwgQpZzdhZjZ8+KSQ2GAsiVC2jq7IavsVv6ZX5YEMjTV/rQdeu0TTRivfjiiw6YDCBbyEl3zcdZI5puSdUOVYbPT/MdUyHykrEsGFyABz/3IA4cPCAZA89vY8pj8H7GVAb7/JLskMEnYKUulX87kUhoIsPXJ28kuQ6sjo3HYti/Z/d//hthfQvqK/ARV6AOTD/iwtV/rb4CH7QC72NMxZraR9dC0WqTj8Fq1exDM8qvgj0LVB3YWgGBNDGpbMZmR1b/ULXa8DKgay7Uxi0tYCq2y7CmzPXkUxgXcB4vvfSimC/F9sh5byJs7PZYI5bVHV4KqMmWkqSyjGmNDlWZkoCXYI8jSgIOhf0zezOJ1kARfneRHiN4XWWNzsmeGjBdRsnFCB8P3IEIcoUS5uIpzBS9aO1fLKNKPJkSi5ovlmRk4gdBS0tTk0a2ZDBnp6dFOOfIIno8YvYGBwfFGPJ3YvNxjeYJJAiyTH2sAa5eN5njIjI0w+TySGUyaO/o1JrOzc+pnYiAu1jICwgziJ0Ly3sPSiUI8MyI3oyda01ul59Xlh2zrHbtsRZjXQmWNQoOG0NGMw1H+aVsEhG/GyG/RzpKspdZaiddXuRKbuTggS8YhdsXUHFAKp3WMTc6XJjxvZNoQLaXoIrbRCBK7WdPbw8am4xLnmBJNzU1gfvcX54nBJIEsrpJKpaQTWUwMnoOsfl5jbM5vufWs/Oe+k2CLa4PDU9NjUYKwAxb3jDw3OSx4JifAHlqalppC2Z8b6YMAvMltdfD6/aaJAovdaBEjQWUs1m0hYJIzc5idOi0Cdxn+oQXCLe0YWwmi7KbwNCr1xeBMSUKHOHfsf0OB/S68Oyzzwp4kvUlkKYOlcfASgusrIdpDnydBJmOUC5Lw832sM9+9jMYWDCAf/jHf5DJi0w094HHgdFkPN9YfEGtbjgcQXdXt0b+sYSpjOXfoZmPN42UCvC1uqfOmNYvUB/jFagD04/xwatv+rW5Ao8/+XSlNrA6wnegR02rpBl322+YFiYLSCuB6o4ezY7LrYbQAkBqFhVBeoWlqIz/L2uGcbHPm9SRRvBGY2qYU44eqakjiPOox/ydd96Rk1hMlFhVM8bntldMGdK5mYYfa7Sy7CnH8y6m88gFZT+qjCmBhovGqWIJvPzzeYuZJFrCRQQ9ZbXw+Fw0P3nhd5qECoUSSgQabj/cwQiyBQNUZ4oeuCMt6OrpxdiFcczMx8R8Wl0eR55eyhQ4Wg+yHnIGPT2d2LBxAxLxuNzxNLVwdMzczHQ6K8BDkNbR0YmJiQnMzs5pnE/mkSDF4/XD6w8ohL2ltQ2xeFygjNpDYsbz585h/MJ5NDc2qLQgmy+a6KVwuMakY5jYD0pXMCCnanIz2mID0q0pziZA2LF+qVgWuxgJ+YB8GmGfC02RoAxk/H0yzIFQFA1tnfAEoyiBNbQ0RZnRMzXGrM+km55AW4DKaVIii0dAumjRQvT09gpsxpMJAS0CU97UkNHj4xnrxK/ljtcEwTRFsfM+l8liaOg0YvGY9KhLFi9GZ1cH3nxzp9Zn+fJl+rsEpATyAr0Msw8bljQSjaCttVX6Yd482NcE11KxSy6X2ERP2TR0FcpF5Ep015t2p1I2o7SCYiqJ+akpBPw01GXhJrPsD+HkyIwMYVYTam9OVq5ciZtvvlnf5zlBxtTqcGnk4uuD200Wl7IEfuimzgGRXC+CTZ4rXKMbVq/CF7/0G/jZE0/gF4cOCYQTaPJGicwpgTjXkY+lSerUyVPGLEUW2YnH4uO5zjT3MSf1vf37rs03x/pW1Vfg37ECdWD671ik+kPqK/BhVuDRJ55yXPlOc4ttRXKARA08qzytybw3+YcG3Vm96eUmppqsUTJDFe2meapaZvVyFtPqPlk9WiyakeeVgKnVmZL92b3rXVVzGlbP2Sa1P1Vpump26vvH+b8MmBbzeXhVNkCgAAFTgrpCNoHmUAFBmp7KZfhdQNhHMGMYVYLNQtkDX7gBWXiQKZaxZMVKeJu7gVAjAsEwdr71tsbVjc0tmJubE4CgwUnTXOajshWrXMS9992NT22/XcHux44dEyhYtHixjCQjI+dx8uRJMXNf+cpXMDFxEY8++lNMT09plB8KBuDxBkzGZdkFfzAoo8ydd92pPFMWAczPzODnT/1MLC1BLDMxqS0NR6jDNHreqknnymcZRQsfFpjyPoE1r352JRRz6GiOyPzEzE6CRrK8/mAEzR098ITIoELyCMOAm3E1AWQ+l8N8zKQlkNkkWFqyZKm0kWT+KF04dXoIo2Pnkc5kzGhd7n2fgCPNOQSZlj1saGgU0OS5VMjlMDExrqQHxpANLhyUM3/v3n26Gdq4cQNmZqbB3+HPqKedn53FwYMHsW3bLWJ+yZa+/sYbaG9rE5NrzgXgxgAAIABJREFUzU/Wra+xeSoLP1u33GWkC1nV8Qa8bgSYXOBxy5mfjsfh93v0M/jcSBXKOHN+Fl5/2JEnFAR+29s7sHXrVqxevVrGrf379mvbqYUl00kwyg+uQ5Dnh8crxpVgnlrYSIROfgdYRyJmH4J+dHS16nzga43jeH5etGixfp/6UY71eW5xG5579nkcPXoUHj+33LlBMeJaAV6ub32U/2HeseuPvdZWoA5Mr7UjUt+ej/0KUGPKj8p4ttLYZFjF2hD8aoUoB+wO9LuM/jTT+UvDuh0YaphK66i3rVA2CqqSi+kARoc5JYjKFezzmUByjkzFmhaLyOWzAku8IO7a/a5ilvg12Ub7tyxrWgHCFQnBpeCULqsPYkw9LvOcZEwJYOXMJ2ubSyDqy4gxJVQPuICI3we/cT+Zi7HHj7zLi3QRyBSB9u5erNh4C7oWLsObb72NfQfew+q16zC4cDFOnT4tYDU7M4NkIo5sOok0R67ZDB566ItYvXaVWLfhc8Po7e1TZNTU5LTMKXNz82JM6d7n33744Uewd88etLc1aUyfzRYQCIcRaWjE3HxMwONLD31JRquZ6SkM9PbiFwcP4Nixw0oSKJSMNpLAVH3yTitQVaB7+elPRvzDA1PS6ARpfiL+fBpdrY1oa4oiEZsTu8c8Tm8whGhLJzwBsokeVbwqPeESc5sZwZOxZDID5QzUfhI8HTt2FIcPH4Hb64PHS81pUM58ntM0DBF083fSqbRA2oIFg0o4IOianJhAKOCX8YmSATKz0YYo1q5drepYhukPDPRpW031aERgN+bcZDCrliCa8VPU9J44cdw0QYnZNzdNxqmeRS6ZgafkEhNadBWlKebNiadcRJDO/GAA2UQcbo36Abffi7lkGqfOzYhV7uvrU6A+JQoEl2vXrcOSxUsMWI/FxB7TEEVgaUxiRodLUG7zR6UHZ6WqxyOwzwQI6kZpjiqVC2jvZIxWULFP1KiaFA4Tts8iBzKu/H6xUMKu3buwY8dODhlQJhhVVJsRePB1yZzZuiv/Y38Zua53oA5Mr+vDX9/5q7ECjz7+hPO0hs2wF3o77rbA9JIcSoItJzv7EiOTDda3wK9GQyq4WskPdRzzjqPfjvxrY6cq+k8yk5INGHDKC7UZPxJUlpDLkZ2BLqB79uwS28gAcV5oCTgMGHZVRpZmpF+VIRgm1rC+LgKCIsEVEXl11C9XPn9P+12kUA4+xvIwPimbQEu4gICbA+Yygm4XwgKm5udMIXD7w0jmSih4AgKmmUIZD/3Bn2DbPffjpz99XDq/1rZ27DtwAC+88CLOnx81Zh66yn3U2JrYpvvvv1fAgEBhZnpaWaNknAp56glNSxJZKgIqRiENnR7CqVMn1R5EkNLQ0IRAKCTwwOD1W2+9FbfccguGhobEqJ4dGsLJE8cV4E9gI8a0Mso3DKXVmOp41tyU6OhIhwAwdsgAECOhMIfOYTj1i+Z7Nh2BrDLH+TQ/lbIpAdOu1iYxpvx93pz4wlGEGltR8gSQKxGUeZHNZQSubDMZWcDWtjYBLY6lORqn/pZMJkf9HCHPJ+gKJzArCgySBeRacRMpCSBkWrNmjdbwyNGjGL9wQRmpQfXa58Q2zs3Nim3cuPEmjI2dN4H82QwGBvqlMSVjSBa3tblFDCzBKwFjR2cHzp45q5soPge3nQtRDaMvo5Qr0CWoGKh8Kc8SUjHxbMHyF4toiURQyuWMzprtpV5gbHIGZy/MoLd/Ae69517cvG0bxsfHceLECbHGfX39On+VUuD3C2zzfAoG/TruvDfUzRtj0Shd8Pl1Hpls1TIy6Yz0qNxnfu0L+lViQZB95sxZNW9dvDgpdp1rzLVn+xhzSjnG57aKgXdmKzJbOucSm8p2vf3W1Xhrqz9nfQX+Q1agDkz/Q5a5/keupxX44Q9NJeklzGjNmL0Sll9rVFJ7N+GSzSq9lCWtHdHXjs5RdGKaLFtaYU2rIMVAGANyrAa0RBEAI3TEspgqcTWIFwsCBB53WXFHRw7/Qt31vd3dGOhfgOGzw2KK+DwK1aeZJ2DC9sX+ahRMzSRrFPPwlNim4zBx3ATlmRoEJoZH+sOyAsqbolGkmQM6cR4twQICLhqgOMb3IBogMDXI1jCPHpTcAfgiLYil8nD7grjhlu1wRZvx+OOPi7Xq6+vBLAFPLo/xiQuGjS0WVQ7A5AECT4JLgiMCP4JWbjuBAP+bZhUCLhuUTkaQv0u8USzn9Ttk81QFKWNMBnfdfTd+//d+T7FR/P7u3buln3z66aeRTMbh9brkzG9saoLH7XVyLalB9BqgI8c6kwoI2o2sI58rCORQ/6m7F2JQmxImWp6smyOvcABrMNQAvy+IxOwkPMUcBrs70RoNITE3Y1qmqHP0+OGPNqEcCAnc+wKMBDMGHYJLVqeyhpQmMAIvajyN8YkxXmateDNDCQO/R8DKJifmfGo9shnpHe+8c7vAIsE6AScBHIGprcBluxTPFZ5XmzZvxhSfIzYnrM3jY2562PjViL7eHgydPi1A19/frwaql196CYsWLRKAPXfunNZUzC2BcTaLdCKJHOtfmVDA5wy4dcPDVrEwPAi43IgykopVu9RLe904PzWJ8bl5lFwurF+3Dps2bZbrn6zt4IJB/V2dB2yGymX1N/m38nk2OKV1k8KvCSj5mfvH3ycDzBsksqtkc3mOkfUkW711681inR955BGZ7WTyY0KEkhKYjuDR7/PGyUZV2bQDMrc8z7iGBMIH9u2/nt5y6/v6CVuBOjD9hB3Q+u7856/A9773vfcF4de61a1pyLJS0hgSFNLFdIWJvWmQIvvqaEKdzFF9TXAozafzUXHy11q1L42fqoJTMmcGmLLZhuCUF8FCgXmRLo29jx87IvNOQzQKr8unyBoTARQw4JOAzmfqNNUERdbMiVaS8YtMVaFUAaTWBMXPHE+Wmc/KeBzmX/r9yKTSmJu+iK7mIMLM0C/mEHCX0dYYQdDrlW5SEUmeIHJFN1z+KAplLyam5+Dr6MNEMueMWOcFTshSkuVj7WVzS7PYtnA4qH0gmGB8j9hgj1sAlsCLHzYSS3FfBGEOQ2xd7wxizxdyMqWY+J+cPt+werUOIXWQ1BKSXVu6dCleefVV+L0e5ahy/TkaDgRDiM3HBIR1LtisW3sT4zRyWaDP8S4TFKzxzGhBPYZgdwCpMl7LZUQbm9HY2Iz47BSSM5PobW9GX2ebwBi3lQ1PRbcX7mAURepkCdDCYck4OAqmPpTgkk5wAk4ZihzHO9lhbq/WqVhGvpiXHpXHkw5+AiOCdP4+G8P42LfeekuSEI72WUNL2M3f5WObm9ma5ZdDf8ONGzT2P3r0iIx4/DlNa2RbV65YiX179yiGqZmsZX8/ent68Oabb8mRz8cwVYHyi3Mj59SixGNXyGZkriNbWiBjyqivbBr5ZBItwTDaG5sQ9gdkCCMQzRTzuDAzjalEEstXrcLGjRvRSpf+2Ji2h8crHktoTXi+67zhKJ/lEAraL2uNTWRV9R9jsXjw+Zrh7zBwnx+Uc7i8bqxZsxZ333UPHv3po0jEEwKfZID5meY7nkt8zdNgxeizauYuG6t8OheMXMCL/+uv/uo//42wvgX1FfiIK1AHph9x4eq/Vl+BD1qB7373u5e0NNUyp7xw2JGbNWgYelWVRpcym8443DZIifF0Ru6VOCmblH+FjbEZl5YtNaSpUwqqHFBer8nEGfaTT8ULLIEpmbNcNo2LF8YwNTUp8BsKhAQmuB28INOVbveHIIRAgACDAIZ6OAJC5pPSgS0QQ7bUAVDc/ngirq55ArZsOo1CNgef2ytjSmx2XBpABsQ3h/1oiYbQEPLLLMXt9PpDKHuCYk3d/gjGLk7D19GPlDso4DM+MS4wTxaJVY0EPwQuJlPTZFwSxJG9mp+bE6CgaWfJ0qVYvXqNNH4cF3OsSsAp5rQMsY2s1PR4XRr/kzElW0UAQsMOR96DCxcKONh+d+ZV0ljV3dmp/SQLRkaXf48gS1FcDGsVIWx0xtbZze8Q8EjC4JQamDpbyieY8coxMUGJqQMle0cmrkTtqteHXDKGkBtY1NelUX45lzFgiX/HF0RrTz8a27uRp7TD49GInqCKx5aMsgoAGOPlNAwRqKsStlKHyu0tavsJRm0gP88Ljtr7+npx4OBBMaQmTiop4JnN5JFJ5Z0oJK5HAKdOndLvMNHg2PGjCvQ/PzqKpuZmbNu2DYcPH8J7Bw4okJ7HkHmeS5ctw4H9BxQszzXlOcfjzHQFJirw2JfyeckGguEgfAEvkqkYYtNTyMbjcOfyGOzuRYCSjXRGcVlkTAseN5atXYeu3l6dCzx+TGSgBpnnFCtrecNg0zKsuSub4+uHN2dke00RAc8JHh9uE6cLrFwlS8xzSTcjbgpDOKnI4aabNkoiQc0z0wfs65WsuWFkmXjAitigzjfelfD427IBHhfqcf+P/+1/r79B11fgY7sCdWD6sT109Q2/VlfgW9/6ViVKyV7A7YXdRM+YsPZK3JJBpmKdzIC71qxELaapNq0dxV8xH6pmQaQjtPrTGnOUeYih2MxIuqyQfsXOOKUANPXksimF27s5cmfWJvWlmRzmZ+c00iVLx30gEOIoXGNymjYItPg8Do3HCkm/9stpTrWjfJQ1LlbHOved+ZRkUAtFBY93d7YjnYwpKspTymHqwihSsTkBMYXHl4zONA8vwg0tSGbzmC0HkPaENDImg9ba2iKgQtd0S0uTQAIBs+Kw3AZY8vPiRQvFNnF/6DhffcNqgRBq/BLJJMYvjAsE0PCTTCTFeEUaIvoeWSwCBo5XCej4r6m5CbMzswIijAZijBJHsBdGRtEUjhjgToCopinTmkRg59E/Bu/74SHAVz2owlC1nhb4B/1OTaiHNaY0+5jcTmqCCYgJjiZmZpAtFdEQ9JnYrXwGQTfQ0sAGJpO/6g4EMbB0JVq6+zA1F8fU3LzYOMVTFcwImcfNNECZ3FtTz2lucHReUgNZyiEcCWqt7fnNtaZ7nXFjjEUieGJjlCQShQJSyQwioSaB6KnpKYEp9siT0V64cBBnzg4JfC5YMICenh459ffs3q2vBxcMiEnkOX7DDau1/q+/8Tpamlt0bJmJyo0kK83zPD43K9PUfHxezU+BoBchrxcRnxfubB4+RlmVXZItFN0uhBqi2HjLNhSpC02nMTIyqn+dnZ36NzR0Rgwq7xXIpPPYKePW51dkWCgU0etVdbEwRQdkSPnCkPaVzWKOVliTFBcnCkZDTO2qGPZXGLZvmGndHIASk4J+n+cp959f20xhW4DAx9OA9z//4i+u1bfH+nbVV+BXrkAdmP7KJao/oL4CH24FLDCt/S3LmtoR6JWe0YDSqjbVmFyM2/bSgP3qb2sMWKtntTWnV/id2sxUhvnTAGM1puy3sVIBjnNZ2VkuFeRelq6xWECUnd1k7wRKjLaRfBmZO/F8MnrxwssKR+MsZs2jdKRk3Kz5yXSRCsg6EFngVOmqTlmALxCmVwVBv1vmnZmJC0izIahYVOg9fEGF66fywNR8Av2DS9C2aAXePXQMx44eE+PHcXtfb5+YWcUTOT3qBNK2Fei2W2/BxpvWCXweOXJUWZobN21Se9TpU6cVyzM+MSEAtG7tWjGoHEsnUynJABiRROaTx5WMIYEqAS9jp8hqkVHlCFiMcS6PhmAYXg8QDQUQCfqVnRkKeNHQ2ABfwG8Ajc8PUAfqSAioszVGm0ubxLjOjGtKJQ1gJmjhdhA4n5u4iNMj5zAxOozulibcc/st6GptxsjQKdPZns1rfJ8uAbFsHv5IE9q6uhFPJLTd1NIS/BBImgpMAqwcPB6yc6a3nWCLa+qn271U0I0GDygB6uCCBYp5GjozJPkFv8fAeII03cAUXYxUlWOf27tkyRLJLWgw6u7u0o0FRaidnR3SNR8+ckQ3D6tXrdJz8fyiXnXhwkXYunWLkhcOHjigXNWFg4PSxxIs8iZqhrrWXA4d3Z3o7GpHsZhFJhEHo/4bvH68+vwLOjaRhgbEU2m0dLZj2/Y7EM/lkUhnxLqSBR0YGNTNjomlcpzwYk2rChxKreXPu8KHzGEO03yp8bGIEszonzcja9euFdvL8483NDLIOTcB9v3h8vcDazbkz5l9+j/+/M8/3JtW/dH1FbiGVqAOTK+hg1HflE/GCvz93/99ZUdqL0T8ZmW87iTQX36BufzCZQHtBwFTJ6K/BtDSPHXldaxIClgVxQsodZPG262LKa+nBC35fFaMHoEnQRTbmch5jhw/ikxsXsDTZG8WlQrg87pV8UmwSpBKcGn99xawVoCp1UMa5wtcNf/czqi6TIjKMb0qS+nszyOfTSmD1Bi13Cj5Qjg/OYfW7gGsXLsBOXgRaG7D4PJVGrWOjo5i797daunpH+jH0aOHcWD/fnWRBwKmTpP5nP/lyw9h0cIB6R8PHDioUPe7775HY9XRkfN6DA1MZONWrFylLM+dO3fi+IkTat9ReDxBtzrb/Vi+fLl0rWTtGIN0++23i0VtaW3FicOHcXF0FM2NEXhdJXhKeX0u5tPaNx434h2Z0BgV5CZj6oYrnwHXxjieDPMsts7l1miYjDcNVQR8iVRKvxNqbkVTRyc2rl2NLTeuA7JJvLd3Nw7s2WXc4T4/Is2tODcxhZHJGcAbwMTUDLzMIPX5DCgVi2zSG6gpJvAMBkIaQ3PMHAkzqzMEt9clFpaAkR8cq2/evAXTU1N47fXXda6Y2syssk/5/IUcpSIFsdj819XVIRBGYEqQ3tHephuL06dP49zwsDTAjIYi802QToaaGl5uB1uTOto7lHzA5yZzaVz5RaUDREMhlATG06ojbWyKIOhxIzk7i+xcDG+89DJyqYyOZ6ZQQKgxigVLl6Ko4oCk1pnGKj6X1VEH/NQp22Tf6uvNHL8rf1COodF9DTg1rxS2f5kiCAL+BQMDOk/pwOcNEGUA0pk7x98+u+KknNd6rbSCEoiv/8mffjLeTOt7cV2uQB2YXpeHvb7TV3MFvvGNb7yPGbEXjlrGtLbas3Z7Lnfz82eVFqfLN1xO+CoSrY2isuyK+WwuYvo5/TH00Bi+02EyjQGL5ho6iHOZlMBpWWNkwO8uY+bMKSRnpzSCVq0i2VFWQ3ppYuLjTI+8kkYFMs3XArFkSwlG1XVvuGGyZ9oCjtbFltKRzp/QDBLRJdvNXnM1TpmYKrYTZfJlzGeLuO/Xv4ila2/CiTOjGL4wicn5OBLZLM4MDYlFW7FyhcAadbPUNT711FOK46H8wOpP77/vbixdNKD4nnff3SUQQI0pzSQElGR9jxw9JlC28aabxJzt2LEDh48eFSNIwES+mI8lWGIjkGngyQkgspmII2pqJxnVxISBfDqp5IHY5Di8KCAa8GgdaQQTi80MUq2MYcM9xbxhqB35h7IrzcJKR5rKZhFT/mUeCwYHsWnLVixdcyP8kUa1aO19eydeeebnQD6D3o42nQOMePKGoojniphJphUbFYw2oL2rS5pZShloOmLLlvkwEhNqjG3LEL9H4KrK0iAzTMNaAzrpGa/ENWX/O1lkOe/zBcVHEWBRX5nN0K3OBq2MIso6uzrFXFNDyZpTpipQG0y2VhpmaikZkyRZgUlY4L7wMwFdf3+fgC3zZ3lcaEyTBIUxV8kkZudnEUuw/nQa7mIBXS0tyMcSGDs7jPbmVp2j2UIR4aYGNHW0wx2JIhSJCJTSLc+bFX74fQy2r2hTLjEsGhPhlSlT+xquTdWwsW5U6thECAL03p5exUKROeV68KZEmlZrgHSSSyuv6SpaVXPZn/1pHZhezff4+nNf3RWoA9Oru771Z78OV+Bv//ZvzaXcYUas2UkmF5lUHBNSTcSTfXw1f7T6mFqAefly1taR6u+ZB+thlp2t1bTqx6wkLRm2x0BEkz9EsEPAVioVZNJhvzvZUz6S4+TY8CnEJ8fFRDGrMZ/NIMPQcS81b9SK0rltgKk0pk5DFM0xdpsITisssAONycnZTFPTGs+w96DJgSwWFGSlcP8ykC2VkcwVkSx6MLhiDYLNHQg0tqKjb0Ch+4ePn8B7Bw/itttvw+233YozZ8/Ifb9v316NogmCTMJBWYzb+nVrkM8k1eZ08OB7YsU4VubP+XtMIZiemtE2b9iwQcfv0KFDGB4Z0diVHwQSZAT53AznpyaSj+dntkXROEOjTi4VRyTgRsjngbdcwPzkOOJTEwi6y/AxJopHQlWa5KfdYt6I5b3GqoQyj43DchO4sgY1Te2i1yuTztZt27B67VrJAd47PoTX3nwbB3a9i5FTx9Hb1oLbb96CUi4rUxYZU5cvgLa+AfQsXIKCyyuN6b6D75lkBZdL+2WMOxzll7R/xoSTE0PKMT8BW7ShESka4fJ5SQt407JixUqN5F977XUxtPYGhTFK/DmlDpQfNDREpa2em5vB8mXLMTM7oypchtZTT0r2jx+UTQQDQTREIxrzU9ZAMEqAypsI7hNvHnp7e0H3O3WgZK7VBFXIo8BosFBAzOzw8GmMnRvG0sGF6G5uwb53dyHAVAF23afT6Orrwdbbb5PEIccbIiYS0PXuob6ZMWv2Rs+Yn3Q+2xAMD6OfrgxMTQaveV1XK4DNTRfXzrxmPWKWKUFh+gEzhI1+1GTwmvcSaz6zc4lL3ytCwTpjeh1edj5Ru1wHpp+ow1nfmWthBb75zW9WgGmVyKiCRQsUawGrNStZYGovXu8Dog6Y1QWOEM7vE5ip/agd+1uTlf2e/jaZuJK5qJrnMSUA1rjCC6+5AFeHkoRK4yfew9jQCRlZ6LaOhkMySc0TTMywppNJrHSum5pRBeeXCg7EqgJ14WCaRhyQrgxOkyNvwLw0dRxNExRwcM9tdqSuHHO7Pci53CBkhj+IxvZ2tHR1Y9vdnxFg3bljp8bqjA4iKHz5lZdlQCJLJwMKc0oZ1t7agoYo457iqiAlU+zzBcQ4KaBephNXxZFPRpDPS9avqOihghi/6jIZkNLU1IL/+gd/oEzOF194CefPn5futJRLIjZ1HrHZOQFEVmIyT5P/BOr5j2YvgnuXEVkoL5bbkM8LqDOgn7FGWWaBNjRh+91344bVa9HR1Y3ZuXm8d+gQ9u7bh8PHj2J6bgoLenrRHArjptVrsHLJUrz1+huKgGIlaa5cwkw8gZlEQtKBvMuN9r5+5Xnmsmy1yspIxbIB7hf3nXpTw/obtpSAiYH1ZFdNegRrM1NiGW9cv15g9vDhw9qTRQsXad15LMgo83wjoCRDS8NYf1+/vsfMVBrHaALimN8YeljfGUEw5FPOLn+PY26y7jR8Ub/K52YVbFd3l9haalD1umLKQCIuZz6B/smjRzE6fA7NjY1YsniRpAIEz3z+TDatQoFb77gDGZcHpcr43CBPtxIKagCpeaVXDGGUChgbYTVH2MJUAVM7taj8nL9u0iH4oezSUknaZJ/Xr+gr5sEy81YjfVUDO3pwTSHe/45HYPqnf/jH18JbYX0b6ivwkVagDkw/0rLVf6m+Ah+8At/+9rcv+eGVxuu1bOrlmrNftrbv05o6Y3Ln+ugUE5pnENB0sjEt4OXX6j1i0481VpkHm2iaSgi/Ndx4xGj53MCJ/e9i8vyIHhsJheBnB7jPjKFnp6c0yuc//pzjfgLAEnM7HQZOl3CxyOZiLmOH01ZkWCiHiXKTDTRVqdSwmhG/AQPiDt1elL1+5MDMyTLKZLOCIYzOxDExmxBoIUhqbGwwwKlUxIXxcYfhM452A7J8cuUTUBPgKHjebbrJbc2jqli9PgEPjvW15QQHXpNHaUPUOeLm9+mSz+byuOuuu9Xffvr0kH5fMVX5NC6ODjmxWB4xp+5yCR6mHlCmUCYQNwyxuGzdb7hQ0HMzXD2E5tYWLBhcgBvWrEVf/4DMShOTF1UNSt0rUwQY/eXyUxzswmBvPzqam1EiUBsbw+jwMMrFsgnT93rRMziof9liSWsZTxPkZWQaisUSqsgUEFdGrcnkVAZn3tRrUuPK5iwZzFwuAUgD1ktoaGzEZz7zaaUbMHrr4sSEckzbqR9lVBJQAZfcU4IzakZ5vMgwk32mXIKAjMeH2tV4Yl5mMwJgbot0lyLnWehgIsqI5pcsXSJpATWq8fk56Z55HibmYzh76hTmZ2fR3tL6/7P3ZkGynOeV2Ff70tX7evd9xcVdABBcRRAbCVEipZHJ0dgeakSt4Qc9+cUeP+ndjvCj7bBHE6GJcFizUDGkCBKUSIIAKGLf7r6v3X17766qrr3Kcc73fZnZDWggaAjp4iIL0ei+3VVZmX9m1n/+851zPhnoL1ELTLc7VgRJYfbq8VMPSTebZ/i9tgVlOq/dI25QjABSZAsDeIItjbbvcrX1+zTAQJWAnw3c/5aOCRYIrRbHAQskAG4smlSKo3nGLssJQelGKQ9Y7j/89u/FH9HxCHxsRyAGph/bUxfv+L06AsgxdRAW/R6ARSu1R8Hp3/X89zvGqAa1xTxOLY876NO/a7k6NFsBVNjzTLPKLkNwgVu/9qDEbsYsIEU8h+AsmZTb1y5Lq7Yu+VyWwAMsE3SocPATYEL/lxABY4MsSpRj+4sw+oQRQwEARltGaAxbCLVvEvyoy7vNDkcr1TV1byMTEowqInaoNUS8lUi7lySYanaEoLTYPyh3l1flxvQMtXkoNcMEA1c3uiwhMgrv5To/ZoWaSx9MGgAmWD0AHYAuOKSdQQZLiC8Ntk8yAgrJBexihY5M6GtuBiGAXuwnStwAHDPTiJpao8Z1ZKBfRgb6CEJzMBch6gkh612kEwDQA/yhC5WysWyRic5ZmSLjlRBV9JnPfpraWYwZ5AeQWqBkjX8DiOH9URa/dvuW1DtNKWSyZGYP7dnL91217kVw/K9Wq9LLZKR/eEQSmaxgL9YZa+RARyPNdAGT4LiUK1WmALgsAu+dTKdkvbZOgAf2G0BSCZq/AAAgAElEQVQKDDEAFtpooh3pyZMng37zAIsoUXtAPNhBNHDAa7A9/P7QoUNy/PhxbdzQ6TL7E4a16zeuMQEAz4MRDefN1lUEpyjxE7AyXk2YLtDXV5C1tRW5evmK3Lh2TdKJhBSyOVlfK8uWqUmG9MNABdMVzivuk2KpJOvo6sRrAWa/lJmQ9N7SpgtaqSCTzXa+uIK0mYQ+TFpj//LGFlr213FVcMqMCgJTmMkQ+xUkdDCOKsMOU0E8lNU6sBCiHIegV+9vfMe19z/84R/dqx+P8X7FI/CBIxAD0w8covgJ8Qh8uBFA5yd/bGZLPVvUgahP/A5a/XVRrWn03TdvjxOwlQc3MK/W1x4MCydPdqBxAKvYA39jPBEip6JOYYItlLJ1stXSu8itGzeMXWozxB4ZlCXr9ANQqrLSjiAHFcCVgBcsZzvsfgOwCUaPJXrrHrRBZgCwhok6kyS45HagvTP0gTaqKPOzpN2CxhLtOpOqD2w0ZG5xgewkjC8ANOoIX1cWlAAinMA1U7ItbepoEYiek6nJKdm5cycZK4Cf+fkF6kS1u5MCW2wzV8hLOquaPy2/KuOHbUCXmsvmWM4GSAao7esryt3paeZnplIJKaA1JV4L0xhgSQcaw64kUgl+cQwIfBPSqHUlncxQHoEyNsZ3cLBfJsZGZXx8lKwftgPNL94Huk0oNbBoaeEc5fOybWpSZm7fZncmgJ9ao0kH+lK5zFa4hVJJVspVhuxj3DUOCXmvae1mJMisbVHfWa3WCOBhegJDCoawzfPO0DFeM9CpsjGA6SkxDgCz6OMOxhTX4/T0DPWkWKDg+gOowuWGNABoRRH5pJpgsN9qNMPYZTnu2nnKJTA00iXU1Q5zG96PsotGQ5ZWltjcIQNNMBohLC3J3TvTsrK0JMNDg3wfZNfu2rWDwBoSgUQqLU0sgrB4oTwlo1FcqALYdaWGJAPxPWVPsbDowFlo+6bfFaRClkAtNXXE+lpd/Oi9yFa4ac0npaGrqfcK8lDZRYoxbSqBwZdHROlnBW8Qfsci6A9+7/c/3IdW/Ox4BO6hEYiB6T10MuJduT9G4M/+7M+CiSkKPPGzg8DokTowc9AaDd8nqwKwZuDSJzyf8Gl+sjK4duWBSahnXY0ynOAYaUSNZo/mlNXVZbKD1AoaiMDfCLJ6ysyAXXSjB36HydjBCidjZ2kIYOFDRk6O9vbG31Em5z4C4JiTGy/j5JxKEeAywJ37quV/zNA0TSFyqqAMpRqctc0mnP4AgdqvHe8BKQCkBlnpHxiS+cUFmV+cp4YRD7jBwSKCTVxBdye2k9SxwM/oK14qFaXdqlPT2Fcsya7du+TAgQNSLKAk3aEsAKVofOG1eA22BcACdhdsH8xAABoE4ohwQntLAiVl18DcgsWqrVekv6/AdpNIH0ArVOpw3QSWxrEkpQXWWHpsC4q4q/VyQzotlNDBMEObCSgJQNOVTCopQ4MlKeZzlFbALITviH3K5rOSz2SorWSTgw4c8DUZGh6RynqNZeq1Wk2m5xakWOqXcnWdBiGMDc4fgB32G8fj5huwdGBEG42WmpiGhrSsztMXRpVFr2mMIb60Tac66NW0hJ7xGjOFMUXDAgBRuPXRPhbgFNv0c4bs0nQGgE4XWGT8DaQps6rXIr8AjO3nBFp19rpSXl2TZr1OzSnY6r5CUdYrZalV17mQeeDYUZnaMiUNRJ+l0hwjMKZIO1AdsR1fT8vp5jQkSNac0SQ7S+Ecun48ep/774K/adAB91eZfDdRhWCXrW5hMMzmCPz1vOQ4fmqCeq9JEiaxf/Hbv31/fJjGR/GJHIEYmH4iT3t80B/lCPz5n//5JsbEtGQGLqMANVqW11KkgsvNeacOTKMTPp4fdflHS/GY6MAWOUDUiJ0e45Ju3Lwh2VzenNdZnfQ6ps+zyRegzN/Ly4SYzJ3JjYIA/E4ZHGVa8V7QufE9UX5H/FRTe9zj93ge2EiblwMw4dZmApwNzmNtIYoSNyZydEaC66NeR6clBLwjC7NINg3bZWTQ0qJsmdpCcDc7M0NQBCBMWUImY00AOvLQQydlx46tsry0RD0iMlCRlwkgRgAFpiufZ2zP5OSUHDx4SMrlNbbZvDs3J8W+IjWb6tpOcSxHR8cIdPF+COoHqwh8PTc/K5lsmuYj6HKRrznQP0CAB5YPUV3sFAQgJD3JFQp8bS6jrWABSsGY1utggGvSaQGwon0sgHuXTBlYv8MHD8oUJAylPu5Ts4EmAIi/arCHfC5fYBtasKPVekNu3pmWQrHE9+MYG9uHcwrmGL3acd60NI04K2VF2RIBetvIwskXQgDuAIcE8BEJBc6tM+Zezsb74fpDnBSuaehmsRDJF/JBiRzPUU3vugL5gOHH++uCxlnUoHOamcdgDkR0LxZJcN+Da62uldkNCnrV8toaz/uOHdvl5KkTLOmDUU5mMzTBoYzuMg8ctRr3cD8p4+mOfLaZYGczXeT5Pm6sCBiotRI82Gm83g1lZFI5/qqphjEM+zY1tUWKxRIXFlggkrk3jbjfi/4+kHN861vf+ig/4uJtxyPwkY5ADEw/0uGNN/5JHIG/+Iu/CCZ3Zzyjk1S0bO7lPB+nqFOfLGdEP6p9y5VBjZb6nSXy33kpEP8GOEIZGqwUvqML0dLSihT6SgYudHsEwpsYHJPCBdmJyBQFANIJ0GKmlEhSgGKxOdTjAfzR1d5Tlz6ApgiZRLjftbWlltXZt55ROjbtJ5JSKpQU2LWa0mo3WYolScX9VN1hKplhN56pqa1kIV9GNNKtm4wWgmlnfGKcwAwaTx8jgBgAIJSVATS/9rWvSrtV47icP3+BAPaLX/yiDA0OM1yfrUirNfZxh+7xyJEjcuPmTbl0+YpcuHAx2C6TrdAFKZvjawGQ8VqUzVGepat8qCQ79mxnSbkKBnG9rj3coSHsgEXUqwD7CNYtnUXIfZqaQzCXCvZx7C3rZV+TleUlgtV8PsvSOUDg7t275ZHjx2Xv9m1k1NbWVjVuKZ+V5ZVlyRWK7AmPHNR6oy1nL1ykS390DF2RwGJ3tYTdBdgtkLVFm0ucaLLcZNfVmU+GnS02NyoqVW+p59OBbnQR5hIRvBDnFO1WwX6CBcU2g/gluwixL7hu0E5UrxtUApS1psnO2FFPfAjZW20igWgtbdiQZLOC5YVFuXPrll2faTr4sf2du3bInj17ZWxyQipcLOhJgaSBXdbsGve2rNhVfY6xnEmA5s3ue7PRB+Y/k9cEulDcI+hDFZqpuEkG7rd4bZZKAzI2Ps4EAtyrXOj5yi6yXewfgOk3vvGNT+JHb3zM98kIxMD0PjmR8WHcOyPwve99jzvjQDEKIgEcQsNCmGcYPDec4gL9GiY+ajNN74b5yMvr/rpoWL9P1iiPogzI/umNBsukKM+CHet0MIFlWSaFJhKADMHoCEoHE+OyAmVuNKup26rRwU6dpkMRK2Fiu2DCtBd9kuVrHCdD94k+VKcHUKF6QGgz1bjFqCqHunTgpyTdRdldgUc30ZEEgVqa0Vh1AIauMC5pbbXCSJ0dO3bK1q1bjLntyo9+9COOF/WU9RrLwwqo1awEPej27TvkmWeelsWFWbl06aIsLi3xbyePn6QZBrFH6L6zML/ITlKf/eznZBIh8Hfvyp3pGbYwBSMNVhHHU4NxBxKGrkoW0K60WCgSjNNklk1Kvj8nw4NDbJEJBS4iizLoqQ6NZrNFExge0LBiGxjXRAqMGtIBAI5URgGmzXXD1MnCMIWw+lqdgHjr8LCcOHRQtmxDpirYRpVN1Jt1aYONLPZJJpeTZCYrp8+ck/mFJZqrOh20HdWFj8ZqZVjmBjClAYyMurJ6WEzo+bHfkblk1lXAhlOCwfgv1c3S224LIbKnKGFbu1UCXVt86f2jbT9Ve+osqRp8cPxYYHDhYowsF2ymi/a4MzUGavMIAHy0x82l0gzdX15ckmqlTDYZmlQw4dCvDo2MyMTUlLRwkExlQF6rpjl4S1bei6ZA8QUFj85c+RtAuEdDkek1Z72ZE7F/2FfEczkjreNnJqt0mow/gCm0z1jw0GDXQ6yYLvaii1q8L66Zp59++t75QIz3JB6BDzkCMTD9kAMWPz0egQ8agX/zf/8/aiwC4GB5GyVKNS4ApOjEjElYgRLzINPITHSTUjgRb9SqqcZNWVZO3RovZBM3My+ZSa+miUp1nV8AeGiRCXAKgDQ2Mirr5Yp20kmg/F1lz3JoBTGp4eEZnt5VKjyOEBBxXxiRlApyGH1sXPeKfzvLC0YMYEeBqUbwUAtIB7yabWi4MnOUgxFMxMwQzReC40aJFcfF6KdcnkBibnpWbt28yWD3ixcvstsSmEoFLl0p9ZcI0sFqohMRJvWh4WE6sSFxQHcg6A2PHDwk42NjsrS0LCurKwSiN2/dklOPPEwN4tLKiiwtLMnM9Axd/24qKxYL1Ju6bOL69esyN3dXTpw4IQ8+eJzO82tXr5H5rVTLfB00oVggQCuM8UeJGMBQwZSZWRJpyaYzksll6IBHZ/U2WGRz7i/Oz8vNa1elUi7LYKkk2VRaSn152bt3t+zfs4etQ5ECgMgtMMnTM9McNywH8oWC3Lp9m9vdsgOxUQmWr3FtYHzAnAKYIhAf50tL+BsZci5AIiAJ55naUFzrZnCjJjmy6FLHj2oqg8UVO3w5baxXkupFPaZLKULcTzinKjexv0W02BsXhCLNTp2tSNPJFMEp96UDzemqXL50mWODXrBNmLAUEaPTgeRLA2xEQFlBsSBbtm6luQzZrliAEVRG3l+BKW9QNWqZ5ttBqoPuKGi1VZ+6/E1iiutfnf/K0BKEpjRYX6U+uhDYAIjNYIVtYAHxxOMxMP2gz+n47/fuCMTA9N49N/GefUxH4N/+238TltwjQduYeQDEOOFGJmHq0ZJJggB32KOkCabGW5gCaOqc6c5yBa9ggMhmWo4jWCTmTbJzUUPQaQdf6LKDzEkYXqBpBLuHB1g5xDQh1Fxlh5rbCbCEB1g4sjCZjOZZmplKS8+hYcm1rm5gckDNfTQtLMAOjhFufjU8qYufTmeWb0MGGV1uMNd6vBOYXJh2Sn0lTv6tFrSlymJNTk3JylpZbl67LtevXmPHoNlZxBGlWPLEMeE48Fz8G28MAAmQ8eDxB6VY6pNLFy5Sa5hJpeTBB47J8NCQLC8ts2S+sLQkl65clu07d8r2nTvUrT+3IFcuXyFg1vPStX7yfdqONJFgCRbs5SOPPCInT55iripYVpTeoffE2IDJZF6rlWALfQWW7LloMJBUL6+rsQxxUmCcudBpWc5pj+7yseFhefSRh2X/3r0EWY16VTJpZTZxrr3la71Wk0uXL3NcuUjKpKVcrRCg7ti9R7oJLfHjXBCAtVrsqASTF0C+X5OqNdXrTi8DjWlynbSbltzBrppLxXzaUEGvHYI09/rYNeFaSTfiOSOqCxWN+QIwxDXo+kpfrGmrUnyFf4NTHk0AsG+QfGBxghgyMNR460IuL6PDI0xKoKZzcVGqtbr0D41INpunDAbJBHv27WPSAlltAEZdGvI0Bfpuyy2NGp2C4zPAuVnS4A0u1LyoQFQXO95hSn/n0ghsWxcvKqdw179hU1Yrnnjiyx/TT894t+MRQNCHfwrEoxGPQDwCv5QR+PN/92fKBFmrTU6aAQtpLQkj+kqwiJhgGa8DsxDjevQL/4YZxo0hKF06uAJ4K0CHSL2fsmtwEwPEAdxs27aDEzgeAKcAY9BHsmOOgYihoWEZHByQ9fUacyEBHMGawkjDTM92SzswoS1pNqMlZHM/R0EojjGqdQ1YUusS5EAWhiIHqjgWZ3fV8KEIBccMIAkwjIe690XjiUolAqRCAV2ACnweguZv3r4tvbZ2nkKnIZTXwZpCSwpHPUr3jNyxDlcAINCLfuOb35Abt27I7PS0rK2usay+betWah4BYgB06ij7rqxItpAnY8pWoNWanD1zlsATIAGgF+OLsVMwr+d/YnycEgBkuuL4ZmamCUqR+6ll1wzfC2AWLBsWBDh3+L3GbSUJoLggsIxX6G2ZBY+yvvSkVq1IY31dtk5NydHDh6mjbDZrks+muW2OdzIleWP/3nrrLRq3qvUarxUYxCCPyBdLUhwY1bI3WmT2egT/WiLv8mcYw9CliRIDQ5owqgEggSHF9UPZAmO0VKJBIGWLL043lCIowFaQpYY/P/+81tFwAF2+6OLXfFu8Fq1p8bOz4NgFfb3eA+/3UB9RT0v5nS6vK6QisIXq0jKZUizWyKR2tRvVu6dPy+SWbRwfyCNw/W/fsYOLIC4WASCDd9QFFQGlMcMKHN30GOpsuSi1ey+qBcdzlS3XCDKNkHLXPe+KgEX17GGtuBAWe0AAf8a5eTIGpr+Uz/J4I/80IxAD03+acY/f9T4egf/pf/4fA2bRQ7HVod3kUeO7/owSHVhRaPCSBA5gyuAUxoSILEwwNWDlUE71yRvPQa4jWKwiSrxW8mNYPQAFdJoAOy115iM2CU72ufl5ef3112WlXJG0gTpM1OjGMzw8FETz+L5CE4qSN95XI3ucHVKwAWYVgA8TKIGCg1bLW1QWTdlJlTNoqRaMJyJtlDFsEyy40coZYQBCGmKQq2l6viRjjDBGcMwrY4r2kRMTkwQSMBUdPXJEnv/p8yyfo5QOhu+73/uunD1zhmOI48A2AADBFgNorJVX9djBpsK5DWaXcVmQWah5BuejvF7luAKsZzO5QIYAkIvziW5JaGv52GNfkrXymty8cVNOnTolf/qnf8rz/txzP5Q7d6bl8Se+RHD6+muvszd8sZiXfBYAUPWUzKpMIRM1yzGordc5vtCHAkAC0CGQHSYbalzzOTrNERMF5nRkaIgdrZpN9LZvsqQ80FciI4hzcP3adV2ctFuyuLzEaKrKelWGR8alf2iMwFgXEB0uBDxxwSUVuD71fGm5mbCphxgvtHVtB3FTXlIndIrk5Hp5GosSp0tVtqBf2F9IW5x19UQF7DsBsz2iizi8DvvtC6INJkI65eFi97SLnnRakKR0eM5npqclx2siFxzL9es3ZHF5lfcZfs8FXkIoaUBEFkr7WEgQPHqbUByDH6clBQR0sLHqZIwtHsoXnw5qXeKD12DbOPfuSFRtavilx2n5wyreVXhqpfynnvzKffwJGx/a/T4CMTC9389wfHz/6CPwrW99k+ASbmb2Y+/vp6uaAM/YHky+0DwODgzQMENAhBBv6sjQcxzZiMq0+AQWaNhMX8qYGbaz7EnHyn9qKFKnMILLwSoiSgnvD9bv7LlzyFuSehdB3DqRg6ECEADLCKYUoATlajCjZMtEGUyAJmdyAEjA8DhYBmBwDZ224ATjp0Hg6TT6q9skbkYXBeQhIwRGzg09LNmya5UyTtS3gmUCI8wys1AHmcpkyFgiymkFDvqlZeZ1vvPOu3Lq1Emam/AAQ/jjH/+YAB0AHBM6jhOAGQC1ibapTBAQyaAlab1OhlFL/00abFje1ib2nPwBcuCkRh9zsG0wSgGgHjx4UB599FOWn6pjArYUwfRLy8sEMY998VcIOhBPdefObckbO4rtYH9QbkeaAErIMG+BsUM3LADJJllTsJIAhVbG7XakUatJvVrluO3fu0/27dsj2VxWO2S6rcZ+xn6yBJ1IyMraKtu1AuwOjoxKKp0jY4pjByhDGd9lGlGtpC4W1JCkC5aN7WyVx3O2W//m7KjnvZJwjbCqzpTjHtHd021rUU+vhXQqE1QfaMIz+QcXOZS12OLJGktoMH1EIgM2NwLycK4BkN0ciG2w1Wo2J3du3+F5HRkdkeGRES7s0LEKoBHgFB3FEC3FHvbMsdX71iUKLl3wagauI0ZoWRQbrm9nSHGdOWCNFjGj8XGaL5tWGQEWeBqHobFRxjjjZyzYYmD6j/6xH7/hL3EEYmD6SxzMeFPxCGAEfvi9/6DMi8XlEARY1c1Lks5uBOaPbldyqYwF13u3JTVTgD2jGSUoDZq2ja25NaCdYNS6GjkwdRc/MjZR/ob7/q133mav+UQO5fCiOr8R7URtnupfAbrY7hC/g1kJRo8uHO4a7K0RTx4bpQfGNp7MZFQW2IEpo6NSWTK/AN18vWkJsU9gBRnQbrpBjSKCgQvlawTCa6IA9kfzNAs6tokE8y4xoUOG8Le/eFkuX7wk1XKF+3niBIDpdgbio+c6QNELL/yMQMOzVnXcAHoROYSGnOgwBREjtLtwpKdMd5uiFrMCXS7ORzqtqQM9Ydg80w2YK5kkMIWmFO+HoH+Ay7fffovdo6BNRIckgOMHjh6VEw8el3ptXW7dvMGsyspamSB139697NeOYwFjWUMeLULycxlBWDxK+TS8SUcqlTJjj9LJhDxw+LBs27KFekkAGAAhPSZt306AahFElA7gOAo57hMSBNqQkfQU+ANg4ZrDcVDKwUB3NdywI5cBTQBs/XdYyg7AoRmSooygSz5o8LFrVrcVlr11EaRsMIGYlfQ1u1PPiYM9Z1mxXTyX5W0DpwStTLLQmDXXO0e/u/PfG00Ei0DLaYX+mrm8hTyvQcoKTBOM8cOgOkjXyDVjL625AvfU0iB88UZNNcdMPy/9vtZ7y78sD9Vd/NbxyQ1R2pXNfPw2dt5NCoviX/3Vr8UfxvEIfGxHIAamH9tTF+/4vToCP/vBX2oWJACdlandSavmEHXs4uE5iWRHrZTpbJEGh4f97H2S84kVYDLN9pXaujLQuNnc3AS4Y+kcbGiBLOiZ02dFMnnpJFUjqHpSlNUBshoW92Q6WHNDg4GBexzZmmQ2Iy56j5OCltN7dSv40LB96l4TiDlSzZ0fD0AfwZzpD7FNAFB8AZBmsykpWlySG65wHGCXsc9gYdGhp1Kp0rj1xptvyez0DAHmxPiEPPLIw4yRQvvLrdu2yYsvvCAXLlwge419ZncrfrWkDQYSWZrQ9/VEdkJLODFBEALdKdhKGIRm5+aYLYqSPWz0Q4OD3BY7ElkrSTCjMDohCxUAFNmxKP+/+MKLcubcWVktrzHI/djRo3Jg/34ynavLS/LsXz0rZ86cZkenibFxefyxx+TBYw/SrZ9F84CM6hrRZhQsbaNZYwcoXEvoCDU5NiaHDxygrANRVACWHsUFNp7XoaUdQBpCsEj3uLa0bQGcd0WabW3ywGgqC86PAi9n8BxA6TWJ86zRX+GCRe9O5o+iGxi1j5rLSmYQ7GYXmtG0pTNoTilAG9h7XCcAvH7N+DUPbTEHJaLvDKSllmrhiRBkYC3n1M2DIQOr+8dGAM7aWlIEB4R6VnXKQ9MNthr7hesU48/rO0jDUDaY5iVj1RVsWvMyQ6Aaw+UpBOECL2py8tQN/2xTXbSNg2l3XQ4QcOEWz0WGGddLJifPPPNr9+rHY7xf8Qh84AjEwPQDhyh+QjwCH24EXnz2OzpXbuphjUlRmUhlUKPGDzwdhgyjUAKHupf1gixIi+oJ6BZ0FU1Y1JLnKrL8idgftFPUsjxaK4ItnJubk+GxSelIjuwONa05Bakbuj1tKK0rEaRB+B6G7zpTTMaap+gRPviHRuWA7UWLS9Xu4bVkViOOfpRSAS7deY3vrVZDkgmdkAEa8AAgRcciMqwMYU/wd8jehFzhzbfelvOnz7DVKfrbf+pTnyLrCDCELk23bt5ieR3ACCwmtLNgO8Eq1hs12TI1xS5MFZTj9+2X/fv2E1gD9AJM3pmellqzwZal+HlmepY6VDDOGEMAFQAPfAfLe+zYMfn0pz/NKK5Lly4xB/XajRsEtgcP7CcoBWs6MTZGTeuZd9+V/+v/+D/l9s0bLONv37pNfuu3fkuOP3hcVqoV6SaB4zo0XgGXpdJMEiVjCjA7NTFBR34azCCaD1gbTvwM9hfpDfgOoEj23dk96Fpp5AGohESiGwTJBwsge41LPzwBIizna9wXwWqQSxtWCVim7nWpmWYGJ/YcWlRbdLk+Ffpod/WTwQRrnUlTFoNrTLuIWeiUta8N2EZ0zGpqViseHnMWNRHyIt3kj2JPJ4+yAvOIa8tc/biquchClBQXeSHLiXOgyuhI3JUdvydr+KeGg1GC1yBGKhqmr5IIX7xGJQx6DkKHvrLW1mEtqWV9Hi//pz+jAvLUU898uA+t+NnxCNxDIxAD03voZMS7cn+MwN/+6C+N6bGgcXP7AhS4kQSAIYh/sRI9AIJPMlTteetHOnQ129KjYRTc9iRBxktD8HWCNfaU4eUKMjBhX712nVmm0Ax2sJ0sGNC0MZihyYjFbC97YoK2XFEAjnQupQkBbTcGRVunamxQUNK1GCEA5ISoFMHZMjd/AcAB3AE8b3AoS0/SSbQ5VQ0ro41grCFgUGYV4fAALnC3r66VWSrvtjpSX6+z/H3y5AlqSs+cOSvLy0sExM6WQUsLsI73R5A+XOZoO7q2siyz03fIQu/auZMTPErcCN5frzdZ6t6ydRsZWIz43PycvPH6G2Sc0ZoU2lBoE3X8uizpb9u2XW7evMnjOHPuHB3+u3buIIjcOjkph/btk6H+kly9dEn+9//1f5PV5RUZHRmRxfkFOXz4sDz51JNy4tGHJJ3PEAhBY4pqOxhUnAsYd5C/unP7Dtm9Y4e0G01JQA6BxYKZZVhCBjttCwiWyo3N9PaiviBab9TV5Q6GGyV0ZzcZJaa5vFG2lOY0a7oQRBHY+srvZrDRrgEFyEIXKpemOJhyQKnXj5bHcZ2Rcbf4Ku2slQ2yTgn0TF+J98LPSJ+gnITGIXvYfeSZqtTG2gJPF0KaegAQDJYUP+Ma83Gj1MCSA7BFT0jwygZZUpMl4O84XgeQOGeMy2cqgaVz2P6EHa4Qx6bxbJsf+hkQMY8BPFtEFBhvxaPhgKukISNPPB6bn+6P2eSTeRQxMP1knvf4qD/CEXj1J9/VDjfBhKExNACmKFE6qCSwtPI2Ji0YmBjBFOjtfCctWJ89lCz/03JQVTHaJV4AACAASURBVOcGmKQTGP6nNp6EtDDZpqETBHvaZVA8MhqzfSXJ9sGQpUwmAJ4yT6qhYzZkx6JvlLDkfmkWJDR7HlCjpiRoEFEyddYmbEMJlg+MU8iWwiUOlhKGK07oussGFLQrECb2XDZtfeHrlgiAN1UwBvPOyOiY7Nq1m9E+b739jswtLEiv1ZGF+XlqOxGuv3XrVpqjwBLjWL00jdMCAAng96lHH5VKtSLzc3MyM31HLpw7wx7zhw4d4I5BvwrTUqvTk9VyRYZHxuTAwUPSVywyH/Ts2bPsGoXtATR52gLKumgN+thjj5F1vXDhvMzcnaNhC52GoAUFKM1At1iryeT4mPzn//QdOXv6jEyNj8vI8JBs3bJVjp88IccePSWpvOp00YQBJWR0s6quVykrKK+uyUBfn+zdvUdGh4ZVI0vnvsspAPK1NO8mmyjA9AUQzisVmRZXpmx1CH6cyQvaxyY0a5fPt8QFBa3KqmO7uJ68/O8gSrWjGTK/oaayGzjLtfEDdMbWFcokBTTXmQZaASIWNCoHYb5qOsVGEfg9JSabOk3p4s4XfN6oIpQfgPHGi5QR1sVXVEvtYB6lfbDueD4SHtwcxuSJDuQ1KoXgPWMgFOeCrC/uT9uHQLqDcUxFgHTksymqofXx0/Ng+a8WXhpiU5XnPPXkr36En3DxpuMR+GhHIAamH+34xlv/BI4AgSkAppUCObl4NyPLHtQJVuN2MCnRALSJaQKY1ZaKxhrZWOrvrUsOtKquTzWUp01A0WWqLamMGnXAIF2+fJVl5RRAWr5A1zWc25pt75Ow7hNaLzqQY2kTZXhra+k6OAIZYzvBMPkkqiBFzTBJGK0SqcBxHNUgOoD1jEZngxGDhCOAbpWGF9Pv4f0AtBFvhWMGCzw/P8d9BWuaTSP1s0ewBtYU33UflHXVPFQ0HqixrP/Zz36WJffLV65Ivb7OTkDvvPWGjI4M0TmPUj9yX+/OzRPkl6t1mZzaIsdPnJTF+SXKFbDNl156kTFdCP93U4u2eM0SXIOdRV4sDUX5PB3/6AK1a/t26S8WZHx4RG5cvSI/+eu/lpWFedmza5fs2r5NOq22ZPJZ2X/qQRnftkXGxsfIvIF1rTXqUgNbvLKqYK0nUir2sasXSt8JlM5zGcZy0UBnbTUpg4g2a3AHTrD4QG5umwAWYxZee7o4AhDziCg/l7xsN5TIbZHE7FtlAsPry55Mg53mlLqZKjQBKaAmyKMTXa9FsKnavUxBNp9DzTZc9CrxwJiAVXfWWhlXXXQ54xttceqRYNpJyd6X4wNphuaz8vcA32ZaUgbfupdZcgAYeewbXfGZLCUkrt8NhtgZ0+hgGSNqp+S9n5ZWBbHVYfB33oPGwkYXD3gCxuLLT8ca00/g1HPfHHIMTO+bUxkfyL0yAm/87PshMDV3fq+jPb4BQsmYGqNEPSZL9AkRdurRloaUw9mk5IYhI6/0MM1EgRakPvE7PlAJK9gaNXdgklxdqzDuhqwTYqmC7kLWVQY5lI2WtVgEy6kavyhrBC4WsUIeyxNNCYBr3COfvGGAuqK1NBuGoLtWNUwBcNOUGz2wHRitouYbgl1sx4EKx1EYDg928tr1mzI3e0fu3L7Bff76179mJie0gFWHOXqhA1gBmIJpJVARIeBDc4HFhTmZvXObgO74sWM0jGFbKOffuHVHzl24KKNj4/LQw49Iq9GV1dU1Akzkpaq+FrFbabYABUAC24rkAQAZaEwhu+gfHJRSXx/1nivLy1JER6v+fpm5dUvm7tyRnVsmZevEuAwgJ9MYzP/m29+SdDHP12vGbIsla7B6+UKRTnuAaPwNkVMweJWKeSmCZTWzkUcRAXBGS/IO7lxnmWHyQliu99J6mGEbSj1wvbH1Lq5fu/mczXMGzx32inv1WQTGWJRZud1/7wsTPCeMSMNiRI2C0QYJfu1561/8G89DBBgenn+ryRRaTt9s5qLHCdICy+LFvmJ8cPxMZLCECX1vDfV3FtnHyCsVbtCjjMCimyhf4HWrx0sW18Dpez+rNq1KQwjqaof3vMRL+dGxdUPj00999V75OIz3Ix6BDz0CMTD90EMWvyAegf/yCLz90g/5BHXaW5nafvbynTOKAbMKfSkNKZxmImVxndDd1e4ueDebdAB4bdJXU5ACSkyIYCvB5JH9AiBNwNWelgQifpJJ1dFxItZyOp4DgIPwdZREdfJXYxNd3tA4GpPmk6FP0Fom9TKoglfXx+F4UN6kptWex2KklTrZScoTCczDoWXV8EHTmMMfdoHqY9wRgNfNm7e4z9lMUqZv32Lf+y984QvMkEUTAjjj8TwAG6QLYH/W1lblF7/4hYxPTMiBgwfk5o0bsry0KOVVgMWc7Nm9i69B3FQZ5qxOV27cviP5Qp88/PAj0m72pFpZVyNVQVMNkFcKmUEun5NCvhCAKywMXnrp53Lu/HnZvmuX/MZv/Ibs2rlLTr9zWvNaJSHvvP6alPI5OX74oPRlU7J8d1Z67aZkchkpjA5LaXhYRsdGpa+vRKCN8wpms95oynq9LtX1GluIIkEB4HnLxKgMD/YTkHtbWehosYCAtlad8dBxWjoBytDUESvz6F9c7FhJPhqezwB8Px9gKCPniteEa6BNE+l/xnZZxheR9XotYEPJvjIqTJlLBZN6TXrveDcPMdPWjHHRyCVl172PvIJrZ9xDtjQszyubriYkNR/pe+Map455c0SbRaW5i96ZZx0jfS9VgOqYafZu+H7UmFpHsOi1re+/8Xr3v7vExqsRQV4sF2lWLQkip/SzI9aYxjPUx30EYmD6cT+D8f7fcyNw9pUfc59ocKK73SZX63pE9sY0Yq6pxASEcjEf3sXFJpxgorZuLwS8BmAxwaNkD4Dp2ZOY6BBAj9xNgBiW5qE1NQMHAGat1ZRGs0UgygmcukQ3MKn2Ff8B7IBJdQe/G5V80B3YYIKnps4Aj2aaRg1coVbR2TkaV0zOoEasiInD46U8ONxMXnh+f6lf5uYX5CfPPy9jo6NS7OuTYl9J1qtlaTfqbLc5i9D4VovMKDv3GNsFQAM9KBm5dlt+/w/+gJrN2ZkZMqZzM9MyONgvn/7Up2TPnj3aejOZlJ//4hV55bU3pFJdly8+9pikk+jKlJV33nlHrly9wmMFw4qsWDCW+AWMT1//+tcJeFZWVuTa9evy6htvyANHj8nevfvk6tVrLLtvnZhio4REuynjA30ykE/L7M1rcv7023L54gVpGDPKbl/DCHsfleHRUckVi5IrFAlaEwCgIrJarRCkJntdGRkckO07trNbEUCRA7XAeOQn0VzplGYwH9Uuw0i3Jl2AWLvRoG2mNUAAIOSL9LoMQZR2OdtgzsEiBeca0pUIoKLWlGH4WoZ3dtMXPrweoT82Tauy+ZoEEL0WFVCH4NT3hVWK93lE2WEH49imyz58AebyFZUIKOuv29R9demAA1Pe/zYkXmrXjl0aERfNfVUzk5obeR9RPuBxUtqaeHO5npUWC/P3fdTvKrf40mNP33Ofi/EOxSPw9x2BGJj+fUcqfl48An/PEUApn5NEpMyuP4OhUQZyQ+HOdKd05QetBUMFppYBw/K9AztsEWATmjt2eqrVqGdEeR8TOBzxYEgxUWmuJYxObWZhti3eR0umoXNYJ/teELLPvuVIE8hk6WxHCRnaT8ywzJu00Hz8zQGIdojyHugbS5QeAm6yWE6uKKXiGHxyx/sjoin60B7kSjcVikWynwieH+jvlwsXL/H4yiurUl5bk4sXL9LwdPToUWaXgtV0BkzLtGmyhoh6+tf/y7+WK9euSX19XZYWF+TypfMy0FeUr3z5y7Jv/z5tFVsoysuvviqXrl6XxcVlOXDwIKOPAIrPnDkjzz//M6nXYYbR8QDww/shsuo3f/M35OrVqwQzpYEBWVxekdt37kipNCCVcpURVb/9jW/KyWP75eUXfyFnX39FMr2m3L58Xq6cPyud2roUkN/KqKG09KCFpOxDWe9MsSiTO3ZIspiX0akp/q7aQOeqpOBKw7ECKA8PD8vw0DBTGTxKiVek0+VsWoA8U9UGO5ALQaIyf1GQ6Yx42hZawd8i1yrGBbFeNAOZ255xYXbtQuuLB85R4Lo3thELFY+f8qpBOpsleN0MTPW9saCyvFwzTIXXpCVWRAxNG0GpAWa234UeGe1VFRS63MHlA7ju0a7XTV4OovH+6aRWBXwMPY4Kx0j2FP95lzbTiWMsoFeOSmOC19v9GJUu+M80Y0UkEi6FwPX35BNxXNTf8+M6fto9OAIxML0HT0q8Sx/vEXjzhWcDYKrMo8W92MTMSTbSxYl6U7jjwTK+DzAFkPAyOd39ppnDc5utMOYG7BTCvxH5lEEvemoAFSAinJ6WIpv0GTtkveoJKkXbI2r4vHbygdFIXcrKoIJVBWPKLklgdxAYbhOna/KC3EiL2NGQcmWAfLL12CsvKbP7koEB9kXvtCVX0A5PAXgyQxeOmTrLVlumprbI0PAwW6leuXpVXn/1dfntb/5zOXz4iJw7d5Zl9e9///vy6iuvMhLKAQY1siIEj48/8YRUqlW5OzvNVqT19Yq0mw3Js6SdYEQVHu0Ou61rW9RUWkpFlOrRCCAnMzMzgXTBGWAAQURWXbp0me1Iv/KVZ9jCcu+BAwS6ANOLiyty7cpVGRsdky9/6TFZmp2WK2felluXzsqdyxckm+zKjvExSVXXJYWw+G6PLHcDiwvsVDYrO/bvk4GJcVmsVmV8xzbJlvqkhvODHNt6k9cKgApSBCYmJ9kNy3WUzjgGIAhu/6ZqNKOAzgGfdx1S9jIRgKkcWs9uAlZ+3qjxtJB9bTihCRBYOKHfvLbzVDY3Cny1KqCLGuyfA2SmBgTlcU0NCEGblsN93/33USd+lEHVUn7YbMHPnWtPeX9YEwbXlqreFZm/yOMNO2C5o59JG74g3VS2d8ZUwzNCptdL+a61dsNWyBrrfaDHw5/0u4HvzcccA9OP9/wR7z1Inb+rxhGPTjwC8Qj8g0bg55ZjGpiajCHFXALjCllCYzp90tSJTydKTtBJ9CvPU/wJMEidnYFcLwXiedlsgXpD7UmfYS9vlJaXl1ekv39AAZNnKSYS1D+irL9WXSfAA9OIEjRafboGFNIDZowaiIDLGNrEvoGBoNyYy+dp4sH7Mggdge6mK/U8SzeMOEvpbm6dSJ3ZsnIwHdHWLYstQhtkpFjWBChrdcgWZjI56SaS0tffL3dmZmlISmYy1Jguzy/Ivl17+DNK5yh9Qyv76quvMVIL4BfNBKDTZDRWG/AuwRaf1Dda+06wjYzdsuxPHM96rSYJ5Fzae9HAZICdoMQWF9DSArjDAIVWqK+99qosLS3Lrl075eTxE/L73/49GRoZZQ5ro92RV159RZaXluTogX3y3H/+jvzwO/9eCt2WjOTSku61JdVuS7LRJvCD3jRf0C5c0IvinCG+qp3OyFKtIWvSk9vLK9LEfsIIVK8xcurI0SOUJKBUPjE5wZ+p80TJmosMXbCw7G4Ak4YmA6AYG0VGalzyeCYHlQj7Zz96Wwg50HTg5q56XxBo0H4eCfXvia/y1+K76oKh29QGC1gItdmhyro1cfGTJHuJawv3QbQUTuBpHaRwrnDu8TyVrCjYdekBY7SY+6sldeTrIm+1UW8w3swXeDhG3p8RQKyiUv09qhRYGEbZWGeWVc+qi9Agf9X0uGyeAHmCSRlgoMJ1t4G9dtkADGfUXOMydVlP+FGFCsmTT8aM6T/owzt+0T0xAjEwvSdOQ7wT99MIvPCD/6RxTpjozEgC4IJJFiVLBLcD7Ol8pq0PaUoyqoWGDWQbsk94OBEy4zSiw2ROZVc1b+zfbtE8ZE7rdWu/qfFPeDhTBua0WkdJXsv0ALoAafj7zOyMLCwusg89wusxMWKio9aSZXf0hW+zWxNamDqAgIkIkynAB16HSR79xQGgCAasbInvBObpDLsv+fgwzsiyQNOMfeqwXSfAKmrM2NdmC4XQhKyslqXZ6cpqpSJnL1yUmbk51EKlUVmX/mIfc0MRg7V923YZGBySaqVKB/0oACHNPwhhV6SFjj50SltSAsxIpEUNdGIcEc0EHSv61OP5jPgyUxFBtwXXezcv9I/fjhzVqS1y5uxZdnk6eeqkLNydl/m7d2V+aUn2HzosN27f1hiiTltGSkWZHCpJt7wi89cuya3zZ6S6uCD7d+yQRrmm7veUfqXBVvpiQ9KSyBelNDEpe049JK18XhbqdWk2wZx3ZXR0VCYnJwlE8UCbVwVwyi46S4nzyBJ2U/XEAdPOkH3VCytjiu9pgjZco7iI6811SWZCIIkFABY5ru1lwL6oKc/HC9trVBtcJGDjaP4Akxr2D2OtbWe1falfY7yGO03pCsaMGWcEkp7RSsmJ6V+10USgliVD6Rm9gUOfTShMgmLmP5UPIJYKYFSZXDyirVixWRja/MEqhOnJk8kMDYPsUmV5qOx2ZokNbvTDax28Yt+Sab13ouywLuC0bazf956lqo0KskFzjejnJ/btiTjH9H6aUj5xxxID00/cKY8P+KMegZ/94DvalYkOWQDGHNuNuqkC7BfYKoAezWVMKZuDySnSljFgtsBmtZCbGHaAoeECoIFMjYJOPAegCIDAmSefVPFde5Yjpz4t7a7G8IBlJXA09kz7UaHHuDq2A3aqC0YNPeHT1LHOz81TV4lMUWgXt27bSrYWgfbeRGBldUXK5VVO/gBG6JAEjSM6MvX3l8hCOlhwR7bqTVOSTSX4PtC4ApiCMa2zZ3lPKrU6y5i9VEoGR8ZYfn7n9Lvy7ltvS6NWJ+B9+qmnaV7CBA5mcWRkTH7605/SrIRtUtoAlhTMYlvHDQy39pUHEDNXOFhcGF3A4KHXewY6zwTzSXGccMEDNMB8hjEE4ObPnY6MDo/wUtu3fz87SWFsYHaamZ+XkfEJamTLlbJ0um2pLi3KttFBmSjmZLJUkHy7Ie+88rLcvnJF+nNF1YxmYP5BCT0hKTi50VUrkZJ2Kktgeurxx2Vk1y6pEjwCsOl1VqvVg5I+9pELFfXtqEHN7E64njBeTGtAy1AsdixDlJmZtigKOhsB2GKskhhHgFnonbUtazSkXwFYWI6nOQn8dBdGnYyyuXY/OBD1xZRGh2n6Apn/lAJHspPGPLr5CNcsz6PFgPE5Zj4EMGREFXOD0a2qq4ZBWzjyeuc9ZjFWzmQyZxWNMfS1BPSmZ1V5roLfAAT3wJa6rloBa5i3qtWQIFvVpDXUzIIJNmmASxDcrIZt08BoC8xAjuDylk0faBjPJ5+KA/Y/6s/5ePsf3QjEwPSjG9t4y5/QEXjuL/9fMjdZi0fixAIDi7viEfYOR7yBGQ0R1w46dD5zckUXJmVaPGTcJz8tsWqkD8ryYAADvaYBD7BOZHtsUtMe4K7vy1Az6d1xwoku7P+dQNnUWn5WymUNiR8YYog8wIROogqAgBDABKO8j3/TMNXrEYQBSFGdSSCtD439UfbNgRGbBniv8V5X+qDhROcfdtBKShc90hMp6fQSUmu0pJMQeev0aTlz/qIsLi8TIEPLuYJSdqslv/IrX5B96HdvWaxnz54TfMGlPzQ4TAACWQWkDbligQAZGtMOfpfO0PnP9pc0rEDb2ZTl8irBNM4HZALovIRtgBUGA04tJc4XgA8D1xW8YmwQ5L9l+zbZtmO7FGHYunRZ1ipVWSuDyR2W8cGS5Lptaa8sSnn2tlRmbkt1cVFS7ZbkBIyZ9n/HeGbSScmAUU9i0ZOXei8hqf5BOfHYY7Ll4EFp5awbERc0GpSPRQHMXgRWyD1lhJgyoXiOA0BIJeo1dNtCKTvLc4iHaoe9aYKxeGbyUVBq2k5ztUWvVYyROvoNYPY0lqy2Xud+YZy5QGm3uajCdYSLCwCZiy1WGDRiKpXFwsA6qTmg9pa+Bn5dG+rOemd/6XS3Ej7vqXSGY4C/4zph1y662jXQ3/8ezVTF+XTnPxMqkIjRxr5rGT6PRURagbaW/DUIH8AWebgKTCExCCUseB0YU/+bSysYN2VJHQ5WXc7DhSazkN/7IcvOT0/HOaaf0OnnvjjsGJjeF6cxPoh7aQS+/+//nelII11rjL0BiASQwYSPiYitOZNg3sBchi1BvYTHMrGBuiAb0oPKzWAUZFG225z8MFsh2N1bjuL12A4mREz2qFT3lQbUCIUuNhYOT+aHbml05UkGGajcv2xW2vUWAQJAdViqbQa5j8pcaYlYGTu0ngSI2Xh2HAh7bJGzVlpO1ranbhgD+8TA/jZ0t2nJ5AqSTGdkpVyRd86ekTffOS3r9QYZp7uzd7kvn/nsZ+Xa1atkM0+dPCWnT5+R27enFWygHaaZuhR0ojzcZuA9gFE+m2PP+YMHD9IwtLyywjIzUgLmFxdlZW2VB7Nr9262JIXsAWkIYBHRZQkl7ma9of3SkUyQTNJcBXA/NjUh3/r2t+X4qZOyvLompcFBmZ2ekV63Iwt3bsqN82dlbeaWdFeXZOXWdSkkEvzqNWFO67HzrAPTHMu7YOeS0k5lyJg++vRXZOrgAVl305ABfWcleb6Zfar95KnftZI3ABDjopjQABbe8jfRAQmLKsvM1MUNxhEtQNVpT7ePyVA88smzR12OwrEAQw8znIfyo7e9VQ383ODacp0lxtn3ndprMou6nxtYSvs3rh8sAjxxgXILy/EF24hMW1xfWJxgG7gP8VB9tpv0QgkAtuWmKy+hh/IABetRMEmAy0Yaou9roBosLjNmTU4RdGoLsk7BYqvcwR9+bzobHDUVOkjlmbL7zRU+LjN4Mg7Yv5emhHhfPuQIxMD0Qw5Y/PR4BD5oBJ77zv+nujgrG+JnAAJMut6uEBM0JnnGL3kZOKtMKft+4++Wp4jJCSDT9W4eCs5JUREc34ssiunUaG5hPBQmeu1Gg4kav8TkCTI1LEuGgJRg0do9YmKGvjIwrWRyBBaY+FV+kONxaZxV6NLGfrhrWzumqk7PAWk0TJ/PNRaVZg86uOGax2SN6J2UlqyR/IqNJdMiqYzUWy158913ZXFlTc6cOyd35+dkcGBAZqZn5KGHHpJDhw6xm9Obb70tc3fnyGIF70XmLqPaUH6BHUtzjMB0gjVVtlk1mJqWkBDEebG9ZzZDGYVHGWEMwAA2mg0CEhifgP6xfT0P2ga1NDQgD546KX39A8wh7R8aYrB/r92WUiYlrfKKnHv1F1K+c0sGEh0ZzuelC9CroyeJVM+AaUryGBsA025S2ums9AOYfvnLMnkAwBSKBM+l1Xgs3w8P2w8YOD8vHhOWVFkHmcUI2+dlZS21I+kBzCFOru4brsmwZ7yyj+xElc+HMUgOxIxZxiLJ9aEqG4BmUplXxicx0zOixcQ/rHNSCBDD9qfsiGVAFxFZuD7Bknq0FMag2WxwcRaU0xEHZqytgz/sC36Hbl1Y4CHSSkGndpHCNeotST0z1WUOlCxYbQCaWSxKcK8MDg6wsqF+KywI9NpSYNulRIHXp0kG/F5wVtsXp65L5fXJtq4ezG+KddOEf+WZr33Qx1T893gE7tkRiIHpPXtq4h37uI7Ac9/5i6CMThOTlfBBKoF5JPi04HsAAJiIEPNUqZQ5OcM0hMkQzB4mQhpwjL2hRs50dI60oJPEexBEASSBAW2pScfNFIFGLehGBYZIiTOyUFbiDPpvW53dQaSytQkCsMWlRYIOTPTocKRRTMr6ECwZC6fOew0TDx/KSIUh5drWEiDUuwmBx0wkITUADgEzaHmpkpT1epPtVfN9JfmrH/6AWtnHnnhC3jlzWlr1hly/ek1efvkXsmP7Djl85LDcvHGLDnCAE5UNODw1YQG0vxgHxhr1mP3pjnzX/BEkAFCASaYEQaUUDkb0YBBjpGXatZVVghecYwAclKZxfkqDA5LvK8rC0hJoaanW60wC6CsUZHygJOlmTW6eeVdK0pb+XkcS9ZoM5NFVCpIG5FQZME0lJYcMWewt5A3prJTGJ+WRp5+WqQP7pWJJubCQUZfpgfXcTd1HB0FeNlaQpPIOAG2Wm7mwggFPt6EMqZ6/UHah/w4WF9atCdtAKdqvfXWRK0Ov+aDQ+SYoL6CxznI+8T5egqeu1K5pL8ELjXQbmUW/tjRJCe10O2TLfeHn4NcZTmq3kSYBSU2rFVz7ZE4ttB6vRfUB5w/7DjCL+xAP354z/T4ePLaWjh1kENgfRJbh3i4UioH2m9cNNazaVADgs9FCJcMWA5E0BA3X1/d0jSnfp4MkjIyC00DzqucC9+VXf+2ffVw/PuP9jkcgjouKr4F4BH7ZI/Dz576vAMgme0zC7GXeQMvIrOpPGemjWjaFSmpwwGRF443p0nRC1nglBXjKTuLBDFHRiBufkJ1Z8U5HDOB3BzZABZlAppYG0ToEKzYZomzOkiI0mCyDNtT8gTJ4NqftMJtNspo4JkySA4MD5vr2eBsFojpxuz5StXkEdTbgzESNZEH6WBCIJXXy7Xa8lIxJOCWVKvrW35a+wUG5fvOWvPXuafnM5z9PJm1lYVG6zbacO3eOgGB4ZMSc5tAu5gMjDLbp4JhgyYAXGUJz5DsA87FGuR9CyhTMTwawwOrRmEMzkRpdqKVMJKlXrVXXyaKqVlbo6mdzg26XLVVh5kI5uQBZR60iJw7sk33jo9SX3jzzjmQ7benPZaWXUEsaTUaphGRSCclaKR/nEaX8vvFJ+dTTT8vk/gNS5ZvpIkEvQ1sYuOEpyMTcxEhy4QSWUa8TAlgDtc6Y0pnvfest2qiLSCsswABcDVhC3oBqAMrn0FNG5RpmF1K2FUYtsLTQnVqXKDKKvAeiXZUUDENX6b2piE/dfGTNKwDKcA6wP379OjuOfVMXvhnDMKQmJ6ihEUAqLcW+ItMhPAGD8oZ2m6V4VB+ww5RpWKwU70MbL79PWOng89tqtuK4qDxCmWrd7aArHAAqNZkLJgAAIABJREFUsgZME+5jpadR9akB+DVJEN4D+nJnTHUfNOMVY/CrX/2NX/bHWry9eAT+0UYgZkz/0YY6fqNPygj87NnvbnDx0j0PY1NgZNDJxkGPAjb2MA1KmSEbFyn5KSFk4E5BBSY7ZVLgXG+poSVaEgxgYKSbj7GCPql2jAUDKwiQQGNSEvvsoec6QWrCkoFPxuFY/A+7THmquLq8vVTsRpFo6Tg4Nu6Asnhe1vTvjVbdWDuNkUqls9Jud2VxeVVefuU16kp37d1HrSY6KdXqDZbhM6m0jI9PsHMPyq14/0qlYmVUjJHGA+H3LGsbaNduVl063gHqATYBRNRkphmZ7CUPMJBISTqXozTCA+TJfHU61A4DlDDD1lhAHCbATK6vIP1DAyzl5jI5uX79Bp36hUJODuzZKXkYb5rrkl6vSnX6jkilTI0pMi4BTlHTTwGYppMGTMGYpqWZTElpYkoeefJJGd2zR6pJUS2nNXQI2HDXJhtQVV0l5B7a3YisZk/LzArcdSFE/aO14XQDk/+OhiIL0Y+CV2fro5FPlLSYAY/pBrgv2OjBr2trBmFaY45nLhcs2ADwkSjBFr/GwpOVt9g1GuVQ6vdOagZWMf6MqrKgf3zndWnyF7wHGFScdyyWQrCrCQau9/Qx8UWNp024GVBzUCER0esCYFYXkKbthnaaDKd+EirYxDjj/Kq2Go8oO+rnhhKHyIKCzHbPkndtsef7hbioZ77665+Uj9v4OO/DEYiB6X14UuND+qcdgVd+8qNgB8LgGENhYbSisp822WiR2Vy8keBvZe4s0if4Hurqel0wOKo39Ige1alpOPn7PVgiN2kaJ0cHpsEEb/28rcsOJ7wI2HXm0yds1R2GpXE/Zt0P1SO+30PLuzZJGwh20KFlVjCqEMOC3QUg6cn0zJy8+NLPZbW8zoD9ubl5GZ+YJGCs1xrsbPS1r39dtmzZwtIrNJzvvvuuLC0vk7mkOcninODkJ3jsdKRaLRPsZLNpGtEG+kvBIqFeb0qrqSAcmA4AOZ3Py1q5QtDL7M0C2qSiTN2iWx4AFwfHFrAWAZYpZKU03C/XLl0lM4vzNj4+LoViXhbmZkTaDelLipS6HSm1mpJvNSUD04yxpl7KhxEpS40pmNqkNJIp6Z+ckkeeelKGd++WikkTxFMYPA3CyuKQiYQaTTXxEBDBLETnvTKR0Z7u/nwmNaxXycqVSv0EWd2OJkfgPHvwPI4b44/3Irtn+6ARZBpQD+bYDXPcjl0DCgZ1v/R1ekVRc0xgqmVwBaIRRtGqC8wQZcyThf5v0GIqUHTTEhhtLe1nNMGgrQCdAJdpEgqm8aUmKTD3Oj5+T1A+01BHf0LAoOfMTKWVDgXGmsLhCzQA0uDa6LUkl9P717fpixqOe+QzgFWSQAqD2CtlYNVoqO1QcW6e+eqv/dN+CMbvHo/Af8UIxMD0v2Lw4pfGI/B+I/D683+zgXVyMlGZHfOLqCBO+UwyHijFgVGx37PcZ6BUkYKV8cOWi/p62ILUhKKlPC3bYgKMlnA5jUYyK11t6aCTsJmOEGNiDaw6UAQJpexWqE8EKwddqBtD/H15VI5OKQt4/+sELFVg3nDtojN1xpq1WlrSR7xVq4Ps16bM3l0ghK8323Lx0mW5e3dOZmfvUq84NjZOcOr7ubqywsB9vA+1jOjitL4uu3fvJih86803Zb1aZY7s17/+6+ys9NOf/FiKfXmWoWFYKZcr0mq2pVbT8mwuV5B9Bw/JlWvXaJBB2R4AChFTZCHZ+0fPbaDHRJ5oqy6dZE9WF1fkyMHDPF/Yt2a7KSND/bJ9ckzyvbas3bktrbm7UkQHKTOSsZwPjWkKbGiSzDCAKUr5zVRaBqa2sJQ/vHuXlE27iOspWkL3VQABEJoyQE5iJjsHpgBMqlsM9921mVj8QMKxtLRE8DMyMqLXVE/zQ12KoUAMCRE1AnbEKZGdJvsKRl5ZaJSiAdo1iUEXN85kO4NLeYvpMPkzWVYFlmqw81xRvcYIdI2J1XgrsJihVtZujuCCZI6wSUzI5npDDBgGGYOlzLqanfSO83vMmeioox9sOqoOuGahHceLVFeuIfl4Df7mGlwFyDhPVmXwWLWoXMcyW739r7f3TaVzXCSR2TcpBcYETTB+/Wu/GX84xyPwsR2BGJh+bE9dvOP36gi8/Dc/VEBiYIsTpk26AVNlE48zjSygQrOntmQ7NAembh7SUqVP4Gqi0M5P+gjBp5dHFTi4ptIDaSzDNDqA1tfb9X/OyriRSd3Ith1vj+qh4wCRkbxF36zr6YLDeb8TtrmbFZkoTN6qBQQUgNQATF4b4frVmrzx5lty9sIlWa81GOcEFg+MKrocQbOJY4BZDKAIxhM8nCGDmcVLzh6p1Wk1+bzBgX5ZXFoQdJ7auXMHARVD2BNpKfUPSKVclYWFRQK3sckpmpgAAuD+v33rVsDeDfSjXC8EjwBwqh3uSbPTkmqzJnfvzMrk2IQ0ag1w0jIyOiLtVl2mxobl4PatkqqWZfHKFWkuzEsJwAaMKVSISTCMAKbQmaIhgJqfWumsDG7dJo8+/ZQM7dwpGoYUJDgF+aPYDwBIl2B45yawfRhvsJEwailJh3B6vYadPfWFFWQPYOjyeSRFoJWrgipl7J0d1egvaHsB/mq1de4TTEAoNbPfvWpDjHVVKQS+YDrCa7BN7WbWM/a8I622BevbQgMmJ8Qw+ULMFzoef0X5AIGlgkRWKOweovEL+2/gFvcokytEeN6hhYg2q3CjGO4nsNbMvgVTagtBNrloNrjIcVZadcd6bNTn2sLT79dg0YoqhjHO0WioUD5g97Hf48bYEugacMY5w/73l0rym//sX9yrH4/xfsUj8IEjEAPTDxyi+AnxCHy4EXjph38VlKidEQ2MPwF7qBOyT8xRYtHnrg2A03weGyY2GG6cwcQEH5lwfY8JyNjH3SCnmSSCHbTyPYECWShtMxk4n31ngJepBQwEcqEEwNzEnPjd3OTu/yBq0U0fvh/qxg/1plHRA2EYATUAUBPaQnRq6mlkVKPZYTj99MxduXj5sty4cVMWF5YYeI9xRncpN544S+rgFMeI3zmLBU2osldtWa9W5NbtmzI1NcHe9gi/R+YlcHghX8S6gVpWDPnDj34mGPvy2pqcO3NWlldULgAGrq9QtA5LPYIFgJVsIS+dpMjC7Lzk0lkmMJBZbNQkk+zJ1okx2btlXKaKBVm+dk1aiwtSQLtYBOBjRBLQIEMCIJrqwLSCDBnT4W3b5dEvPy0DO3bIquVrgg1VM5ACI22TqSyqs5TuMLdlDRm4QJPK86NGIbyG14ddZwpqFaqijSvYPAB5vDbapYhGoEhOroJBmO2SGqQfiU0io8o2pMroOgvrXciw7fVandmzeGCctdSvmmhnf4PjtaQJXmdJLA712nYgiX8rS6qvJYMMo5IxvngqwSRb1rq2WwEir3NIUSItSzEe7XaDr3cJAPY9LL8byLcxAZCFDhX7i0WUZ8d6pWPj/RHJlrUKij8P1weqAADz2AdILP7Vv/qjD/ehFT87HoF7aARiYHoPnYx4V+6PEfj5j561A4l0ZjGGQ+NorIi/CZh6P+z3GwUyJ2bqcDCHkiJL7ZEyv8+8nFQxyRtI0dlYy/3qLE6HOZym7WMCACdxAx3GorrGbbNSVOd4BSfYKvefwFT/QhOUBcNvNDz580OgsPGYe5JIq5kLwBSawmyuILV6kyH7S8sr8pPnX5RXXnuNSQHVak2WlpalWMyzjL9//36Cyps3biqASWlsE1hUlPsBPgA40b0JALRarrAd7K1bN+TGjWuyf/8+GRkZJtD1zMlOG7FeLQLTRqMlDz/6qGTzBW4TQfuXL12SSkV7vYNtgzyAoft5vJ+2fu0fGpTS8KC0ag1JdBMM5Kc5CNFQvY4MlQqyOntHdg4NyDDc4MvL0kK4/9oK+8MDrEsCBi2RNDsQQdeZkVYqI0PbtstDj39JCpOTsoqYpkyWWlecU7baZCcjBV1oGIBzCrAJ0BwF6uXqOtlv7HvQACHSsYx6VOaMqj6Y/2aygneFcrCIq6Uni4tLXCiAySaQI9A2kxGkAVbG5/ViDR9gQMK+FopFXkk0nlmZXTWeYZXAEyu4mMK1Hk0UUARqhkEDk+Z0925S2oFMJQZe0qdwxhz0drPq9WxJBWG4gUlWgvIEnmXRXq4dj6RQeB5wIJ8JKhnoxKWSBpjzsHhw1tT3ze8Pr35gXNAS2O+98D5PkK395j//l/fHh2l8FJ/IEYiB6SfytMcH/VGOwEvPff/v3Dw7ML3PXwnlwop9wCSa+vQ9+lF3s5MLtRqrTngGhtESlGVrdKfxyCnVuPEFvbAFYmC4SGpoPKCuM7zOpBIYWHlYSdqQ+dT53wFA6DrWZ4Fls9ghA66udfX3eO9woPe6gh4ydmAWuz25cuWarNeaZM3Onr8kb7z1NoEfgCu0oCyj5jMyPDzCyRmAy/NdAUjdhANTzlq5LBPj43Jg/362DoWh5/btWzILYLhrh5RKfQSd2Aa0nNC6VirrLOej9/xDj35a8sUiQRbe9+L5C7K4uMhxQMcoKB3V/Z2SQgEANCNt6Ur/yIhsGZuQa5evyfmz59kSdWxiTPbv2SVHDuyRN37+gnSXl2QCEoBqVcb7+igv2MiYJiRtnaVgtmmlMzKwZauc+OIXpX/bVqnRBIOuRwpwnOFz8IfjRYmdDRLY+aup+s90mhFWYOAA1FAmp0nJYo+8rA3gpJpRdZC3EFiPY0U+r+WAqhFMm0r0lfr4HaweW47iffH8tEY7UXPJaDBdZFE3zW15NyY1ZLFcHyZEBZfNhkVPxLkeal6xXW1v60spbp/srDZSUG2pLqr8/gRL7mYllwGEUpzgFlCpjC3FCG7R9TWqD7e/B5rvUGkeyG80X9aWc120koVMAFFjbQv1D1laPY+IpGoFjK2y4RpXhmv2v/3vfuej/IiLtx2PwEc6AjEw/UiHN974J3EEXvzhX+kE6Iyo/cPL+g4Qot/VLWV2Ji+Jmztfcx01AN1BIHEsJiLLuNQ5LWxqiImR3aLMAMKYGpYkkfsD9sdYTRcOEnUmGJdDvSjZUtO4GlOUsd6igdbUSop4b8ZMbSjN65lXo4iFvAdROVYCdqD6nosEEgVkRmqcTmlgkKDwZy+8JNX1OoFquVqXOrJhCWp6ZJxarQZZUwIYkyag+040FxIACCAUx7Bn717Zv2+fLC8uSbmyJo1GjSBwYKAkkxMTYaMABPvX6rK0uCwrK2tSqzXkU5/5tKQyGQJiMMWzMzMcOzCmq8srsra6RtYU6QAPPvggwcL88hLzV8eHR+XnL7wkP/vpCzI+MS4PP/KQHDl0QLZMjMjLP/lr6a2uyBDefXVVpvoHZGFxPtCYomEBNKYs5SdRes5KM5mmxvTUlx6T4tSUrGHMkWLQVv0h9KNgcTEu+UJBO3cZW4p9V3Da4vdsLq86UZTvE2iRiw5OCo7YVpQLK+0qhWuEulXmuIamO/yBbD6il6ytKJlbRjEp+MJiAuPHNAk+VwE0ACPzSo1J1XaoFi6fAHsaaQZhum3XXGPL7v4PpTMAmtg3S46w6wLPxXsx9SFw2CtsdZMTrjPs3wYDWSRTVN83ETzHda5B2d/vYwO8zphuvtwJMttNZWTtj5QjWM4vQX4kYQH7y3u0i4xVyDTapgXWzwSwwf/9t771SfzojY/5PhmBGJjeJycyPox7ZwR+/tc/4M5sMB2ZcchZnMCt7RO6wNACE4cCSEI3y3f0I3MWxuNzaHxABqID0ggwxYthzCF4pakqGtZt+MAmTjVqeecfC67CxOgh674DijEDkBywRwY+HJiG2lgFIQEo8DK/6fxoUHHtXiTXtQfwlUUZWvMnUdItV6ry6quvy8pamWwg/oay+runz8j8wgKD+LdunZQd27bK0vISy+uDg4MEizDHaKectIwMD9OlfXd2lgH8e/bsUd1loicry0ty/fo1GRkelPGxMYItBM6DTVteXpU70zOytLRC9vTEIw9JlkYh7d5z/ep1Aj6wfFgQ0NhEJk5LqwA8iJaC8Qds5fSdGbl16zaNTzt37pTJsWE5sm+P5LptGUwnpLe2IpfffktQzF6ZW0CdWnrJrmTSaP2pgAhnNZnJStPMTw9+/lckOTAocwDjth94L4BMNniwbmAAb2Qo4Vg3RzrL6wR9YRg+zh50kM66uoGM7UNpSgKbCrmFhu4rM2vOeItJcubUc0dD/SS0m6rxpIHK0yBcVmL3C6OxsjlGIeHewP7g/Pl95KAU/8YxRP8dMKncuUikmRmgvAFBuJwLWVAHuQFjan9SSY1qdvlejEPDAkHd+G7Y89dFo9VcGuGSBf8M0G1ZxJUx3P75QdBOF7/KFIKw/V5Pssz2tUYXrIyonhyRaP8yBqb3zoQQ78mHHoEYmH7oIYtfEI/Af3kEXvoRgGmos1SGUfMHN2eA0jwBjVsCmj5laMg0umHFjRbG1ETfmUaS6ISpqDEAqpQNWEmRXJADQricgyihaApAaG4C2FIZgJcYNb/TNaX4Hu0TTraL4ELZXQUpXtZ3Hkg1eR4nFXREMhmAjxl4owb2D+Yd9LQHsGy1mWEKfSSYrGazLdX1dXn77Xfl/IULBIW5dEJOPniM7nwAGICn9dq6dqWyXEy65NMpWZhfoB51fHJcytU1BuPfnZ2Wyxcvyo5tW2TblilpN2BM0bLq8sqaLCwuMRUA5/HEpx6GGkKBcy4vN67flPJamceMErpqN/N0++M98/midFtN6cLsAoPKwKCsM+ezT8898ksBxitrkmysy+6pcVmdvyupVksWrt6SHML304gCAjsN+UZPOmDAc1lpZnLSP7VNHvzMFyQzOCzL0LBa+1Q3ImlOKBho7Yrk5h2csbDBAc4AmFa431uB2clzaP36DUrkljyhZqWw7ayDsqiL3UEtmUoL0XWJQXSB44As+j36M7TCGE83YwUA0fSr0bK+/+z74+/nDKhvI7pPvs+sFwDMGiOqSyxl8DFmeK0vCH3Rh9diYQL5RhTY+v2M1/iiwME+vnvLYT8uvVdV9+qvdTaWml57f1zfAKYo+eO7jyMWRt/85jfjj+l4BD62IxAD04/tqYt3/F4dgRefU8Y0ZFuMk7GJPJgoWZrXnuTMPmwBNCjYVPZDQasyLCiLetyNlxcNVEZAq09O/p2MqTGfziYBQrS67dCoZN2kovus2rswiJwKAJMSaLnTypgEGWFHHwURYTtLDTMPu1FFwUJ0O3outcTPRIA0TGKIIFImDu7l+flFMqfFUr9kMzlqaKvrNYbsX7lyRZYX7krGAtEVKFu7V46pdt9xAxk6Lj1w7AHZv3+vtNtNxjDdnZ2RyxcuyPatU3L44AGOf229TtYV5fvVtYqsrK4JDELHTp5g96eFhQVB7NSVK1fl7Jlz1JKCIUW8Fc9rSrtioWScSSZl68SkrFaq0tc/KP2DQ3Lt+nXJ53JycN9eKaCjU68tyWZNGivL0l6vyGA+K0s3bkoRmsgk0HVTktKRXD4ryWxWEFbUyuZlcOt2Ofm5L0puaFRWG23pJkWo1ojIQrxE7QCN58LzMklzq/ZYdbNNMsGai4mSu16XQUZtNIIM55tAbqPUxMGVM4PRv2/Whfq9vBmk+rXr1QdPU/DX+/Ojcg2/zqPPwfMcpAfVCstOjQJpB8H6fg5MNfHCY7RUA6sssV2yQXUEqRHMOo3ksvq++7EEubCWjgAtM65NN+a5jMGjxvA2nhbgC1YfL2zLGzj4ceF1v/M7scb0Xp0f4v364BGIgekHj1H8jHgEPtQIbASm+lJOajZ5cyL0GY1aN9XzaYi3O451kldgo5o7nUC1T7dqOpPKbG2snQf76rpU5lZG9Kk9xNoYeHw/sODaWM8upTHD8h51cg7tW5sZqs0gRBlUe35UamAu/oC5C0r5BuJhPScwVcADTSJ0psixLJZKcuf2tEzPzEj/wKBMTk7JtWvX5Llnvyf1akVOnjzJcvrp06elUq1EYoQsQD0Bzei6PProo/LgsQek22kwi3NxcV4unD0jo8PDcvzYA3TNawZnTZaWV2VxaYXAGGztoaMPyNTWbQzZL/WXZG5+Xv72F7/QaKlCgdIBHDUMNAjgx3E+fPKUPPPUl+Xds+dl285dcvDIUfmP3/lLSabT8mvPfEXa9ZrMXL8imV5Hbl44J4uzMzI5NCC3zp8mYM0lE5JPJyQLc02nzbiqVKEgnWxehrbukFOff0xyw2Oy1mxLGwA9EbaGDc4T3euqyfBrMrxgEjw2N6cF5zIi6XCjHF7jKQwach9tY+qIzZjFoFuRso0AeSHzHgb5RwGcA7soyMTPQVKABeFHr78oGAyZYl/YectVvZ7YgarTCdjXKDBWANmlKczzh6M96QPG1I7CAT5zUNmyViUKvgBwsOtmM5ccAGwyt7VW04QES01woBllnJ099XOCbWLx4MfhY0edcDYrf/zHf/yhPrPiJ8cjcC+NQAxM76WzEe/LfTECLz73bBDmvRmUcsoOskAVrOrkB1OJ1tqjrIizfj7RBShXa+JBKV+3u3H4NOxcy4c0pHgMDQCiddRRzZ+W3bUNoz3sBy/zuhzBWU4FyeH76TEpM+kdamiOoe4O76+AwIHmhnFwkOQMLdSTaZhiFETxdT2RtbWKNFsweiTk9ddfl5mZu7L/wEF54IEHZL1Wk8sXzkomlZBPP/pp7tv3n31Wzpw5w21Q52mgjCxTuyWf++zn5IGjh6VSXpF0MiHLywty7vRpKRUL8uDRo9Lf38/JHwYnREGtrJZlcWmZ3w8fPS4HDx2Rt995WwqlPmm2W3L2/DnqSDEWAAddSB96PalV12Xr1BZ5/EuPMwXg+q07Mn13TvYdOirbd+2Wt959V/r7+iSbSsrFM6dFmjXp1tZlsK8gD+zfIyu3r8rCresyP3NHEs269OezkgXbhnMHt38mJyPbd8nJzz8mmcERAtNOKsHM1CiT6ADJy9DR8rqfPy9DuyHIGXfogaE5DluVqnve9dB+7gNQa9m5iH1SnbNeF87geqncr6Aok+7XusteokamoIQekbhsZhE3M6A+BqqjhalOGUgHhn4tbnwdDHUwjIWVj2AfASJx/1CH3eFN6O/BDmnt96Yh4D1oRowYu/AaDcfXkH4/P5vBuFcn9B4OJRO4r3E8kAK4sQrbxMLo29/+9n3xWRofxCdzBGJg+sk87/FRf4Qj8Pyz3wvjngy9aQcdDd52diOMXdIJHi0aqQM0Q40zN26I8okr2usbRdQNZVEDix4zFbiMATzNxaylfM1FdTY0YHMd8EbK+D4ZKmuLiVrZHWdx3HUfgalBfBTm0VAC4Fk/jmiVHQ3kB95ZiuE+kBogwFxBBIBeZb3OzNJ6oyFvvfW2XL12XQ4dOiInT52SYrEgiW5b+vIo8efIQF+9dlVefPFFmZ2ZlXwhz9/BoQ6QhXE5deqU7NixTRbmZtnbfmVpUa5duSzFfFYOHThAAxTGFu+5urpGxnR+cYnl/IOHj8kDD56QN958U1KZlNSbDYLTpaVFWVxYkGa9Lvl0RsYGh6WyusbA/SNHDsv4xATB5NJaRVqSkiMPnpD+oRG5efumVNbWZPb2TenLZGTr2Ij05bKS6jYkWVmUtbt3ZGl2VjqVsmSlIykDe6lcXlqZnEzs3icnPv+YSN+AVDo9SWTTTD7dXMoPtM+eqKAnIFiQeOJCCCA1H9SNcL5QIjtphjqVNodZtpSimJMcwDQajxZeq1iktDc63iOGQQeLUVCK34ExDRz7lEoYQESyQLMZXEtRHSuTAzKZDSym7wcYcWdasX1nWvV9ce2GgByv0cB96EvV9OagW1UTWtFQ2Ysay6L7ARDpxxPcy5HucFHZgoPkzaA7+rHliwbPPHVADx3uH/7hH36En3DxpuMR+GhHIAamH+34xlv/BI7A8z/wuKhIZyMr5UfLcxs1ebQzByAzOtl49x0fSrKOzkJpxpS9zjovmfgNUT/KhIbbJeiF271noeI2sTub5GyNg2efQKmFpYs67GuOyZ7lR5TcLXjdIae3smRf885G7aE5oN4Tb+VsG+OEem3mauJ3MIXhvWbnFmRxcVmKfX1y+/a0vPLKqzI6Pi6f//wX2IaR2ku0imTvcA2wRy/7V155Rebn5/m20IMODQ7J8PCwHDhwgCHl0JsCmKLz093pO5JNp2R8dERy2ZwFwqPve0Oq1bqsVSo0QI2OT8qRB47J2QvnCFQQkg9wCibt+ANHpbK8IufeeltW5helkM7IyMCgDI8MS6vXkqHxCZldXJaDx07I0Pik7D14WK7fvEm2FQYpaTVlcmRYEijzri7Kyo0LsjZ7RyqLC5JuNSWP7k9shoCk/QzNT2O798rxLzwmvb6SlNtoUKBRSFpmVm2oZ4QCnANgYV+575G4KGW41W2OhQzOIzs3tdDVCecireeFRnfNzdXIIje8afqD65NxHTtAczCo1wZAc9TFH+0CFrKUm4Gp6zMByngMac867TEn1RdRvnCKvt51x55fCiAb7XyFY3KDEhaQaijS4/Kxw7ERNEYYTgbigyXtwl2P6Cz9o99L+Nn3y0Gwv6/f535vb9aj+nYC5jqiGXcgulmXC2AaM6afwInnPjrkGJjeRyczPpR7YwR+9oPvR0qAISgMJx+b7DZSSRoBbgyrAwoFhpuPK+xbL5v0eny+PR3aNQANuNDVkKGh58CJiZT2cPf3c62aMzVRrahOfOq6Dxgi73HvLSattMoDN7ZVQQT+HYIOLf2q6ca1ie89awpMtdSJLkZpZmm++ebbMj0zK19+5lfl6JGjcvHSZWm1O7Jn9x62Ay0vL0mv09KSPVqPZrI8xtm7s/Luu+/KpYuXmCl69IGjcuPGDanXatSMztydkwzifhIJadSqBKYIsG+DgSOrjBOTkkQKgCzB8Wv3QE72y8raimSmyJouAAAgAElEQVQQwk+9b1MatXXZMjYuDx09JtNXr8nVs+cln0hKKVeQTDEjqUJKtuzaLe+cuyhffOorcuCBY3Li4UclX+xjJms2lZIrFy/IzM2bcuHsaaks3JXla+eltjgn0mjIQCZFYJrB+KFMnkxKPZ2VkV175ejnviCdYp+stpXN7LbbatKxPvZINsB5JviyblQeiK8LHXSV0pxSOveN3fegfAAvB1TOFqr+OQzAdxDq1w8ArjOqHkmmbTxhLNKIJNdiYvGBr6ih6f3K8g7S/HVBGd1AmwPMzZKFKHu5GTj6Asy3FQBTT7rwnA27bh0Qu7aWbCcuFKbrK4McZUyjJfjNrKmD0/cuBvXO8LGMgtOgymAfDv4cbAuSgT/6o7gl6b0xG8R78Q8ZgRiY/kNGLX5NPAL/hRH46bPfDRzvrg9TpnRTtmkUcSKWBqV8bz1qJXNvU8p2oVZm98mKE6DrTIOyvIZ0+6TtpUDX9+nkrODKJ2c/FAUwpukM8iRDVz86HAV9xcmUancmj5aCPhGa1rDci3ItIzgDVjcAGtbdJ+SeIgOKIPV2ndtBVBND1jMZuTs7L5evXKURau/evXL37pysrpVlamqLjI6OyPDQgLSbDQI25EpCG+r5lwChly5fkkajKcvLSzIzMysD/f2yvLIq+WLJGN+u9DCxZ8HUao9zgGcALzC/OD5qMGFuQTOCLswzaZa5ERuFjk91ZIh2ezLaPyDjA4PSl87IzStXZH2tLAPD/ZLMJ2Rq63b54V//WB797BfkyPETMjK5RYbGxmRm9q40mnUpryxLstOWxbuzkmrW5eqrfysDqYQMFvOST3SlWa1IKiFSKJWkDWCaysrwzt1y5DOfk3auKGsttBRNCc60mnGQmtCmFhFfyAUFYIyWn9VQBwtYGG3GaxcB+BZd5tFMeA7L6WaiajWRsbmxDM7XtNsM9I8CSRL8vGYBhLV7FGUs2F+ytGqkIqhztj/oyKRaaM31tEYQxhzj+Yj8ijKqWMxo+Twh2ZxGsYEtBkDHexXYNUwj0RQBGlNr+xNNk4je7kFJP7KIdMNgFPxuBqCeI4vfu9bUQXQUfPrvsKjiosB0sf6+ft96RJRvy6seAPd/8id/En9GxyPwsR2BGJh+bE9dvOP36gg8993/aOVzzToESMIDoAhAJtR9qmFIfUMoy6aEjWjIvKiWE658TJjsoNQLe4QHx25RSJsnNvzd3b9RFjTKhEbZqKhOdTM4jTqBo2XZ6Hv+3WyPNwrQ4mfACEdA9vudx1Qmzdaf3j0IZdqBgUHZtm2HLC0ty9zcnKCrE37GuEK2cOjIYRkaGdJe7M0WdaXIlURpH+1CX375ZYLZXC5L5g/7DNCZTGUJlDpd9ClHX3lECwGUAUFpy8oUS7TK9qJFaa3T5DmjVEKSkkll2Ymn3WxJIZuXBvuYd6WvkJcCNKsHD8r+fXtkeWlBVhdX5Mc/+hs5evioNNttubs4L8WhAZqVVsvLcM9IPp2S0VJJWisrklqYl6L0aOxKJgA6e5JKJ0VSaWmn09JM56kx3X/8Ienl+qTS1ggyZ869GxIWN87OabtPYRQWxhgAFtpc6HcJhtoo3fc2AEaqSD3yzCLDcBrzuQIXVAB8DqrcFIWFhe5IKOcIqwEdnjtcb86WOojWcrnqsXGumEXLNDGU2LVs7mV3B87OtvJ4DcC6BMUyMQL5gTLCKk3xB69h5JQmNY+UDbQoawgrC9421RlldmeyaDekauRyaclkVV4Q3S5HIJJj7JIev9eiz/UFAI9ZkJWr4NQ1tHgtxgT6WDyilQ9WCrJZ+d3f/d179eMx3q94BD5wBGJg+oFDFD8hHoEPNwIv/viHBABoSYlYIrBsaFWJkm+z0Qi705BdRIYp7NOIcFIlG7PKTSfqYegau0Rox50JSnlBTI+73kPXrgPTDc+PlP42AEWbSJ1xer+/uT7OJ10How4eou/jP6sL/73jR9hhOZvvN7oIz9dyc5oT86VLl+T8+YsEMo16U8rlMsv7ACmjIyMyMDggjz/xuExMTvD5FfSZHxujs/61116T7373u/wZjmVIHPDgz/WG1Bpqmslm0bUpQ3DaajcISlEOx/4X80UFnm2E52ell04yWxWaQoBWdFZKJ7MyOjIqq0vLks9lJEEg2OQ537plSo4dPSLbtk7J5fMX5fm/+amMj45rf/NkQuZWl2RpbYUShlIhL+1aTUb6ijJWKEipti4F6RKYphJdSaEzlgHTLmQOmYKM7donux84Lp1sQaodsO8pTTUwNtAjxjzgHUANoBT7DZCH7lhZ9rBXQxxbmZIV1QxadbEDKG3KKw2iz8IFiDOFYCoB1hTQhmeZoBMV764CYBqFjB3FRYHFG4Ah9isarYQt/P/svYm3ZeddHfi705vnqerVPKuqJFkSsoxsd2zadDBxDAHWSsAs09CAs6AHcCChSbp7rXT3H9C9ulfTCeBA3DHdhNlABhYrgIMMxmBblkqWaq5Xb56nO0+99v59+9zvXT3JFkS4pDpPq/Smc8/5znfOfWd/+7f3/mWzvlDrJD5knPVETmxPwWPNwAYjEi20QOXCkOw+IqJgSvLuVg7wHPxJ5kIwzsYOeaYqALzi/RkDSXwtMxXeLzJEgY3GTYJFTfdiUO+nWKoTg1f8Xu+9WGeq95GC+HFOODa00ngPxGBXC8U0LuqN/b1Ot37wZiAFpg/eNUlH9Bafgf/w7383efA5y4GHobrBeCldwFKnyvI7S5xem3ePcxdDSq2mm1KUBUmXedT/W/uNweNhrEyseYunW9u6BMGjpvQQF6DTMeJ9xJq3+Ny8+5Mzx8lHcHDHTE/3Jd8r7ics2tDgEEv6a2vr7Fd/7dpLtrS0RIA5NDRsJ06cJCp64qknbHx8jKVqsKVgs27cvGmf+cxnCEphclIOJhhVANPhkWGbmJqyubk529vbYWwU0rU8mjNyXjcdYGdQIEd5G/3qe3v5PcrQPYU+Ahl0f+rJF6hZRdYo9oMAf5iHjkxN2TuffNK217fs33z6d6xSqlj/4AA7QX3j+95rIxMI3L9lywvzVmi37NSRI2Yw9GysW3+mxfzSPIAPNKYYJMAnWNPeAZs8dc5OXH7MqrkeK0PXi+NnQlZpaGuJK4B7Bxmr/X19bPUK0IW5rZTRSKBO0M0OZGxU4H3Ycd7OlHcSJRxouXMdiwVVBpJrHQx5LDeHzmdukPKFE+5vADi54AXMcM0I+KNQeRmO8DssJABiY/e8tKRVSE3My/bQF6v07RULZOECAGcSTbAkBmKBvYMVGEi/pk22aPWGD2RSw2KRbLAaE7Ta1EAzegqpFVnXYh/GmHYDT41P56KSvZhfAF0Hyv4exHixjWQ6+Lmz/h1DIn6GaLSPfvSjb/G/ounwH+YZSIHpw3z103N/U2YAwFSuYDz0oVUUuIvzSGPGEaDUy6+hBMjyvQMLAtEQQxMH3CcPzcBiHQSEzurEhgmxNmJhDjv52KV8YHzhARmX7+PXv1bp0scbYVKUPcO3Cmg/bBzbuzs2PDxCkIBzQOTTi9deom4UoANAEkBne3vHBvoH7IknnrBn3/0smcRSqWx7e7v2xS9+yV588QWbmZkheIITH5IAAJVnn32W7UCf++xz7JC0s7VplUrJmugN36ja8OCADQ70W19vDw1WkAy0M1nr7etnlurK+ro9/a53cYx3bt+1TDtjR2ZmGY21tblJT1q1WrZCDq1mEaTesFq5ZK16wwqWs52NLXvkwiWbmpmxvVKR8U4LK0u2sDRvQ729NlwoWH8+Z8X1NTvS32t91mbAfsFalicwBcuesxYAVN+gjZ88Y7OXrlg122Oldsbq7aY12h62LvYQbC+u3+DggKcNhDaWuOZIMADjWCy5thf3KdhOADqYaTpMa4etjxc/2A77V54mjovXQWLRuWc75XzXRUI24VpX3ZPYZ8LyBjAm9pElbrYIVUB/aN2Z99I9FioAvGhjC9ZUZXmMhfpSnr8DYwA8bI8Fi1qBuuLA49cIdjFGyEIC8GOAvrpgBbAujSoTDvh7sPydjmM6LwHI2BClDFNpQ8GCMv826LyT1ItDNOPSl6Kc79UDj6LCYmtsbMx++Id/+E3525buNJ2Bv44ZSIHpX8csp8d4qGbg3/+um5/UxjHJPESLQ9QwD3yEUnfGne+0OCX6NAekyQc0piy1qpwaXMBdwfraPmY09XCPH5TdrmU9kLtLjNqfjB0xsH0V83ugVaUMW34O3DawuzgHd+UfPnjAV4AJ9JoHEAV4Qq/627duE3ACpOzt7dvx4yfs+LHjtrO7Y+fOnbXHH3+M0VB/9Id/ZCsrK3xYA3xoQQBWEPudmJyw2dlZuzd3z+Ol2k2rV8u2cH/OJkZH7JGLF1h+PzY7a/0Dg2TqSrWqrW9s2fWbN215bY1xUadOnbY//IM/so2NbQPEAlsLcIC5B0ABK9gEY9qAiStrffkea6EzU6VuO1s71Ami7H7licetCWazVbfq/p41SiWbGRmx/kzGyptr1gemtNWwfKtp/bms9RUKTAloEpiCMT1rRy9etUquYCXLWA5lbTjfQ/amM26uMQVYxIczbW0yjChdo40qmhdIPuJRUE0yrHh9D/bZZeBTjR6ZpGAkwVhiMeFh8HH3o1DeZoqES061yBFY1D2qJgyH3Y84DluFJqX/TqA9gHDSrYwtQX2xl8t65q6b1xDt5VIFnJsyeN245+Y9McE8i9B6V6V8H7MDbCxw8HMAV+hrGS0FvUeY97j8Lx1tvB/sQ2wo2FFsg+8BTgWedd/iMz4EVnEeiIXC/vBagvKweMQ2aVzUQ/XIedudbApM33aXND2hr/cM/PZv/UYCTNnrPgqyV7kOY/QHsbdsYumyoGgpmaI6zFDwnRyQARDohZzKw875qwHT+MEprVoMPrv3GbdFjMGpQE4MevW1JwnE4BqAxDsBvd4HHvYATNIOVitVu3nzFpnLSqXGUv7GxiaZImgCjx8/bt/6wW9hHunv//7v261bt2xsbJzgAVpUgCo8wPEwB2jC16dOnWTZtVhG29KMtepVu3/nto2PDNs3PPG49fX0en5nNmPlatWalrVyrWqLy8u2s1+y8xcv2YkTp+wv/uKL1qg32X1qY32T4K9/AMdxh/vgYL/1QHMaWsxavWWZpllvrseOHT/GlqSTR2ZsY2vDlpYX2Io032jacQT816q2s7ZsQ4W89VjLelpNGyoUrBcACyCwt485pkfOP2InrjxuOy2zGqQEPQCart8EIBYwcwORL4HEzOHaowwNZhj4h3pSMIOBsSQoUm5qAkw9Igp7ghYYmaQsMYcSv46jzkiK8FcSgN8fAaOG2zh2sccyEmyVGJx68omURdvzfYSkidDZzBtZhNI3NaxYBDk4FRDUvQcDnee9+k9iRpNSjJx3eeq8zrWryL9F+gMAPUCtyvyNRtVqdQ/tV84qvvYuUs7ESi+KexcgEqV3Z5frSethdaaS4z6ej25HvxaY2C/GhtemjOnX+ymQHv+vMgMpMP2rzF762nQGDpmBTwOYhocc2cfgqkdpkAxIeE3wqScPRcZkMuRH7T5D5qcc7Kj3J4VP7cQD1A/7eDUI7myoB3CHterqIHXIDgV0Yz2pNlMJt/tlrol1ZtThtzO+iY72EHxKWQNzQb3cCoPK1taWPffHz9nc/XmWaovFEg9VKpZtY3PTpqYm7T9773tZegdTCtYJD/3NzU2+HgAVbKbaskK3Ojo2aq9cf9lyhYxl203rzWVtc2XFBnp77NK5czY1MW59fb1WrtVsbXPTdoslK9frtlss2vbuvk1NH7GTp0/bnTv3LJctEACXKxXbWN+wAoAoLz3MMX49waUNDA7Z5PCYNco1q5UqdvrMGVvb2KCZ6vqN61apFO3IxIS1ymUbH+i3M7OzNjrUR5a0vLVp++ur1tNq2xDYMstYw3LW7B+0yTPn7NjlRxkdVc7mrLengCDTRFeZACsuhjI0PYHFJU8fSsfIat3bL9N4hLk7oAGOQvrFdlLqQSAKqUoAmY5VE4AHCQNZfwYcuEYS8+SMcoHXCYw4mE0YrZQSQHNTzsFkiMYlyC+Xi9bX38vmB3gvVasVMro4JznkWVLP57mN95/3ZgM4LsaD+xFGRCxWACold/F8Vf/AMXEsMKgOTAFAw/snzCG+I9MamFOW6+tV5tniQ0BYQBLjpawggFOV3wU68Tu8Rg58xUuRlQ3aUnVBU5OAOGQf7Dv+AeT+6I/+aPq3OZ2Bt+wMpMD0LXvp0oE/qDPwm7/+awkwFZshvaY0dbF+U4/0LMIpxTgl0UohqNR/c8DdTAygh+Uhk6Hyn+/z1YaMmDE9bJvuXWp/hwHT7pJ+8oAPjOmB40ctMF/rGgKgLK+s2L27d92Znc3ayvIK52BsbMJu375N0AoGFH3sMbaZ6Sk7dmyWLOvO7i5zLd2UkydjhZJ+uVK23Z1dGx0bsxPHj9vtO7fMsk2rI96p0bDV+fs21Ndr73j0CoEpwAvcUJvbO7axs2OlWs1qzZYtrqzb4NCIPfLIZVtdW2MZHKzp4MCQ3Z+fp8a13gKbC+YOwfTospSzvVKJ5fzp8Ulr1Zt24sQJAvCt3V3b3NmydhvdnnasUQRAHbeBQt4mxobt+PSkFRpN219dsVy1av0hdswgcxidsP6ZWTt68bLlRsbZ+Qk5rBlDFqvHH5EJD0YezLn6s9N9HmKkcjloM3uSRYMYTV9cefejRC8qyUZghRkswVadzpwCaAo84XpIi5l0LMNirQlw6sYhMfW6XvH38f1GqQPAaMO7V0n7insEzKPuaQE2j5qCxtQBn+QLYi9l6Oq0DBa7jESBcrLmg0yBwBe5vZFwGgAeQFDRTrh+mC6BegfvLmlxhje8j5P2q0Fz3W4n+4D5i5UCXmMj8O6w3i7JwKKCwLxW47Vh4H/WWwWPjY7aRz7ykQf1z2M6rnQGvuoMpMD0q05RukE6A29sBn77tz4dAKY40UDBRDFPBJVxv/JwCOk7489kdILGrHskGWjiAl2lh7L2Hcc7CRh2l++7DU4CqNrHawHOw2ake1s/Vqdkm5yTHyS0dnw13QvGFAzX/MKCLS4ucp6gB0T0Ftg8JBGUSyWyXjhHAFSAEkRywRyF7cTagYUaGBwgywo2CW0/l5eXrK+v3775m7+ZwHZra8du3njZdjbXbGtt2UYHe+3o1LidOnGc7vqevn4rlSq2uLJqaxtbVqrWrNI06+kftLNnz/L4AMdw5J8/f96+/MIL1L8CpAKQghl0I5Gbbng+zSaZv+FBbANgZsxXLRfL/Brb4HzAtvb2FaxZ3LMxsIe7u2Z7ezbQAxtU23pGhq2a77XeyRmbOX3BBsamLdszYKVayVoZOOI7JXcydwinD/dSdym83c5YteKlYI1R91ac7EBQF8rSvK/CPUgWPnSMciDrH3LlO7sat+n1Gn4CZkNmKBzxQITJMYNkxUEdyuJeKtcY8VO64gNzGksC8DuOCykGkf5ZLCnGQ/MTHe4eW4X91uo1RmhxLRh00ZzLYDQEOASox/iZtYsgBDQzwDmGoH5oWQmQQy4xkg8SR3+QU2BsYGRhSJOkh++bKPcVx0eKBO4zJifArNbXx3+4zwBah4aHCLph7kPjgL//sR96Y3+00q3TGXiAZiAFpg/QxUiH8vaYgd/59G87MI3+J1DmD7dDPqThO+RXMcvS/WsYZqjt6wr01sNeQLMb8Haznq8FQOPtvhpIPQyY0siiCmmEQRMQfYjWFPxSqVKxrc0tW1xatFKxRLCJB7NeJyACZgpmI4AZB6xw5O+FUnEoSedzBKSYeGgK19fXaXz6zu/8TuvvH6A2dO7OLdtYW7Z7t65bT6Zls9PjdvHCeUoDcvmClSpVW1nbsNX1DdvdL1szBya1QG0rjg8AMn9/wc5fuMBj3Z+7b/v7GHOJjB3KyNArMtoL/2AoCvOB18JlD3YWTBgYL5nE8D1I22y1YqPZnE3m8jaWz5MxrcEA1qhbvaePGaZnr7zDinWzOkLoIWLNOysJgARwRA0iI6w6XZUI4tQm1rJWh/7VYOipJx2SCBTDvaxr7OYjB5lgE9liNtJiKnGh+35P7uUAzgl8ZeajhMMNRZK9MOc1lNj9/eQRVgKcur+Vd4s3HfYBsBfrNLEg8Fi1DlAki6loKJrC6glwZvtVyAs4d35+zrI688k4qrAgxLVkG1fIApid6h2qCJzD8SifALsZtRjlOYTMVdwnmDMspGhqymYIRvF6zjHHh/NuM0EBiy0stHB96eRvt3jfY7upqSn72A/94Nvjj2l6Fg/lDKTA9KG87OlJv5kz8Onf/C1/jgdk+lrA8vUAZ1yzB7iLjUwHxt5V3Y8ZUJmVDjvX19xf1J3psJL94ZjaoXa8fYcZk7b0oAqB275mSd+77Wzv7BBEOquUt929XcZEff7znzeYofAgPnr0qL3rG99lp06dIpBa31i3pcVFdo1i5yeU8as1PrwBDFDKRxcoBOH/7Q//bRsZHnF2du6era8u2vWXXrB2vWxHJsfs6uVHrA+mFAT2l8q2vrltaxubtr1XtFauxwZHxuzMmTMc38TEBM1YkAngwu/s7JIl3dvdJZOGawhmsQWTUIgPw2eUpQGIMOZ6DTFVg3bhwnm+BmVh5Krm2w3rB/u2s2/9kCQAGAGQDw1ZbmjQSpmcHb902Y6cPm87pbr19g9bI9eyasvzRR1AertRGnGq6FrVafsZZNAM0kU5H7/EXEkD6fpUD6NXOdo1myiN12luI8ALeZtiMgHYlB3K+0FC1OgmErsZs6be4hUu984STtt5vqoDUwE2gDK2raUswUF4cn8HY2ECCCMKX+V8fMY1rsOgFNqR+nhQtvdVVYdJdcYbMpE4UUKLUABFpDPE+b++T9e5aoGopgB+Hfz32C/0qsqRxRwAfKJa4AsAxXFlyNayIQI7TzkLDkMfXgPJyv/4T/7xm/knLt13OgNv6gykwPRNnd505w/jDIgx1cMz/iwGqQNaOzQiY3NCkxx/KKtrUmh1c9hkBlc/fhW7rB2QdEdT+Q5iV6922c2odgNNve61rqfCvmMw4SVfD6Q/dH8IXD+cP2ZmKBjS7a0tup/BUIGJBFBdWl7iOaDMDyCI3EZ0fhodHWUZU45w5m/Sle/6w53tHTKG29vbnOf3ve99BJRgNhfn79nWxqrdvv4VyzSrNjM+YpcuXrA8TEehO1SpUiNzWqrWbX1nn4zpM888Qxa2t9dLq2gCcO/ePZqzwKBhPmC0wvc1OMTZ+hRsHFpeNhhszy5LyPtsNWlaAsjG+RHwjg5bplKy4+Nj1torWma/ZH2IeMrlbGRiwjbLJdtrtW3m3Hk7cf6SlYHZcj1WbTesDtaURqQOKCRgC6XmToBoKFezZAyzFkr5zsQznojtS7WPTocxlcNZzm55e1HMtYfyq0GEs/mdGKaDIf0CvXFEVFJdCEyqFjlkFJHU0PLoJPycsU8hzurA+4zMtDdI4FiCeUv79tB8d84TmKLJQAi0x/kAVPf1+WKGGs/QpQ0/x2sBDH2/ylUNC68Q4o859CYYDmpxDXw/iK9C6+EmF1JkVDlXYIKdDcaY2RaVxq1Oi2LqW2Eay+XdRIWFTmDE/byc0R0aGrKf/Acffxj/9Kbn/DaZgRSYvk0uZHoaD84MxMD01aN6vZikzkM7KcXr4Rcech1Wko8sGmqkg4v1e2KTDgOE8ZhiMNsNUrvH3m1+Omzfr5YMHAzYj/dJFuyQy8bQoUzG9kJJHGBU+Y0sRQegC9ApVkmMmULLBez1sAdIBKgBK3Zvbo5M6fve/z47duy47e7s2fz9u7a9uWYLd2/acH+PTY0O2ZVHLrkTHG1Qa3XbL1Vogtra2be9at3WNrftgx/8IAENzntwcMiWFpfsxWvXKCkYGh4hoHajTt6jhwpZ6lYBDj1OyLWPlXKJusYcy7lgS72EXUDZvVqysZ4eG7SstYsla+4jqdQs29Njdbx+cNhOX33UzjxyxVrZvFVqAKVtazIMITDWQSuJY6HpQ9IClGgugCfoMMH2cUHjQffJNVcr0ra3zgSAcpe7l7GDMDZpq8ndBjNO4voP15ql+tgQFNhChduL6Y91oC458K5n8bh4vwVzVuxiT0BzOGYiBwhlcXVLEhOrFqxiUXGfoTuWs5Ge9+plfJc1HNB8BxmN7mWHiFFaRtCTJtIBMMvoHkbNr7d9Rf6pzkvvcXfrexoAkwwSyUDoTCWXfy7Lsj+ZY+pVB+2nf+ofPTh/ENORpDPwBmcgBaZvcMLSzdMZ+Goz8Lu//TvOdLxKP9npM37YPrq7OmkfelgeVlqXYrWj/ev06ZYeUw7lhHkSEOgqv/OBG0XmvBZQTUBz2ADfx68TOPXxB8bnkBM+rLTrm2XY5x0tRG/dumlroZwPV/7C4gIZIzGKZJUyCov3hzvYJDCn0Enigc0M02qVTJW0eGfPnLUPfehDdvLkSdvbL1JjurayaDdfvma9ubaNDfXbk+943Ab6+whKq/WGFctV29jasZX1TduvIjaqTAOV6//qNjo6ZnP37ttnP/uc7RdLBKoo+aJMjBzNDMw1IXxdrCJd4WBQ2dYUZhtn8gCKwPIiqKG2v2nD+byN5HusP5O3PNqjolydy1qzt9f6piZt5swZG5qYsgq6G2VyHr4fMksxo24ACtFdUV6ncnQJggi61NTBr6lC83VvYNzooKRWpR7/1Ukxi01SZPQCQ5u8FwJzKTCcRFJ1MZqxJIV3RNB4AkAm7G2UFCCwGLOtjJwKcVAxqyrQimvGBgd0yzvgVSnf76OCs66hValXABxwetqBA2XNDbZFBzAC2NCtLV554TW6Dsl8Yi7JAAdmNzpXSljyeZ6DZBhcFPA1YL69HSrmCuwrxg6TH/SnKWP61f5Kp79/kGcgBaYP8tVJx/aWnIF/8zu/mwDTg2DydUryhwLZzukry7FT3gN4qt8AACAASURBVCfss0ZkDokf4DGYPSw2SkCyGzwLxArMaJ/xhYhfcxhYPrjPjsa0+2KyfHtoKR/AFBE4BbKI+ABjio5ON67foKsev19bXbPtnW2WLtFuFCBne2vb1tbX+PBmhE5wfYMt1TwA3Fy6dMk+8IEP2NTklFWrdbs/d8eWF+bs5Re/ZAM9OTtxdNre9c6naX7aK5YIXuuNlhUrVVvb2Lb7K2vIybf3v//9BDT7e/t2dHbW5ucX7Itf+CJ1rPk8jFM5hvQjSzPbaloh4+DEAZvrbJF7icYAALEAqLjWcOh7M4CWtWr7VkCZv5W1gUzeBvI91tPbZ7n+PuufnLDs0JDlR4dpyKo2WzRrIZO0yf7uLqfAOABw2KozyDzwfbJYCSYg/I4gLSqDi+H0Mr0DI46fZKWX+CkbCXONcxIAkyzAS/VKCHC1BV6nEr8Ybu909loLODjgcV2RS+uLE5baYTgyzJm3TlW1QGX+uJsSgCh+r370KstTilCpJs5+r0YoJisslwKzjNfzOME0xoVZYLhJHkeRb/4udX2Oz5XkLQfd/rgHXL0Tcn7D+4LzGCQ5frs4gNViMJbQ4JzwD2a8j//Yf/eW/NuZDjqdAT5z2q+mddKZSWcgnYG/wgwcDkz9oewh3YcXsGMAeRAI+kPsUECoEm14gYCGANlB9tL3oX/x73Q8MV5xSV777Aah8Xh0PD6IA1Psn1/rfAM7+xqufJTz+dBlD3YHHnAjgw0FGP3SF79kr1x/xaYmJ+3ChYuJhhDgae7+HHWe0N/JMY+HO8AHGCWAgwvnL9g73/lO6+3rs1q1bjevf8VWluZt7vYNGxnoscnRIXv80as0P0EbCG1ptd60rZ09u3d/3la29qyVydp73/teGxkZoR52anKaUVEI9V9aXHbDE806cODnLNdqWo4dluqMu/L2qA5+oGVly9K+XjKlrWbDqtA8GjSFDevNZhyU5npsuLffhkZGrTAwYI3egrX7B6wwMmyFwSFrgw2n1hAl4HxSUuY1Jzhse8vQwPQJaPoCBN3HYH5yRlBlehp/QntSudS5v3DTwKjm4LTjxPMyNIBwiGkKemk3CXmrBeozg0TFtZKhc5RSAqKkCYmv0SQB4JWgtO55nwqdJ+MZM5jU6UKH6kAa41EHJrChKI8DqDIuKpvl/tyY5q1LYX6KF2Z6HwiQH2gPHO5j7wTV6TYgMxYAJZjzJGZLEW9BEC2TlU++MmMP6nnxK+WyYsxoLevjdPgrCQTeI//9P/qHf4W/YOlL0xn4+s5ACky/vvOfHv1tOAMCpq8GaQBjeNip3O4nrweLs5ViRfx3AnwEeQkYkCnK/GGuAPUACsWWHgZKBX5j4Bk/fHU5ukFnDE7jcm0MhGPJAPbjx+ro8vwcAoMUTlxh5QnrFuQE6B8vHSCACBz4/f19zCl94YUX7Nq1Fwk6kSOK3SLbEvsGawbd3urqKmOm4FwG2AMUQuQUHujYBwxGAJW5fNbmlxZsaeG+VYv7tnTvrg315O3Y1KQ98Y7HaHKp1iq2W9y3eqvFIPzb9+7a2jaAatuefPJJO3PmLMEP3NB/+qefo9Tg7r05K+7j+Ais97J4PpNDlj/L4ApI9/vBQSASAzBWNQYYQCvTXN76s8h9Co5t5FcO9Fv/4JD19PVZA5FE2APYvELeCgx77yHQLQSnOjNBm85wAhgBfIpxY1k7mGoAh7whQCeiCZdJDK+ur+4N3UPZnoIhtkwgLO5SxNcGUx9MbIhgYkSSq2QPjEP7TbpURd3TNM58JktWWWAZe2G5O4frVE3c/P4zN58lOlmkINRqvAfwj/3lW14OxzjZlapWI+BWXi7BXtB5M0Rf+zsAmjt/xHiOLK8bmXJvveuLK9yb4V0dmFGfZ8DxfOTyfy0ZQ/Je8+Zayd8GziR1q9DuYgHXaz/9k//gbfiXNT2lh2UGUmD6sFzp9Dz/2mbg9YBp56HeAaUqY/oDqQNMVVZVFI00qB32FB123FQjjVwMGroZUYGRbvY13k5fx9t0g9jXKrIIsMalRoBK5WB22764fQhKT4BpaN86c/QI2S0ABDju1Vf8/v379nu/93ssc7/nPe8hKEELUAJABNjX6okT/9atW3bzxk0C0sGBQTKUaFMJAIOOS08//TSNS3Pzc1Yp7lmzVrX5WzdtdLDfLpw+ZU8/9YQVcjkrVyu2sr5mO3v7tr27YwsrK7ZVbFixUreTJ0/b448/Ttd9cb/ILlAAvbdu3rLVtfXQgrNOQDY8NGLD/cPJfZjJhPxZ6hHblCTgM84bIBFu/nNnz9pAoYcRTwA9MC4tLi/Zzu4OGwxg3lpsd4pasbvP8YHz7Cn0un7SVx4ddziimDoQKWglvStRq4VQ/s4iKL5fO/enj9v/EcVZM4BvXFPML0ruiX4U0AuAMoA2B5VgZbk6CQu1jlELCy0t1igECd/zXoFUIbCxkYSWoAzstxuzgtQgLOQwB+xwFYCpxg62lE0MoFMO7D628QxXj4UCiJc0AN/j59B3qtNT9x8VAETIJrgwCzFPGD8WBpIa4Hgee+XaZOp4wW5rPt3NGHJQ/T2i98eB66kMWAL4EAnWbvHa/9RPpq78v7Y/+OmB/pPPQApM/5NPabrDh30GXg+YEiMEoBCDQJpIAkjzUPpOEL+XYUNKfTdTA51fpEPzXXsZHA89fU8I0NX5pvs64fcdPVun5K99xGzrwbH7vmN2V4BGcVGJeCEav3IusX9F6rjMDgXsth09cpRh4WCbXn75ZdvY3GAkEZhTGI1gFoJBCsAVYAqAQtpB4AxkPN6fv2/Xrl3jdphfyAEwL2fPnbWnn36n7SMb9d5da6NvfKNuc7du2tjQoF04e9Ieu3qVD3wYp+bm7zPDFF/vlSq2Varb1l7Rpqen7amnniJDi6ioQh5xRm1bWV213d1dazZcTnDhwgU7cfyUZbNgK3UtHEDRNJMxGp7AmpZKRbr1Z2Zm7NGrj1q90WQ0FkA0ANbe/q5tbm5433eUwgFIQ2tQufkrlTqPXegpEMQLFBEwsRsR2LrQLjOYepiliUD3wGrHCwy/bztuepXhec0R2xRijwj+qtUkA5VdpMI977pMHMN1kt0+u24ZioLtk7D+qJEE73FoZGke8/0BRHppG53CGh7rVCg4QA4Q2J3t/kFzF3NAXQKg1qj4GRYAzApFW1uCTAfz3E/4IpYl8P3AzlXQ83Y6Z2GMAKoEtQTr2SRhwpsJhJmlwSloTIPpjE0GeG7ekUomre4OUUm70wDgoU/++H/7Xz/sf4bT838Lz0AKTN/CFy8d+oM5A68HTKEL8/J250FzkKX08p5yHQUWvSzpWYcqteJ7xEWJMdXDVqV8GZwOK+kLOHZ/fi1gKkDTLRMQeFHv8sTYgzjNED+EMccAWeOJS8YxMMXPNzY37cLFC+zQtLu7Z1/8whcI9ADiwH6OjY8zFgeADEBI44AGEQALekGAMQALlGy/8IUv2MLCArNQse1jjz5mj1y+bIvz961WKlm1XLZapWwL9+7Y+MiQHZmetDOnTydB5ssAnusbVqs3rNZo2Pp+yVY3t+3UqTN25coVBv+DNQXwRU7q/fkFggkE8IOdHRsbt0LPAMv/xJJq+xQWJJirarUcOhEhjL1pg0NDrqndL9rCwiLjsybGR+3IzBTH1aijNWfD2s06P0OXCmkA5QHtnDUbHkaPawJJg7SUKosnzGJoL4qoqhYWM2EVQZ0p9xcc4xHNyvsgtB+NuzMBDOJ6gFkUWOPCgw5z125q4UWzVJANMFc06DRpWgMYJHL1xVLSSSm0+WTcFsLoQ494AE6U6TFfOK66LLGLEr6vVnkPMjE0yBd4DrxHu+OdXD+L8bCjWKNOoAr2Hk0bMB4a2hLWOErCCOkHOEeAWY/M8mNgXqgRRaOCIJmg7KHVtv6BwUTm4gvRzkJV0VpC1/x9iNuS3hVjk8YU5/w//JOfejD/OKajSmfga5iBFJh+DZOUbpLOwBuZAcVFHfYaPOSCZC0pYQoJ+INZ5fwOYwmg5b28/fcCrR7V4yHfKjeK1cRDSqahmInqZqUEGjpg92B70/gcaCBCW8sQap6UIkPAuVzw0iICJED7p/NzMBPiiIJpS2xwAkwCW1epVck0AthhbH/2Z59ne0+E6aPEDYMTwvHBKsJNTQAKRrHg8TrqU67zg+5ycXHBlpaWbWlpkYD3scces73tHSvt7lpxd9d2drZseXHeysV9O3P6pB07NhtAhAedV6o129tHe9SKFRtNmqDQgvTEiZNsn0pA1nBdLT4w1umpGTJ5BEqIeioMuBYzgA9X3MLA4ww3GFAAS7DAR2ZmbGNr28rNtt25N2c7O9s2MY59TlpPPmtNLHLa0CU3rNmoeUg/+8Wb5TI9ZGcx51roYN9iEMkqSlsaACGwMuKsaJJST/imm4zAypH5A2AK4xeg4/eR6QigTW55gkokDgTjWqjRe495aJCDC50ANVQGdI8m0o/IaAUGmF2aQqk9ZukJPJm96k0MtFih/Y6NHjqxU2JhpXnGNt6ytLPwA8BDCV7gnPdSSCFQBQDvS8g0yATrjR3oWXXD8nF15o3biXVNgvFdN9vR33beebg3+H4G+K5gMeKGL5c4BFNb4IFxnQYHB+x//qf/0xv5k5Vum87AAzUDKTB9oC5HOpi3wwy8XsC+wCIf6hKPhvK7M5wCpJ3Su/RjMj/5g81ZHdenOQPLB2BXt5zXm08xVGIwXysVQPsA2BCYkes6ZmOpzwugBL8HY4loHw8bD6xSOHH8jPmQPugDoADnBGc6QAhah5ZKJXv+y89TPwqm9PHHH7Pr16+TCT127Bg/y3Xt0gElMWE+3fktphcPdLCmeNBjfGvLy1YvlQn6trY2bXN9jW7n4ydmbfboEUYv1Wtwb9eZZ4qyOoBPsVKzze1t5qAeOXKELUj39vbZCnV8fMyOHDlqA9C11tC20wP225m8NehBcuQSMEn42vvT052fy/L1kBsAbM8trdjtO3cJqhFfBWA6EKKkUFzPEGRCF+ndowQYg/c93BOh9SW7BgU5QQCDuhcdEL46/UG5pbHpTfdEfP3xMy1cvF2pd4DCNlg4SGahxQIAuRYrrjl1UBgDU4E4ZQConz22w/7FOOI9wLI77qXQnUn3d3hjJGyp3iP4jNfgg2V9mvUcvCbmqiS71KGoFlLO5joTTLMWkgJQckdWbC7PBZIYao0TbDr0zuwwRdNVwRnfTJaNGDoLNzUNcGbd5QMHg9UwV+wkFbJOlX6An9H89I/TgP23w7PkYT2HFJg+rFc+Pe83bQZ+6zd+8zX3nZTXO8g0ibiJ2dIOQJXRJG4vKne7P7jiUmqiQwsPMz1M4wHx4a3ybHgQ6+Ecg1WBDgGFbrDB9oqhFCo9azfzCqYS/+IPsU0eEu4EI00u0p9mzB597DEHZuWyLS8vE0SCKX3ppZcIUtEN6srlK4mGEtE/ynh0lstzQpUhybJsHuxWnmze7t4udaHrK6vWbjTJxoIxzPdA6+eaz1zBmdJ6Hf3l61YpVenox7F6+/u5HxiQBgeGgtHHTWgA09MzMzQzISYKAAQsLl5Xrwv8aBHhGlOARddm1mxgoN8uX75so6Mj9h+fe85GJqYwIrt186ZLHM6ft5npGQJpbxdKui9hsln+xsQG/SrOndIRlN7DAkGlYLa+DGXgTC5j9WYtYUS7JRcCdAeuZZAB6D4TwNN9oIUYXfKBcfVFgi9MNB51b/J4MGSluqbTj+ksLoGged4r9MX4Ca6BwCmbFUSLM41TYzrAzvP+D4vDQxz2AsS8x4MEQe8R+syCtjXcvCFeqwFKNSzCvITP1qTMd+3kjyq2S8AWwDTpgZZUFTrvB71XvTUvZABgrh2Yal5CUCoZ3f6BAfuJn/ixN+3vW7rjdAbe7BlIgembPcPp/h+6GfiNX/v11zznbpYyAX+MfMkqrjF6kL06wzTeObVqkakJrA8ADv6hFO7492A3KPysO0g/BqvdgFSvjzWhCcCJjq1jxeCYjGVoIdrtylcZVmMR+wQwcPHSJbt46SKNO9CWOrvVay+++KL96q/+Kufn6tWrDNYHUKhUK2SdUOaFXEIMqZgvgBcA0Rs3btji4pLt7+8RDA8PDdHpDX0mW4b2gHGNJBJkomHY8XB3sKcAl2AnMV6wXwCd6PLk7SNzViwWCfYmJqbs2PFjDPFH1il+X6t5uZ5Zos6Pk+WURhegeGhokMH9ALY/+3M/bzt7Rfvhj33MVlZW7KVrX7EPf9u32cz0uP3yL/+6bW5ueZnaYP7yjkCYq0K2bZlWg9FZmAtFMB22KKFBBwsMtJkqeN6rFlAOxpxF9cjVWEoSgF0AjQcWP45U+SPsS9dWjKjni9Y6xwpgTw56mZh0b3M8dLS1+A97ju+zhPGMmEUv4fvCTextYryKKgs4dzCXruM2zhnju8rloI1VzFVoSJAkBaiBgQNivEYufspdOI+YL2fZp6YmE0bYZS+IqKqRVW+jm1d4g9BHJUMj2PAovaIz/y2+NyjVCBUULj7QknRgwH7sx/+bh+7vbnrCb58ZSIHp2+dapmfygMzAb/3ar3U6vETlPzy9Es8Lu1t0BowcSsT+qLQt5ic+pY4L2NsishxunQ48eLKBRaG+r16n4SUuWzpwxPPddYeuJXTdnIehe1g3QF8CaP1ApDVj/NHNngl8CPTis5zgSY5kxNTiOApXF/hRT3KWsmdnWSJHORRh+Tgeyvt/+Id/YC+88CJLpaOjo3b10Udtemqa5X6cDMqlkhugTIv8U8RG3b51mxFLGCcYN2kcM8gWzcLN7e72Wq3CuCMwmGCeUMr3+RLO8j7yuSxKxgjL9z7qvBohrQmxRQBAYvKg+ZuenuG/8fFJz5yk/MIXDLgKuAY7u9s2Njpmk5MTNjY2yuvxH//4ObZBRVbq0OAg3fizR4/SwY+vAYIxdJWvcX0BoI3xTK4x1UJD9xZAj1jr7sUC7gN1MeI8KnopMKOKb5J5zwGkZ7F2FkF+v/hHm0yxZCsC4Lg2assqzTLGqfzRA/d96CjFvE51Y1JqhVjPAKB1zPh9JF2ozkcLImlVcXy09MSQYUzCvYVrpIVY98IJmlKwl8rZxTGZDxsSCAjiMQOhzK9FgbcSbSaSA0hKmG/ah/epLyiUXHDg/RQSBnAteCzoWnGsVkeCwAUvNMLZLCsLP/kTaVzUA/I4SIfxl5iBFJj+JSYtfUk6A683A7/5q79yQNuYBO2gE1CEBPjwCjsCFGx4GmXCNHU0ciEvMmwb6/qgS2RZNrQ75OewV7CICYAMpiLXsfmD1dkjBw9gb/TAlprNxxZGCPAD9Cy4IXonfK8wc5UdD2Npu+dMLBe2lXv+5s2bdv3GDXvmXc/Yo48+ShkAStZwugPgbG5tJvmQ0JcOjwxbpVzm+WTbGZbawVaijHrnzh370pe+ZMsrKzw3gDkBjg4LDADhgfPQVzbgbkeHKJioQuyPtVEYB5OKOXI9Ia6W82QBCgVQyhlqe4g950TaxbaR8T1y9Bh1sYNDg3y9QCIaBHhig9nR2aN29eoVAnM4zV986WVbXlpmlmmlWmZcVqvhXYvK5aKNDA8TnOLcMXbGENEABhbPAY+DvmCioUEraCiie1ALEE8+Cn3g5dD3lVLIQw1gN+RutgBMgZLCYim+bWT6CTc2d+Hdi9yZznuZ44RZCfsIMVBqb5roKwP7ivs9ONaTbkmRkUggkGHzQbvswFNh9webVmBBI7mBTIYKqsfCSmYqsqjYD81lbiKTkQ+B+mJcAXYxPmpNQ4QUDVZYWA0OuBY6tG+l1jREWhXLRV47z3511poxUKiINH2Rw85ccPSzu1fb8sg+BfgNsVl4f6ASgOP/r//LP03/SKcz8JadgRSYvmUvXTrwB3UGfvlTnyIb5LpLOJJ7GHqNhxezGVWyO8ArmbVyAeqEoH1tGIPV7nN2T3foIKNcygAmpa/sdlF7dI8bRdxUEXWVijszOWblBz4B6MSgOB6LQG1SQu8yYxHiRpICfC9AIOMSxrK1tWVLS0t2/ORJm5u7Z5/97J9Q/ylzDErhAGTo+PShD33IZmambZ+l8xwf1AiVB1i/cf06y/7YHwAG4n4INAJr2zGmtC1XcJbVgRIYvpo1mii5uy4z5M17eyVXw1o227Z83kGUO9g9i5UlWLyGLTadoc4kHY6gV22Q+UXE1Okzp1wrCHNUPssS7O7eHo1YxeI+dbCImbp5+65df+U6WWGAS5SEsXN0iYIR7MjMtPX39SapANQ/Avbq2kVuc50/5j9mPWO5RrexLdFFBy2mrrVc9BgTsLprOCPXfgBkNKMFMClNq8AVmy8w2N/NR9TDCtDpngmsPefdQ1aDRrqT9esLj/7ECIj9gKEEoOT9G0rqjHoKwfZ8H+TySYJDokEN+aF4/wqs+oLPz1G5p+rkpDkF0JRjns0EotgrMvUB6NL9H8ZAZjSfYwwVZQ6hpAIGF9Pg+uzQdAFZrVws+XtH9xy102THcX/Vuc1P/cOffFD/PKbjSmfgq85ACky/6hSlG6Qz8MZm4Ld/49cJQMCCkamC+xaxSUEL1s2aJsAPGr/ItKSvHTS4jlA/65QqO1SdmFLfHx7w0p92wHByrGaEjnVMBb9HxyFmDd/HjGlcIhbo7I6LUuefbl2tZpOavHyegATyA5aRWy3b3y/a9s4OO/lA54dyNTo+AZBKFnDx4kV7xzveQbCG14jB2tnatpdfecXuz83xGniupVGPR2KN2ZmEuTY0PGwDgyO2sr5jlUqZpfwetpMEa+rMVyJ54Esc8OEqwReVz3sWrccMwWXdQ1YUkT7IO8XPcjlnuDpAImfVSoXl27Nnztip06cISHF5yaQxlqpiq6vLViqV7djx4/bKjVsM2O/JF2xre8u2t7ds9shRe9e7nqFByscMnWwANmQKyYMn5iH1odfcC7SK4e5IM7ycDD2sG9v83HSNO68HoA6ZqXQDBTd70EYqHUHXFUCLcVjQ8QYtJyQbAPJkTIOuVVIBhvnzPILkJCyiBvqhqwwNHXxQiYseKQ6dhVTH4JdUAsBO5vMcB+4lGNegw8YY9/f2yE7jg+wnWtGG7NPwpku03DgGWFKcByPC4I4PX1NSgn0UCtQ8YzuBWlyDWEet+52saW/BF0cCpg0H1NSQqiGB0jhClaO3t5/sOBbBAMVg1PErMOj/+KfTHNM39lc73fpBmoEUmD5IVyMdy9tiBlDKP8gOen4RACnKgXgg44FC1ziNJV7ChA9ZjEmnJI5tOyX0V00Qdh0j3cDpASjggavSPpnOAB5wODxM9cCN9aydbjpRpiP1b26CCWLBA9pF7Dt26MfsVwxoxLbqs5gmMXcAb9CEInapf3CQAHVjfd1W11bZuYll13qDRiK0/XziyScYso/t8fne3bv28ksvMUgf+loE8cdxOwAR+DkkAvgdwOip0+fs5eu3bXFpySrVks3P3bWhwT7r6+shUASIxKIApeByCTE/ZqVy2TLZlo2Nj3K23/nOZ+zkqdN26/Ztm7u/YAIMjWaL8VHIP2VLTpTXGfHjJXUsXM5fOG9Xr1yxZqsRQLqDacgXwBQPDA7R/HTt2kvWW0AXp16Wa5cWl2xiYtze//73GcBaji53ZxDJxpEBzlFPi5+hBzyYvkQLGeWHdiQjHgIvWQiuHQCmJA3YhzvBXYPsumSXK0hOwu2DXpmgvdWyne0dbo9SNj7IEqItaQBqyT0fMkN1fwBoKz2Autcmumj1+ntJ9xxzUn1fkiwkXZIUExZlrJLtTHrL+2JP3ajQ1QvniO/ZwCAE5CtaDOezt7vL64/7DYsq3JdYPKG1KYCu8lXxOyyGsB9vJOCNB1S96MRMhY5ReQfi/tFp90rpSbPJjmOYN0oSWm224JXGFAsYdAvDPgG0YZr7iY//+Nvib2l6Eg/nDKTA9OG87ulZv4kz8Olf/zUv+YXSpDvTUfZ1gEPridM+3gcb/+Wy1nQbMX/lLJVrP2NgGoOI8AxLgGm3npS6ND3kArgVUPXaa3CFR3pRL0GHLEkOx3NB8dFoOPDpBpgEMFHpPtHsUS93EFTHr411qTKa+DmYjY1P2L17c/b8l79s0J1CRwozEkAbHtR4AD/1Dd9g58+fJwBA+f/zf/Y5W11ZCZ10+gkcJBNA+RzX4+jRo/bNH/gA45xeeOEFW1pctntz8xxnsbhnf/a5z1o207LLly/Z6RMnqN2cGJ8gwADA2t7atpXVNdvc3bbtvR3mjH7f932/feAD/4U9/8IL9gd/+BlbWl61kdFx6+sfIHOKNqooyfZCPoHycgPgepjAFLmWj1x6hJpSLFgAeqBvBWiGlhQsLIL8X3rpK1baL1JTe+LEcdvZ3ibL99RTT9rw0ADn36+3m272i/u2vbPNe25qeppAyvWMXgpWL/ZkURLMM7jevijy+xL3gseEhfapwSHutzD0jQCirnV0XaeXmRHKL1NTpVwhU4pSNvYJFhGxR2xGEOtSBcuY3engzMvUSDvw+zWEGSTgFOOPTVpuLHNW1nvSu9ErTq7QYsk1olhUeeQWQCv2JeAK+Q1kIeoshn1CQ4rzwWD6+vrJ9GKxKU2xDIqJHALvm9CUAjppMKk0eGHe8nnP+i3kKR2Rg1/vBZdQ+IJSBkVVF5zJD25Gvv9ySdcr3Ec/9F/9wJv4Fy7ddToDb+4MpMD0zZ3fdO8P4Qz861/6VCeuiGyOs1g0UtSdGVPpmTo4uG6tbYW+Xo+MYhmzE+CdgNgAIAXeCCsRiJ6E8ouB9Z/5Q1ZGlUjjyYddB5jiEiWAN7jyE1tPVMqnAeg1PsSO4ZhekvSe4CqjCgzo5fq5In9ilhUl6Nu379ro6BiBFFpxIrcUoBP96FHqfurJp+zpdz7Nh/H8/Lx97nOfs/XVVQbUs2c6GDnMaT5PQItIHhiOSsUSwd2jV6+ydHv9lVcs00Zs1ADNSHdu37CBtLZG9QAAIABJREFU/l77xnc9bU9/w1PWk8+RqQQIvD83b1sbm7a1vW2Z/j7bKZZsfnHB3vWuZ+3Rx95hq2sbtrq+YV9+4RrB7srqBsHHyOgYQ9dz7YwNAcyE+RkaHmSrTJzD1Uev2MmTJ3iv7O7u2OrqCkHLwOCg/d7v/wdbWVm18bExak/hxr94/oL9rb/1rR5BBD1zrRZc3ejO1bJcIUdwWywVyTBjvvf3vB0rukop05TXPrp/AMYoOzAv6QMMYr4BrtkQgfpIvzcFKr3nu98b0hiTqQ6tQcX+6153jbPLDzrAy41QSUxUCNrH+4EtPLnw8eupfFqXZXieZ3fjB/Wo1/0V34fxPUine5I4kCgBOBZvedvJSsXXMkBpMaZwfYwTwfZsMBAF9YMpBUjH/QcWHAskXFeAYLDx0D5zX3lvj0pAHcA1xkDjVijr6z2lOYIRD4sGHNOlF76owNz+/R/+oYfwL296ym+XGUiB6dvlSqbn8cDMwC998l966Ta4oBNdY3jY0lARlfKl4gRjqge6TgbbOfvqXXQEIJVdSBe5U2B8STejehgwdeDrL5F+VK/zB20IKg/5lTL3KC4qHoeOGRuZaOII8TmK/4mZU30tEKtzxT5Qri+VKja/sEzABmc9GFPp8aA3HR4etuPHj9vlK1fsiXe8g7//zGc+Y709KJ92IrIkL8AcYF+jY6OMk8KYoM0EML1/9x4oPnBqNDM1G1UbHOi1C+dO29XLjzCkPp/NEixurG0SGAFYLO3s2XapbEvLy3b5ylU7cmTW7s8v2e5+ydY2Nu3u3Lwtrawxaqq3r5/XKIue6PmehJEEU4YcVYCLqelJe/e7n6WJBWAccVWQNQCsLCyt2J07d6kdxLgBjubvz3FO3vnM0zbY309QQu2sQhQk8YApKwcdokc/UTaRxFWBTfS4KoFHmIGSpgR+gyTsvwCrG5zcMJcg1MCuJgaoUO7HXOtDiw+wkPiaLWuDrMFbcWp37tQHcMX9L4e7m306nZ1w/mIfE4lJYBjjPwYCvALO8X2fsPZBNhC/DudClhcAEQ0cEgGrNzMAu43zgL7TjWl5GxkeYdMHZaMqBQLXDF3LOAehpa+kB3jPYyERR2yxraqMW+YSCyw+qF1F1SBElAHw0sFPLapnzQ4PDdtHvufvPTB/D9OBpDPwRmcgBaZvdMbS7dMZ+Coz8Ju/8q8TdslLo67nVIcdZ3ccJAAYsI0nyqWMKfJSX8wckVGhycaNIEmpT2aIwHjFD2Btw9K9GCF9xkMfRpnQ0hRf4GHnjmXX9fEjlOEdtHpGaqgCd+z6yVzQsxzFT0knB9e1Mzkai8CsdII0n+zvUxOLB3CxWLI/+dPPMdNzYmKC84EyKALyAQAAKME2zcwcYeYnXucACCyf92XHogAl/omJSZucnGT/8I2NTYb1Hzs2y5SE6zeuW6PWtM21TatWS9aTy9joyKCtryzahbMn7RuefIcNDwJUNmxpccFWV9eC+SpjrWyv1VoZa7RaNjVzxEYmJpg3ul+q2Mb2joE0W1pesYWFJQKGoaFhq1ZqNj4xQWACMIMEgLGxMWoCd3dQ5s1bf28vwSfmnOaucsWufeVlGqF2d3ZtZ2eLLOH09LQdmz1qk1OTNjE2SlaU5eXePoIiSARwHd0JHrm6QxtMAUay6iFaCfdh0qIzOMd17+Ez+8+H7Fu1kXXAi3lHFcB1uWQNmb3ZIkjCWOQWl0kIMobeXgC4UKbXPWeZJDqqc790MlFxPkhNAGjDewXXGCYj3MNgZMXGUvvaxnkD0HlUlDc1cFYWiy8v70cdoEIilt/HFK3wPsJ7mNWOALbxGiyQ/LoOhWYEkEkgfaOHObgw3g0PD3GhAQ0q7mskRHQqE0rD8MUoZSohQsvfH64LFvSnnACLJHYRc00tNK3Jgi8sIOj+7+u1//L7vi/9O53OwFt2BlJg+pa9dOnAH9QZ+J1f/1U+XGU2EbukEh1BIx6UAKahMw2jpYJuD+eFhzr0qDJgeKC2usgEvV/IQNTPGfwe2DCBPzdSBO1q4KTYyygAXIA8sp3BPAMnPB54AqXcT2DO0LLSzTV4SIcxBCCrPuUi0aS1A2MIYKpSv+vm3DiD4wqAA1wKmMIwtLK8YkdnZwlAX7l+neV6ufLxWgAzGKDw+uL+PjWnKNVDlwmQJhkBPuN3uB5wtiNsH/3t8drbt29bpVy1cqlqJeQ/NmrWmzfb3li1K5fO26NXLtlAfw/Bycb6mq1vrBMU4RRa1mPVhlm1XrexqSmbmJ62rb19297bt739kg0Nj7Jb1J9+7s9scWHJLl16xJpguXJZOvfBfgKYQiIAkArB4P7eLrtAYbECtvSb/vNvIvj+d7/3+zwnzDuYW3S2QiYr/kGrOjE+ZufPn6N+Foyu9JQ4Z7WRBRCD8QvXSf3mY9kFGbdmk6BeAfuJmSjcp7xvQx96XkRIVHifhuzUUHrGdcR9gnlTGR6v5QIsSA6gm2ZFQe0+g7YY9yoWQDRIBQDJMr4MTACkPV7aV0IDri/+YXEjlpyvjf45SA3tS4PpSuAcP8c18JJ4jmAe/7AI0hxIfiPdMhY4mDOw99KSi33VvScw7vrlIu9fvA6LLHwNUI2FCSQDnoDgcU84Jkr++LkiqTBGyRWwja6h/gaKjRYT/SM/8iMP6p/HdFzpDHzVGUiB6VedonSDdAbe2Az8yqf+n8T4AZAH3ZgHYfsDVgxkXGZnuT7UypNc0ehhTdYGzmR1T5KbP5g/9JCGplHleIFARUvpLMDT9mSdYWSXqMCE0iiEGBxkIUWmJRlkEsYoYZQ60gECzKj0T8KVZWK4pt0EhWOBPcK5JjrboDfEsZ0txQO8ZtvbO2SQ4MyHxhHMFF6H1wt8wAmNccIYhdJnvQHmFO1BB71MjFaTofSJz9g/TFL4AKAA8EApuVKq2P7ujpVL+1Yt7lqrXrEnH3/Uzp05aT15jN9oNkJUE4BZoafXas2s1VsZ293ft8GRUTt+6pSVqjVb3dy2+wuLNjAwZGdOn7NrL33Fnn/+y3b82Akrlsu2VyxxHzg+2F0AU5z74EA/mdRjs0dsZnqautrJCe8SBSYWjGutUrWdvW2CT5w7wH9Pb4FyAzDHZ86ccec2My7bBFs4Flg2ShgQXQTwwxB4lKARa1Ujkw/pAOYS2+NeZQ4nMj5bTTLUmCcwcXT3B12m2DpmaBoisepWLJWCOQiRSR4FJoCo/RPIGVrMBu1oMAo6wDMeh+yhyvgBGDvz7wutuBKQmKO63qaSk3RrNamTDVrMGIzi5bhHcQ/iPsM84j4C6AVAlMFMcVP4mYBpPO+6v53dddkCgCb2GVcvJIkR+E3kFCEDVYu1+FwxRoxLAFa/02fJD37gB1Lz0xv7q51u/SDNQApMH6SrkY7lbTED/98nf5EPDgAAPHxZagzGEDBEpEZDRqMc+wAD9WaDwICMURSVkyhBY0dSVEzXAw2GFg87D0aUJJj84LQiXSrHlqDOOoHDxANfwNMihiphTOkuhs4uBMmr1WUSQdXJnEw68vCwkCB4eVYtHAVUBBjkNAaThPgd6unqnRIzgD2YXMXmaC41VwzXz+cZoeOlVz9eAtZzOdvc3CQoBXg7d+4cWVMAjsWFRdve2rK9nW3b391mGb+QNXvnk++w47Mzlsu4bg8MJvrS47piLACmLcva5vaO9Q0O2vnLj1jTsra0usZAfERGnT17wZaWlu25P37OZmeP28jYmJUZ++P7zATmjgAO7HGmbZXA0ilaCQawLJshuAIR14kmF7ChjAND7iYc2QUmFKhUjpIywDpK2WQfA0jHPEEvCZCKhZKz+XC2NwhAkyioYNDDXCOXlWaobJaxRXHqgpuSvPTsco2Q5BDyT30x5jIWlp6Z0+pdrjxaKmSZhhD8xKUf2msSyCUdlNpkWKW3BmgUg4kxxSkMWpgkkWlhYYT94RoCtIutB5iTXjXWRIPNFMDHvYl7AK/FfQOJiV6nrFYB4ZhBBRjFaxQvFYPRmNHV2FUViDOBZXrqlviwmhIvIEO5Aouw7/7u735b/C1NT+LhnIEUmD6c1z096zdxBj71C59ISvlgt6Tbk56PDxM9UJLuS641U0lOUgCCztDRSQ5j16Z6eV6gVAxlnM7UB0ZRqMGhsf8fjKUHC6lQ7+OBTg+AmNV317SKdSVb1IDcoBPl4/jaI+f5kA8l/wOlYLRNzLjeT0xV/LXAKdnaUN6HxhQMH8YAQHDt2jX+AzOKkjZaeqIUPzg01GG3IHsAsEd8jzoIifkLml0wYegYBQCHdp940C/Mz5O1bNQqtjh/3zbXVqwnZ3bl4nk7f/a0tVvueAe7urXloBkl2GyhzxqWta2dHRsZH7djp05brdmyar1p12/dtmazbUePHrfifskWFhb5ulyhxzLBPU2DGWUNgb3LgVHP8FhgCwFoXrn+CnWxYxOTjOqaGB+306dP2VTQzALQlkslBuxDQwsQqAUR5o/jDG0/vWuRl96Zh88Ws35stRpNdKOhNzv25wAJhilPccA9QNkJQHVwkEOWoPsZzCojpoIpB9/TvCRdJ0r6iJMKOmHIGhRCr3sNIB3XHvOAhRABGOQfHEtov9sFyFT699u9YxIU+Iud7jqOWHt8j/lW5ybcP/gaLCdAKN6/uqcY7xTC91nlCAsuuePxM7D7mHsAWcgLMAbsC+fMa5I0XPDKAcaG3+ODcwsmPIBuNwO6sUqsrf6OdOQzHtyv9xK+/p7v+Z438S9cuut0Bt7cGUiB6Zs7v+neH8IZ+OQnfs61eBFTJcMCHtIAf2QPWTb1tpbU2kXtEcX4MVeUek48fBwAihF10Jn8z2c6tE7El85QdUqf/usMg/4z6vzkDY2SDxpcwFaFbEfpYbGB+oRjzOrsoxeyH1LSV70TW+UdiByYxOYnPYRj1kjaPgAhhObv7uzw9AASAEzR9x6B+yhNT01NkYUS4MHB0bPd58r7wyfnGxhUfH/hwgV7//vfT40qQG+zUbf5+Tlr1mq2cH+O+tJsu2kXz52xRy5csAw0lI2GlUtl5oLChIQScyuTs56BQZqT+oeGbGJmxgCfcj299vyXX7SBQZTqe+zll1+xnZ1dazcR7ZW1HCK0gqwDDKmDdbrRCFRbzTrlBwAj9+fus0Vpobef4z139pxNTU0QvCJLE2wj2t2iJem5c2c9riiUqD1wtpM5S7AW2oWqXM8FUgjaV6YnXi/WFOOUQU5GNY43ZN16bJN3SnJnOHSlkIj4gkmmqvh64Pogv5QZpw28xllT6Ui1eNF9IeCMa477A3FZOI5+r+uMzyq1swtS6CQGwKdtwIBifJhb6npD2L/YVe1D30PXDCCJfeCaSEKC1+H9qZ9pzNofwCVAKcxOMubhtbhnAXQxTkpoQhQUzlHufwFg71jmcVECq2qji5/ja+hV8SEmFfvF13hffOQjH3kI//Kmp/x2mYEUmL5drmR6Hg/MDHzyEz/rYdlBi8cyIXWm0Fm65oyZkKGTkthPJzFDY9Hos1hU78Ue3O4JJo27xRx8vRgnAQgHslR9spTv37ZZytfXTXahCuxUBExcF+is7mEgE+dC4BnGJzuxgGlcctSx9BljAKOodo7QU4IVhb5UYBUPYYAJlapj0Kl9A7SgdI39MeQ9mF1UesY53L171y5fvmzPPvsss1Fhatre2iAzurq0SMa0vLdrJ4/NMi4KLnkAIRiy4Irfg+a1UrVKo2HTR2eBkKzQ129DY6NWa7YtkyvY8y+8aIUCjEljNj+/QAkATGDQprbI9IVoL6Q1hOglgFQocsvFYmDbm8xcdYmHh7mPjYza4NBAMBV5SD3uIzCtp06etInJCQKWGERpbnjPcZHj1zdh2ILBDvOJucXcQyuKxVMMbJN7JYBSvF73NbZzU5hnaGpbbAOQhGurkrpMPrhfoKmOtZGQGLhxCu10O7lX8YJmf3/3gKlJx8I2YhBlEsKxAATxGfeOtKMYJ7ZlZ6ZCIdFr4nuMH9sBVI6OjvIf9r2xscGFDLaBrhSvExAVg6m5x7FkjgIYBrDFPTg3N+cpAoENxfa4V3HOqhjovsZrsC0+pDXVueJ8xOLGsgr8Xm1Uf/zH085PD8wDIR3IG56BFJi+4SlLX5DOwOvPwL/6Fz/vG8QgM2jlUMbstET0hy8ZpQD62CUmxEfRiRsMGAhad9wK5rFDlEpvJ3lA/BAXi+mv68gHcgGYeskTDnNnGF1u6EDVA9bzoYQLEOFtU2MNYFwyJdsUSr4euB7SAMzjosRaOSjvSASwnfqVwzEP4IiH7e6utxlFzifAghIOANT4MIYcIUTnULOZzdjQ0CBzTGNwJmCGuQQwQC7qE088Yc888wzBx97ujm1vb1izXrX1lWXbXFu1/Z1tO3PiuD125TLbfWLOCWz2SwTLAKftbJYsKVz5AKYTM9NWbbSsCjawabawuGQ7O/t24/oNq1RqNjk5ZQNDQ1aqVJLOS5j5JAip1WRzAJqVoAftKQTA0iYwZeICmxbkCUzJarI1J1Np7ZFHLtmZ06cDYILG1vXAMfBz1hTsHJIXHFgh4B+aT3VkwtwJ2ImBIwgNTL2uHX8Xuiu12+7+x/5jzSf2j4WFwJOYPcwl4pQQr0RGFnrZkNDAeKsA1vA6B7+ererl8vrrGojEKmqc0n0KiAu0Y19y3Qvo4biMI6tWCX4RMyZmU+9TLXY0ryqxy5Ev9lRgUt/jnJmsELpLYf9iSbGtTHqSB4idxfZy5ONn8XHxO2lSBXaVepAC0/Qp9VaegRSYvpWvXjr2B3IGPvULP9/pJhOVyVniVI/6EAnFkicpLDBqPd4WEeU7lfnoAoczuC/JMw8VWLr0WQ6NyrYq3eNYsaY1ZjNZoA1lXYIVqU8VyRPyHdWVxx/KDgRZngV4ZWRU0CeGqyAWLWlP2aknO+iVnjaAYOpZg/EEBpuV1VW63/n6bJbxTgCTKFsjExJ6RGgBUSaFLhGl7bHxMZu/Px/C6B20CojDca4PlI+r1Yo9+cST9l3f9V00MN2/P8f9bWxuEpguzc/Z5uqytetVO3/mlF08d5bGImgbi6WKFcsIUq/Yzu6+jY2P2ujEuG1t71jvwIAdP33aytUaXffZfMEWF5ft1q079qUvPU+pBphIAvRMjmXvHBk+B4HerjZjp06dZFzU7dt3uDRABih0nHgdxg+WEWVv/IOGFGYvlPUHBvrt/LlzZJmp+0x0nc5ui2nT4gDHU+tO/Q6fVQqX5lS6TF03AVXcAyrJd8rYXkpnrFlgrGX60eIAn7GNSu39/QNJigAAljohgS3ENUS7VyUrCJRhzuLFV3xPxayjzkdyAp2ngKHkBQLSKuMLgOq+iQ1HcuNLzyrQK/ZUaQixdEGgF+ynzH+4fwEgwbwCUCqpImlXGjo/yaQVO/Cxvcr8GLPSJsDyYjyYO+z3e7/3ex/Iv43poNIZ+FpmIAWmX8sspdukM/AGZuBTv/jziTu5U8J2RhKgAICOoftuiHYGEV1uUAYNukBp6A6UYkPvbP9Z0CZCp+rUGEfon/xrMmvKyg8/Tpr1JCYRL+Q7E+syAsVDxYDGASxK9VHvceoI3XWNMiw1sKFzlKYrQ9e1d5oSMEK0UKJDJPPmPe1RIsc2YJLwwF1eXiaDura2lpTlsV9o9aanp+iuHx4esXv37tq//bf/zu7fv8/XQXfJgHKwmSx3O9jH2ADePvzhD9P8hIc5ysl37s5Zq4EuULdsc3XJenNtuwhgeuEcjUWQI6CjU7Fcs3KtxpzSmZkpdpLa3tm1bKFAYApQikYJ0OeurK7R8X/t2lfchd82AleYpvL5LE1LLGsDxNVrNjkxYX/zW/6mnTpxwj73uT+lphbGGYa85/IENUPDwzR9nT59mpFSYNFxn9BYRUAKgxrc/ejD7vFiAlxiEjF/cVldzJxK7ABJLPd3sa36mdzi2K+Apli+OAVBDKX2K9CmjE+BNGlRJQGQ7lLMpJhAjUcgUPdSzNrrmNqnd0hyxlGZud2gVsD9sLe35lXnjH1p3A7OnfnXPvEZ56ufC0wLMGssOCbGJmZf8oH4OJpfvEYZqLpWyqYFCJVpSjIXv/977fvSgP038Bc73fRBm4EUmD5oVyQdz1t+Bn7pX34iYe0cKYYyeXBBg7mDaxkPIuraCihVZgwgTq5nPsyyucix7F1qOg9WgL2WZdtBk5rA0c70wWjlTZucFfWHubvo+QANXW8EZWVASfYQXicGDS5u74muNIAOgOHvAjJ2gOulfBip2OMmaCk7nYMQsO56RO6Tjm+0BvXyLzNboUMMrmcxq+ws1GoGcOVxV2DRrl17yf74j//YSqVi0Ob5GL2UjDKzm0TwIP/O7/xOOvOXl5esXKna3Ny8NeoVu3PjFdteX7bh/l575PwZe+TiBQLTSq1u27t7VqrUrFpvEKRCNkAzTU+PtTMZO3L8uK1tbllPX5/VGy2C0rW1DXvlletkfDE3iJfK5HtAjvMf5h9JA8NDg/bUk0/ZlatXbHjQ8y5xvq6LLFmtilgoN7ygQxAyTMVeY77i2CCBILCqKOcDxKhsrHKzAFyyUAjRXziGAKSAILYVAygAKjAmoNQN0mKTEMCdAKwWWTGoxe9Vstf4PC7MS/ZyscegN1n0BAZW4FLbiNEUeytDUXx8gUeBQZ1v/FlgXIBUYBnjF7CMy+sYB34nhhMSFelItSAQAxufQyy3wM+lUcXxcP9i/JgTz751vSzGBPc/jinpRXz9Pv7xj7/l/46mJ/DwzkAKTB/ea5+e+Zs0A//vJ/9FAtL8EB1gBrAW98FmiDgYRSgFQ9cbf8B2GCl/8DoQjR/yAG4oCWcD8+qHShqKJkA0iA2TsxWzQ0YthPq7acnLvp2Pzo6Dxz1JBGB3ITFrAbyQAZbuMTFqAZwCVCMeqWPUYn5reJD7HHg+JSUDIbeU8wBGMTyYlZHJXuMoh4ce8NDCAvj9xRe+YK+88gpL9tAvCqhQ8tD0TkInTpywD37wW2xwcIiMLB7yaB3abtTtzq1XrLSzaTMTo3bp/Bm7eP6c9SKYv163nb19K1XqLOev08xkNjo2ZkdmZ63WbNrkzIwtLC/bxNS0lctVu3dvjk0CUJaHLjWfyVm+t8/qLTCkaMfZk/SDf+TSRUoMEPlUYknWwTmuE1qnbu/s0PwEMAINJIAPtZdhYRM3btC15T0VGNNuYBiXmnGtJcHAZ2kU9TOBRWwXl8EFBrvL1lpsaEEBwxB+ptilGDTGr9W5gSUWyytmUYBS8U5iSXVeAsIxMBRAl5yFOuWQbStQqnMXGI3Z1Phrba/PKumLzdU4BDoFtgVedVwBZC2yMCcA3vhe+b06BvYBUBvHSHWqL37N8DvNsyoseD3G8bGPfexN+uuW7jadgTd/BlJg+ubPcXqEh2wGAEz5sAvnLR0ewBweJB6PkzvgPGY5XAajkG2pB5o/+BDM74wlQ8kZjwTGFLmkMkN1QKlq+IKCjAMCwA3AFcDFW0p6ZFFcluX3/rROzoN5kgHc8QEZyv4s7QdjVxI1xO9Du9U2WrOCCWXaacT4+tfYD5hhZ918fgheKHkAQA/5myFai5maCEkPGlwxVngw37hx3W7dum3lcol6VJwgNLhic7HNe9/7Xnv3e95DeQD0qwAAAKjQmC4jNqpasomRAbt88ZydPnmC2k/Mxn6xbMVKjS1HF5dXaM7CfExNz9jAyLBdunLF9qGFHRm19Y1Nm0PU0+4+I58AUHvRZAFAmufTslajQTMMAv8vP3KRRi+2oK3XEjZOAA0ZpgCfMsapM5P0lwKNCZMZWOWDDHsHgIrh1FwLKIl9iwGfAA+OoftRoDUGqgJ5eG1c2heA7S6zi81UAL2Og2NAg6k4J4A7gHQAOPw7uDDrGOkI4nt7E82qDFcxwNT4MVaBXDGzAn0ah94T3SwxvlfiQzwPAsLSrOJY+Dou7SvbFOem8xAoFlOtdrqYF2lOxZDi2Fo4yDCI40p3qvGASU3joh6yh87b7HRTYPo2u6Dp6Xz9Z+Bf/cLPJaDUgZUHmTswhaM8uKUZvQS20HWYiB5yoKgHrn8tcHaAMQ3A1BBRFOkBHevxJ53OPoEVE6PErM+ms68ENQGYSvOoEi/BZ6RZlRBAmZcxQOUDO+5xHkw3ZIujffjV8fE5EIL5y00zDrA821IaWpjFyAqFfQOUUzvI2CJvawl3/fNfep56VIA2GKXgPGeIPHWA7hZH5M+73/1u/gMzx1J+uWzr0LCWi7a2vGiNyr715TJ29fIFO3fmtPX2IH6pl6X8nf2ibe8VbXV903Z2i7ayus7jTUxP2zPPPkunPlKW0HoU5idoZleWVxiSD+azifJ8vWb1WpVh+VeuXLGzZ8+wlJ+weGDFw/XCmL3U7Iz5gcVCiGZQm1qw12QSw+x69y03JEnnqXeGWESV6VWyxvUUYNQ9EAM16SuV8ymto8BVN8uosrZ+LjOVADAAqOKNxB7idzJHab8CkWJece0Qx+QyDgeuAoACg3ot9odx6zhiafFznavmJ5YoiNnVWLVIwLkI0AuMY/8YM7YReJamVYyzxorX4J5TowawnjgWdKQ4FhYoOB9to+B+hf0LGHdrfbF/jAGfAUx/8Ad/8Ov/hzAdQToDf8kZSIHpX3Li0pelM/BaM/CpX/i5kHsvBtM1pvgQMHXQ572/ySpl0OKSaszIvS4nO0rRocUm2okijD9IABD91OE1D44IJXG2nGRGpbO0BC8BJDtwC91/AogRqD303ASQHAknEFMdqAhwAHKDq97dXp59KjDqKNu/h6sc+ku8TDFBYpoElhzcoPMSOvOUGXSPnvXIg1W/+1u3brIU6uV6uN17Q/4pWlZ6P3bsBwzUt37rB9n96f79eb6mVNy3pcVFAtOVxXmr7u9Yb97s0csX7ALMVUMD1tPbZytrGwSkYEX3imXb2SvbxsY2webIxLi952/8DbrxUepHPNTyyipPf21+o0BtAAAgAElEQVR1na1QwWrXsSDIZmx6atIevXLFTp0+xcUDQv6TLlxBxiE2FManXN6jnajPDeV5MXpk6KJrqvxYd8QdZMO5j4gh94VAxyAl0BVvI9YOvxMwxdgAmAAOAajA8sVlbbGm2L/AX8yuioVUcLzAM649GEGBRoHL+DMAm0ri2DfuGxwbr5GeVUBYn+O5EhiXzANSAxmGYjCrORAwxfZifwVMuwEtxhNnqYollrse+8Q9i+3EfHaDd2wr9hXjwZwLfMdgGSBU5637W3moAKap+Sl9Pr2VZyAFpm/lq5eO/YGcAQFTBxGhpB+AaMJGBm6L0T0ApgjfB5vagXvhaweOyH30h5ZrK8UM5RiX3x3F5GDU8y69/6TYKkc4Dh5pyAlsrjNCrjNNJAiJYUrDQtvRwz9Quhejq/I6AQjYX7J3cW6Wu6IERhmFRHNSjrFIXsb0MijBNBz71Sp/7kYZZ9VQtr9z57b3cgfw7IEDH+VOd6lDR4p2mYiGwuvQzvPv/t2/x7n78z//PPdX3N+3jY11K+5u2+rifWvVyjbYm7erl9CS1NlMANNlAMy1Ddsvla1YKtvq+q6VK3UanxAX9d73v8/6BgYZK7W2vmHzCwtkgje3tmxlaYWM6cDwkB09ccxOHj9GA1MJ55nP2ZHpaYJ0XgMao/ye6LCVXh6PFxUEWwJ+0XUSq4r9QAqhUnUMonQFcV+phAwQJ62mgFfMpGpbbAdWENsqqzMeq8CbQLDa8QoA6/73e7qetALFz8UQx4Yi7EcAT4BXx9OYlTjQ3VBBrKIAaqdi4GAcP8cY1GY0BoU6DwFyscwCi3i9Qu5lMMPxpC/V+1NVCWwPEK9SP/YDFhTHwX2IsSt8X9cKrxGgF3OqHFZcN2laNV8C+gC/aUvSB/LRkA7qa5yBFJh+jROVbpbOwNc6A7/4iX92wAkfl9rJY6llZuSGdjzaaevJbwOYI0ALD1HldCaghfuK4GxUNkcZXKVdPtxVXo/adQovxpo3Htm7VQZAFOQEB8BlgpvDwX203hnKxxv6G4WGAGJN/czwr1qFnhJaUJcwHJk5wkikxaVFq1bK3kXKoCets+tStVblgxoP/5s3bhpaRiKrlLE7ee+CpJJ4HE8EoxHAx8z0jH373/k7BAA3btzgtohtWltdsd3tTVtbXrC+nFl/IWuPXDhjF86dtaHBAcY/bWzt2Prmju3u77Osv7CyYfUWdLdoSJCx977vfTY6MWnlSo1MIkxP2D/0pasrKzbQ128jY6N24tQJOzY7S0AII1N/X6+Nj48n3YQw72BRY2BEhhtsaciTRa4qFirelAGaW+iMHbi6/tjlHJqPzt3hjCsD5HlPeZtZ6HDZVoGLA+9G5IYqRG4hfsoTAciMh/I5S+RBluIRZ56uwMUNjXptZ+uTRAg32hFch5QKLEIAnhNTUuhMJfDqrW9dG03QDJ11MA/igEnAP+LAmAcMMO6fxTgL1OqGjk17+J1YxpjVdIBcSICf3vcCxrq31JlJMgGBcGwnN74SByQpwPcAovhA2R4finrCNgCrArj4HfYjKYIWl1owSEcrsIpzwQfSIr7jO77ja/1zlW6XzsADNwMpMH3gLkk6oLf6DHzi53/mdU/BWRAvO8cMkzM6eGlAmiH31KuyAeYBNATHO8uS0hV2ldY5gAACOuVdQRSBxlcPU/ICfwi75lP5qyrfH3Zyzgx1xp3474MxCmghqGE9YQB8YiZvGbjxW22r1up24sQpm52dtVu3UZrfSjSS2DfahwqUwpUPQAUGCrFb2DNAbqVSCqDf5xcPbjn9VWL9pm/6JjrzV1dXbW931zv9VCq2t71pi/N3rSfbtly7bo9eumAXz59lJ6lWO8OM0s2tXVvf2raNrW3bKpat2gAjDA1t3p559t02Nj5p9SbA6Ja99NJXPI81n7Pdne0AHJ2pU+tLtVtFpqpc63GrTOkWEVlFhqxQsFq9ZRlEBtXqhoB6RhO1mgYuG52jehE9hu+zYJ8bSV96BzPeZpR6RzRLyHqHKO/6BFGIWb1aZxYrOxGhC1SrRdCPXwLEO9PY6W+P4/T2oa97kBoESYgAoYw+umfEAlJjDF1x0Ftj/3xfwKwWTIAdjbAYToBlX9TEzL3WYlycBFmDA+CoWhFAfFxdUGlc0oKEKeY+nMF1sB2MelFlQnKD2BAm5hb3lMrx2A7XGaARcyEtNa6bwDB+BzCJD4BPaWZjtlVfK0oL+5WeFT/D8ZRritd/27d921v9z2g6/od4BlJg+hBf/PTU35wZ+Nl//n++5o5j/R4YIJbtyE562U7AVGDQH8PkoBIOlSwSaaoABUOVXD8T45loSgNzhYe63PgdScEhQ00C/DuAINarHnZyYki5X5WdxejlQwwVIqMCvUZgmi0Yqvx9AwMEphg3WKStrU0CLGhK8SE3M+ZqdGTELly4wK5A1195hSVzHJMMZHGfQfoC074AADjzsicyQZ966ikG88OJj5L/1uamtZt1K+3t2vy921bINK0327bHrz5CxrQX3bjaLdva3rP1zW0C1FK1ZtvFqq3v7LGTU6G3zy5ffcwGh0fpyl9bX6MZC2BzcKCfQBVue7CNAiT4PDExwW0w/uPHj5M5FTBRmRjzDpaTMUqWtZGxcTt3/oLVGk3+DOkEiLQaGuy3WqVsiwvztry4wLgsxGjhQyVyphQ0PT+XelIyzHKPeztUXA+wpSonl8sV2y/u83cDA4Ouj6y7DrSvF2y3pwy4jjhk5UKSAIYz9KqP73lsQ7afvy9YBZm+dVx7Z3m1LVMdGHklDTQkDpC8ACQq0cHBsGQCfH0EHpMEisC6cpECd1o0BrDRyPullhTtZBuNEFeF8XnElFh4vWckecDCCAYuaDpx7QA8Y0YU1xb7lexB+aa+YOj8w7hx/bGt5AR4LX6Oa6yGCPisjFuAT9w/MWsr2QbeQ9///d//5vxxS/eazsBfwwykwPSvYZLTQzxcM/B//8z//ronTNCZle7TY6A6Zh8+3pPXezBUKH4ruD4YYeimD4BAD/bwhA9ldQ9H7xhcOmV2MTDdA1W0EsqnB0H0a+tLtQ/pG+PPbYCLELQvplSfGw2Ungv22OOP2/j4JA1J9+bu2dLCgm1vblhfT8GmpqdprkFgfbFU9Bihdptdj8B0gp2ixg7MFNpVhs5GPGfoGNHeNfRxP3XypD32+GMEHM8//zxBMI6TadWtUSvb/N3blmnWrCfTpsYUMU4jI0NWrzdteW3d1ja2rNZAh64e2yrXbGuvZJlcwSybs9Nnz1tv/yCBI6Ko/uLP/9wBoLVtZXkpOO0dvAFMAGCAHea5LS5SrwiggTFBI6iMSjLYGbP+gUHr7R+w3r4Bu3Dpko2OjROgLS4u2ObGBlnSSqloq8tLVirusRSNblwOwpT+gM9mY+PjBDuQSwCUgelDYwKA9OmpGRsaxDnXbW9/j3MNkAsNLMASzgkAjk0iAOI4xwjx9/J1ogPNuOsdzSMAasFwJyV6SlggBXBZAe53pCgAbGGBI8YUAFlyEKU4MFItvEO0CHLJgL9JVPqP+Hu/PdvOFEteIIMeFjIaV4fl59E4pm7Tlt4TsR4V84LvsdhRdimuI66h2Ezco3HJXx3J4rJ8t9NekgCF7AMI47oJGOOz0glwHwkI49jf/u3f/nD90U3P9m01AykwfVtdzvRkHoQZ+Jn/6397zWH4Q1BufNdiwhyEB1TMGLFkGkApNako/Ye2k2STwsOZrFJUsnSA6r90TaK3PxUD6z3SX21yigcsU0msE+WYg1yg2wBFXSTYuSTcvxPMD/Ui1JCKjFL0Ec6ur2+AvedPnj5jx2aP2crKmt28fdPu3rkDcaP19/bY5NQUmbn70JNWa9QnqiyPhzQC6WGMwpy0mg063AlSQ1tTnD+Y0VKxxM5KFy5cJDN1+/YtGx+fsLWVZdvd2rB2o2oLczhuxYb6CvbkY1dZyh8c7Ld6w4Hp/OIKuz61MlmrZ3usYTmzLDpDNXgOgyNj1MwCpHz2T/6EzGNfX4/t0vmdJ/sqEATGDGAC/2RikQ5RrnPPvM2xBStanw4ODdv0kVmbmjliA4NDNjE5adevX7drL3zZKmXoVXus3WwSoPcxUgvRW5684GkHPi/7+3sM7cd8jU+M2+jIqBVL+wS4/X0DBMgAUUuLS2RLkQwAgMnOU/39NjI8wmQIXG9vBODaYt2/+AyzV29frzvlpXkNXZHo7m+6oU9mKoApzAN+5/IM4P1OwwdpoLHQaZlLNWLWP8npDfpVldhpWmIcmWtG4/gm/E7Zp3Lp4/1BHItGCA3Mny8mZKDi7wKLKzaUYw5ND/AztTJVCd+1vy6twH6UOyrQi30KqGI7pRNIGiBZgAxY2EZ/LzBv+BqRaVjs4BzB4H70ox99EP4UpmNIZ+AvNQMpMP1LTVv6onQGXnsG/vk/+z9eF5j6w06lTz1kvTORP/RCLBAc9dLMod96yCjNZbwvOsAAjDBeGvW2nnFrUHVmUnmze1Bka0JsgGQFMkhJa5q8BlrAiJ3Vz5U6gHE4mxQDhoy5rYZi2ZDH6SwYztEsR+ZvbHzCZmePWavZtvsL8/YXn/+8Lc7dYx4petuPj40RfOKBjixSMFM08GSyDpRGR1hKhZ6zWa9TFynzC+YMD3TFGgGMYqKWl1f4QAcwLSITs16x9dUla5T3bWZixN777DN0zyNgHxrY7d19W13fsK2dPas2mra0sWOlWoMu/UYrYxcuXbaLly9TkgBG8bnnniMwm56cJJuJkr6YLxliWE4neOx8FkBRPBHmFXmoiBPL9/Ta7LHjNnv8BCUD6Ab18iuv2N3btyyfy1hPPmf7e7s2PTVFUJ8LhiRcK88GrXJRgvQDABkwndDQ4v5BHuzo6KhlmfIQTHjhXoTJSYsV3FNspBBSAXSfsE0s2osSCBr1sATcSGswB2bURLN5QsgQhXEsMKDSWqsJBcbMe5wLN18KUceaAzBVpFrIbg26bEhXOhWCuFKAsUAHG6QsRJd+B7tm1rXe8cKQ42h07mVtg9eoAtEth+FYQ4WC4weTH9IO1OEJ96Hc+QCQYlKVc6p4LYFZ6V8FjjVm3Tcq3ytZAOeB/X74wx9O/0SnM/CWnYEUmL5lL1068Ad1Bl6vlE8glwTXK0fUy5yu6wuh9jQetYLur+NopuM4m6UhBawVyqnqBOSgFsAAgBWRUsi/1EO8o//Tc7mTZ6qoIAe3fAhGho/wBI/ySDumkvB4d6DpJxfK1g6cGUcVdI44b7jY2cGo1bLxsSmbnJwyvPTkyVMEXSjPwzH/yV/8BEvep06dsqnJKStX0FN+6GCnqtA5CswgjgNgCv4YjBvAUEen6HOGsQF8Ib90ZWWZw33hhS+TMayW921rbcUyzapNjA7ZE49eYd4oDEUAheVqzYplAK+2Ndpm5XrT7szdtxu37tCI9OjjT9gz3/huGxoZ5Zx/+rc+zTGcO3vWhgb6uR+xXAITWogAqMpRHRttdH/X6k3qcAGQh0fH7OTps5w3mKC+8pWvmLWadvzYrDXrNXvp2guIjiVzai0ASmdJwdZCogl2HosQB4sOpJxpy9nY6CjNT87sge31PFjMU6NRd9AZunr5feX3VKNR4w3hznnXgFKeoriICKQBtGNb3L+Zth8/XkBRA6pkArwfuNjyxACcWAN3kyTLoZOawOCBuVOsBAEtxuUGrqTtbtBBd6QrcZoAxuTbCrgKWAuYauEgRrWjEe+AbQFVB/7eIleaVZnc8H1sltL+da/o+26mFQszGKZ0DIFkvA7gNnXlP6hPh3RcX8sMpMD0a5mldJt0Bt7ADLx+KT+YP0Lp0x885DQTJkaMKR7SBI80paDUn2VETiGfT4Cpv9KhpphYMpc0dXhZMnijAuJ0M1WSBhAe4HxNYIM89qmTo0kgDe1mZFJRNJQD6fAvHMwBob8+0bfmPHEAJViyf/mCPf30u+zUqTNWqlSsWq3byy+/bPfm5mx0dMSmJscJSACWwPZdu3aN+1R5E4fykrCDJQAMZYDGWkYv8fr4MBboBtGydG1tnePD8Qo9fdZEuX9/xwpoGtqo2NjwAAHlUMgxhdkIzCjCiABSN7e3GaYPzWm92bahkTE7fvKU9Q8O8fp84Qtf4HERDTV7ZIZyBJi5xMoppkil5biEi/ELtIKdhKYVxicsQqBhPTJ7zEZHx63Q02vzC/M22N9nx44eITN75/YtK5eKVtrdsUzoGoa5cv2iOWtKdr1NJz7K9GBO67Uaf9/X6zpSJQZgvO78dxZa7DtBFlIPaDCDxtQBMPaH64bX4PrgvClNCPeWIo7QorXw/7f3JUB2nWeV3+t919raLcuSLMn7Gm/ykngCYUIohsDYJE4yhgQCBJiigIKCYs0kJDjEhASqKIqiiqVSMCQDQxZDSJhstuN4iR3JlmxJtiVLavW+ve7X/V53T53z/d99tzuSt2B43e80uNLqfst/z39f33PPd77zNWD4gav+eJ6rg2heIyvMMGCDExqsCgUrzc/QFsJznf+fKg+2QKsH4rLwejHmltFU85RaFymjcXOGMbD48viseC0n3B5BFmpt1aoQVoul5f34E5EnoOFvjkEFYdcI1TxU1cg3DYIbSnL+PSIJIMhqfBZiPUGe8TgR01fwB1sPrTkERExrbku0oOWOwCc+/gfpEIISVl2ZWeZo+lVWekzxNLjIQJ3yxhJXIUF0vDEk8hwX51zisSAJ0QntuYclXuydlFXn2fNCl8L1vSSbCC8V1qZsElR2QcxyKBGfE4pu8pvmRpZGvqqrUvn39GxLhhVRHTMG1nd29di+fRfZzp27raGxYMPD4/a///en7PDTh+0tP/D9dtttN5Ok4CKLmfb/+q//mk32AcGLkif+NzqYgQ9L0fBVpk79IMa4aKPDGVYAKKbo5vecT0yWmjNwNcze6u5oM5srW2uTRylxYlYjfKRlm4dUh5GZMzNsCGpubWVJHXFSyC+dw3QnKIJJOYb/D1YAlNYRUcXxsgWzjvaOzEcY5WVOgEqKGpVH2BI46nLGGptbSeZ7qJbusK7uHvc/NjSwJA/y19XVwcioyfFxekiPHD5kU5Pji8ZuYv/8PAExje70apsQ1jI7gxiqNmtrbSPBi9J9kKLIK82Xtn1sbnVimd8NeWQE8GPjU2SxLrii19IMP6yX2wFK+D+ddCVPNHN3QVZTSR22jAIUeN+3uBnzmyzfrxjxi3POia6PvIVqGl8Z+UsJEiR0iZiG6hq5sfwMRsg/rTYpOSM3Zjh+7+/p1hEqrXj8vA+uaIZinVLf4jMHDPE5hWKKRqm4oQqCmX0GcT7P+fS3qKxEOgJv0MpO5umrxgjdpmb7oR9663L/M6r11zECIqZ1vPk69NcGgT+89/ezTuiqEloNIc8UzETicDHlz3Cxi7nw0UGcGiNw0ckurElBcr9etEi5EgsCgDgflPpwgcr7S8EV8F74imYPfI8LIUhL+DLjMUs9dM43qqTUl+zkGeQjVJ9o2uEFmx3zXjoGwcOFGp3lmzZvNUQRIYsTHflt7e32yCOP2ec+/zm77PJL7Wfe+x5mmT722GN25OgRm5yYsJ6e7kRGnPiEXzJITXtLt81OI7t0juSrODVlGDk5MjrKbv/J1NVM8pEigpoR1D7vBJjqVVIF0WDDHNdUknai4aoZW9uZrOCYsTwc1ovkTQz12jFrpIezsbnJOrrarburO5Gm1KjU2mLj42MkKPDIhucTDVPAb8uW7STPSBS49tprSXSxjeB0pWn4T82OHj1K+8DevXvt2tddaw89eL9969GH6WeE2ohJU50dHWyMgq3Ab4AQno+yemNSohttFtFajf6+3vzmmZ6cHpY80KFm4pzFDUCosX6sXmcHuQQp5A0VsE0RUUmUTI9B1qwr3vE4KqqJ1PF1UlwTzzOstaWF51remxrl9KUKplcOPNA/o9+p+TDUVvhnoRZDwW/vaOe6qJYi2J6k1M+zCPcPghj2AloBmAaQKgT4LOA9k+obPtn4nDGiK9e45TeKHgeXVT7wnsmTCxILkuz4edUh/kZUldk5ftZbqFg38n//2w/+8Gvzx02vKgT+AxAQMf0PAFlvUV8IfPQPPpTNpndiWm3e4ASdXHE9m5iTpurEhZHl9kSe/ELvCle6cla9lkmMzX6fUzihVvFCGj6+VHJnyTLHEDLikJGHRMCiG9kZx+JNzCtGLAt7VBDm2oOQROkS3+P9mzDPHB3HaChhoHurnbdtu23ZutVGRsbs1OnT7NA/cPCgTU9PWsEqtnnTRlu3bh3fd3RslFOY8B5t7fA9eqNVECAQgeLEjPWu3Wht7W12+PBhO/z003b6TB+VUkQwLfLjIi2gMmdNDQVrBwEEscDUJBCrlA/LmKs0wSiIkStqICHIF/UMT/5v2mNGYWWkFSSt2pQ2t1CxhYZ5qoXtbW123rZttmFDr5WmpkhKSbRJPtxvDBWtq7vLxsaKJPCXXXaZ7bton61ZvcYQgjA7i4ajWWaB3vf5++wbD33D7vjvd9hFF11kX/nyl+zJA0/wdUEc0f2PhABMiMJ5AcUUShsalubnoQw30hqAfXYyl2460q7jNWKaEc/RLIrLJ2+FKs+bHGbzumKJ88FVa7+pgfqPcyVK2HlfaKjHOPezhieee8mLjRsOjNlN52W8RrXhaXFeRJ6o5huWcP6z3J+sLvB7hpqONAE002Ht8PYijSDU+Qj/Z9MhGq2w94n40r6Cz1fyiec9n9G17+esk/yIi6PloKHAKkl1ylWcYwXuEW8g0mcTN5CM78LwA97E4kbMbRZxPMD/rW+9o77+6OpoVxQCIqYrajt1MLWAwB985PcyxdQ9hblQbxIaL0Oma1Q2nz4UqUUeyTRGlIpdjiDGRY7e01yHP5U8XqQaSLxCqWKwfhoVmX8t55tVIlqNfHIkQ41a+j3VXZRngyAmFQg+VFwwUV7GBZ+EtAGTimbdc9jWblZotPGJoh0/fsJuueVWGxufsL//+09ZsThNH2vfmVPW1owJOM22bdtWrgMK8O23v8HOO28bsxtduAwy6Rf6yy+52rq7VtlnPvtZ+8w//ZN38re2elk8dZLTz4hsTfwbajFeqIKAeG+OClWUJCl1VUPl8nJ0qG9gSnGPEGTI7QvsOGd2p9+Q+JSkFEGEqVLsR1uwyYlJzBG1HdvPtwsv3M1GI5C42ZkSyQgJL5XxBStX5tkcBmK6cdNG7vbg4JANDQ/Znj177PTp0/bJT37SRkdGM1K1b89u61232iYni8Qd6ivPr/k5elB5DlBthzfXO/WxT0WOy1wckRS+2HyzXNwswRoQmbdszAMxBdFP5XWeh2WPU8IX/attbXzviFWiXYLqM7CC19TBhYrpTVsNJNBogIsc0zivw6OLtWGvl6qmQVrx8xg04BFt1Tn0gQXWMzw8zGYwKLOI/sJa8Tz/XPnIUBBDNOkx5g12hLReoIn14bVJ9FODIjNUcQ4hHiumvaWSP/y9XDsUdVo4gF3yuuL8yXm1oeziPMTjMGYXNyWRJYvPGiwtnNiFyU9v0UjSWrgWaA2vDgER01eHm54lBM6JwEfu+eASYprKfakZKDrYM0qTmougJuXL5yRei4ipE6cgj0EwPerJ/WwkW40pjgf5lVl8jTfUxBz7fKxUolhJ6ctHWeVnnSe1J0dW8+QY78NRiqncCyLgPs85a0SGZEszL6IgblCi+geGmGN55ZVX2dR0yT772c/Z2Oi4tXV2UDXsO/WCdbS32eDQIKfrvPGNb7Tv+743WX//GVtYyAelp27wxkYqpk89eci++tWvsSy7cdMmGx4Zoe8uPIjeOONNWcSpsdlzM5MiHJhnzWFZFqw331S9ty6rho7sozD9ZqOhwffRfZnNVNeAT2V+1ioLyPVEhmubWyAqZetsb+c0KzR9Rfd+2DRAqotTJXpid+3cZdffcL2tW7suawJDdNYLL7xgxSKIrjd4IcVgfm7Whof6fZIRCXKaHrawYC3NnkHqZM1L9vBnYj/Q5JUXx6Pz3uPJfDoUjoVfVJPneSw43vA68rYrETTHE/YPJ/7h7/Qyu3tHQfhASANzV1xdJcX6sPIZZNZOTTGCywvs5k1TMcVqbo7nCb6iCx7rCotAfFjxfhxpm8bagjB78oCf30htwL/xWmhyw2t5Xu4Ui+1IcID6zsSJGKGaItKIcPXjw31n3itvCD39YKntIP5N9T53PFEJwHPwPj7cAHFYflMLclqZ9RsYrBGE1K07GE3bZHe+TTmmukQtXwRETJfv3mnlNYrAvR/9cKY2OpEJ5dEvUHFxqSqm7hNlaTJddfmTYAhpDjlUl7jw5lWs6LLPl0WpcLrMWY2dSoqVl3LziqM3mUQIfxAI5x6pVJ2IVkAexxXUDIoW1se564ks4KIPXynL/Gk6E8qhjU0tNjNTSWorIwDsyJFj9thj37K+M2eoBqERaeOGXtu1a5cdOfIMVTiQ085OzIf3DnKoTLhwI3x/oL/fBgdGbGp6xokYyBD9oq6MQfnC5CiqmGnqFsgkOv7bW9vdlxo+QXh3U8QPSEkMJIDqiP3BMcyWvbwaYf+uCKLEizGgQcrRle5d7oxBalywOZtjOT1uBmLqO3yesC1s27qVXlqSM0JTsP6BQWK4b98+NiV98YtftIcffrgaDj8/5/aAjnYbGx1j2f7qqy63tWu8JI3yNEq+s6USyXhzo68b/6FhCiSI5xXVypTyQEtIdaISLRkguYmoeyOON87FhKZMhY3SeyL/ToqdwmMv8lOgqv7TXFRZIrBLvaR8LMlZNEP5ZyYGFMTNgHfkVwdMBHFj6RtB+MmWED5rkurUQEi1k+/T7L7pZDvAgQNDh8QHFuTHmzqRZsIqm/miCSusPHgPnK/4OW4CZmcjyQD5qjj2dCakc4NEOZ0lPP+8qzB33sD20cTBCkxuwNCHcjklWawWMa3Ra4OW9fIQEPqutaYAACAASURBVDF9eTjpUULgZSOA5qezEThcVnhxc8qR4ms8Foe+z8UWuew1qPJEp28K7A51qTG8bUtkLpKEXCC+X++c9bqXz7vXF5XxnYlmy3BCUfWXerJUNRfVf1WNYmKsVSK/UH/xuzn6DOcYsO/EZIHxTOXyvD3xxLft+IkXbM/efXbppZfZ8PCIPfLoIxzpOTE2QgIKHyYu3Fu3brGrrr6KJAoXYKhHIEaYfPTtA98maWpqamVDUORVZvPbC7ACzJL4oekJitfmLVtIVI8/97zNTE+zucpnkkPlbLS2ltYU0VWwbVu32cjIsJ18ATPovbzc1NrKDnysBYHmKPtymlN3Dxu5YFnAa42OjDEFgPuVxrOmie7VkHreFMyzNLtmzWq75OKLbcPGDU7iEhkEAcd6QcLQ7Q9F7/jzx+3Z556lkgjrBI4RxO3C3RfaJRfvtZ4uTK2qkNSADBGjRgwlaPNcVzTBVcr0m4KkIkrLG37chpD3bkbjHH3EmNleKvHciLJ8qJ+ef+ue20h9iO+j257d9DQRpE9CnGfx76Xd+FnjmYf1VwP3I3/X/ZV5tTvIZmTa4ve0liRvKc9N7B8mheXOYRDXIM5t7R1s3Ms3gZEEpvGr8RnkFCsQW2AMkk+bSdxYprI8p2S18AhxnsWkKJw3/jlzRTpuRqnGJv8oPpPRmAhSHZ/DhoWClWdmsyit+BuB8/FH73rXy/57pQcKgVpDQMS01nZE61n2CHzsD+856zHgEhVl0FBR42LKC/7M7CJimPeaOmf08nD46/CzpnThjC5jb1rxQPII9XYPnCu3Tiy9/H1WEupcNSOsi4hpWj/VpbkUZ0VVr+qjjPIuysKec4ku5aqHE+XehsZmK82UrbmpxXbt2s3YpW88+BCVT8yEh9/yyQPfpjrY13faOjra7Qd+4C30U46Nj1H1m5gYtyefPGjHjh3jMYFwzM1h9GnO/hDNXg0NdsHOC+y6668nIRgYHGR5H0QQc+UnRobZ1f7CiRM+lafRxzoiaxOY7dl9oVVmy/bM00+TrMEHO1qctLY0D31ifILjVd9w+xvsttteb088/oSNjo4R//D1Qsk81ddnlZRiQOWN++R7BdJGj2WhwdasXW0X7t5la9eu43FCbV69ZjXXBpKLYHU0QCEW6tizz5Iwg6ji2FCKvuaaa2xD7xqbKU3lmrqcCmI/QUnR8OTd3lDeIl3AY72ifO/nSlInOfnLsQUB8tzTgnt4s4llrhj6jZST6miYCuU9s0OERSKV9GOGvSuyqXM9p9hn52Hu/i1+lt2kpVGdQajD/4l9wPkOdTxyRdE81NHZyWaspVWFUGHh7YXqzsYvPC6lWYDMAgN4TbFW3BjAn4rjbu9os+bWJh8nnCwM3nXvDU4RIeVZrZ6OUSnjtdqyz3bEucVNINYMfy32K4L5sR4mOGRRW01O2tF42NJsd73rx5b931EdQP0iIGJav3uvI3+NEDgXMV36dosyIangQN1yYhC5kPEcevPYAAWVyNWVqLvS1pZXaFI5kD40hNCjpMrsyObq/PE0vpRKF8hKkDh2pkfJcHEnPn7uGakzVDPhi4ssSVykqyTbl8b80gUE82NejxNijxDyKUYgkt3dPTZZnLKHHvqmPffc84y6Qpf52lWrbENvr+3dt8+eePxbLG//tx/6IRJiqIdHjhyxgwcPkLihIYUKE4hWE8qlVT9j+BfRaf3Od72TROqRRx7ldKmJyQlbs6rHRocG7fhzz9rgQD/XvG7tWtu4fj075mdLM/R0gnwdfeYolUAopbMFs8HRERLXkydP2aZNm+0nf/K9VH5HRkbty1/+ih0/cZw5pL29G+jDhDo8NlEkmaDvEh5E7pvnVAJLEL7m5kY2fSH7FN5C+BZPnDjBsauYY/+tx75lDzz4IBuC8HuQFZTvN27cyJxWvNe111xp27ZsYtOTk0l04XtzFVRTYAh1EBFSq1f38CaA5LDQkELzEfeEmwv3lHKwQ0uze0RT0gLJVTaxbPE4XFf8YI9wW0N4SvPfR9h+3HDF+ROELG7G8p8BRnVlhPU70wN405biyaLpCgo4/c9ovMIEpqREg9yFNxjHCqWUN3ts4EIzUhO9rd605GNb4RnG+mZmZ3h8MYwgvKgwazDVIVflcIsDbgZ9L+J4Y/wsbuJaWuA5dptAfIUFIrDEv6GI8xxE2b5csSb6mH2gAH7n9pJW+5G33fUa/XXTywqB1x4BEdPXHmO9Q50h8Ecf84D96gU2+UxzaYXuGaOOmf7XrCHzHla74eklTfPJ8zCSO7Lb1xtRvLM5xcyQ8eIC61N9vInEVR/3XHon9tm+QHCZlchu/5RDmvIqoxy/6MKZCG21xJ/SGFMHO4gOVcKEB8hsQwMU01n7+tfuZ9boTftvsYsvvsQOHTpsjzz2KMlZaWrS2jFrvneDjU+Mswx/zdXXkDT39/fbwScPWv+Z/jQlyPFiIw/zWL0RDGwA+Z0o3aP0vGPHDrv+uuvsxAsn7Nlnn2Nn9cTEJD2YA2dO2dzslK1f3WEb1nbbtVddYqt7uokZIB4fm7KTp/ptZHTCrNBsI8WiTUxNkQgOjYzYlq3b7Mff/R6S1sPPHLWTp/tsdGzcTvedsTNnzqRxnSAVHjCfdYhHGkBS49g0ljyUGMd69TXXUKHFTcXY6ChvCjZt2mRdnV3Wf6bPHnn0UZtC5325zMgjkJ2enlV28/7rbP3aVfy3N9Cg6QfnQsXa0zQm4AyCvKqnOwW8m80k60DccPjNhBM23hCl89X3089x2g1SakSUo0NtBSEEOceNTMp58oiv8hw9rzhnSRobG32AQjKc4LHeOBRRXClmCT5fjrZFVNYMS+ihcMY5xgatbM2IdXIrTDWhIkU7+e1fFmVVbW7zRQDziHOKLn5OGEu2DI7WzULvnRC79zt85G4LdWLpzXZBTCO/Nca+xmPc7uDe3sg1ZaMW8l3TDQ32lOkWvDFIFY4wrMNe0dpqd7xNpfw6u+ysqMMVMV1R26mDqQUEPvHxe1P38eJSqF/c/UJZ9eRVPaaFRDIX+zqrnczVC2d0h3uwd5CB/EjFaGaCChsNHYw/wiJAWpvQqf6dX/SGMj3Ap+/gK1NsUsZmYpker5QIbhbYn8tR5fGi8anBA9w7O7v4nGKxRPUQpfwtW7bSh3rixEl6TFGyBEEZGjjDEZ4x2vLSSy61iy6+iP7Tpw8/TXKKizWjieiZ9aYSzAUKPyEIKUrbUBVRboWieP7553OSFCYmYc3FySJVtMmxYWtYKNva7jZbt7rLrr/2CluzqtuAGMRMNGsND0/YyOiklSrzdryvzyZKmNpTtMnJKVvX22s/8iN32PjkpH3t/getPDdvxalpJg5ACcZ6YUkA2XHSX8iifYB5qIUoN4NY4DFQ7fbv32+dXZ0kl2f6zpCAgrDCeztTmrEnnnjCzvT1MX4KpX34T9EktefCC9iZD/WU5V2o5bxfgeLpE63wxYam1PxE5RyKcxp7G1FM2APcAFGZT5Fafg6Ewlc9h1259mgtnh/ZDYn7L7MmKIySnfexsjhmZM/iKxr4wq8cgwD89czauzpJRoEHpibhh8CV/lj6jKv5pDzVk8oPX2c69TPrSeYR5TAAP99BXnFOQd2ErYJe3Jgklhq+QEahpDKWLamU8VpV4gmy7iBRZU4ToPKfJ/yeuaRIrUhZulnMwxL/dnwWcY5jQSC0HJmaBiWwGSv9/cCev/Pun6iFP4VagxB4VQiImL4q2PQkIXBuBD7+sY9mE3MYwp2uKtE9z/zDpIpF9z2bJXDxD3+nX1XTmyxRdSKyKQWW0/vnvoCsux5XRXalZyHgfpHmhT8U0LMcAlQoNGiB6KEMHGNNQQxQCqUvNTq2s+gonwa1uHfL/wUqUlmYZ8keiuWqntXWd6bfHnjgITt48EnbuGkz/33o8GGbwVjPeSiqDVaemSaJQxMQLrRYx6bNm0gi4d9EaX79+vU8JmRPgngitB7lVpScEZnU29vLkivilIaHhu38Hefb6lWr7eixo1QXQVZKU9P0klZKRSvMz1pb47x1tzXa9ddcYat7uqhKQXybLS/Y6PgUien0bMXGy7M2XiqRVGGCFcaFvvktb7HhkTH7xjcftplyxcYnJjl+FXjBwzoyPMI1Bo7hdwQBBPFbvWpV1vAUEUYg1m0daKZqsy2bt9iqnh4qsE8eOGhDQ4MkPMXJSdu8CWX7FhLu88/fbtdcfbl1drSmCK9G6+7u8pGyJJiRiWs2X0GHOEL2XcktNDRlxDLOqygvR4i8WyVC2kxd6qkRLOKKsAcgd97AM5d5MKFAookLRBpqNt53aHCIFgWQvJghv1gxTfFUhYL1rF5FlRI3L1CSGauVvK9sgErVgmq+qFtfGFeVPlMRZI//jT1IPDv7vDG1In1eeB7HRDaQv5T4ELm38TFyrzNK/fM8L6CSepA+iG6KcEv5qe7Triq72DvssfuSqwM14gYihnRwXHHZG7baW53M81hTIgD+DTX1XT8mYqpr1PJFQMR0+e6dVl6jCPzhR735KQhcFv2Umh2yZSfFifFGyB9M/rmzk9N0Xc34gBM/J46eFcnpOzlMQExJG5ivmTJOUx7lOSr5NjU1nZQndDG3khyyvJ+bBhS+1Dz8ofIuNQgswPPW3m69GzawaQcxOZjwNDA4zHGaa9auswMHn7SjR49RTRufnCDpmK/M2sjwMIklSAWI2rbztrFDHgQGihkikkJpYwl8DvFMrSQ5W7ZssbVr1jCI/sCBb5MMbt26lUo1GobgnRwdHWF5fFV3t1mlZIW5WWuolKy1Yd6uv/oyW7d6Ff2gEOumShUbGB6z4fFJK88XbLpQsMmS+wxRvkfT1htuv936+gfs6SPHbLo0Y0Mjo1SrL7hgpw0MDNoTjz9Opat3fS9VXBwnG4RaWqyrs9PLvGkMZ5w/sDqc6T/D0v3Q4CAJNSK0du/axWzNp556iioqsMA5gNeEUtzUsGADA6f5O3hVb7zxJttx/nZ3YyzM08aAmwCcc3heBLSjK5++0lSidrWvOiAiFNPwP/IcbGri+2JP3OPo5Ao2EqzRFWBEbGG6UYOr4qWSbVi/gcePcbEYsxoNSiBWDIpv8WlijrETuQrUzcgNTUp53JThRgPPC6WXqmvq6Hd/Z/qM5G7g4CeNCCySu4iiQvf8DEaVYpJVkycqZDdiPqoWijaVaExYo2/VPdehkHqSQXhiHce4OYyIqyC9UO7xevRlJ7xBVvF6SFvAa4LIt7Si4coby+bKnvCRTyPA64Pg/uhdd9foX0ctSwi8NAIipi+NkR4hBF4RAn/wkQ/l/KXuI40SpUcZJfqWI6YgC1RyEoGMkntcyOICt5jUeimw2qyE31Zn2fsEnaq/NRTYELsy9TQaoHJTadjZHL5Blm8bPGM1qaUxBSnU4Dg+D1JP3lmQLChFra3Wu6HX1qxZa1PFaYbrP3/8hM3OlK2js4sh+M8/f4IKE7I44UfsaGvlRRnxS+iQB6kF4UJzFNQ2TH8CUUHTD4kYmrtamq2nu8vWJAKMizzWd+DAAarHIEijo6MkeHhPEJmR4SEqlU0LFWucn7W5qXFb29lqN0Ix7e7ibPny3IKNjBetb3DUJqZKVrFGG5st28yC0W4Av2xXd4/dfMutVEnhMR0ZG7eZ2bINDQ3bpZddzhioBx940E6+8IKtXbeWHfeh2KGMy0gnkLc0zQc3BPg5jnFgcMh6e9fbhvW9JB0kfyj/NjXa+PiEnT51ygYHBrkWNro1Nlnv+lW2Yf1aPn58fMx27txley7cRaKK5if3G5MFL1LzmppaMiXPszpToH6afBTl/CzrNnlM8W9XLFOkUxrsQCU2KcJQtYM84pyNcarPP+/EdPXqNbwRATlkpi+U8zQxCj5gqLBdPT02j/+LefNZ9FnBJzalkaccGsA1hK3AByvEVCVPRfBIqxhRGv5eYIRjn2YMV5tP8krDBHwU6YKVZmesvaPDA/+RccqYKc85dU+r+26xV+EnZhbsnDcj4ucxUtU93V4pCHU5VNGoWOB32Evc0PBxGISQSGlYKmgTIvltsHfe/Z5X9DdLDxYCtYSAiGkt7YbWsiIQ+NAH37+ou5Z0MYWMR/d8Nls7V65vTt7OuOgyhinNyA4SmQGUmGs0pFQzIavvRdIYDDen9gS5yCtF7PhNCitD6JMy65XR5CXNTTrKk0/yG0ZCeSwOvodaxoaNxiZr7+4ieQQJABnF5KdTp/ro0+vsxM8XqNRGMD2mGLU2w3vXRI+ol4URb2XspEc8Ezu+GzAisp2KI4hyd2eHrVnlk3mgYuGiDgzgS33wG99gtz0628/09zNeCdmkKH2vXrvKWgrz1mwVW5iecGJ69ZW2pqebjUIgpkPjE3ZqYNiGJ4o2M29WLjTbZKlEj2plbt66e1bZTftvtrGJCTv41GGW8tn0MzdPCwPI9cGDB22wf4CNRlAVoQLCOsHzgxO98iVcJxkg4iBA9CHSmpHC4BHHNTfnZHTOyR9eE68Nst7V0WptrU1MFoDytm79Ok6YKs+iwci7xH32O8L5q/PgkTnLZqI0jjUbBZB80eErpnWDJMzVV6p8IInM1XUbSkacUmYojgXrZ1NRsoXgnGDMVc8qnjOl6Wk+BuNkcQMCsoebk9WrcR602NRMKZsUhddHWR9NXMAiU89TVJM3IlU/AtGs5TYab1DC83jup0oCfu5+zQVrjiEHyabCIQWYAjWNm5EZ6+7pZo4rslKRJAHFFDc/kX7B4Pw04MHH00LdrDZIRXIFzmOP7nLF3NVqkFe34kSyRmTsuso6z/fhyNakKnsDYBMJrJqfVsSlpG4PQsS0brdeB/5aIfCB//Xbi7qXsyaRlB/KyUPIHw3vGy5YyCNMZTwv5aFzHrPgkyKaum6d4KYLfxqvWbX7pdGTiQRnns/oik8HTN6Q4qaoKsFEmS7O4X2l+pV7b5AFHw6ZUgRimk9SgF0VdmUYVADqH163XDCbXVhgBudzzz1n/f0DjMZhRmQBqlgjCRrIXWtLm3UirL612cqYi568dCztL8x7swejrxqzeCVv1ElzxgsFa03xSCAsKNP3nekj8dl+3nYSm6uuvJJ+VBA4NA4dPvK0da7qtObCvLVYxQqlovV2tdnNr7vKVnV6pmqhsdnGpkp2on/QzoyM2WSpbAuNrTY+Oc2GI8RedXR12Y037WfD08DwKEnKyVOnmUEK0orGq6NHjtjzzz5nu3bvZul+dGyMpA6qG84HJAcEMQsFGvs9OYUGrVYG40PBo9LGiK8GH2NKP7CX8qMxpqW5YAtzZU7KAqGh0kYy6oH6LK0jN9cWrDN5WLmHaPhB6ToR4PBgAmcnowiKb+UQASibwNIJqVcBWMZOPuQYe4rFxlStjIDj9XGOzGNf3Y4CXyZuMKanp7gG3HTg9XHTAsLV0dlhxelp7j/D8mEzyaUYRONR3GQFccW6QPqiCpBZUXLDJKJZMNIl6MNG11uonrAVUNHEDcE8BzXEZDHYU+D9DIXUw/49UYCjXmfLJN0RL4VjiXzbKPfHzwLDWA9vPKFCkzD7vrk3dd5aUqMX/s0JZYUG3sR1dHTKY/pa/XHX6/6HICBi+h8Cs96knhD4vQ/8bnWmenaxhn/N/WcRvA1iGr5QqFiN6eLu5fukPqVmJThEl6qu2dSmXMxUKFos72eE1Junsn9nk3SS6pU6eqm8JB+cz972aJ5IEQABYjmfxLi6o0GUsx/zvXmJtQVchJtdxQGZqFRALJvZ6Y5gcfg34cc8fbrPnn76GXvu+edYpsdI0gt27LBLL7uUKicIEkLqh4aH2I3Obu6ZkvtRU2nUKnMG1RlrA5EDGR4cHGTU1HXXX8emoUsuuYQ/g9/0kYcfsSefeco613db0/ycNc+VrWGmaJtWddnrb7iWWaqtbS1WWSjY4NiEHT8zYAMj4zY1W7E5a7axCZCmInNam1tabf/+mzk5qXvVWlu1erX902c/R8vAhRfusc2bN9s3H/qmHT58yD2mHR1UJaG4hTKMY5qanvJu9+TtxDkCRRmPCUKKPcG/QVLR1ESCyTzRJk4XQmd+W0ujlabh18WM+SIxgGKM0aflcoplQrNOY6O1pYlEwLWMwQf0TXq0Fb5A6MOL6SokOvt9yleE68eNTfw+usRxQ0HvZRqCAAJG1Zed7TM+0QjqMfynrBA0cr3YRPgp45yN87C1oz2Lf3IiGHmwrjbifCABTMH4PiXKPztOOqMJsOo3JWEl4Use03R684YtVRpIzDmIwDNymYWKz01aA8v5KTM4bh79I+fJHOEbBfmGko6fYb/ca+o3dPzbwKQLb2bE85lXCvKebriwHqireH5HW3vmp2V1hFPWfGzsT73vf9bTn1wd6wpDQMR0hW2oDuc/H4F7PvxBXhzc45lK4anJJDpxWUZluc5LzrzAI8aHc7qdhET5nhfV1BQTsT14DMut0TAVpXe/kmYX1Lgw5olp/B7vxfUkn50nCHg3clayTXaCINOhqPJCTYXXmzpiMk5cyP35yFldsEJTExVD+EShgLF8agWqSCjX0mNZaLAjzzxjjz72mPX3n7FnnjlsHe2dtv3880lMQRqKxSkqiuh8BuHyZhP/8td0Phz2B3oF533c5vd935uY7wnShYPsWbXK4G28//6vWGdnsxnIWmXWbKZkO7ZstjfcfKNt3riRxzg2OWV9g0N28syADY6OWbE0a6XKgjW1ttnw0KjNzELxXbBbb3sDx61296y2tet77W///u/YOb9j5w678MLd9sUv/ZsdffZ5Kn5VohSZlUkhTx3midajy8YKc7hpce8mjjk6unG8OE+gMoN0RtoDCV4TBjbMklx2d3XZvr177Oorr7TKzCzJKc8QhMpj+MGcjy2l4tropIskKWEbZXqUjUEW8VgodCBmcQ5QHU2+SZKsFLAPVTOSHOLcCUWVnswUOZbloy6ACDczxoq5pskaEHm9hsiyRPgy0piamnxMrd8zRYQa3pOl8USyqe6mFIv8jViU8p34OUHlzV0EBifvqHus02ck5aCyKavsAf1tzS3+WU7WhvDiYv1dPd20kEyVpvkZw7AHfJHQpqapKnmuetEjYYBZxGyIwnOgwDphjelano1qVEzf9vb/8Z//h1ArEAKvEgER01cJnJ4mBM6FwB/ee0+menmgfTUeKkqFcZHGa7B8is7oNPaQiin+S6Mio+uWBCFdeVEq9OYeV2VIZJI6FAJqtSnKU7jjdZnLiElAKXYHLwLyFjFATgbSBTx3EQeRiBzv8MiGmkr1N70HG0VIePHfgjW2tNjWLVtt67atvAij9AniAfUIpXYQEJSaEft06NAhO3nypI2NjXI9Pd2rSFxRrkdKACOeSsivjEBzqGSuCoZnEBftap6RE64777yTOarr1q3lMaBMfOLEC/bFL/6zNRQqNg/vZWXWmucrtmPLJnvdFZdZV2cHCcDYZNH6h0etH3PvJ4o2Va7Y5PSsNbYgPB7RPU1sgLrhxv3W3NJOe8KWbdvs0//wfzhCdfee3bZ79y5Oa3r8wAHuVb75JRRfb4Jxa0Wm9MHiUWiyuYpHEKHBBxh4k1MjO7XXrlvHJIIYiwk/azMIZsWD7ZFTum/vPnv9rbdQlZ9PjTMF3IigLJ2RygabW/DyejS+BVFjeRwKei5fM3636FzOEWs2PqVzulriT5WDROqoONI+4KV2HBseiw5+eEdB3pA4QK8mzitwxZxK6jdI3vmO57ri6P+BHMImEiQxuvL985TGhCaPKW7ySKjTTY7vSbrB847FVLGIakF18IVbA7wagvn1tLCUvbRfjZQq8Dzm34P0h8Ox9BsO+K3jxiKioTgtilOs3BKAL9yUMfYrrdNV1+qNDo67vb3D7rjzHfoDLQSWLQIipst267TwWkXg9z/8Ab/Y8oLRkF2omNGYLirhO/USHGmll6GdYbpvL5Xzg6Bm3lI8JjU1RbkxfH6hFGWNJ3ERzFkDokyICzk8jnhOdHvHe2YKbcpapGe0AqLhs8O9rFydXhV5rbioMmtxFk1OZauAQLW0sAFo94W7uZrIqqQ3bmbWy7nNzSReaJBxBchJDYLTScimpm16eoble2SBokkn1EOosCjb089X9vD1GBCA32G+PIL19+zZww58xBVBVULQ/pe//CVrKMxZqThulalJa7E5275po+05/3wDZcBai6UZmyjNWHFmxqbQ6FKeswlkri40sJmrta3DJovT9rrrbrCubqiybbZz92779D/+HxscGrTzzj/P1q9fZ88/f9yeff55jz1KZd8o38bNRajVDE5nVzxwcC8lHgPCE2Myvfmrg4QK++e44vt2ayosWANTZAs2XSzals2b7bZbb2GEFhRSnmmUHnGz4yQ3P8I21hPkM5qZqEzjJiqNoI3Hxc1XkO64KYropoyYJjUWJBMe06xiEGQrVRLcn+qKPuwNODbcPDUjrSHG5yaFNnyY0U0f05mWTqqK8zVuAGKimgujVf+039i5Oh1WgrAqhP3GP0PVCU2hLqNhig2A8IOihJ+8ulg/otCaW1u4n/g85f27+CiFNzX6IWNiGz6T+Azg3IYaC7IOn683bjm59T8bfgOM3931jh+v1T+PWpcQeEkERExfEiI9QAi8MgQ+/Hv/ixcleErxv9GM4aX51OGeut2rpcaUKRnTlFIJMTrko0M/SvdUXpNqtljpjBJgeOpcTc0uvkkNZWNIpUJFCWQTamRkV0apk2XINA4VRAnPASFh0wkUmzQ+0ZXYBr8Qc456Ut2ovJkVGr2Uj5ikvr4+jvHERRilYVy4QTiYdZmeC1sAL9xUBl1FRIwUJkWhG5qRRLAcNIAke6c6vXjhXWSHtJeCMcf+6NEj9Jy+/a67SGox4nTN6jX27QMH7KFvPGDt7Y1WHBu18lTRelqbbff2bVRNZ9iANWszc/M2O2dWmluw6XKZ5BTl/Inp7ONiTwAAIABJREFUkk2MF625udXGJ4pUTHs3bKKKesP+m+xL/+//WV9/H8ni0DAiqoZ5E4DUABDJ8GFGbFCQulDIw2+IAH9GDqEpKY249NI0/L8edwTPKlW+QppchFL0/BybwRAXBXwu2rfPtp+3jWQLXmEoqRFfFOcX3iO61rMpTXjdNA0KqjlKyFxrihEDccLPQAzzDUBYP/Y2qgR51RSkb6Y8y99DFeRUKHhns9K/56PiZ763bskAmS1HMH0aIhH+W8YoRRk+lfejiSiqBTjO8MiGMhyfQbcjeDoFlcrk8+X6Q+XOqaqxT0FS+XkHsYbdIsVC8TOUCCzWDmLKY0yd9P7ZLBALJ/f+eXVF3QlnrC9LEGhE+R4NVM6bXQl2aoznA6d3vuvdr+yPlh4tBGoIARHTGtoMLWVlIMAc0xRFEyU+92JiXncjyUVekSIBAYFLJCNUmezKgxiYpGixnBoB4ek9IroJF3dc8MMfB+9hXFzZAJLyVMNjSmKR/KtBQEPBi/JokGqOzYyBkouyVvPlTlfh/ELspU26QAsNJMAYy3ni+HH67FiG7uy0wYEBO3XqFJVSNPPAX+hZkHOc7FQqzdpUschyNWKDkNvp40TnqaKyOxylX5SAQYTQ4Z5iftAIhDL/mTN9tnv3hfa+972PXeqnTp22rq5Ou//+B+zIM4ettbXJpidATCetvaFgV1y01/btvMCmi5Mkt+PFKSqms/Pmaul0ycanpqw8j/J62YpFjB6dITFd37uJqQO33X67/cu/fsH6+k+TpDz66CN2+vTpNMves1m9zJ2GH6TxlD5a1WOcmHtZqZDAV8mrTzJyZbqSKamuYns5nFYMnGtkn47NmtWr7OKLL7KL9l3E7vxo+PEytJNc7q/3CmVfcZ5G+Tz2NUgm/g2ihZsCEsgU48Wu+aZEcqMJKOXlRkUANzgxVYqnSS7SDGoxjr1684FoqAqniKFhDK+N46I6jvdMpfisaTAmkeUHBKTPUL45Cd+T+HF0r0c0Re5o5ADzPGZUVJlTsjz5AAo1uvE9xN8nOzVba1Mzb6gwjYv+5qRuslKS7DnePIXjQxqG3zXScpBuZj1/1SOtoikK2HoUVDs/vuzCz2WkxnGAqCJJ4s4ffdfK+GOqo6hLBERM63LbddCvJQIfu/cjvMiFAslqfWrCcLXkLMQU16fkawuPZ0ZAs05iV1FCHcl7SRlvE00r6QLoF7Wqpy/z3gWJSOoSFZpGD/x2FcgvzlFSDEV0oTLnOZXJn0fSfZYgfo+58nXCYwraExfY8B3igo2LO6wE8JU+/PDDHB2K50A9nZ0tWVd3t/Wu32Dn79hhu3butLVr17Nk/4UvfMEeffQx6+zooocTKi4u/DO4eLeg69ubobyTGV3os3bZZZfbe97zbnZCg9gi//O+++4jSVtYKNvk6Ig1zs9ZZ1PB9u3cYVdctI/jOvF+/cPDNjAySmI6X2i06dmyDU9MWKkMVbZMi8FksWTX33Cjbdy0xcbGi/Zfv//N9vUHHrATLxwnCTl0+Ck703eamMZ0Is8t9cxMrB+NXSB0GN86WZyk7/aKyy83OAphSUCawPDQEC0S3oQT/kzvbMdzEUO1vnc9M0ubciM1u3t6bNPGDbZ27Zp0M8KTMuOgBZb+G8wqYS1Z7F0Oz3FYRlylTw1ubC5KbDafe5t8n67sOQXNmpCSTzS7icncKbgJczXQPc3eqe6e6IotIHqKM+qxt26Twc0DiB1sDUE6o+ko3hv/601xnoQRNwTVURDpL0LEsaWxvZ4U4Ocy7S3pM0PlmMqoT3vCeYbPZktjM327SBygpSBFwuE4eVOZUiM8hN+b93hjRV90dPFXUzTi7wgeyyoDAv8Rl5ZyUfNKaSi+sKn86NtETF/Lv/F67dcWARHT1xZfvXodIuBd+akZIkgay66urOT9peFtY55hal5a3KiUy2XKNZ6E3zQaZUIZZTkUZd802edsxDTKhMxFjIDxRfE67ndj6lMaRQp1dX62zO7wICW4EAYZhtKZb8SKRhO8CKazRwJBlElZvsT0nLZ2niEor2N8pROYBWtvayUBQcMSiCqijGZnYTtooh3g//7ff7Ljx09kTT9QtJpRHkd/84JxChRwhNKE311zzbV2993/g539IMDIyvzKl79iPT2YGlWwydFha6iUrWmubLu3n2dXX3YJpyKxIWdunsR0rFiyKUyLGp+00alJm4IndqZipdmKTUwU7brrb7QtW85jRusbv/d77f5vPGhPHXqSk4pOnz5lfX2nmbzgcT8euB5kxD2ergJi7CjWdeONN9obbrvNGtikNMcYLdggQJYRzE9VMZEbREQhEgoqM+fOJ28zboJCDXR7gwfUu1IXqV/J7rFQsOYCMkyrBIlNWIlgxcCCfGk+88amgPrIM/XOe+y8W0riK/OkJo9p9lp5YpvLRM2iyFI+6uT0FJVIVBBQEUATG9bLpAJaS5z85jv3o+Qe1omY9ET/a7phDJXSKwSRHeqk2C0L1ZxWXzNS0JqyRInwBM/BfoKGslw1gooskivwGUlNX7H54c2N1IGcWJ0g88ZFrCmqGPEcfC7oYWelBP5qj5aCqvpjP/7eOvzLq0NeKQiImK6UndRx1AwC+ZGk+e5r95ymS1PuYp2pPEl98d4n74qnypNTbHCQMY0pmkBYakwXZhABKGf4jxfiRBCy18xdMP36ny64SW2NRisSplBDU/h+M9RSXicjmCllpSargXcVJ49cqHVQbaM5I3ntuFGp4xhNHSBKKONHeRMl+Jgchd6cKhZNJKtgBQcOHLTPf/4+htLDN8r1NhaswtJyUzaTHWQPZO0nfuInbMOGDfbss8+ypA6V7fHHH7fu7k4kEFl5espK42NWKU7Yxbt32lWXXmwlBNu3ttjqdb02OjllA+jKL07ZyPiEnRkesrHJSTZhlcvzNjY+weanbeftYFbr6//L7fbNRx6xA08eoAewv7/PTpw47g0qaYa7TwGqeghBNNjg0thoV155Jf+DR7QbHlyUy1PXOo4/4sK4z6n0G4kFOB+YG9vams1eZ6m52bu5gW1kQS0UUiA+zbxmLYVm+CiyoPy48WBKRPJnulKeivC5RIggsdyvFMgfZGrph5Od5jkfNgmrc7DsfI8mvewsxRjTSpk3BCiXo8sdHegx/SgIYPVmLVkUUuNfenlfSlJ7Yw8yMh4aMoZhoPweJD01F/kNhY8ZxRfeE95a3GSh1N/U0MByPhTsKN/HseNcZf5p8mbjtfBceGbx2CC8VTXXz32PicKNVpqwBqIKhb2EOC0nrXguzh185nEeve9nf6Fm/h5qIULglSIgYvpKEdPjhcBLIHDP738gM+qx2Sk64qkSIg7HVT184aIC8sTsQ5TKc6VDXohy/rWzvS0ubJEL6fmNEfPk4wxd8EqetUQ4WI5t8rI9Luq48LFLfG7eiXAQyaRABSnB717sK1QiJ9JVy0E+jD///Hx2ZZVAu9K2MA9/oQeuwx0LdRBrxPG0d3aSwTz++BP20Dcfou+0Dc1TULUKDSSdHuZf4UjTO+64w27af5MdPXLUjj17jJmTKOc/+eSTtql3nRXKJQNnm56cMJst2UUX7rItG3vZ+ISmqVVr1tnIeNFOYIxqec5mKvP23Asn2QhFf+kM0gfMtp633a6/ab8NDQ/brbfeSosCFFMQ05HhYRvs77fR4WEeC0kIeT2YtyuUIFsgovv27LUbXnedbdy4wYoTE9bZCV9hXrmr5tT6fHS3A4Qn0vfBG2PCp0gC5r6FxTcsJJhOCklyClAR0w1UKqNnN0acLe/eyCCsJHvpZI5mKZaXuRep8Se8o1VviJ8GKEenxh0qqzlzKysAnC3vPsy4OWlAJSApzYFJrA/ldcaopffFOlHiD3LnfLQ6OQ3/xmNDeeYoVhDE+QU+LzzY0VwYFYFQgvFznGOxn1AsY1qZB+enz0u6GcSNg6vXC1mwPjyqsGbQ6Zs+r7QNsBqRzpO0Rz5AAR357jkGEY2KgPtNMQHNUxnu/rGf1N9pIbBsERAxXbZbp4XXKgL3fvRDiwlhjGjkJBdcPH1aDb1zuYalZvjUIqQ8jZ3EhR8/Y1B5+sqK+7lSO5WcJcQ05nTj4semmPB6khNgtn0DL3QkN3Pe3c2LMd4nkRpcpPOq72JjQXUHGFOVWQ2qPtRzkVI+M5Ehf5WqcgeC0tKEJiBXgKjE5SwEEPfQAANO9+Shp6h8orxtIBbNUIr94g/cens32G233WpXXX21jQyP2DPPPG2jo2Mkr4cPH7bOtmZrrMxYR2uztcGfWi7ZpvVrbMe2bdbd1enz6GcqNl6ctvHJkpUXCjY2MUn1dGJq2oZHELg/w+lQ5+24wPbffIudOn3Kbtq/344ePWpPPPE4m1E62lptYmzMjjz9DOOr6E2k0uUZmMAOJGPXBTvs9tteb1s3b7ZyqcR8W2SLRgA+/ZFLNiGU7Yx4pT3Mblgi6SF5GDPlk8kOiZiS6ru/M8rvVOKTpzKfIBDNZTEsAiVtV/+8gQg3Eyhb45yFKhrroLJL8uUDA6ACgjyGF9tH9aYxvMkCEB5TWkMwthTkLqnOnoEKddZvhMJ+giMJawvU04gj42kWwyfS98COsVyMrvLPnzc7zXH91ZvISLeo+rY5HYtxWx7on+WXps8Z1fDkjcXrsbGNlY30WcNzaFGYZz6rf07hO/Ubi9hPnP6eR7tAXPGZBXbw1OLL8UufopRy8fa77q7VP49alxB4SQRETF8SIj1ACLwyBD78ofc71Ur+PL/CVPMGq23P1fnyoHWImXHlw2dtR8U8uu3D6xbh+q445jx8EZSe/H5421DT8H1kVbJpxGvk3kDCruQ5euboEUzleJICjlx0JQnl47N+odkoxf04OXXy5NFYVTKw9LlOpvMsq2p1YOx4IjFcTpZd2YhaLxVCVwEb7HRfnx08eNDODAww3B4EBxdxKFQge2giQkc+LuaHDh+yE8dPcG/gNQUxXdXWZNOT49bR1mxdbS22dWOvXbx3j3V1dNjAwID1DwzZ0Og4Q/WtEZFVFRuZLDJ4f4Q/L7ER6rzzd9rtb3wjFdPXXfc6WgYeeOB+m54qEtuhgX579sgxkvDO7m6Wu5GpigQCKNevu/Zau+6aa5gxOp8yK2dmpq251XNMQxmMhpd8kkJgG35K33sngfiiese0A0wLqpaFw+Ppp6jHfiUJ18vUzFJ15S6UR5adk6oIhRDDDyKwPt6PajDOuZRPuqTZ352WbOAJJTjLfMjixkLdxB5H0x333mKaUyKL6aYI1YjwpIbHORqXgunl/a7xGQ0M4sYuyvc4j2KyWTwv1EycVyCLSIYAMYRtIjJbqXTOuyrKRjdi4E19Wd6re2uyRrRpeob9Rizbr1Cao4Sf4rRCjcVr5b98jZ4YIGL6yv5m69G1hYCIaW3th1azAhD4yD0o5S/+8vIqSn9oUEiNIfSHpXgalPNJIHyiU4Rmp06p4ArJh5YIB5Ua72LJFNMgMMh0TGVD99xV7QMkAxH0n/JMQXJAjtrR9QvVLAgvlUcnptU1fQfF9GzLrJmmGrwf5f2zbSvJcTqGrJTLqjJGnPpYRy/voswbBAYEGU0kBZKCxjSSEaX5p48ctSPHjtrY2DjjmNAAhWdDyXvLW95imzZt4qSpY8eO2eTEhL1w8qStX9VtqztbrDIzbS2NBWtcqNiGtatt147ttnb1Gj5uYGjEioiFKsHfOEuSOlacttk5TOypuHI6NmHnnX+B/dfv/34bHhmxvXv3cpLVNx9+yCbGx3gsI4ODNjWOGCEPqS9OT1Pt27pti11xxRW2betWNsBNjo/Tp4jOesy1RwRWeC8jgD9IVaY2JpITimMohkEoYyACiWlqjPMO88WKKTNi05jZPLH9DgIUXgEzpgkAaJAw/IdjypqPYnpSKL1BxqAUVjDNqDqpKcr6HkmVyu4pAYLHiwlJ9MdWczvZgBcVidSMx6lV9Kr60AAS+lwKVtww5huNqtYHf643FSXil14/39CF1wURhlLPKKc0HphqPaoPjahGtJGM0i5QqRAb3lRkNgtvLMO7VBY8HswPvGrDCGLsfzcwCMEnPUUKQNyk+F75zSfOfXXlr4ALSR0fgohpHW++Dl0ICAEhIASEgBAQArWEgIhpLe2G1iIEhIAQEAJCQAgIgTpGQMS0jjdfhy4EhIAQEAJCQAgIgVpCQMS0lnZDaxECQkAICAEhIASEQB0jIGJax5uvQxcCQkAICAEhIASEQC0hIGJaS7uhtQgBISAEhIAQEAJCoI4REDGt483XoQsBISAEhIAQEAJCoJYQEDGtpd3QWoSAEBACQkAICAEhUMcIiJjW8ebr0IWAEBACQkAICAEhUEsIiJjW0m5oLUJACAgBISAEhIAQqGMEREzrePN16EJACAgBISAEhIAQqCUERExraTe0FiEgBISAEBACQkAI1DECIqZ1vPk6dCEgBISAEBACQkAI1BICIqa1tBtaixAQAkJACAgBISAE6hgBEdM63nwduhAQAkJACAgBISAEagkBEdNa2g2tRQgIASEgBISAEBACdYyAiGkdb74OXQgIASEgBISAEBACtYSAiGkt7YbWIgSEgBAQAkJACAiBOkZAxLSON1+HLgSEgBAQAkJACAiBWkJAxLSWdkNrEQJCQAgIASEgBIRAHSMgYlrHm69DFwJCQAgIASEgBIRALSEgYlpLu6G1CAEhIASEgBAQAkKgjhEQMa3jzdehCwEhIASEgBAQAkKglhAQMa2l3dBahIAQEAJCQAgIASFQxwiImNbx5uvQhYAQEAJCQAgIASFQSwiImNbSbmgtQkAICAEhIASEgBCoYwRETOt483XoQkAICAEhIASEgBCoJQRETGtpN7QWISAEhIAQEAJCQAjUMQIipnW8+Tp0ISAEhIAQEAJCQAjUEgIiprW0G1qLEBACQkAICAEhIATqGAER0zrefB26EBACQkAICAEhIARqCQER01raDa1FCAgBISAEhIAQEAJ1jICIaR1vvg5dCAgBISAEhIAQEAK1hICIaS3thtYiBISAEBACQkAICIE6RkDEtI43X4cuBISAEBACQkAICIFaQkDEtJZ2Q2sRAkJACAgBISAEhEAdIyBiWsebr0MXAkJACAgBISAEhEAtISBiWku7obUIASEgBISAEBACQqCOERAxrePN16ELASEgBISAEBACQqCWEBAxraXd0FqEgBAQAkJACAgBIVDHCIiY1vHm69CFgBAQAkJACAgBIVBLCIiY1tJuaC1CQAgIASEgBISAEKhjBERM63jzdehCQAgIASEgBISAEKglBERMa2k3tBYhIASEgBAQAkJACNQxAiKmdbz5OnQhIASEgBAQAkJACNQSAiKmtbQbWosQEAJCQAgIASEgBOoYARHTOt58HboQEAJCQAgIASEgBGoJARHTWtoNrUUICAEhIASEgBAQAnWMgIhpHW++Dl0ICAEhIASEgBAQArWEgIhpLe2G1iIEhIAQEAJCQAgIgTpGQMS0jjdfhy4EhIAQEAJCQAgIgVpCQMS0lnZDaxECQkAICAEhIASEQB0jIGJax5uvQxcCQkAICAEhIASEQC0hIGJaS7uhtQgBISAEhIAQEAJCoI4REDGt483XoQsBISAEhIAQEAJCoJYQEDGtpd3QWoSAEBACQkAICAEhUMcIiJjW8ebr0IWAEBACQkAICAEhUEsIiJjW0m5oLUJACAgBISAEhIAQqGMEREzrePN16EJACAgBISAEhIAQqCUERExraTe0FiEgBISAEBACQkAI1DECIqZ1vPk6dCEgBISAEBACQkAI1BICIqa1tBtaixAQAkJACAgBISAE6hgBEdM63nwduhAQAkJACAgBISAEagkBEdNa2g2tRQgIASEgBISAEBACdYyAiGkdb74OXQgIASEgBISAEBACtYSAiGkt7YbWIgSEgBAQAkJACAiBOkZAxLSON1+HLgSEgBAQAkJACAiBWkJAxLSWdkNrEQJCQAgIASEgBIRAHSMgYlrHm69DFwJCQAgIASEgBIRALSEgYlpLu6G1CAEhIASEgBAQAkKgjhEQMa3jzdehC4FaQmBoaMjuuusu++d//udsWX/913/Nn303X1//+tft5ptvtt/93d+13/iN33hVL3X48GG788477Zd/+Zdf1nrOdix44yuuuML+9m//1vbu3fuq1vFyn3Su9QYWS1/na1/7mu3fv//lvjwfNz09bb/wC79gzz33nP3N3/yNrVu37mU///3vf79hLa/0eS/7DfRAISAEli0CIqbLduu0cCGw8hAAofrzP/9z+53f+R2bmpqyn/3Zn7Xf/u3f/q6JHIjQ7bff/orJFxCONb397W+3f/u3fyMZe6kvkC58XX311fZbv/Vb9u53v5vH8IUvfMG+9KUvWUdHx6smySC9jz76qH3P93zPiy7j3nvvtTe/+c2LsPuzP/sze+tb35qRSKwT6wFhx3H+/M//vP3RH/3Ry8Y7//wXW8zS18a/P/e5z70sLF8Ka/1eCAiBlYWAiOnK2k8djRBY1gjkiQ4UuType7UHBiL367/+6/aBD3zgFal68X7f+ta3SNTa29tf8RLyRPvVPP9sb/iP//iPtm/fvhcljzjmP/mTP7Ff+qVfOue6/z3Wdjby+3JAglK6Y8eOV3Wj8HJeX48RAkJg+SIgYrp8904rFwIrDoG8sgmS+ld/9Vf2wQ9+0H7t137N/vRP/9T+4R/+wT7/+c9nJBOP/83f/E1705vetKgsHKV0APTTP/3T9sQTT1Axfd/73peV0uO98BiU+vF1NusASNQ73vEOQ7kbZeuzfX+uMjiei6+wI0SJ/Yd/+IftjjvuoD1g6fdQL7G2kydPGogflGMQ61/8xV+0n/u5n6PVAbaEcx0P1gLssNZz2SDORtbxnp/61KfsQx/6kP3qr/6q3XDDDfZTP/VTdvfdd9sf//Ef8ziAU5T98Rof/vCH7cSJEzYyMkL8BwcHeUybNm3KcI/jwWvDxrB9+3b7yEc+Yj/zMz/DG4XA5PHHH8/wj33Fnh85ciRTnFfcCa8DEgJC4DsQEDHVSSEEhEBNILDUl5knm0Gkenp6bHx8nKVnkJdbbrmF5CtPAPNl4/Xr1/P3KFHj5/jvne98J0vsQY7uu+++F1Xv8iQOxOvv/u7v7PLLL7fJyUk7duyY7dy586wE8FyKbxBiqJ4gaxs3biRxBhHEv0FYQcZgG/jEJz5Bshdl71CUQer+8i//8qzHA7L3YkrmudaVV1CPHz9OS0V3dzfXh/Vs3ryZxxzHC8w/85nP2D333GN/8Rd/kVkl4oYCJxWUZlgflr52/niAR+xfKNuwOkAtx/sfPHiQ1o7X2pdbEx8CLUIICAETMdVJIASEQE0g8GJ+RfwOKiEUuiuvvJKKINRUEDCUyIPYwD+ZL/8vJZXwq4LsHTp0KHs+FMkXK3sv9WHi9a+//nqqiS9mNThbqTy/niBfINqwGYAgh7qK4wHpDQIeZDCvKOP1X83xLFVxY/PzP8f3UDDDcwqCCDIM/OGXheqZP/b8uvD9xMSE/cqv/EpmnVj62ijj4+YApBU3ClB5l+4V3htWhJfy0tbEyatFCAEh8O+GgIjpvxuUeiEhIAS+GwRerEFp6e/w7yBr0R0OgoOvaObB93gcvkDwguyB7IAQhdqK34Pkgaz+4A/+4HccQv698Rpf/epXSYhDVYSadzb/6NkI4LmajfJED98HYYPiG+QQ3+e9suc6nhcr45+L/OdV1FgLCCG+j/cHMNGYhmMP1TNPKPGYpX7epa8dSjWU4CDWUHnzNxuf/vSnM5L+3ZxTeq4QEALLDwER0+W3Z1qxEFhxCLxYg9LZfrdUgQuyiG71IKbhU4QnMq/OgRB98pOfZHkYZBQldZC+s6mmZ1M4o8M+T46XbshLlfGhEOaPIU/KQPpA2KJEDvURa8WxhUqM9wvymj8elLtBmjds2GDXXnvtovL32RTcKPmfi3Tm15g/3nzzUv7nZyO+S8v4YYWAXzVILN4flgvcQCxNMlhxJ7sOSAgIgRdFQMRUJ4gQEAL/qQjkszXPljV6NrKT96Pmn5NvpPmXf/kXejZDMQWhROPQRz/60Swr9aqrrmKzD77O1vgUa3vve9/LZh4QMpDEIIYPPvjgd+SS5teQzy3NN2RBefzYxz6WNfVEgxXWgDI3SBuei/I53hvHCIUYjVf4Hj+PzNf88Xz84x9ngxSIbz6zNVRlNBPlv/DaIKdQKPHaeH9YCNBYlSeIoeLG8eI10OSUb1jCz86meuePDY8B4Y4s1/hdHqd/j7SA/9QTWm8uBITAd4WAiOl3BZ+eLASEgBD4TgTyHlHhIwSEgBAQAi8fARHTl4+VHikEhIAQeEkEvtvc1Jd8Az1ACAgBIbCCERAxXcGbq0MTAkJACAgBISAEhMByQkDEdDntltYqBISAEBACQkAICIEVjICI6QreXB2aEBACQkAICAEhIASWEwIipstpt7RWISAEhIAQEAJCQAisYARETFfw5urQhIAQEAJCQAgIASGwnBAQMV1Ou6W1CgEhIASEgBAQAkJgBSMgYrqCN1eHJgSEgBAQAkJACAiB5YSAiOly2i2tVQgIASEgBISAEBACKxgBEdMVvLk6NCEgBISAEBACQkAILCcEREyX025prUJACAgBISAEhIAQWMEIiJiu4M3VoQkBISAEhIAQEAJCYDkhIGK6nHZLaxUCQkAICAEhIASEwApGQMR0BW+uDk0ICAEhIASEgBAQAssJARHT5bRbWqsQEAJCQAgIASEgBFYwAiKmK3hzdWhCQAgIASEgBISAEFhOCIiYLqfd0lqFgBAQAkJACAgBIbCCERAxXcGbq0MTAkJACAgBISAEhMByQkDEdDntltYqBISAEBACQkAICIEVjICI6QreXB2aEBACQkAICAEhIASWEwIipstpt7RWISAyU8tjAAABuklEQVQEhIAQEAJCQAisYARETFfw5urQhIAQEAJCQAgIASGwnBAQMV1Ou6W1CgEhIASEgBAQAkJgBSMgYrqCN1eHJgSEgBAQAkJACAiB5YSAiOly2i2tVQgIASEgBISAEBACKxgBEdMVvLk6NCEgBISAEBACQkAILCcEREyX025prUJACAgBISAEhIAQWMEIiJiu4M3VoQkBISAEhIAQEAJCYDkhIGK6nHZLaxUCQkAICAEhIASEwApGQMR0BW+uDk0ICAEhIASEgBAQAssJARHT5bRbWqsQEAJCQAgIASEgBFYwAiKmK3hzdWhCQAgIASEgBISAEFhOCIiYLqfd0lqFgBAQAkJACAgBIbCCERAxXcGbq0MTAkJACAgBISAEhMByQkDEdDntltYqBISAEBACQkAICIEVjICI6QreXB2aEBACQkAICAEhIASWEwIipstpt7RWISAEhIAQEAJCQAisYARETFfw5urQhIAQEAJCQAgIASGwnBAQMV1Ou6W1CgEhIASEgBAQAkJgBSMgYrqCN1eHJgSEgBAQAkJACAiB5YSAiOly2i2tVQgIASEgBISAEBACKxiB/w+B442jj8BD6AAAAABJRU5ErkJgg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o-RO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90800"/>
            <a:ext cx="6096001" cy="4419917"/>
          </a:xfrm>
          <a:prstGeom prst="rect">
            <a:avLst/>
          </a:prstGeom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599" y="2569723"/>
            <a:ext cx="5867399" cy="4419917"/>
          </a:xfrm>
          <a:prstGeom prst="rect">
            <a:avLst/>
          </a:prstGeom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18015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094B5953-BE2F-4368-AB34-8400FDCF3C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4116" y="98474"/>
            <a:ext cx="9156986" cy="740042"/>
          </a:xfrm>
          <a:prstGeom prst="rect">
            <a:avLst/>
          </a:prstGeom>
        </p:spPr>
      </p:pic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-1" y="914401"/>
            <a:ext cx="12191999" cy="2539157"/>
          </a:xfrm>
        </p:spPr>
        <p:txBody>
          <a:bodyPr/>
          <a:lstStyle/>
          <a:p>
            <a:r>
              <a:rPr lang="ro-RO" sz="1800" b="1" dirty="0">
                <a:solidFill>
                  <a:srgbClr val="050505"/>
                </a:solidFill>
                <a:latin typeface="+mj-lt"/>
              </a:rPr>
              <a:t>51.</a:t>
            </a:r>
            <a:r>
              <a:rPr lang="it-IT" sz="1800" b="1" dirty="0"/>
              <a:t> </a:t>
            </a:r>
            <a:r>
              <a:rPr lang="ro-RO" sz="1800" b="1" dirty="0">
                <a:solidFill>
                  <a:schemeClr val="tx1"/>
                </a:solidFill>
                <a:latin typeface="+mj-lt"/>
              </a:rPr>
              <a:t>ACHIZIȚIA DE UTILAJ ȘI DOTĂRI ÎN VEDEREA  CREȘTERII NIVELULUI DE TRAI A POPULAȚIEI ROME DIN COMUNA CRĂCĂOANI, JUDEȚUL NEAMȚ– M4.5 </a:t>
            </a:r>
            <a:r>
              <a:rPr lang="ro-RO" sz="2000" b="1" dirty="0">
                <a:solidFill>
                  <a:schemeClr val="tx1"/>
                </a:solidFill>
                <a:latin typeface="+mj-lt"/>
              </a:rPr>
              <a:t/>
            </a:r>
            <a:br>
              <a:rPr lang="ro-RO" sz="2000" b="1" dirty="0">
                <a:solidFill>
                  <a:schemeClr val="tx1"/>
                </a:solidFill>
                <a:latin typeface="+mj-lt"/>
              </a:rPr>
            </a:br>
            <a:r>
              <a:rPr lang="en-US" sz="2000" b="1" dirty="0">
                <a:solidFill>
                  <a:schemeClr val="tx1"/>
                </a:solidFill>
                <a:latin typeface="+mj-lt"/>
              </a:rPr>
              <a:t>  </a:t>
            </a:r>
            <a:r>
              <a:rPr lang="ro-RO" sz="2000" b="1" dirty="0">
                <a:solidFill>
                  <a:schemeClr val="tx1"/>
                </a:solidFill>
                <a:latin typeface="+mj-lt"/>
              </a:rPr>
              <a:t>- finanțare nerambursabilă </a:t>
            </a:r>
            <a:r>
              <a:rPr lang="ro-RO" sz="2000" b="1" i="0" dirty="0">
                <a:solidFill>
                  <a:schemeClr val="tx1"/>
                </a:solidFill>
                <a:latin typeface="+mj-lt"/>
              </a:rPr>
              <a:t>: </a:t>
            </a:r>
            <a:r>
              <a:rPr lang="ro-RO" sz="2000" b="1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Calibri" panose="020F0502020204030204"/>
              </a:rPr>
              <a:t> </a:t>
            </a:r>
            <a:r>
              <a:rPr lang="ro-RO" sz="1800" b="1" dirty="0">
                <a:solidFill>
                  <a:schemeClr val="tx1"/>
                </a:solidFill>
                <a:latin typeface="+mj-lt"/>
              </a:rPr>
              <a:t>55.333,00</a:t>
            </a:r>
            <a:r>
              <a:rPr lang="ro-RO" sz="2000" b="1" dirty="0">
                <a:solidFill>
                  <a:schemeClr val="tx1"/>
                </a:solidFill>
                <a:latin typeface="+mn-lt"/>
              </a:rPr>
              <a:t> </a:t>
            </a:r>
            <a:r>
              <a:rPr lang="ro-RO" sz="1800" b="1" dirty="0">
                <a:solidFill>
                  <a:schemeClr val="tx1"/>
                </a:solidFill>
                <a:latin typeface="+mn-lt"/>
              </a:rPr>
              <a:t>Euro</a:t>
            </a:r>
            <a:r>
              <a:rPr lang="ro-RO" sz="2000" b="1" dirty="0">
                <a:solidFill>
                  <a:schemeClr val="tx1"/>
                </a:solidFill>
                <a:latin typeface="+mn-lt"/>
              </a:rPr>
              <a:t>; </a:t>
            </a:r>
            <a:r>
              <a:rPr lang="ro-RO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- IMPLEMENTARE</a:t>
            </a:r>
            <a:r>
              <a:rPr lang="ro-RO" sz="2000" b="1" dirty="0">
                <a:solidFill>
                  <a:schemeClr val="tx1"/>
                </a:solidFill>
                <a:latin typeface="+mn-lt"/>
              </a:rPr>
              <a:t/>
            </a:r>
            <a:br>
              <a:rPr lang="ro-RO" sz="2000" b="1" dirty="0">
                <a:solidFill>
                  <a:schemeClr val="tx1"/>
                </a:solidFill>
                <a:latin typeface="+mn-lt"/>
              </a:rPr>
            </a:br>
            <a:r>
              <a:rPr lang="en-US" sz="2000" b="1" dirty="0">
                <a:solidFill>
                  <a:schemeClr val="tx1"/>
                </a:solidFill>
                <a:latin typeface="+mn-lt"/>
              </a:rPr>
              <a:t>   </a:t>
            </a:r>
            <a:r>
              <a:rPr lang="ro-RO" sz="2000" i="0" dirty="0">
                <a:solidFill>
                  <a:schemeClr val="tx1"/>
                </a:solidFill>
                <a:latin typeface="+mj-lt"/>
              </a:rPr>
              <a:t/>
            </a:r>
            <a:br>
              <a:rPr lang="ro-RO" sz="2000" i="0" dirty="0">
                <a:solidFill>
                  <a:schemeClr val="tx1"/>
                </a:solidFill>
                <a:latin typeface="+mj-lt"/>
              </a:rPr>
            </a:br>
            <a:r>
              <a:rPr lang="ro-RO" sz="3200" b="1" dirty="0">
                <a:solidFill>
                  <a:sysClr val="windowText" lastClr="000000"/>
                </a:solidFill>
                <a:latin typeface="Calibri" panose="020F0502020204030204"/>
              </a:rPr>
              <a:t/>
            </a:r>
            <a:br>
              <a:rPr lang="ro-RO" sz="3200" b="1" dirty="0">
                <a:solidFill>
                  <a:sysClr val="windowText" lastClr="000000"/>
                </a:solidFill>
                <a:latin typeface="Calibri" panose="020F0502020204030204"/>
              </a:rPr>
            </a:br>
            <a:r>
              <a:rPr lang="ro-RO" i="0" dirty="0">
                <a:solidFill>
                  <a:srgbClr val="050505"/>
                </a:solidFill>
                <a:latin typeface="Segoe UI Historic" panose="020B0502040204020203" pitchFamily="34" charset="0"/>
              </a:rPr>
              <a:t/>
            </a:r>
            <a:br>
              <a:rPr lang="ro-RO" i="0" dirty="0">
                <a:solidFill>
                  <a:srgbClr val="050505"/>
                </a:solidFill>
                <a:latin typeface="Segoe UI Historic" panose="020B0502040204020203" pitchFamily="34" charset="0"/>
              </a:rPr>
            </a:br>
            <a:endParaRPr lang="ro-RO" dirty="0"/>
          </a:p>
        </p:txBody>
      </p:sp>
      <p:sp>
        <p:nvSpPr>
          <p:cNvPr id="3" name="AutoShape 2" descr="data:image/png;base64,iVBORw0KGgoAAAANSUhEUgAAAqYAAANtCAYAAABCI7lcAAAAAXNSR0IArs4c6QAAIABJREFUeF7svX3MVdWZ/r9MJplArLaFCBOEoaRTqSZqnhIlEdqGVkTMtyhMxamgtmiwvKU4EAkgL1aIDkQzyGsQq2AnQgJqHQlghqbFJjhhqJjYof2DYaikaHDSaqV/+su1+rtO7ud+1t5nn7fn2eec6yRGnnP2Xuten3vtta99r3vtddlnn332WdBHBERABERABERABERABAaYwGUSpgPsAVUvAiIgAiIgAiIgAiIQCUiYqiOIgAiIgAiIgAiIgAiUgoCEaSncICNEQAREQAREQAREQAQkTNUHREAEREAEREAEREAESkFAwrQUbpARIiACIiACIiACIiACEqbqAyIgAiIgAiIgAiIgAqUgIGFaCjfICBEQAREQAREQAREQAQlT9QEREAEREAEREAEREIFSEJAwLYUbZIQIiIAIiIAIiIAIiICEqfqACIiACIiACIiACIhAKQhImJbCDTJCBERABERABERABERAwlR9QAREQAREQAREQAREoBQEJExL4QYZIQIiIAIiIAIiIAIiIGGqPiACIiACIiACIiACIlAKAhKmpXCDjBABERABERABERABEZAwVR8QAREQAREQAREQAREoBQEJ01K4QUaIgAiIgAiIgAiIgAhImKoPiIAIiIAIiIAIiIAIlIKAhGkp3CAj6iXw29/+NsycOTMMHz48/PSnPw1DhgypFPXRRx+Fe++9Nxw+fDi89NJL8d9Znx//+MdhzJgxyWNQ7p49e/qUz7JsPY8//ni4++67w1/+8pdw44031tusQufB5l/96leZdsGGxYsXhx07dgTY9dhjj1XK5W/44qqrrgooyx+TZwTqnTBhQk3nFGqUO4j+Xbp0aa7/qpVNe996661wyy23JA9nXfhx79694Zprrkkeh/4wa9asym+vvvpq+PDDD8NDDz3U63gw3rhxY5g3b17sl/68PFuqtcf+Xq0fpMpin8Vv/rrxx9t+tGHDhngt0R/11F1L2xo91l6bRXnXwqZR+6qdXytf9rG5c+eGZ555JgwaNKhaFfH3Rq+zItdXrW0pZLgO6kgCEqYd6dbuahQGvP379/cRE/h+1apVodoNCYM5brhejNibWt5Aj3rwgfDDAI2/q93scSPoD/HKG86WLVuqCrKi4g9l7tq1Kzz66KNh69atFeFVrdeB58mTJ8Ott95a7dDM35tRRl7leTfPlMihaJs9e3YfvqkHmqy+WjeQOk6EzatXrw5z5swJJ06cCKNHj87sG/YBZsaMGeH48eO9HnCKVt9qv+XZgWty/vz5uQ8bPL8WNhR0/XEdF+VMf40YMaIuPxWtR8eJQCsJSJi2kq7KbjkBRqUgTK2w4hP8bbfdlisSeVyW8Kw20FOsQJgwIvvaa6+FyZMnZ0YrcM6CBQvCmjVrMqNyzQJX5KZc5BhrzzvvvBPtLhqNwbl5Aq5oW5tRRl5deb7mbxBm/gEG/h47dmwvX6b6nxV5tUSzivIpetz7778fD7366qurnlJr30gV2Gq/VWtEtRkPe34tbPrzOq7WRv6eGo+KnqvjRKAsBCRMy+IJ2VEXAQzEhw4dilPtmKJF1BI3wgMHDoRjx47FMrNEACJ/Bw8eDH/+858zp/GrRRx50z179mxSADNCNmzYsHDffffF6BSmwPlhNJfR3ZSQhjhA+9AOTA1fvHgx/OIXv4hFUCTxhvTZZ5/F7zdt2hSFEm/KqBdT+piGpQ2si/xslJdTgjfccEMvIeZTJ2ALUikQTUMKA/7tI68859SpU9E2plX4OvAbIrHf+973YjQWYg/tYHoEyvZlkJu1E+Xy8/Of/zz+E+Wi3ilTplTSO8B+6NCh0WZElFEfHi7sQwbLqSV1Ab7YvXt3nB61/YI+Yj9NdXgblYW/EJG2fkZ7J02aFI4ePdqnH+C4ar6w0/Jof09PT0z3gJ3PPfdceOKJJyrXDKLb7KvwAT6YgbD+oG1ZdY8bNy7aZP1GH6T6Kpng2uV1m7o2/HWVStNh9Bv93UYQfeoNU1zqZQOb33jjjfCzn/0sPPLII2HRokVxHIKfbd/fvn17eOWVV2JqUbN9y3rwQAzWvP5hm+eH691yzkrlsWMbykO70KYlS5bEPgOm/DfHFvqB1wvqYfqH7cepvq/vRIAEJEzVF9qaAAZkiCMIN3xwMzty5Ej8N6YrIZhsbiUbi5sTbvrf//73w4MPPli5kXgYRSJGWdFZikLUj6lEiB8KAd4oOfhPnDgxCkafBkDxRhFJoYJ8WOa9Dh48uHKjsN8jr9GmM0B88ByUc/78+YrY5b8RBWVqAoQmbkb2JscbHY+/dOlSFHOw7w9/+EP4/e9/H6699to+zFFmXh0QO/DX9ddfH7785S9HcciyKRRTZaDMdevWhRUrVsQbJUQbxBRulHgYmDZtWkUcMJ3B+hR9h9O8FFeptIeiaSGM4KNfWZEHruwn1fKdaR/6LvsnGPAmj5zV6667LooEGw3E70V84fs0uYLfJ598Et59991Yru1X6MM+Gle0bus32EhRY/vq6dOn+/gt69rgg5S9rnzeMG2joGIfwnjBPr1v377I1I4P9bChOENZeBjEAyiuPab1UPDzGkd/a6ZvrV9ggx8X7NiCtt9xxx29ro+8KKvtG3iQwQMgPhC/X/rSl+L4ce7cucrDHfskxOgLL7wQIMZRv7XLrgNo65uPjG8ZAQnTlqFVwf1B4He/+128CUBo4UaAmwzEBiJhECgpEWAXpeCGmJcTWnQa0AtIigTcEBE1wrT95s2bIxIblWM0dOXKlVEgp6J1NgcW5//xj38MP/nJTypCHJEtiivkDJ45c6YSOYYIwI0BdaIcRKLACPmFNvrBY3Djhq24sUBY+Vw1P91tIzUQgbDDR0xT56TqgB8uv/zyMHXq1HiDtwsqvKC3v9lIJ6JxEKk4HiwhCH0OsfUp+w2+y+sLPjfURoRslNsvcLIpIlm5zP46oZ9w06c4h8/Qp/Hd17/+9RhV9qkBFAiImmX5AnXZ9lN8/s///E+MhtoHPP9gkPIHHwaz6p4+fXpFiDIHO9VXIY6831LXBqOt/rpKLXrkMYyIo7/DjxDEeAhM5Z3WywbnQazBL1j0aNMX7AMhRDWjwc3yre/PfADEuAB/2rEldX1kLVyyEWQs8Nu2bVvk9vDDD0fBybHB9mv0UYw1jBijf5QlhaU/7keqozkEJEybw1GlDBAB5jti6h5iCpEIRDD4d2p1tRUVNDsriuWjdLaZfkEHRQmniBmZgVjkzchGFyi2EN3DJ8sGRnEQgfjP//zPGPGAsKSIpZBh5JAik5EQ3CSssOOUu52+5o2EkUHYk1ql76MrtA3sIXJSN3t/TqqO1DR3KiKXip5yyhnc8cEDiV3wlhWxAwcIPYorpn+kUj+sbxmd8wulINIhbiEKUzfjvIVVtl/5xXRWyNlFevX4AvVYHjbi/d3vfrfXw5FPY8nzR1Y/oFCp1le9OLKiyF4bNuJpryub72yjnjiGzFAO0wp8igr518OG1xb7kY2O4zv74NJs344aNaoi/BFJhyi0D5x+bEmJ0KyHb9u/mJKBh077cID6LDP7kMy3WijvdYBujm1crYRpGzuv203HzQvT9hACfsAtIgKscEu9QshOJaZy2DhVx9xMGzngFDHEH2xhXiFvmriJYMoa04k28pBaIc228WbKG+zatWvja4ouXLgQp8khyhEtoyhj9BORWkRqeIOmbTj/v//7v8PLL78c0wx+85vfVMqCOMNNBtEe2/aUWKHohrBDhAZRsm984xuVxUA8B23G9Dqmim1UB3XgxufTBnjDQ4Twi1/8Yli2bFl8A4Atg9Eg8rXRRggEG63FK8W++c1vhoULF0ZRf9lll4XXX389jBw5Mvz93/99+PWvfx3/j3QCv5iJfQX+oZhFNNpGDJHHCqa2Xv6O/9vjcYz1DyN+ts+lBADK4dQzubIf4MGgmi9S0WtyZ78iY4hK+6CR8ke1uiGcUn7zfTXPb2gvfgd7fJgWY68rOxbyGuO1h9/gb1xviGAzpca+ygvH1MMGrLCIDCkDNkpoxTE4IjIPu5cvXx5nMJrl25tvvjlGMjGGIBKM15g9/fTT4R/+4R/Cv//7v/cZW3Ct2fxd+6CC6+xrX/tar+uWfQNjBmeWbNoFxiTM3qB+XF/4P9qIgAB8j/EANt5///3x2ki9Vq3b72Nqf18CEqbqFW1JwC4qQKQRwgYDJgSFXWyR925OKyw5pclV14i02HdVpqKZO3fujAIMgzcWNOBjRSHfr8qFR4ic3HXXXXEqjHbZqd+siCkXaVHY+JxWiE7YipsubjywBeXzRgW7/OIgHo+o4be+9a1KVIc3HZyTYmejzc8//3x4++23e938UK5vB8/htLZfVEPhYd8VayNmdsEWy2DkGdOnrC+1qt6/4omLnXAepych7F988cV4g/eLOOzFYcvi92DEvFZGxvAb35+Lf3PxBxcA2TI9K9bx+c9/Pt7c6YNU1Mn2A4hiCAf7kJPyhW0DWEI0oB70Qy5kGz9+fBTffNCw+aapBXR5dXOhHf2GMn1fhf8hWHzaSOrasIvv7HXFh0OwTR0DzkwrQBtSEdNa2aAd9L+fKbBl+X7RbN9yBgLRTDyo853OHBfAxLbfcvbXmX0ItZFUm4LA6xc+ZVoQxhy7mM4yRr/CLEa1N6S05Y1IRreEgIRpS7CqUBEQARGonYCPwtdeQnPOyHt1VnNq6L5SyuLb7iOvFrcbAQnTdvOY7BUBEehYAn5Ku78bykgfoot4N7B/I0Ot9lRLl6m1vHY+fqB9287sZHt3EZAw7S5/q7UiIAIlJVAkraPVpvvUh6ztW4vaITH2V1Jl8G1Rn+k4ERhoAhKmA+0B1S8CIiACIiACIiACIhAJSJiqI4iACIiACIiACIiACJSCgIRpKdwgI0RABERABERABERABCRM1QdEQAREQAREQAREQARKQUDCtBRukBEiIAIiIAIiIAIiIAISpuoDIiACIiACIiACIiACpSAgYVoKN8gIERABERABERABERABCVP1AREQAREQAREQAREQgVIQkDAthRtkhAiIgAiIgAiIgAiIgISp+oAIiIAIiIAIiIAIiEApCEiYlsINMkIEREAEREAEREAEREDCVH1ABERABERABERABESgFAQkTEvhBhkhAiIgAiIgAiIgAiIgYao+IAIiIAIiIAIiIAIiUAoCEqalcIOMEAEREAEREAEREAERkDBVHxABERABERABERABESgFAQnTUrhBRoiACIiACIiACIiACEiYqg+IgAiIgAiIgAiIgAiUgoCEaSncICNEQAREQAREQAREQAQkTNUHREAEREAEREAEREAESkFAwrQUbpARIiACIiACIiACIiACEqbqAyIgAiIgAiIgAiIgAqUgIGFaCjfICBEQAREQAREQAREQAQlT9QEREAEREAEREAEREIFSEJAwLYUbZIQIiIAIiIAIiIAIiICEqfqACIiACIiACIiACIhAKQhImJbCDTJCBERABERABERABERAwlR9QAREQAREQAREQAREoBQEJExL4QYZIQIiIAIiIAIiIAIiIGGqPiACIiACIiACIiACIlAKAhKmpXCDjBABERABERABERABEZAwVR8QARFoWwK/+tWvwoQJE/rYf9ttt4Wf/vSnYciQIaVr21/+8pewePHiMGLEiPDYY4+Vzj4Y9NFHH4V77703zJ49O/5fHxEQARHoLwISpv1FWvWIgAi0hADE6dGjR3uJvB//+McB35dVnLYERAkL/e1vfxtOnz4dpk2bVkLrZJIIiEAZCUiYltErskkERKAwAYhPfHxkD+J0zJgxivgVJtncAxl1RVT4lltuaW7hKk0ERKBjCUiYdqxr1TAR6HwCmBZfvXp1mDNnTrjmmmt6NdgLVgjVVatWxWNuuOGGsHfv3nDx4sWYCjB37tzw8MMPhwceeCCcOnUqvPTSS1HQ8hybGuDr5DFHjhwJ+/fvDzt27IjlrVy5Mjz44IPh8OHDlfJg06xZswLL27p1a7QJ9Z05c6byb9SNaOPMmTOjPfg8/vjjfab+Kf5Gjx7dqz6Wj/ahjOHDh8dz58+fH/8NO/gby3/rrbeigGR70IZnnnkmDBo0KDD9AG3Dx/KgDWgnPmgLPmgnP/hu+vTpMYUBH5bb+T1ULRQBEaiVgIRprcR0vAiIQGkIQBStWLEirFu3rk8+KSOmU6ZMiSLTRu7w26RJk6IQw5Q/RB/E6tq1a8PJkyd7pQb4VAEIxl27dsVjrWg7fvx4FLv4LFq0KHzpS1+Kdh06dCh+x4iuLw+2vPfee2HhwoWVyCKE47FjxyoCztdpHUD7v/jFL4bNmzdHDjZajHMh3keNGlWxGd/Bxk2bNkVB7/+2ot7/ZoX50KFDe+WiWn9A+FpOpek0MkQERKDUBCRMS+0eGScCIpBHIEuwQSAtWLAgrFmzJuzbt68SKWVZjA7iby8CfaQ19Teim1y4ZOuCyINQhEDcsGFDuPrqq6NIpAhmfRSqjEROnDixIlx9pBTH2uil5+Ht93XAHthg8219mkMqCgybe3p6YpSTkVKUzWgz2pqXLoH6LCf1ZBEQAREoQkDCtAglHSMCIlBKAnn5pefPnw/r168PTz75ZHKqnw3ywtH/jWnnqVOnxshiKm/Si2NrUyrVwJafivimFnNlwaewxep55nF6Gz2jlE1oA0Q8BPXgwYMr6RGIiGZFpPPSKGCv51jKDiSjREAESkdAwrR0LpFBIiACRQl48UOhdvbs2UqEEMfgwwinFZKXLl3qJby8ULR/owxEYT/77LM4Jc6c1jwh6kWrLz8lQv3UeZ7I8+X5V1FliUcb6fRRW2sz6kbE1EZ0rc0+Ysrf5s2blyloi/pWx4mACHQnAQnT7vS7Wi0CbU0gNd3NBnHhEv/2i3PsVHRWvigXMCHiunz58jiVjQU/zz33XHjiiSfi31yMlBcBtXXjeAg25JpyQRRt9G8U4CIp/p5a+ITfIAT37NkTIMTt4iOWl5WDm1qwxHMsW6Q8IGpqF2HlLXxiygEFLbkh1xScyvzu1ra+IGS8CHQQAQnTDnKmmiICItBdBLJSGbqLglorAiLQSQQkTDvJm2qLCIhA1xBI5Zd2TePVUBEQgY4lIGHasa5Vw0RABDqVgE9l8OkLndputUsERKDzCUiYdr6P1UIREAEREAEREAERaAsCEqZt4SYZKQIiIAIiIAIiIAKdT0DCtPN9rBaKgAiIgAiIgAiIQFsQkDBtCzf99WXV2IcbWx76PcHbpAkyUwREQAREQAREQARyCUiYlryD8H2Do0ePDjNmzAiTJ08OWuhQcqfJPBEQAREQAREQgboISJjWhU0niYAIiIAIiIAIiIAINJuAhGmziTa5PL8DDHdWGTRoUKGasDPMhAkTKsdiJ5ejR4+GVatW9Yq8IlXAf1eoghIc5HexydolJ2Wq366ySHNY34ULF2pKrbBbOfodh7LqTW1PWcRGvk5o+PDhla05886z/aQWfr5MlDN//vyauOTZlbVDUb0+KMKu3mNaeQ21sux621u288gIY9wtt9wyoOaxf86ePTvu9JX68D202B3Lf/pzVqyeMXBA4aryjicgYdoGLqY4rXWwojgZP358ePjhh8MDDzwQli5dGs6cORNFqB3A6xnUmy1C6nEFB/fjx4+HF154IWzfvj0W88wzz4Q88c724thaufKmg3PhmyFDhhQy3d6I7LaYqZPteyrtFpCFKgohWN9XY4Eyf//734df/vKXYdasWTXzoE2pfeqL2pt3nPUxc6zr9UEz7Mkqo55rqKg9rSy7qA1lPc72ux/+8IfhzjvvrLsPN6uNHLOriWTfjwcPHhwWL14ct7ytdVyq1fZGxsBa69LxIlALAQnTWmgN0LH13pQ4ODYSActrMuyCOK1FnDUbYa2RQS+iIGjLuqCMUcxW+c/6IiX+avUV+2mtUf1q9dQqsquVp99FoJUEeN1We/iEDam+zfPreSCtpV3NuOZrqU/HikBRAhKmRUkN0HFZU5ac4sWCKAgBfKwg8CkAVtxw4LNP5FnfQWxggHzkkUdiHShnyZIllad6YmFZfuqVv/tBFuV+8skn4eOPP+4VHUhNb2VFHfzuN7YOGw2wrmNZNlKBhWWIUPgbCZjY9lu+/i0J3m4vzrw/PLdU9+I5iHIfOXIknDp1KvJ/7LHHKodX43j27NnKg0NeyoPlwagTKvFMUsx37doVOfkpSfaJWnxqb9Zor/34CFLqTRWeB87P6j/WLiwq/OCDDyJjfy3h72r9CcekrqG8Pmrb5n3jr5dU2b7PsD14a8fhw4fjf76/c2rZPuz29PRUrmfUy+uBHK644oqwYcOGyvVv+59PFbL93rd95syZ8SHQ+gN9fM+ePbGPXrx4MeAYzPAgyn/y5MleaUjVHtBYH8ZE2lhtnExdd75N/hrI6wu43jDrYD95D2qph88sYYt6z58/34sNmdjxBd9hRozX77x58yr3CNuvioyBnl/RMXbs2LExhQF9kNcgUshsIKOeMbGIv2z/yruurJ/tGIs6MJZt3bo1jgepB4w8X+D81LVYbSxl25r9YJ9iVvbvJExL7iH/RH3p0qVeFzwGIQw8zGNi9DL1NGwvRA4wp0+frgz+/I43CN6kIQjGjRvX66Zx7ty5+DcuaNZNW4GUUUgftbU24ELl9PvEiRPjDRH5sLwwDxw4EAf5vBuST3OwYoNCJhVVtXZgIMMHdVueHFRRDj7Hjh0LV111VRQp+NAuPx136NChXnbzRuaPz8tRte0Aj3Xr1oUVK1YERnjhI+YOW44333xzePvttysi0TPgTX/jxo29cootD8+fZdg8x+nTp1fEDPhZcWNvDCy3qE9TvvIC1AqD1I2ZN4ATJ05UTU2w4onttH3KtjOrP6WuIaR35PHyOZCoE+IP1w0+EPtr167tJc7yImj2Jo/jNm3aFBYtWhTuv//+8NRTT8UbLM9H+X68sDdwfw3Yv9lnR40a1cv/FCL8nf2TfkedmKLmgxJu+hRPedxxHkQqxgJrtx22rQ/p+6FDhxYaJ/3w78dbjnMQu/aBPG9sqWWmKpU7bCOm/qGP11ZqFo3f0c9k7P+m7XljoA8+oA9MmjQp9mlrUxYHcsWYZX3OVx7u27cv+r+WMTF1q7bX6pQpU6LP2QdxPO5RzLNP9Xue78cM/3cqIJPlCzs+efY8JxUVT/WFksuTlpknYdoytM0pOPVEbV8hZSMLVsD5Y5hvmfeEbs/30QcvAO2NlO9V9ReWFVfV8lmzFgJUy7PyosULIbQ7daPwtvobEqM1KVHsbwr+b5YF0U5BbxchpWzMukHa86rVyzL8QwlFhE1boA30CxlxIGWuG8/hIG+jmDYCkJqSrNWnqf6S1Y9TN2ab10ehXC1VI9U3bF/3D0tZ/clfVz5aCH55U7uev81bLpLSkTct66OteTMm/uGU/Y/im0LTRzPRPi987YOX7x9eqLK/UcTYXMtqkVKUlep/RcZJf93lzSoUGVtqmR7POpZ9gawZjEBfxHjv/0aftHanHhT9gwPG7GpjIEU5H2b9PSQ1Q5eameN3nIHCAxfOrXVMrPYQAfvQJkZlKcw5xmWNizaft9rDpO9TKV/ATntf4kMSvodvbd/2Mxq1LqhtjsooXykSpuXzSS+LUguf/I0ldZNO3cxSA2G1wdEOcvYmbwcA3ETzIrR2AMtaIJOKtlZzTWoBjOeVSoVI2ZAS3ojW+mngrBtslgDyfsgS676t3sdZiyTsVD3L8HVWWyiUijL7MvzN0i8sS/XTWn1axJ9ZIsT71E8LpxbC5V0PuFnB95ya9akq9gaSKqcar7zojxWwRYVOloD3XPwDBx8qs/o/RYUXMX4WIBXBtILGl58llq2w8bMGeYv48sZAH/GvtiDJP1BlReBTY0st+dCp/u4FJiLr9oHL/m0f2rMivVkPFv7BAGN4NR/Rx0XGWIozu8gWPhozZkxlZoy+LjomZo2RqQeX1HXjefsIKv/OirhaRv6B3vqi2gNR3jhX5CGs2n2xE36XMC2xF/MijpwS8U9jjLTkCQV7w8iLdFH0+Ju8fUrEFDOeTH/wgx/Ep0QKNDuVlheJJX47INupprxXD6Vs9+3201vg46eL2T4O4j56Y6NXKa7+poi2YAoLbBhp8lPO1RZGZAkBP3Vm8+nI0tuTGqTBgNPF9KcVW76MVN4bjmHOG1MDMGAjOrNgwYLwox/9KKxevTrmmRXxqR+w6Re0yy5Qy+vb5JE6Jis6xkhUKhpaS3+y11U1XlYoow68KQN5kT6SXVTopKKgaK9/wKBfUw+L/sGToiIVbcuKsI8YMaJPahGvAfZ5H8GHnZhyRTTePggjHxZCzD8EZ/mRESler3lRq9SbNPwskb9ufGpIamxJ8YYYS70yKuVbL/j9NeFZZj1YZPk9a+rdj4FMRUntNljkmkixQypUaobPT6ejTSnRXyRiirIoMLNmmHwqA8dm7w+fSlbUF9UCR1njHPp/tRnCEsuVppomYdpUnM0rzE8p+dwpOwjbnBbccNavXx+WL19eEYkcvFLTVMxPZT4lLtK77767Vz4pn665uAXH4IMbV2o6lwnjNukex6ciUKlIC6eLq61KTYkPH+14+umnKwtBUBdsx40C+XzWvtSiDT+FZW/0tNtPm+F72P3cc8/F11XZXEP8hul9LvjC36lEd/rp+uuv73WsXzSS9WonckH5WTl3qBfiGQ8QqSk7m3/mI0Zseyp1hP0Ii7Uwne7zlav51NYLG1EGF/el8qKz+pWfSk9FyWxdth/am0OR/pS6hiAyrR/Y9+zCIf8gUYRrVkQlFTFEed5++x5j2uRz1HljzxpjfBSVdqcWU7IPDhs2LFx22WWVhXjez3ydHa796667LnzhC1+I44W9zrLeTerbiP4CznPmzImnww/+OsxaYOJ9xv6Fuov0BdRrx2OwwmvHwTeSAAAgAElEQVT6Ro4c2evmkKonq632WOZ6Mr88K4cx68GS49Ndd90Vtm3bljkG5s2yFOXg7faLNpljnBoTsQAT+dHVxJq/htEHv/71r0feqVSivDHU309Suct8OOG1g7zbar5IjaV2jQB8aBcYVwta9OpIHfqHhGkHOrba1G2nNDnrZtwp7VM7WkugSFS1tRZ0R+kcjyDuUsK8OyiolbUS4BsBsJCPwZVay9Dx7UlAwrQ9/dbHaj4d4gf7Mv2sXUcabTZEIT79faOBmEC0s5aX6TfaVp3feQSK5m72V8u5MITRvf6qtxX12Cl0LrJJTQlXq3ugxphqdun31hNQ0KH1jMtcg4Rpmb1To21+CqlVopFJ7K0SvXnNttMi1aaFa8Snw7uEQNbiloGKyqBP412eRXboagcX+enVeq7TgRxj2oGxbBSBTiYgYdrJ3lXbREAEREAEREAERKCNCEiYtpGzZKoIiIAIiIAIiIAIdDIBCdNO9q7aJgIiIAIiIAIiIAJtREDCtI2cJVNFQAREQAREQAREoJMJSJh2snfVNhEQAREQAREQARFoIwISpm3kLJkqAiIgAiIgAiIgAp1MQMK0k72rtolAPxPwOy756rEzy5QpU+IWjXYL1HrMLLJtYT3l2nNYB7bH5OvRGqnXbzVbq32pXWRa8Zorv0tc1laJ9tVbdsca/8qoavvT18pBx4uACHQuAQnTzvWtWiYC/UqAYoZ7z2/cuDFuWwtRM3369LB48eJoT2q7yHoM7Y8dzrg7lBVWjdTbjBeHp/ZYz+OHOs+fP1/Xe1KL2GsfRuyWqWCH97MO1KYBtGvLli0hazvTevqdzhEBEWgtAQnT1vJV6SLQNQQgYhApgxAZPHhwFKLHjx8Pe/fujVsKttsWg4z6lW3v6lq2Um1kO9CiAjxr04tGBHEzLhruEsf+14wyVYYIiEDrCUiYtp6xahCBriPAaNXw4cOTETO7beXQoUPjNPnhw4fDPffcE1m9/PLL8f9Lly4NH3/8cdixY0f8208p23IuXrwYJkyYUGFto3d+tycchCjo2LFjK3XjO+5SdOjQoTBr1qxefps7d24l6ui33SzqYL/1qI3q9fT09BHzKJdC1NbhxbJPoUA71q5dG2DzqVOn4qn+HCscT548GdlZZhSc9rtUOxkZRaQcfrLpGjYFwk/vW55ZKSA85sCBAxV/wB5E4tmmefPmxXZa/23durVyDL6v1oai/tNxIiACrScgYdp6xqpBBLqOAEWIFR+AkLVtrhUmEDbjxo0LM2fOjKLK/k2ha4UHRMeSJUsqqQLY2hNCBh8IXm8LRQ7OGzNmTNiwYUOM6uKza9euKOgGDRpUEYRW1NS77a+f7p40aVJFRJPRuXPnYpvHjx9fEcAUpbTBp0vATpu3ypQJCEQI77Nnz1bah6i1F+hMUUhN2ReNzHJPe7YJohjpGvPnzw+YRqfgpk18GGCOMR8o7NalqVxcfsfj2Af831YYYwq/VVszd91FrQaLQD8RkDDtJ9CqRgS6iUCeqMkTQRRpjOD5iFlKJEJcWfFTLVIKPzDySjv9fu4UcDYVgf4rkneZFVlEFJZi0Oev+r9TUWeKbNqfijQyMjpq1KheYh0iFh8vbi9duhQFPHODcVxe+23b7OIwK4ohsE+fPh0Fv49k28gmUz4oWiEkU4vL7GIs728b+fZiV4uuumnUUVs7hYCEaad4Uu0QgRIRyBJvWQt3/PF5UUCIl1Q5Nhroo5BAk5VrSEFop7qz7Kx14RFd4vM1Gc2lGKQ4xPdcLOSn0lNikbb7yLQVoD5qmCWIbZpE0Xb6BUapfFNGNlPT6ak8Vh8lRlu8PYwuM4IOEYxUBPsgw0h4K95aUKJLTaaIQMcRkDDtOJeqQSIwsATyXqeUiqR6ceIXTqE1iMDZfFVbDiN1yGeECLOLsCgAkb9K4QXxhGlmRC8h9jDVS0HFCJsXhSgT0/744Dwr4lJCynvAl5eyH1HDvBzPlAhNLdBi7ujdd98dvvWtb1VSIQ4ePBjuu+++ymuvUB4Fnc8/LZpfSpYU/amHA6ZOMCpN/44YMSIgP5Sv4YI9iK7aFA77m+We8o9/AwTSGFDm7t27w9SpU+MCPH1EQATKT0DCtPw+koUi0DYEUotw7OuCUu+3xOInm1vpcy3ReKzwtwugEGm0C51uvvnm8Pbbb1c42SncLJuqLZDx+aQPPPBAgG22XtRz9OjRuNDGpwNYp/mIsJ2ahih84YUXwvbt2/ss8rI2oP1IcSAHili/OMrno0KU24iqPR7H2nxXtsEKevw79R5Ta5stPyVq7bG+PB9lhQ2PPPJIxEfBvG/fvsg4KyfWl3HXXXeFhx9+OJah6fy2GT5kqAhEAhKm6ggiIAIi0CABLgBKLbQp+tqlBk3Q6SIgAiLQEQQkTDvCjWqECIhAnjjMouNf31QrxbxcTEQmjx07FiN3iLbOmDGjX1eIUxBDLHfbC+bJHm9o4KKvWn2r40VABAaGgITpwHBXrSIgAk0kwBxQ5iQWKRqiFDsTtUq82Onl1OKkIjbWewxE6YIFC8KaNWu6LrcSovTMmTP9+hBQr590ngiIQF8CEqbqFSIgAiIgAiIgAiIgAqUgIGFaCjfICBEQAREQAREQAREQAQlT9QEREAEREAEREAEREIFSEJAwLYUbZIQIiIAIiIAIiIAIiICEqfqACIiACIiACIiACIhAKQhImJbCDTJCBERABERABERABERAwlR9QAREoGMI+F2e0LC8HZma0XD7WijsTvTBBx/kvoIKNuI1Tps3bw5DhgxphglNKYPbiXJr16YUqkJEQAREoEYCEqY1AtPhIiAC5Sbg32NZz4v3i7bQisxDhw6F3/3ud+ErX/lKZf/3VDkQstjGNLVLVNF6W3Ec3n26YsWKsG7duroEM94Hqz3pW+EZlSkC3UVAwrS7/K3WikDHE4AQxf7v3O0IQhWfWl6+XxSSXub+V1KNitqivHWcCIhA5xOQMO18H6uFItA1BPyOR4hoLlq0KGzatKmyAxKEK6bc8XnppZeiYMV3+/fvD1u2bIn/Pnz4cHjrrbcq4ja1i9OBAwfCrFmzYjnf/va3w4gRI8I777wT9u7dm6zr8ccfj8eibls2xC3LefXVV8PgwYPDrbfe2scmnItjOf2Pf2/YsCG88MILYfv27WHHjh2VclnmkSNHYruOHz8e7Ro1alRYvHhxPNa2n+2DjYzkZu1cZdMlbrjhhvDkk0+GZcuWhVOnTsUyucsV+GgHpq659NRQEWgaAQnTpqFUQSIgAgNNwOeY+q1AbTTVTqlD0D711FPR/EcffTRs3bo1jBkzJopWfxynu3Gs3fYTde/atSusXbs27s9uUwjw2+nTp8OECRN6TZejbBwHIQlBCtHIHE9GIf/0pz/FMiEslyxZUtn7HTmhq1evDufOnYu/X7x4sZIiYH+DaHz99dfDvHnzYrvwgfj0ua55bNhm1GGF/s6dO8P06dNj286ePVuJSjNfdeLEiS2JVA90P1P9IiACrSMgYdo6tipZBESgnwn4qXX7txetNjroI6vMl/QRRruQygs7K2CzFjhZ8Qo0VohCzG3cuDEKSERFqy2S8tFhL6CtaEZdvjw7/Q5RDJE7Z86cPlFV22aIVwp261qfPtHPbld1IiACHURAwrSDnKmmiEC3E/DCCWJtz549cZU8ppbxSeWa2jxUK9gQIbRRUMvXL2KyZWQtcMqKvkKIWlsRca2WG+vrsG1P1e+/s/VdunSpEsnNajOjsBCv11xzTQWF8ku7/apT+0WguQQkTJvLU6WJgAgMEAEfQcTfEKFYBIWpaxs99SIraxrbRxmtWLRC0L9qKUuA2hQBL4ARsfynf/qnMG3atEiwWhTSC2GmBEDkpkSttwlswAV8rEhFaoB9nRXLwpQ9o6oQpvx+3LhxlePxZoLRo0fHaf1jx47lvjZrgLqJqhUBESg5AQnTkjtI5omACBQjYBc18Qw7XU+hioVNWLTDRUpe0HLhEBcopRZLeSHKsiHKEJ1FBBLCD3VxKpw5pBBtXMTEspEL29PTE3NAYdfQoUN75a+mCKAeCEEscLLtyXofKb/3C59QdpE22+Pwby4cs1ztYjIcU7ZXYhXrSTpKBERgIAlImA4kfdUtAiLQlgS8mO3vRqB+iFi7GKq/bVB9IiACItAKAhKmraCqMkVABDqaACKMAzlV7d8A0NGw1TgREIGuIiBh2lXuVmNFQAQaIcCV/cOHD+/1TtFGyqznXE69c+q8njJ0jgiIgAiUkYCEaRm9IptEQAREQAREQAREoAsJSJh2odPVZBEQAREQAREQAREoIwEJ0zJ6RTaJgAiIgAiIgAiIQBcSkDDtQqerySIgAiIgAiIgAiJQRgISpmX0imwSAREQAREQAREQgS4kIGHahU5Xk0VABERABERABESgjAQkTMvoFdkkAm1EANtZTpgwoWIxdzrC1ph2VyAewB2V+DdffYS/7U5NtlxbJo6zuxjZ8lK7P9l6sevSrFmz4lfYbQk7E2Hvd78bVN4uSd41rDP16qZU+3EctvdcvHhx4C5MLNO3E99bPvjb1uPZsxxyTNXPtmPnqEGDBvUqH0z4PV+NderUqVgsdpd68cUXw7Zt2yp2wxZsSTpz5syA42g/dqQiZ8sLdt19992V4z1LWz9/y+pD1pe2HPYHf57vd210iclUEegqAhKmXeVuNVYEmkuAwohiyb74HXuuQ7DwnZ+oecGCBXFfdey1nhIeKUFlt9tMiVkKDohJ7uWO41D3jBkz4u5I/B5bfWKrUAo+7isPEWXryRLLnp4Vhl6Y8jeKLZwLMTp79uzK/vQQ9Gwzj7fi3Itev3UoBfTx48fjVqajRo2qCF5y8e889X9TwFkm3nb4En7bvHlzOH36dHwQ8Xbu37+/1zavKc6oA9u2Hj16ND4UoH087+LFi5Xvfd/gVq/4PsuX+C3Lt3rfa3Ove5UmAq0kIGHaSroqWwQ6nACFk49GecFkhahHQjH77rvvRtGCiN2BAwfizkqIilnBhH9DSK1YsSKK20ceeSSkImFeMLNORgHHjx9fiQyivj/84Q9hw4YNsayxY8dGAT1y5Mj4XZaooRD+8pe/HKOv9jiKvQsXLlTEmm+3F5ne5pRQ9d+lRKX3iRV/YObr9UwuXbrUR+BZ272wpa/hK/wGsc8y8WAAAZr6pM7LEv5WBHtfsg6yYB9CNDirf3b4ZanmiUBbE5AwbWv3yXgRGFgCFCl+CtpH3CASsj4o49NPPw0nT56MQhRCBpE5iMP58+fHqKcVNzieH0Q6U8I0S5B48UeRe/vtt4c777wzisszZ86EMWPGxP/bKGBKNCHyN2nSpBhBTE2xpwQVy7GCkZHOvMgnzvPC1AtALzJxDqK0FI3420cVPRP6NMt2L3RTYt+WOWXKlLB169YYubb9IHVe6qGFaQLez1l20w9FhO/AXj2qXQREIEVAwlT9QgREoCECFIGpqfAiU6g4H+IOIg9CcNiwYWHVqlVRTEF42jIgZvyUsq8jT5B4wcpo7fe+973wwAMPxGjp5z//+bBy5crw4IMPRi6MAlpIELRMS8D3TBuggK4WqUvlTVohmLX1adbUvrXN86Kw4zGeVyrCCv4pwZ+Vs4qybbk+1zclcrOi2qkHAOYw59XhH46KCN+GOr5OFgERaAkBCdOWYFWhItBdBBhlYz7lxo0bo7istuDE5oWeOHEiClGKmJS4Sy1u8kIrNaULb6QEK8QRBPG8efNiJJFT7xSbdsrfetQvSMJvtNunMTCv1S6wsmKWdVsRnBJVqfSIatP0VvxxkZJtk2cyePDgGGFl5NanYKTsysp7ZZQWOan4NyO15OjPy7tiWC+Osbm0rAMRWd/figrf7rpS1VoRKD8BCdPy+0gWikDpCfhcRwiFvGlwNsgulkJe6Z49e2KEkgLJ5y3u2rUrrF27Nk4JZwmPVG4m6svKQUS0FpFSCCcsTML/80QNp//XrVuXzKdMCWCfl+nLT0VyfRQ2azGVZZS10AkPCD09PX1Ep2cCTnbqH/mi9uPtTrU168HAllNLDjLPs4zoL+aTIg3EL8iqRfiW/gKTgSLQRQQkTLvI2WqqCDSLAIVF1grz1AIbKyppByOWfoFMVq7kxIkTK5G3LPGYJUi8YLXRWh8ZzJuKx2/40ObUQp+8/FHU5cvPWilP4cU3HDBiiDKyFi0hMpslRH29WW8CsA8V1kf+/JQITXG2byPIekjwfRNMkOcLzv7Bx78ZIKu/2MhvVl9r1jWhckRABJpDQMK0ORxVigh0FYFqOZKAUS3P0E/PUhz6d4hCZGG6HVO1zCPEq4WYO2lzW+3rm7Lep8rj9+3bF8v0+Y+2DP9eTQpIlmGn6dFm++oq+55S2PrHP/4xRoMpqnA8y88TnnyPqLXFM2Lnq/bKK7YNbJ599tmwcOHCqu9wRdlIl4BIZq4nbEHEGG9H4LtY+UYDRJwhju3H+qLoO2J9/2EZKJd1sL32NVmwFZ/Ue1SrpZZ01UWsxopASQlImJbUMTJLBERABERABERABLqNgIRpt3lc7RUBERABERABERCBkhKQMC2pY2SWCIiACIiACIiACHQbAQnTbvO42isCIiACIiACIiACJSUgYVpSx8gsERABERABERABEeg2AhKm3eZxtVcEREAEREAEREAESkpAwrSkjpFZIiACIiACIiACItBtBCRMu83jaq8IiIAIiIAIiIAIlJSAhGlJHSOzREAEmkuAL/RfunRpn33bm1uTShMBERABEaiXgIRpveR0ngiIQMsIcIclVuB3Z6q34tdeey1gn3W/BWm95dVynt1Ryp6H3Yiwg9TBgwfjPvVFPuCDnZhuueWWIodXPQY7eW3dujUsWbIkDBo0qNfxfjvQIUOGxF297LalVSvQASIgAiJQkICEaUFQOkwERKD/CCC6uWvXrrB27dpYKQTbxIkTG4p0YivMjRs3hnnz5gWIq/7+UBSjXraNe9r3tz0QmwcOHAgPPfRQIQywHcIVW7hCDMM/2Fp12rRphc6v5aBWll2LHTpWBERgYAhImA4Md9UqAiKQQwDRxaNHj4bHHnssHoUI4ZkzZ8KkSZPC/Pnzw969ewP2R1+9enWYM2dOuHjxYvweQhbfjR8/Pjz88MPhgQceiP9+5plnwqVLl6IYu3DhQhRY2FN9+vTpUfSOGDEi1sMo4IkTJ+Je69ifffbs2eGb3/xmjBLiONgEe44dOxbLRZn22ClTpuQKX5yLD/Z7xwdtZZuKtAPi+vz587HukydPVvavZ1TZRmbRRtjDveXRnkWLFoU77rgj1o295p988smwbNmysGXLlswILITp4MGDw/Hjx2P7beSZKRKnTp0K3gaUj9SJcePGxfpmzpwZfbRt27b496ZNm6I99PGhQ4cqe9zDVrDqb9GuC1MERGBgCUiYDix/1S4CIpAgABEIEcqpaoo5CElGPXEap5/x7+3bt8eSvvvd70YxdO2114bvf//74Sc/+Umcoj537lwUcxCaduocQu7ZZ58NCxcuDL/5zW+i+PzZz34Wj8U5jG7af0MQnj17Nk6n79mzp8+xfjrcNhHlTp06tZJOYCO5EH9F2sFpf8/JRpphL4676aabeol82OJt8H9bexldhfjmg8Avf/nLKOrxWbFiRVi3bl38N/zxne98J4rdzZs39/odAnPnzp3xwQB+gSj9+OOPw8qVK6OPEMlG+wcyqq2LUQREYOAJSJgOvA9kgQiIgCEAIUSxAzED4YaoJgQl8kM5BQ0RRoGGcxYsWBDWrFkTRedTTz0VI3Gffvpp5RgbqbTn+gimFXsQrRCgiDgyDxMCCpFV2AMRRQFtj81yqG8bjqunHcwvZf4nbIGNsB3RYHzmzp0bBShEMr5nlBWRY5tPmpdfinLQLnzwkABWH374Ybj88stjGoDNBWaEE1FPfGCPbZv1Y09PT0Xkwl+0h2K6aK6tLhwREIHOIyBh2nk+VYtEoK0JpPJLOYVuxZ8XkJz6t8fYRUKMCiIFgELXCiQuiOJxEEwQV5i6hihjZHPYsGHhG9/4Rox4po6FeM5aSORTFCj8KH7t79XaQXttxHX37t29orG2I5CFX2jlRbpfVJWatuebDVKLsPgd2Nrc4FQ0F7/bdhYR923duWW8CIhAVQISplUR6QAREIH+IsCo2o4dOypVIk/S5mNOmDAh/oZ8xc9//vOVPE8KKitYGSmEuEQu6uHDh+O5LDMVLWQUEBFAlImPjTyOGTOmYk/q2LvvvjuKLebHsiGMbmIqGzmyFJYoA+kA+D+ijXntWL9+fVi+fHlMN0CklixS+aWo94033ohT5mg3I5rIYwU75oQyb/fFF1+MNoATbWP+6IwZM2J74B9O5+MYm19KrrAfdiG/dPLkyeHdd9+N5WKxFAW4jVLb9uMYtsn6vb/6n+oRAREYeAISpgPvA1kgAiLQIQSqTYs3u5lFXhtlI6J59Rcpq9n2+/K0Ir/VhFW+CJSfgIRp+X0kC0VABESgDwH7ZoCsxVYQesi1RdR0IN7dWovbEGVGhFsr8WuhpmNFoPMISJh2nk/VIhEQAREQAREQARFoSwISpm3pNhktAiIgAiIgAiIgAp1HQMK083yqFomACIiACIiACIhAWxKQMG1Lt8loERABERABERABEeg8AhKmnedTtUgEREAEREAEREAE2pKAhGlbuk1Gi4AIdBqB1Mv3m9VGv7tVs8pVOSIgAiLQbAISps0mqvJEQARKSYDbdb711ltxJycIQbzMHS9yHzduXOWl8zAeL4e3L8Hnsanf+JJ9vOR+yZIlcbcjbhBgX+SPTQL4gn+UY18gb3dvwjasdqtP2sIdq1i23XKUGxNMnDix8vJ/OsG+WxVbfvLl+r6NrNN/z40BuAMWyrU8+OJ+2K2PCIiACDRKQMK0UYI6XwREoC0I4J2e2MGJ25tCzGHHJewzz/3kU/veQ4ThOJyLz8aNG8O8efMChRiE24oVK8K6desCdlU6ePBgFKf2PAhC1HfjjTeGrN2mUDZ3uNq5c2eYPn16pQ78hvMOHDgQ96i3HwjKDRs2BGyFunbt2j7vK7U7YdmX6ON77mJl34mKOmgLjtm/f38YP358bB/aDI5r1qwJmzdvjn/b8tuiI8hIERCBUhOQMC21e2ScCIhAswi888474dNPP40ikyISW2BOmzatz1abFFsQexSdWRHBrCn4rJ2UIHCnTp1aEZBeqHrBzPbn7YpkxbG1M2vXJxuhRfkLFiyIYhMv4ffT/naPewh4Wybqtec2y1cqRwREoHsJSJh2r+/VchHoKgKMQmI/enywpzs+mNb3e77b6f6jR4/22ffeRyxttBP/zsrpTH3vBay1xU6T2+l9pA1gat2KVkZqrW1eBOM3v9+9F9b+HPzOPe5ZNtMiNI3fVZeQGisC/UJAwrRfMKsSERCBgSRgp8EZAfy7v/u7cN9998XpaApGTJ+vXr06zJkzpxI9hICFeE19vMjDMXaK3J7jI4/4rdo+9qmyUlHKVHQ2JSizzqWw9tP0+N4KVeayIv2BebrVhPtA+l11i4AItB8BCdP285ksFgERqJGAnQanuKLo8vmlNmfSirvUdLn9bvDgwTG3FKKtp6enV/5q1pS3j05a8Xrp0qWYc4rIKCKWFI9+T/mUOPaLqSiCmRuKXFimMVhRDvvtAirfZi+us0R4je7R4SIgAiJQISBhqs4gAiLQ0QQoRCHuIMJshBTCj1PkXOV+8uTJuFof0/kQmHaVvZ9Ct9PgnN4mTHtsago/FdG0q91RDlfu27Ltqvms430ElSvr7VsBmK5gUwfsmwJs6gBs4fHWFvtmgI7uRGqcCIhAvxGQMO031KpIBESg0wjUGzFMRTSbxSa16r9ZZascERABEWg1AQnTVhNW+SIgAh1HgFFGvEYJ0/FIB6jl06pXLKWm9WuxS8eKgAiIwEATkDAdaA+ofhEQAREQAREQAREQgUhAwlQdQQREQAREQAREQAREoBQEJExL4QYZIQIiIAIiIAIiIAIiIGGqPiACIiACIiACIiACIlAKAhKmpXCDjBABERABERABERABEZAwVR8QAREQAREQAREQAREoBQEJ01K4QUaIgAiUjQBfzL9jx45oGl6Yj8+qVav6vPgeL58fO3Zs3KkJH77IH/9OlYPdnOyL7VMvqsfL8/fs2dPndVT+e/vCe77U39ZpX8hP22bNmhXtZL3nzp0LM2fODKdOnap8V+srsMrmP9kjAiLQngQkTNvTb7JaBESghQRSe8Jj56hx48aFXbt2hbVr18Z3l/q97lPvJ7XbeEIA4vxly5aFJ598MsyZMydcc801UcjiQ2EL8QmROWXKlLjzFD/+e/syfZTNLUcPHTpUKc/Wj12tKHZxwOrVq2OdqD/LlhZiVtEiIAIi0IeAhKk6hQiIgAg4AqktRHGI30bUbv1Z5OX2FK6Irm7dujUsWbIkClxbH7c5HTNmTBg9enS45ZZbonVZ31vRCvEMoYmX/k+dOjWKXi9MeQy+h5CFAH755ZeTtqhjiIAIiEB/E5Aw7W/iqk8ERKDUBPIEpo2I+uOsAPTT4Jxut3vR2yl4AEE6AD5Hjx4NmOq34pKi1H9vRSnPo4idMGFChXNqit+mD6RsoSAutbNknAiIQMcRkDDtOJeqQSIgAo0QyNpr3u9v74/LirLSlizBS0GL6f3ly5cH5rTyvOeffz68/fbbfb6nyEW9Z86ciWLWf2ydQ4cODQsWLIhR0lT6AM7NE9eNMNW5IiACIlCUgIRpUVI6TgREoCsIeAFKwYl8zxUrVoR169aFIUOGBEQZ8aEgTOWX2ql/CFkrDCkEFy1aFDZt2hTFIj8+dzXre9SJKX9M3+/cuTNMnz492oYP82QnTpwYf7dRV59Dm2dLVzhdjRQBESgNAQnT0rhChoiACJSFAEQcp8LtqnY75W2nwnm8X5Z3JM8AACAASURBVF0PUcsV8GgbpusxRc4V+ePHj++z6h4CFkLywoULYe/evRXB6r8/ceJEr7JZN+rBgqnjx4/3Or/a2wFStpTFH7JDBESgewhImHaPr9VSERABERABERABESg1AQnTUrtHxomACIiACIiACIhA9xCQMO0eX6ulIiACIiACIiACIlBqAhKmpXaPjBMBERABERABERCB7iEgYdo9vlZLRUAEREAEREAERKDUBCRMS+0eGScCIiACIiACIiAC3UNAwrR7fK2WioAIiIAIiIAIiECpCUiYlto9Mk4ERKBMBPguUNiELUP91qNlslW2iIAIiEA7EpAwbUevyWYREIEBI2B3c7JG8AX4hw8fDtyb3r6oH8fal/Xjb/y+Z8+eisi1x7MM1oHf8IJ/vLSfuzulXviP4/GCfWxtauvLsgXHz5w5M5w6dSpWxU0AWC83CeAWqAMGXhWLgAh0BQEJ065wsxopAiJQhADE5YEDB8JDDz2UeTiE2ujRo+MOTvxQlGJ70rFjx1a2Lj158mTo6emJQtILWvwN8YmtTiEkUYbf8nTSpEmxPOwE9dlnn1WORb32ePzNcw8dOhTNwjnYYWrXrl1h7dq1UXCmbOGWqzje/pttmj17dixLHxEQARHoDwISpv1BWXWIgAiUnkBqG9KLFy9WtiZlxBBT+FOnTu21tz0E3ZkzZwKEqReYFJFbt24NS5YsidP/3Lce+9xT5EJEHjx4MIpUfBANhTClALai0cO0v1n7rDBl2gHss7ZYce2FMeyTKC1915WBItBRBCRMO8qdaowIiEAjBLJE3blz56JovO+++/qIOuSdrl69OsyZMyeKVS8w/e8UpRCxtj6/l72f9s8SxLNmzaqkDqDtfsrepgR4WyiaIT4vXLgQ9u7dW2nDmjVrwpVXXhlTAubOnauc2kY6ls4VAREoTEDCtDAqHSgCItDJBHwkMZW/SYHKqCaFXV6k0UYzvfgkT5+/acVrKuLq/eCjq/g9JULzoq42uooUBOS+PvLII2HkyJG9hHcn9wG1TQREYOAJSJgOvA9kgQiIQAkI+EhnKkKZWvhkp+5Pnz7da4GSX9xkm+nr42+pRU5eqNpzKXaRC8ppf343ceLEylR8yhbbRvs7hOnRo0czUxNK4C6ZIAIi0KEEJEw71LFqlgiIQG0EIPa4Oh3T38jvnDBhQqUQLB6CWIOAsyvjcQCjq7fddlvlt1TEkoVxYZGdPucUvJ965wp7nMvyIYCtbYy4UpAeP368Mi2fFT310Vtvu63Xr9SvjayOFgEREIHiBCRMi7PSkSIgAiIgAiIgAiIgAi0kIGHaQrgqWgREQAREQAREQAREoDgBCdPirHSkCIiACIiACIiACIhACwlImLYQrooWAREQAREQAREQAREoTkDCtDgrHSkCIiACIiACIiACItBCAhKmLYSrokVABERABERABERABIoTkDAtzkpHioAIiIAIiIAIiIAItJCAhGkL4apoERCBxgnw/aJLly7t2H3b+U5R0MJL77mvfa30mlVOrfVmHc93s+o9qM0iqnJEoPMJSJh2vo/VQhFoSwJ2V6LULkzNbFSryy9iKwQ4Xpw/bdq03MP91qn+4KLlZFWS2jbVvvS/SFvsMTt37gzTp08PQ4YMqfVUHS8CItCFBCRMu9DparIItBMBCKWNGzeGefPmNU3clFEsYTep0aNHV7YVrddHtZTjRSyj01u2bOllB8o8c+ZM3KK0lk81EV1LWTpWBESgOwhImHaHn9VKEWg6Ab+FpxctmMadP39+WLt2bVi9enUYP358ePjhh8MDDzwQ/40oJT7c+hJT9djrffLkyfG7ESNGVPZq37p1a1iyZEllirvesrGN57333hsOHz4c637++efD22+/HetC+awXv61atSpwG1L+G/ZxevqGG24IsHncuHHhmmuuSX6/b9++cP78+dDT0xPmzp0by8OH24naSCTE8lVXXRXuvPPOeCz4QJDb8//t3/4tPPXUU4HC0fqA52B70muvvTayJ2ekBtBu1I9j8Jk1a1b8P7Yj3bVrV/jXf/3XMGfOnDB06NDICVumwn9f+9rXwqZNm+I2rcuWLavUj61Yx4wZEyOi3o+I/FL4vvvuuxWeYMgtWeEHuxUqBDBt4jartuPaNoAdfbZjx44Af+zduzcejq1lYfe2bdvi37B90aJF8d9+O9mmXxgqUAREoCECEqYN4dPJItCdBCAsVqxYEdatWxcBeOGI7xDp3L59e/z9u9/9bhRxEEzf//73w09+8pMoKiC8IGwggiAY8MG/IUDOnj3b59+k3ayyUZ6v6+jRo1GAof7XX389LFy4MP4b0UwItjVr1oTNmzdHU8jg4sWLvb4nj3PnzkWBOXHixHD55ZeHv/3bvw0vvvhiPH/w4MGVSDD/jWMg3hkhRrn2/LFjx4aDBw+GqVOnRlsWLFgQ68W/Dxw4EAUibLriiiuiECNn2AHhCbGGf6MMWw+m2SEiccyjjz4axS8FKtsCX6LeEydOVPzEFAgI8JQf4VPPECIdInb27NnxQYQRXhS6Z8+e2N5Lly716VOwj+zBBWkPELys1/oRIh+iGn0NovTjjz8OK1eujDyaGXnvzqtfrRaB1hKQMG0tX5UuAh1JwEa2GPGiqEQUDJFBiCgrnCB2IJY+/fTTKIzuu+++irCDMMrKKU1NTUMYN6Ns2GzrtVPWVijzGCvKIJTQDogsa6P9HmIJQpfRZFumFfcQWhSOsInCFOLLnm+nxk+ePFkR7+xkXrzRPkQ2EfXFh5FVClTYjw/thl8oRiF28ZkyZUrFV7AJQh2RYvwb0V8KdO9HRlTxsEGGKI9tRSQXx+BBgA8EEKsUyRDSXAjm+4Hlh3rJltFbCF+IYETrvciud3FZR17MapQIlIyAhGnJHCJzRKAdCBTJY7SizEazeC6EKwUQRBYECn6zkUQvdMimWWXb/FXUSxEzatSoijhEnVaoIXLKqB8ioVZ0cQocQhQCi6IL/8bHcrMi2PNhPqc/P0sMWy6MNNu6Uou7bJ0UpoyYQmhievzpp5+OaQ982KBoRIR02LBhMeppo5tZfrQMrSC2Qnr37t0xIou0CApasKYw922wIh028EHFCl9bl29vO1xnslEEupGAhGk3el1tFoEGCdjcRhSVyge0wsgKLPwbeZPr168Py5cvjwIIUTwIKggdROcg9uy/IYhsDmu9ZdtcSER6n3322ThVz7rsFLyd+kbOIvI68UGEEPmMyIXFVDJsYeQQ3yOvEykOXmBT/KGsU6dOVSKXjBr6iCaO94u+mFtrcylRFvMrIRgRfaQoBmcIOghG5rWiXJ/rSv/BN/jkLXKy0WqISLuK3/oREdUUQ4p6mxdqc3RRP3NvvXhnGxilh7/Ija+k8iIf5TFVBKkCyjFt8OLX6SLQYgISpi0GrOJFQAQ6m4DPjbVT7+3Ycjvtn3ro8FHcdmyjbBYBESgvAQnT8vpGlomACLQBAZtvy/zNTsthtFFRvSy/DTqlTBSBNiYgYdrGzpPpIiACIiACIiACItBJBCRMO8mbaosIiIAIiIAIiIAItDEBCdM2dp5MFwEREAEREAEREIFOIiBh2kneVFtEQAREQAREQAREoI0JSJi2sfNkugiIgAiIgAiIgAh0EgEJ007yptoiAiIgAiIgAiIgAm1MQMK0jZ0n00VABERABERABESgkwhImHaSN9UWERABERABERABEWhjAhKmbew8mS4CIiACIiACIiACnURAwrSTvKm2iIAIiIAIiIAIiEAbE5AwbWPnyXQREAEREAEREAER6CQCEqad5E21RQREQAREQAREQATamICEaRs7T6aLgAiIgAiIgAiIQCcRkDDtJG+qLSIgAiIgAiIgAiLQxgQkTNvYeTJdBERABERABERABDqJgIRpJ3lTbREBERABERABERCBNiYgYdrGzpPpIiACIiACIiACItBJBCRMO8mbaosIiIAIiIAIiIAItDEBCdM2dp5MFwEREAEREAEREIFOIiBh2kneVFtEQAREQAREQAREoI0JSJi2sfNkugiIgAiIgAiIgAh0EgEJ007yptoiAiIgAiIgAiIgAm1MQMK0jZ0n00VABERABERABESgkwhImHaSN3Pa8qtf/SpMmDCh1xFvvfVWuOWWW+J3P/7xj8OqVavC3LlzwzPPPBMGDRrU61ieb89pBF0zymMZN9xwQ9i7d2+45pprGjGpX8/9y1/+EhYvXhx27NgRHn/88fDYY4/VVD/Pnz17dsWHNRVQ48HoH2PGjAn33ntvjWcWP/y3v/1tWLNmTdi8eXMYMmRI7on9YU9xy3UkCXz00UdhxYoVYd26dVV92InU0P4FCxbEflxkPBoIXhg39+zZkxzn29kntbKvp60//elPw5kzZ6qO19Vsee2118LYsWNjH9m5c2eYPn16n+ulWhkp+zEuTpo0qV/uCfXwK3qOhGlRUm18HEXnSy+9VBEW/jtcBBAdo0ePbpkwxcU4efLkKHqbIUwpqPfv3992whS2Q4jNnDkzzJgxo+pA57sf/desB4VWdm87CGfVw/6H3zH4VxOmzba3iI3NrnOgy8u6IVq74JcDBw6Ehx56qKq5fFg6e/bsgPiwqoElO2AgeHHMGT9+fGWc78a+X7Qr1NL/88oE99OnT4dp06bFw2xgolljOMbNWbNmhWaVV5RRK46TMG0F1RKVSQHoI6EUAhcuXIiibujQobnCtNEm4aI5duxY05/SIdC6UZj2d8S0Xv/X8tRfS8S0XntS59ViYzPrHciyirIuGiFiWwYiAjiQHButeyB42YjppUuXaorwNtredju/1v6f1b4iMzwY0zdu3BjmzZtX94O5Iqbt1sO61F4+RfnpYvvEhkjqlClTojD9whe+EEm9/PLLlWn9c+fOxcjeqVOnKk9jFLaHDx/uNf1vv+cU+4kTJ+KTHD747sknnwzLli2L5b3xxhth06ZNAeXw+H379sW0gv/4j/8I+DenuzGVjHJuu+22SkSmiDBNpTGQh/0NHDClwin2pUuXho8//jjWb6PNqbZjgAc/tAPHnzx5MjBytHXr1tgefKztRSKm1k84n3YUEaYUXPfcc09YvXp1L//xQQE2MkoOm5nuYR9kfF1FfI92Pvvss2HhwoWRCT7bt28Pr7zySvw36icXPuFbsXTo0KHoa7R33Lhxsf8xyoPz4aNqaQzet/CPjRjdfvvt4dprr+1lI/nyukFdeREIMh45cmTYsGFDPLanp6fSh3xfHTZsWOwbNoWjaBmwhX2MwxnLt7/RdxQdmFrGdcKHUBzL65ntw//pe5ZJH/h+64dS20effvrpyJhT+Vl9JTUc23Jsek61vkqf2bqs31Ln2+uVvNiv4Bt7reWJDVzXr776ahg8eHC49dZbY9urpaPUysvaSlu+/e1vhxEjRoQXX3yxMv4ism0jZrYP2/GfwhTpQ3PmzKlcn/Y+wGvWX5tXXnllOH78eK9ghr0H1MKQ9qWu8ay+y/SI1PVZhH1WH0n1PXvf4jWBMQv3Id4v0XaytfcicGA/sOM/+tr69evD8uXL4xjAfmbLY99FsKhaX+JYCr+j7CuuuCJGZZGiV8u1l9XHB+p7RUwHinw/1csp36LClDevixcvxhuVv1HbGy8GxiVLlsSb8MSJEyuiDk1buXJlePDBB6N4uO6666IQtWkCdtoBuTY2jQBCGAPFjTfe2Gu6m3XZqcJqwtSKP54P+5BHS8G9ZcuWGDFetGhRFMm8ceP/L7zwQhRUrBM3ILTXtx32s024qa5duzaK+x/96EdxwIDIRfst0yLCFMfs2rUrlgdBw9ywauLMDrS88eLGhaj13XffHb71rW/1EcmsB6kW4IoPbl42bQCiCyIXNzTcJBgJgKDn96NGjar0CQy4NufO3jzIkgLT31hslMFGeRBVgCDIE4yWm40KYToN/c3eOPBvayPqOnr0aGx73s3OP9wx/9ZGLRhx4UMVBRfqRH/7l3/5l7Bt27Y+Dz+pMhBJ4bQ67GJ/BW/vk6uvvjq8/fbbsVx/U6VAtzc91kdRTZ8UiRhZP7355pvh+eefj3nC8G+qr2TlKds2s/8hXw7XjH+gY1+1vsWYRb/R7tT58FvKLjwApa41n28P39kpXraf4oJiISsdpVZeKDfld1x/GMemTp0ar0W0CzxQr+3D7KcYo8E+L2JqzyND9Ds+EPGaawZDcEpd41a4pfpu6vrE/Q0PwdXYp9rHMY65mXbss/3fCmnw8BFO8ocN7ONMS7LtzBrTcT/iNZkqIyUZrC/RJ3GfwViWNU63co1AMyWNhGkzaZawrCIRUww2KXFo8x+tkISIsxEXNBsDAwRPKmcylb/q82GswMQFigsLA2xKWDYqTHm+jQjRdWDB9iH304th3PxSbcfg5gcu2x3yondFckxZto/u5EUN/RS1/RvRAJvEj/LtYGinGK2AzPO9FbZsu7chJT55Q8gTpnYwrybKeXNilN76Fv+2DwcUGVaYUojzvLzFdSnGPqpJn0FQ2wVkVtDY+n1UB3bYCDZ/R59DZITXCGYg+MH1CEFhy7U+TgluWy8FSDVhmuffvGvFD5V5U9reBhsts771Czn5MO7Pz+LFBYj+WksJ06z80GpRu0Z4eb+j7RhXMJ6hz73//vsRBx5K/JRulhjKmsr3AQ3frmYw9MI062ESotv23azrE+UViTCyXjzc8jrJWrDn+46fksfvCDig7/3ud7+L9yzet/yDn1886vuZFaapMlLywtpjZ7ayxulaF9kOlKSRMB0o8v1UbyrZnTdj+1RHUcKoJqOJFE0pYeoFVbW6siKmuKgp3BDhuemmm2K0FJ9GhSkHb05T+inCVLJ4Xp282abEpBfbqJuDBSKsjN4wCl00YgohzIhr0YhpSnDZmz9Eeb3CNDX4Z92QB1KY5q2eha8w9c78ai9Mi76BIE/8+1XZ/qZG8YCHQi9Ms1Z2++gXr5GUT7xtecIUtuAafO6558ITTzxRSZOoVZjaPoZrpahQ8Lba4TElTFO+tQsqIdZ4TEqYZvXh1LWWEqb2wQvjKMawahH2atdkHq+U31keRRUeJri4tF5hmsUwJUybwTArkugFsxemqeuz2kOBvReAFfuIf4DL63v+GqaYfvTRR+MMDhc3VXvITvWzRoUpBTfuM0XTAPpJhtRcjYRpzcja74RUJM9Oz9p8FJ9vaCMnFHGc7rO5RsxvwjQ3v8cU45EjR2KEyq/49yKO0QCmEvCmbsUbp5TgATtFUm3xU9aqUy+kMVWOT17ElNFD33asWk4JUzvQY5oRT+m1CFN7U7XTNrCzWp6lj7CgLC5Ag7/szd1ODYN9aioQ0Vn6ntOCuGFaH+MY+JpTnZjiz5rK58OQzX3MijLYyD+j2HnRYt8e/A1b33vvvUqEgzc7n26AtuP6YB9755134pskUq//SQkqOxWINvJtFIiY4kMBw6l49DcvRIuUwbLhC+SspXziI6b0ub1xohwexzSMolP59sEL7bKLLTkl6+3izduOpL4c/I2HMNhRra/St6+//nolIm2vGy9MvchjH/7zn/9cuSaqvVIJfkfuIPoiRBTFYTUxXi+vrP7AtJvrr78+fPWrXw1f+cpXIlbfh62wy5vKt8LLcvNCqxkMKaQoMu01nor2s+9mXZ8or9qDUKp9HE8QPEAfzut7XpgypQH5xeCPaHXqYTGLq/VFPcIUzHCdWP9iPEXuMVKEilx7ZVQ0EqZl9EoLbPILgPz0JIUEFoMwuugFFKYKmfNjp+lSC3pwrK2DQhjHIl8SU5O2PExdWOFkoxQ8F+Vh8QiEEKZgGIEErqz3r6amRVNRU5SBMjlIIXLLXFEuHOLUoJ3GSi0+yeKBMnEzGz58eMxlQ7uYAJ+VL2nrQjTkgw8+iK+Xwgcit8g08//93/9FZrQLeZbexzaa4Hla/ogw4sN0Blu/tZXfU+hwAZldXAZ78CAE8cFUEruQwi7GQsQYH/Qd5phWe3+tnfJl/wBnPMjY3Es+bNhFbna6MOs9szbH1Po8a4EFyoQwJsO8hVKpMhDh8ekJbJddoAguvDGxnbDvkUceiQz9IhfYwYcmXmPoZ7CTuea2fX548oss/vSnP1Xe45nqE1nv90y1GXWl+mrKt7a/oH/Cfk7Xst2cJUrZZfu1vdZS05+wdffu3ZEzxjHPNGs8Qh218rKLcMjelu+FGo+xjFJjlx/v0AbmwZMFGHLRol/o2ihDP+bwGsd6BC4OQr/zfRc+9NenzYPNY2/vg+wjeYu+eDxsuOuuu8LDDz8c8drx2t+3vH+RB8zADWz74Q9/GO6///7Yb2w/s/eeLOYpaWDvrfAfxWgt114LJEdDRUqYNoRPJ7cDATtA0167yr4d2lCPjXnTo/WUp3MaI+CjLY2VprNFQAREoDMJSJh2pl/Vqv+fgE2oZxTWTnt0MigJ03J5V8K0XP5ohjVZ0cpmlK0yuotAVh5xd1H4a2slTLvR613WZr+Ks54tQNsNWdY0c7u1o1PstVH7TtiZpVP80ox25OUgN6N8ldE9BJhSV2SntU6mImHayd5V20RABERABFpGoNoiqZZVrII7joB93RNffdZxjSzYIAnTgqB0mAiIgAiIgAiIgAiIQGsJSJi2lq9KFwEREAEREAEREAERKEhAwrQgKB0mAiIgAiIgAiIgAiLQWgISpq3lq9JFQAREQAREQAREQAQKEpAwLQhKh4mACIiACIiACIiACLSWgIRpa/nWVbrdbxo7IjX6qed9ln6nKNpQbbedIvsV2/aU9d2O9bzrtNq+4rbdRXxS5JhG+0bqfLvPdq3+bMSeWvjl1VOPzfWc00hbm31uWa8j206tOq7f63n9s5Vcm30vqp9A9TPBCLvaYctb3L/wKbq6vVljj7WynntI9VZ2xxESpiXzMwcZbD/IvboHysTUYFht33Bu+TfQtjfCjKK8lt2heE6z3pHKfnD8+PG4tWLWNo6+nY2+B4/v2+ymd21yC0GwZL+1N7lG+lIt57722mtxa9aivq6l7FYfW4QX3yfcTX2r1dxRfqu4luleVJQjx69mjcNF6/XH1XMPqbeuTjxPwrSEXm30KRUDCvYTx/7BjURc64ki1XNOCV0QBQo+FNpFbGz2U3c9EdNm2GAjpkXa3QnH+H7b3xHIenxdJu5FeLUyslcmFv1tSyu5Nnov6m8WZaqvnntImewfSFskTBukzxvaPffcE+68885gp7rRMY8dOxYQ/Rw9enR45plnwsmTJ8OECRNirXPnzo3fYatMu1PP008/HVDuunXrwqFDh8KsWbMConfjxo0LM2fODOPHj6+cZ3eUwTFTpkyJYurw4cOxDkQnhg4dGtasWRM2b94chaqdps+LCvqbNSI6kydPjvYyymTrwbQJz7npppvCI488Em677bZKFAo3r08++SQcOXIkzJgxIyxZsiQsXrw4zJ49O065WAaWo7U3r7zHHnss1gVebDvKzbI16ykXdeC/q666qiJMi+zcg2NOnToVPv7447Bjx47Ap3aKjpEjR4YNGzYkfWJtZBth34IFC+J/YHfhwoVe0VNvE/oZ227LYH+w/c23nWXhmCuuuCJOh4GdfYH4pUuXcu2xZVIg47tVq1ZV+jr+hs/BBx/b/6y4KbpzFaNFr776ahg8eHC49dZbe9nMbWhpW7V+i2tk69at0WZ7jdrrNuuaqXa98zxcI7yOb7/99nDttdeGhQsXVq7Z7du3h1deeSXWjzJpDyONvp7169eH5cuXV64jttUypO8PHDgQ+4gty18vON/vlpbXn/AQbHnRHu9jL6CK+tj2q6wxwo8ttY4FRX1XZCzhtZQas7OuIYzRdrbJ+zzvRf55XO04iH/bsTQrqph1L8K9w7Y/azzhPQDj1vz588Pw4cPDc889F5544ol43YPL9OnT4zjAGaETJ05U7nPgkCqDsxmpsRK22fEwzzZ77eFejHPzHqxoy5VXXlmxl/7C/c/WRb72HsJ7ctb1nNWnU6zZf+y9pKenpzKm2vtj1n2zQcnTL6dLmDaA2XYcXuTo4PhMmjQpClDbUfy+7TwWg6i9MN58883w/PPPV4Sk/c0OULhZHj16NOB8u2fzxYsXK0IUttgBD7/t2rUrrF27NrCTQ7Smpg95A4XY8kIa9bFuG6XjOUuXLo31wvbz58+Hm2++OfzgBz/odRH7KSgbqfNswJMXIIQsRZgfFGiTFdXIO0rZal1vj8f3Tz31VHzIQBtsW/MiwuAA4Ympdw5cGATffvvtyoCM8vzUMQTV6tWrw5w5c8KoUaPiIDNx4sTKQ4Yd0MaMGZNrEx5kzpw5E/sEBjyWC/9mDb62T8E2+A43FbSBg7gVG+zTuHnSHsvSDogQQJieRrthE8pk/0P/3bNnT3zIomCieLN9ISsKbNMW2LbUw5u3Lavf2oc3y8pet1nXjL0h2XSA1LWG/ggm+LBO/BvMeS3afob+wQc4HOfHlWpTueA7derUeI2jT6ANfEDNul7ol3PnzoVFixaFTZs2xb6Z1Z+yeFkf86GED6JFfOyH59QYgT4IcV3vWFBtrLY+x/hZbSyhsLfXKnhWu4ayfG6vQwYyUmI9xRVl0n84h/3R+tWP/Vn3IjtOZY0nXkwhuLJixYqKoAM/9i1/LbFeG1yBT1kG2od7QGqshNDl9+BlryXLiuky9tqzwR8/Q2bbw4e5rHEVY4+9nu09JMu3ePhP9WkEbfy1dvXVV/e5l7CvoQ+jLDtWslx73yyac9uALGrKqRKmDWL0QsX+bUUCxYUVipwm+ed//ucYcUjdlPzTnL1JIlLBDpklsnC+t4kREp6TlfOVFzHlubwpUpjn8fBCxj7p40aNAQyDUCr9IDVAeKHlozx+oZa31TLz4seWXa1cluPL4N9IqfADpeVkHxZshM9P79qpoSybEHmgMPUPFrAzFSVJRSp5k0tFTNlP86aqslhAnPJawmu32QAAIABJREFU8GIidWMi21QEJCsHrsg2kdX6rWViIzF510yqzalrjeLSRl69r1OpBambD8qqNpULHniQw033/fffj03ATS6rD2UJZnyPBxU+qNr+lHrosVF4CCorTPmwwhkX/JYX0cfvedPKjY4FRX3HG3veWOKFad6Djb2G8nxeNGKaGkdZB/tuXnpSXj/EOJXl/7z7jxVeRceTLBb2wdbPhsAGjnn4dyo3Pyv3M+uhnWXah9ascRUPIhx7U33AP/jies6672XV4e8lPoLvr6PUfbNBydMvp0uYNog5JcT4VIookO2o/kaeJUz9AJwVjYAwTUWsahHLVlTxJsobBJ6q7cVkUfECh6jFTc+KIX8Rk4e31wvTrKdctB/1cTrIRgZs+/MigogyeVvzhKkXgSnOvuukbm44BhGAasI0xbmaME3Z5KPXWf6ztqdu6hRBRW8kRVkwoomoLNJbGD3BTcYK06y+kLpcOfhCNHD2wJZbT7/1wtRex1lDRjUxnmJkI+xZEVM+nNYrTO14gmuA6Th5N2Mrxm0KQlZ/8mMUBIz3sRemtfiYwjRvjGhkLCjqu6xxz/s2a8z2UcL+FqbV+rEfc2zfsTNxeWsXigrselj4tDRy570Ef69cuTL2vayZQBxjZ7fyZpOyhGnqOsga/21qAtPpKNYhTFN9OmtmLuWfWu+bDUqefjldwrRBzHaqhB0cRTLHyQ4E/lhOETPXcsSIEZUbK4QUBaIVdLxhIPKFgRg3YE4dpqYpfMQUgwundmAvbMJFfeONN/YhkTdtnXXjTg1KvGH4G6EVppxuIAP8hrbdcccdMRcVAwGnubOEqU1nQLv5BoF9+/ZVBHzWtDDORT4UnrJZD/KhcCPn0y85Z72ZwJZtB5DU1JJPHcDghXZxqh8PNZiesoOOLT+rrTZiSr5IC0C5+Bv5vcgf9aKc/Qjf41jms+ZNvWWx5MCP/GpEynAD4lS+fYjxUSAfpeZ1hP/b/GbaDsaIwqN/oA5G3DFVniVM6+m3/rrNumY8j6zz3nvvvSjKOfWWenhJ9Q/6xPoY51aLmLL/Xn/99eGrX/1q+MpXvhIRZvUh/Hbw4MGYPmA/ef0pi6v1sRWmnMKs5uNU/X6MwHXjH3prHQuK+u7111+vOpaQN8c9O2b7iFfWg2Tedegjhd7/8AW52mlnXMsc4zD2gxE+dnqXZaXuRUxFqDae5N0Dsh50/ZjrBaifTfFj5de//vXMtBg/1vlrjylnWcEH356s6wA2Z91DbHusb1988cWwbdu24Pv0P/7jP8a8cc8ausALUetvjpUIAGTdNxuUPP1yuoRpg5h580ExuOlTTGYtlrD5d3bqyufm/OlPf6o88dlz8CSID3JEGWXiwgNO09pkai6ksEnazOdDOVnTZ7ZOHOen++3viI5A0DGyYn/jdzYCw7I4HcYpd5tQbuu0xw0bNix88MEHMaeMLKxtdnqSPPJs9YMWyoU9iCp97nOfiw8KvNF4zqmu49tkB9y8BSSITnOaDPVzwII4ZiI9FpPhY/MwvU0+19FOv+W9g5Z2oy4M3BgQGd3E1C04fPjhhzFXNssez3L37t3RVzjfL/zBd2CM37EQjnmC9Luf6k2lm+CaQR1gxTqszam0hVRfyLtG/KKhrGsm1edxrO33LAtt2b9/f4UljmEeqV8cQt7wCW7G+HDxpO8Hef71Qo2+Sl0veSkg9je/0JOpGT/84Q/D/fffH31ifYw60V/zrnc+oOLYVD5lavGRXfRXz1gAm9BX7LWV5Ts7rvtxz/b/1Ji9bNmyKDayriEuCPI+Z44peGal4liudszxY3eqP+YtEESftfeiLP+z7f4+hoWUmBXAB+3Cg6Rthx0v0VfQN3yOqS2Di3ntWOmDCSgD94nLLruszysXsX7DX3vMMU3d57IWe1W7Dvw9xC/04/WctzjX1+HvCQyUpK4JPvixX/C+WcurBxuURg2dLmHaEL6/5rQUmS5tsBqdLgJtRSAvmtpWDelCY1MRYdzQIRobef1cLSj7u75abNOxIiACrSUgYdog3zIKUz/V0GATdboI1EygP4VpVjSwZqN1QjItwL79oD8Q5eW+9kf9qqOzCej+WH7/Spg24KOsMH8DRTbt1P6+mTTNcBXU9gSyprVb2bC8HclaWW8nlu2n8u0r7zqxvWpT9xHIyrfvPhLlbLGEaTn90pBVRRZDNFSBThaBEhEo8nqoEpkrU0RABAaQgO6PAwi/YNUSpgVB6TAREAEREAEREAEREIHWEpAwbS1flS4CIiACIiACIiACIlCQgIRpQVA6TAREQAREQAREQAREoLUEJExby1eli4AIiIAIiIAIiIAIFCQgYVoQlA4TAREQAREQAREQARFoLQEJ0xbx5fag2Ppt586dcXvJ1Mup8WoWbKGIbSJTW8R584q+H7LavvHcNaZFzS9cbNF3Fvb3yusyvp+2MFQdKAIiIAIiIAJtSkDCtEWOs1uQpbZTtNXavZS5BWYrzLLvbsN2f1OnTg0QzmX/8L2K48ePT25T2Gz7+X5alMtt35pdh8oTAREQAREQARHoS0DCtIt6BYTppUuX+m1bwRTaegWxIqZd1FHVVBEQAREQga4lIGHaoOttNO/2228PEyZMCIMHDw6LFy8OO3bsiKVz2hyRuAULFoSRI0eGDRs2BERSz549G2bNmhWPmzt3biUiaHfPefzxxwMjqX7qm9FWnM/IbN4LhP1vTA0YM2ZMtMPWlYrqok3Dhg2LqQc8F8etWrWql/3WLrRr/fr1Yfny5b2YIL0BnGbPnh2rAjvUP2/evHDvvffG7xixzBOmYPLJJ5+EI0eOBPjg17/+deXcrVu3RtvIxh47Y8aMSl2HDx+O5/A4TeU3eGHodBEQAREQARGog4CEaR3Q7CnMJcV3a9asCZs3bw4XL14Mu3btCmvXrg0nT54Me/bs6SXMKFQhElevXh3mzJkThg4dGkUrysCH5587dy4sWrQobNq0KZw4cSKKR54PsXb06NEoWq2Q8mLM2gthRqFGMUjxPG7cuEobbD4s7EQbICAPHDgQzpw5EyZNmhSFJMXc2LFjo5iELT09Pcl22TYihcDacsstt1SErm8PbMkSphTAVtRbFnxIgO18CPAPAGRo83clTBu8MHS6CIiACIiACNRBQMK0Dmj2FEY2U4uJvGjCNDrFp83tZNQV5e7duzcKUHwYNfTCEtFN/EZhx99vuOGGeP6oUaMqkUgIPvvJiphCDCKiu2LFirBu3bo+0/2oa//+/bF82u4XYvm/fbu8MK3FlmoRUzJBW72ohO0Q0mCRtdiKLBkxljBt8MLQ6SIgAiIgAiJQBwEJ0zqgpU6BKMP0PIQbPjNnzgxLly4No0ePjtFG5FZ6YUphhuNXrlwZj0fEFMIUUcnUQigrrLJEVj1T+dWEKWy09qI9jJ7STjDAh1P0vl1lFKZ8sGBaBblLmDbpwlAxIiACIiACIlADAQnTGmBlCVKIT05F8xgKHBvp88LUih+cx2gqUgHmz59fiU7a10hZMYrv8TfzMN95550waNCghiKmqYguBOnGjRtjPiamxpl+AAF97NixiujmVD4EKNMabLtqEaYUjJx2Z0oEBDHaaD9eoHuusOvChQuR5759+4KNrtpzNZXf4MWg00VABERABESgQQISpg0CfPPNN+MUNxYF3XbbbVEkQlgiYnrq1KkwefLk8MEHH4TvfOc74cMPP+x1nF0khWl4LCq67LLLYhmHDh3qsygKEUoulLKLeZAzig+noTktzal9mzZgf3v00UfD9773vXju008/HbAACP+xHcwzZY4p6sfvrAd27t69O7YPbbW5s1z85dvF/FeUgQ9sp534m9wgSPFBWoHl6Rdn5S3+ok/w4GBzTFEu+dlFZqgb4nX79u3hlVdeiW2lMIYwx6eVr/NqsCvqdBEQAREQARFoewISpm3vwoFrQNGX/Q+chapZBERABERABESgnQhImLaTt0pmaz3CFBFbRR5L5kiZIwIiIAIiIAIlISBhWhJHtJsZdgq8lu1N7aunfK5ouzGQvSIgAiIgAiIgAs0lIGHaXJ4qrQqBrDcJCJwIiIAIiIAIiIAISJiqD4iACIiACIiACIiACJSCgIRpKdwgI0RABERABERABERABCRM1QdEQAREQAREQAREQARKQUDCtBRukBEiIAIiIAIiIAIiIAISpl3SB+wqejaZL5nH33zxPl8o71fM2607sctVo59GysPOTnwRv21DozY1ev5HH30UsMsU+PBF/NZWfIdNFvBJ7WDVaP04P2872maUn1cG2p/aOazZ9drd1Kq92UGL7ZpNX+WJgAiIQGsJSJi2lm8pSqfotK918t9RVGGXpJRoakRIEsJrr70Wd8KCmGi0PO74VGZhaoUqGPzv//5vRPE3f/M3LROm9GuZuBS9CNA/xo4dG+xOZf5cCv3x48e3jGFRe3kcbDp9+nSYNm1arafqeBEQAREQAUdAwrTDu4Tfc54RJoom7iGPfewR7csSpo1igpA8duxY08REGYWpZ5SKoDbKsdr5AxkxrWZbs6KttURMG7Gp6LmKyhYlpeNEQAREoDoBCdPqjNr6CAo4v8c8BQz2k0ckdcqUKVGYfuELX4jtffnllyv7xJ87d67P1DlFl91PHqLXfn/DDTfEvedPnDgRZs2aFcvFd08++WRYtmxZOHXqVHjjjTfCpk2b4r70PH7fvn1h1apVlf3s2Qacz0igF6ZZ9ljnMZqI78BjyZIlYfHixQEMEMn94IMPok02spy1kYD9HukP69evD8uXL49loex58+ZFnmgXPijzzJkzsV02XcK2zfoo1WbbFus/lo/6vDC1x912220B5Q4ZMqRXn0bEb82aNeGee+4Jd955Z8UPiFzygeLs2bOVh5YDBw5U/GltZjmbN2+OdWT5xLJLsQIjfG9/g8G0ncKUzI8fP96rn9F/eSLdRl5vv/32cO2114aFCxdGLqhn69atffog/DdmzJjYdrbb9in4Fekac+bMCbNnz47+10cEREAERKA2AhKmtfFqu6N54ywqTBlBvXjxYpgwYUJFpFkh2NPTEwXdiBEjKuJu4sSJYfr06fF7fFauXBkefPDBeIO+7rrrohC10VhbHqZvbbQWQhii4sYbb4xT/vPnz4/CAzahPTj30KFDUSBAqGbZY4UBRRKEA6LDBw8ejLb6qWGKLpSL45DLumXLlvjvRYsWRRGND75funRpbBPt4/czZsyIAoVl82+fLnHy5MnIGHVB+O3Zsye2DdPCqTZbQYmyd+3aFdauXRtQDs5FCgY+aBe4I9cVvCZNmhT/ndpC1opHK7ZQDs6DfVbQwh9Hjx6N7aPwg+/5YENhN3jw4LB69eoo0iBwGVUcN25cxW74mUzB1+anWlu94LUR00uXLvU6z0Yv89IamDYAeyHKIabRv/hv2E+OOAYc+ACANvA4+EQR07YbFmWwCIhAiQlImJbYOc0wrUjEFMIoJQ4hviiqrJCkYEN0kR+ImrvvvjsKNp7D31L5qz7iiZv7/v37owCFYIHY5E0fETR+fBTWCkhvDxcg8dxUrq0Xj4zmIeqGDyO9LIMikqLYLgTzZVUTphs3bqy02eZV2igc6mWbU7mX5MgorBWm9CmjtvgttbjNCz/7Nx4AECkkSyt0UZ4VyPCbFXlcoGb7CCKO+Phool84ZYUpfluxYkVYt25d7BN5whTnsfy8iKn1M23xHLJEvbdHwrQZI5XKEAEREIG/EpAw7fCekLVYhGIRzbc3c0Y1OX2fJ0y9AK1WV1bEFOKOQgFT4TfddFOMluJjBasVZimh7O1Judbb6NuZEqZ+IRHrtlP+FGlWmBcRpjZlwQpoivSshUAsm1HbVMQUwrTIKvmUMGU0FhHkeoWpjSqybamoLX7rb2Fq7dmwYUN8IMLHR0JT0WYJ0w4fNNU8ERCBASUgYTqg+Pun8pSQ8tOcedPMnAb2U+fM7UMElVPgmP7k96NGjQpHjhyJ06B+YVVWjihTCSjIKBQ5zcwpWOat2ql8b89DDz1UAWzFhJ2yxb8hJrnKOzWVz98wZY4PI8b8nqkHyLGtRZhyKp9te+edd+IbC5hG4dvshTkFo40gwj4/lY/vGPG0b0YgHAhTTqlz2p3neCGJuphOgeilfaixApdT4ZjmZ+4r+gLYMU0BdaE8fLyItvX6BXw2dcFO5aO/MWfY9gumNdirDeXjQYl9G7/ZKXr8DbvZH9HfyNuLaEVM+2ccUy0iIALdQUDCtDv8XIlIsrl+ehg3W4gyLAKx+XS4Odt3cTLfkIIO0+c2B9Eea+ugEMaxyIvElLI/lwtt/Ouq7NQ2opQQEJwmrmYP24v2YUELRA6mthntpL3Dhg1LLn4qsjjJL35CnXZRF/62i5/4N9j6BVl2ypwpDD4yi/MtZy7cQsQYH5xH9nzbAqfzU6+RojDFuRCPnO6ncLb24t8pJqmFTnbRnO0L9nyfgsDFeNbHOAYfTOXbfucXIKEOsMD/LdtUKsSbb74Z0yhQH/sQxTS/g3CFqMWH18TTTz8d+w/+43nMd9bipy4ZTNVMERCBlhKQMG0pXhVedgJ+ur3s9rbCPj+V34o6VKYIiIAIiIAIFCEgYVqEko7pWAISpn+NvqbyQTvW6WqYCIiACIhAaQlImJbWNTKs1QSy3gXa6nrLVH6R97+WyV7ZIgIiIAIi0NkEJEw7279qnQiIgAiIgAiIgAi0DQEJ07ZxlQwVAREQAREQAREQgc4mIGHa2f5V60RABERABERABESgbQhImLaNq2SoCIiACIiACIiACHQ2AQnTzvavWicCIiACIiACIiACbUNAwrRtXCVDRUAEREAEREAERKCzCUiYNsm/WbsW5RVvd8Cxx9mdlJpkXsuK8a8buvnmm8P7779f2QKz2RVXe+cmmaZ2+4Et9hVR3HUI24Dyg52Y8OEOTPZ77sTk24TdlI4ePRp3XMIH/sMWn3fccUf8O7XbEr63u2HBbmzxWa2/HDt2LPidsXiOf/0Vdkb6f//v/8VtTv0OUDwnxcCXk8XS+h7lYYeqyy+/PG71uW3btrirUooVtgH1dfA43/ftzlj2t6J1s33cahb1oD2wbfXq1XEHJ//xO0qlfJLlUxxrbUNZkyZNikVg21XsSOXrtD7g9qusM6+eRq4tv9VsI2VVOzevrqJ25G37WrSMInbiGPioVR8/fhXdzhbHoR/h2mnGp2i9Retqho+L1qXjOp+AhGkTfEwxlLrJVyve7nMOAWFv2EVuStxK1O4LX63OZv7OAdPvdd7MOmotizd3Cgx7Pn9LbfNJQYHjvVDcuXNnmD59euC2ldx/nXu9c8917qeOMvjy/vHjx/cRk7W+2J/94vjx42Hv3r0B+8zbD22HHRTVbCv7Ecug7alz+B2O4Q2atm7ZsqVyY+R3S5curRwHZhs2bKjY529+sGf+/Pm97LfH0D60y4pvf9Orp26UmXWtkQeOgQ3YlnXatGmhiM9TfdO2qR4fVHv4qvV6GMjj867FgbTL1503LjRiZ974zPtGaixqpM7+PrddfJzigmvt9OnT8XrXpzwEJEyb5At/0ytabOq8rBt0qsxmRQuK2muP80KnnjJacQ6Yvvfee+HnP/952Lx5c69IJMTGf/3Xf4WJEyf2iYy888470Zzt27fHPdJT0Ym8NqcE1C9+8YtoB3ZWsmLytddei0Lpc5/7XKHoMgZQ1P3666+HMWPG9LEdYuj8+fN9BLAVzinb/XlZ5aBte/bsqQj2rMiyrS8VlfHf+b99PXxIsIK/3rqLCNNUf6yln6eOrdUHnSRMU/5r9JoHn4MHD4bFixc3WlSv89H38GlmxLTa+NzsyGVTgdRQWLV21lBUvx7aKfz7FVo/VCZh2iTIzRSmMMlHl+y0PyOB9jtMc+7atStOD3MKlU/ieGpfsGBBGDlyZIxoIYJmpxVtpNeWmRcB9lOpPHbjxo0V4cT0hrNnz8bpXUTylixZEm2BnRcuXIjRs3379sVpcBvhzNqRqAhnHHPp0qWwf//+XgKUT8fvvvtuUtxBLE6ePDlg2jdryrxWYYqncdSHDyOZjKIg+moFV15XfPPNN0NPT098ugc7G9ElK5SfN9XnbfeRR/6eEu02asq+U62+WiOmqQiuFzZF25q64VQTplnRrVqEKe2dNWtWTG3wIqeaD3B+PcKU1/g999wTUxROnTpVSSFheVdeeWVgxB3XHB9w+DuuS0S0hw8f3mfGwPZNf+37iDzGH5v+QdGC+sDFXufWT6nUJjDETAVEKB4W8ZkwYUL8P1M7tm7dWmlLlm1Z1xajfSgL/1111VW9ZgBgLz5Zs1d+JuPEif+PvXcBtqwqz0X/9drvR+/uhu6m6aaDV0WUiNwOkkSSEgURPQiSAouSsgpiFQ8hEaGwgCBUASVCsApQMEKiIcccOQH0JiKQG1J1SN1wEBFyhKClBBoa+kU/9vuxHre+f8x/rn+PPeZcc629dvfq3f9SqrvXmnM8vvH6xv98jvuIduMj70tbsX5xwRONgO5/I1x9TQdMQhpp6QRTjMmaNWtYMph1PuvxaNcYy1zDPD3rrLPmzRNtxqLNdkLz59xzz6XzzjuPMdYapFCbk+Y35o2YXwmOzz//fDy/GkmyZeywh6Mc/bzui/5ety/pe8Faa9w++clPxu3S5kD6WQg/9BrftWtX5r60iQa1rRgjpm2CMgthClWV9B4mJewU77rrLsIEgw0jiIBPHvRNFe+AnN50002EBYYN8NZbb6Vrr72WyaosBJSBw+uiiy5iKZ4sMBwA8j1sEnFQ+ZI+3Qd/g9OqKRBRHCCywYgKHO3QBwoWNBYX6pN87Xg21L7NmzfzZhRSjet2iYQK32kSB+IJUqUPZXlPq3Q09r7KvBViijplLFGetA+EPQsx1YQpRMxCqvZQulU54OXi4ttzhtT4go+uF2OFcdCq/dDc1vah+D1kq6qfSbJl9ed4K3VL+/RBHrJzDZl/ZD3I/TkoBEofQH6dIXvyZolpyG5aLlfYM7DOQWLkENPr9PTTT4/tXoHNLbfcQtddd12ixkAuzbIf6bHRdpBaqq3rwxqWdf7444/HJA6HraxP2ZPkMidzRLdf1o2vDsfaCrUtND81zvj9tttu4zmKtuhyGo2HXApkr/TJtrQ1ZNrjm30k4Sr7JC6nob0xJOXFvMAZAEKL+SDt8PFMOpekLbr/IHNi69rsGOu5pu249TijbPQxdBHBOvLPAC0ICY0Z6rn88st5/ofmt8Zfn58QbKSdfz4BRh/kwrFly5b4HNbl6HMcbZWzCZeVENYiQELZsmb0s7L2Lr300ngNa6IqXKBRX9pEgdpajBHTNsHZbmKqJaYgUtrwXS8gveFIV2TRyCHsT0zZICFVkY8+kOV3/zbqQ5WkGhZJjK/e8TdwrTrTmx8WMMhHqH1ZcBbiJxscJIDYFIEVbHFD0rQkaU0jiZfGJKTKF/sl2cQhMQ4dFmnTUN++08ZL23vKc7qverxALjVZxvNZJabNEFNtdhCyDZX2yaEVksK2Skx9k4f9JTH154SWnjYaA7zbiAiF5oq/tvS/9cEmDnb+gSwHH37XBDNtXgrBwd6BwxGEFsTWd+LT44d26eeS1qLWWIQuwL5phz/Wum2+I6PeJ5PKyXKp0pc2TWL0vubvCf4cDPXfb7s/Z5L2xqTLITRHWqqY5aIV6j8utH/zN3+zqDH257b/by01Dl1E0uZP0pj589+/QOnzSiTcgmWan0cSqdWOlrockM+QA1tSu0XiGZLc+nPExzF0nmXxWWkTHVp0MUZMFw2hKyALYQpVlcXGFLfCLMRUH/yQWMoNLkRM9UEk7dK2rddffz2B6DQjMUU5SdIC/NYMMQ21LyvO2qZPzAnOOeccdlyCqts/DLRkQTz05T3fA74ViSnUZ3JDxiGJDQff+YdW0lQUJxw58PVtG99JmyCB1Sp+fzxCB7xvsgBskmxV5YYv0u/169cvsI/VkuekQ1eX70uMpA5NbjRO0odW6m5ETJPwz3KQ63fFJETmkq4Xz4k0SBzm/DFoFzEVAoj55q+nxRBTuSjhoBOpP4hpkoSpGWLqz219YRJVtr9u/DkESbVuW1ZiqgllaO4mzY+0fa0ZYhrCVWvJ0H+tWWoUxSO0r2M/8+dgEqH1yb7fT/1e1jEOEVOR7OGcAwb3338/3XzzzbHUPmvZSWPm15lGTLNosKTfacQ0VE5S+xrNNfRfnEqFrPrzO0RMm+lLm2hQ24oxYtomKNtFTH2bJVH96gM76UauF7Buj09MfckY/g1PZKic5QADLM2q8lshplrNpVX5OLzF1lHaJwRP22glkX18j4NfbuAg6iG7LiG78ryUl6TOb5WYhshjFmKqiZ60LU2d75s5JElMxRYVv+Oj7V8hJdbe/SFTgZD0U0vyQcr8DVfewSVB6vOfCV0IQpJoSI20hLhR3aFLTdJYoj7MF8GoWWIa6pPM8yQtgx6DEDFN8+6WSx/GTSTOGkeoFpslpiEHu9CBLGMDTQDWrFwYktTIaWpvf83h3ygHe6BP5tMknUkaG3+v0FqpjRs3ch2QCuLQl71MLnpwjMSc9k17BHvZK/1yfHOdNIlp0qVezxmtBcJ4673R7x9+A9nDpUGbR0kbkxw8Za3oMwf9z+VyHAaunWMs+4++2Pjt84mpPpfSLrYyZuiPrxGQOeKTS61Fkvl3/PHHB1lC0uUO5DFUDhxytQOpmK7geR9rzDXYK8s+JGc+5n1ofocIfzN9aRMNalsxRkzbAKUWm/uORGlxJ0PidjQnZNCun9Vqd7llw1YNtqV4FypwOPFs376dzjzzTNqxYwdvuNqeTavzxbZPb6r4Dsby2Ix8KZw+CCUmo2/sjw3skksuYXS1A4O0A2258sor+fc777yTbYC0MT8OU1FZSfvwrHwXsgXE7xonUYHIovZtLIEV4q5eeOGF8+wffTtA7UThT6RFAAAgAElEQVSmDc99J46kOKbynLaB0uqbpLi1WoWv1TD6Xd0Gv93AQ7Dz45jKe1p1Jt/55WSNYyrzFvXKIe8vr6RnQt/jOzijyOGVFse0UbnNxDHV6893SEmad7qfOHCw9lCOXs+4IIbmj67jT//0T1liFPo0ip2KA3v37t18yRSsUI7UGYrp+pOf/ITt2GXtDQ0NsXQGn6T69LzEeoSaGGtE2xDK+/hTbG31Okf7zj77bLr44ou5Lt0O3XcdI9jfB/AcVK+4oITq021L8rSX/QJlY8/UUTKS1llobORZKUfbqoqtvd6fMY/EGaxR27XzFy5Lob07RJjlcoC5j/H14/MmrWvpX6j/IQetrGMsvgQgTPhgnuq1pjHE2YM1dM0119D555+/4JwQZzU5Q2Su+m3W9peoy5/fuDhgDoXWRppjmT5ncKbB9hbnbqNykuZU6Hs4vMIMQ5/dMA2T9STzG1FkHn300XnnJ4htEi8Jbi4d9qUR0w4bEGuOIWAIGALNIpCmZm22LHu+sxBoVmLfWa2f35pWzFQ6uT/WtqVBwIjp0uBqpRoChoAhsN8QOJSIaZKZzX4Dez9XBGKqPfGbrb6T8DJi2uzoHZrPGzE9NMfdem0IGALLBAFtenEwpTNeDPzawXEx5XTyu0mmPK20uZG9ZCtlNvuONgNoFH+12bLt+eWFgBHT5TWe1htDwBAwBJY1AiZ1a254Da/m8LKnDzwCRkwP/BhYCwwBQ8AQMAQMAUPAEDAEiMiIqU0DQ8AQMAQMAUPAEDAEDIGOQMCIaUcMgzXCEDAEDAFDwBAwBAwBQ8CIqc0BQ8AQMAQMAUPAEDAEDIGOQMCIaZuHQac7a0fRvuG6ZItAQGU/VaWuL5Qmb6lSlDVKqSbtSst0pDPbhLIdJZWRte52j0srY+tnJ2qlDP2OOTUsFkF73xAwBAwBQ6DTEDBi2sYRkUwLaRlamqlOwmvgHcm+pEPDtKueZtqEZzU5bvZd/XwoBzyyWrQ7lEi7x6WVPodSo7ZSjr1jCBgChoAhYAgsZwSMmLZ5dNstmes0qVi7Anln7Rdi+SFtXFJKwazD1+5xyVqvL+F84IEHOHUsUsY1+wFmjz32GKf7tI8hYAgYAoaAIbAcETBi2oZRFYmc5OL9zGc+Q8hpnBT4GiRpbGyMcwV/8pOfpF/84hfcCpSDnLvIuS7SUE3g+vr65uUg1znckSd7w4YNnOdachLfeOONdM8999CqVas43zhyM/sELykvPNqjAzwjz7LOO4zfUb/O44zvJI8v2nDMMcdwfZs2baJvfvObdMcdd3AbNm/eHOe8xzt4Vr8rQcIff/xxzmOMj0hRpQyU2yhVX7Pj4pNI4Pe5z32OzjrrrDjnPEwo9Pidc8459Bd/8Rfz8hLrfOo6qDRyHv/mN7+hr371q3TttdfSM888w3nGn3vuOe6njKfMBek7vgeGgq3gg7zJDz74IGMLoqvHS5fVhiluRRgChoAhYAgYAvsFASOmi4QZZEDIAUjI1VdfTSCJIKZaSif2lSBmIBxaXR0inxdccAGXoX/btWsXicTt+eef53pvvfVWJjkgPZqoCgFFvULwQmRF2z1KmSA6W7ZsievC36+44gq66667aPXq1dw/kDYhaT6R1lI9YAJC/cgjj8wjX77EVLA64YQTmHxL/zWhFqIp/cBvum49lM2OC8ilfDSZFJKJuvAJjR/qeuqpp5igClk++eST55F2jOVf/dVfMTGFxHRycnIBjnJx0OXh76hbxlHshIHfeeedRyeddBITUz1eftmLnOL2uiFgCBgChoAhsN8QMGK6SKg1cdISPJEWPvHEE3ENIakffkwiaT4xheRTS9OkvBARCZUZkphK47R0EUQHRBIfX8Lqq/J9qSX+DakmpKtoL4gV+oGPxiqkyteEUCTGvqQ3CW+pQ/rTyrho9brfPv1vSLU1lr6ZgJB9YPf1r389llprsuyPGfAXvJPMDnznMV2eEH89nQ+UDfIil5S9bggYAoaAIXAII2DEdJGDHyJOp5xyCquxtWRRV+O/k5WYQmIKKRmkslDtiqR2McRUJG9+mSA6IS/+RsRUiDP+hMoeRPX4449vSEyBCYjW/fffTzfffHNQYuqT2zRVfivjoscoRExFWq3NCaRNGHMhx0nEVEunGxHT0CWiETFdqqgLi1wi9rohYAgYAoaAIZAZASOmmaEKPwiyAIKoJV7btm1j28GHHnqIXxI1MbzZTzvttNjWUqSRmgSJ1EzKwL/FVhQqeSEfadI3vJNVYqrJji4Tav3LLruM+wGVPX7DxyfcIXIoBAy2tlDNiyQySWKKcoXEb9y4MVGV3wwxbWVcfImpmC+IyYKMpU96tbodUmKZC6effjpLnGGWgD9FKi32un6fYY4BKSecvWROoTyJggBbVE0+9Xhpcwu0F2OgLwWLnOb2uiFgCBgChoAhsF8QMGLaBpjF1hFOKZBkwr4QRESrplGNkA5xahFVq+8khTJAZrQ5ANT2l1xyCX3hC1+gF198kQnu9u3b6cwzz6QdO3awjak4xQi5hRkB3vvwhz9MF154IffUV++KxFSXGXLoEbMBlAEbULFpBVGCnecHP/jBmMRqO0tt66r7rfuGNsFGU8pZs2YN9w2kGFJiOP2gb2effTZdfPHFcT/0O0Kg9XA2My6+KQBwATHFB05q0n+tMtdYCunE89r5SeMLqfQbb7wxzyFN+ozxBIaCl7Rdlydl4TuYCMCJCuMm9ek2SHt9wtqG6W5FGAKGgCFgCBgCS4aAEdMlg9YKPpgRyBrO6mDuo7XdEDAEDAFDwBDoNASMmHbaiFh75iHgq8n3FzydSExFiovoCFDX28cQMAQMAUPAEFhuCBgxXW4jugz7065MU1mh0SYY7c5ClbUNSc+Jra9verDYcu19Q8AQMAQMAUOgExAwYtoJo2BtSERAO/i0ki1pOUHbiVLc5YSv9cUQMAQMAUPgwCNgxPTAj4G1wBAwBAwBQ8AQMAQMAUOAiIyY2jQwBAwBQ8AQMAQMAUPAEOgIBIyYdsQwWCMMAUPAEDAEDAFDwBAwBIyY2hwwBAwBQ8AQMAQMAUPAEOgIBIyYdsQwWCMMAUPAEDAEDAFDwBAwBIyYLnIO6KxNKMrPrBQqXmfo0b/r7En4XmcNQnYffEI51HUZ7fbcbnd5i4R7Ua/7qUSTCvNz0uvnEEoK2Z+++MUv8vi88sorhNSr/scvI2vdrXYQ7ZIUp83EONWhuL773e/SZz/7WUIaVL/PuuykOSHz2p/HUpZeK34YLgnRhfS9figsnQXLx+df/uVfOPUvMpHhc9FFF/GfDzzwQJyty4/moNfV3/3d38XZtkLYo258JK2w/wyiRiAzGT7o9/e+9z16/fXXeU7o3/R7oTr9fSSUSU36qMuS/cbPMifPaJz9OvRvoX48++yz9Cd/8id07bXXxviGMqChrddccw2df/75wemLNupMb/5DkrHOn3e6TSjj5Zdf5vmJNSeYJ+HqY59lX2517dl7hoAh0F4EjJguEk99sONgvv322+PUnGlFh8IgvfDCC5xXHsQCh8jXvva1+KC98cYb41SWi2xy6uuaeC1lPfuj7HbFP/UJmxx6nRbjNAumPpnWZKUdh7dgo9OySrvktxAxS3tP8O/r6+N0uEjXC/KqY7r6xF/IbKhP+O3hhx9uuE6F7KH9WNs+cfLXu2CJ57/5zW/yWvZJvPRTt0vqQb8kJa2Q529961sxUff7iLIuu+yyBamABR8pF1hpYu2Xk6UfoYuVv4eFLiz4Drhs2LBh3oVO72ehC5F/0UL9qE/GIQuuy+lSnWVt2zOGwHJBwIhpG0dSDiY5GJolpvr5ViVgi+1OmrRwsWXvz/fbhV/Www2H5muvvZYqfduf/U+qK4vkFvP4jjvuoEsvvXQBGWvUB+Dw0ksv0b/+678uuEiBgPz85z+nk08+eQFOuEQcddRRdNtttyVewNLWl98v1DU+Ps7/aVKGefHtb3+bpW8gR2nSZVwU8bnvvvtiMiz9DxFH/IY2Pvjgg/x8iJiGSCjavnXr1pjMSh1YiyhLyFho7PR3IXxCZet30iTVmjC2SkxD8yXLmgo9o9vj/55E7vfXhb7RurDfDQFDIDsCRkyzY9XwyWYOdF/aoKV7WtWISiF9uuqqq+ZJi7TqTqvC/HK1SkskVbKpQz0LicvatWv58Hv88cfp85//PPdTyoTaDIcjJEDPP//8AhUa2gYCA0nPE088we+KNAhlPv3000zYNm3atKAMaY+vYkxSr2oTiCQ1ZKg9KA8qQJG2oY2iCtRqRmkjSBlMJjZv3kznnXcevfjii3G/9LuCkcZN2iVlAJc0QqWlcl/5yldo48aNTJb0uPmSWY2DP6b33HMPk8lQ9iq06YYbbuC+oMxbb711npoWZZ1++ukLxnL16tVM4qTstKQH+G1ycpIlkpqAiqT2P/7jPxaYo6CtMrcwRiHiKqRPS0z1ggwR02OPPZbXjk7hinWG/qAvjYgpnj3ttNNY0od5LFJQ1CtzW3+XhYQlSSdDffbJb7MSU3n/6quvnncR0OVkTfnbCjFNylKWhZjKmnnmmWeCkm2/jJC2Kks9DTd1e8AQMAT2OwJGTNsIeZrNoV+NbwPl2+WFVFkgFSBSJ5xwQqzmB5GRw1yI1EknncSH6JYtW9jW7qabbmKyACL653/+5/wuSCTIyS233ELXXXddLBHSElM52KQ8kAd8oBrUBzO+f+qpp1gyJe+fcsopTP40aUZ5fntADvCR71GWEGFtG6hNG0AsxOZRv4v+XnHFFUxE9DMger5qF2157LHHGDt8gDdUxSAhIOdJhA/loG8YA02S9MEtxFHKSFMry+ENG7xQn4CBtnPE84K1kIq7776bLr/8cu4H6kY/xAxE+i62ybqdejw07sBRiCjKFPUyyt61axeTdZkTvv2m9AfvoS6R9snFC/agvp20bw7jk0BZO81KTHEZgXQUH8xNkWaeccYZBLKWRkz1WsbfZV6JhDUkidRrWua94CWXG9/EISTpk/760kzf1tbfM/wLXpLtpj9XtVQ2aTtMsvPVlyb/Qo2yQqYUzRBGqTfN/h71hExHmqmnjceAFWUIGAKLRMCI6SIB1IemVuE1KjZNYipESTuc6EMZpEuIXIgYCLETkqXbgoPCl4AJ2RLC+eqrr8bqz5B0LEnKIoeIHBK+WUDI6UsfXPJ7mu2mHH7o0w9/+EN67rnnuHtCnvShnoQf+ulLt9EncbrxyZuvDtTSSGm/L1FqpGKVdkp/zjnnnBhz4KD7hPpwecAlAkQLxNh3ENKHsE+G9MEdknz5uGtiCulryJ4vdHlAPUJMhbhDEggprDiM+fX7ZAplNHKeCpnKhCSmIKbAQkgl/o6PvgQkqfJDc1VL8lGftnnU46nni8YOknWfdEv/W5GY+hJRf4/wybS0sVVi6l8oGtmYLkZiqveskPS0Ea5434hpo1PIfjcEOhMBI6ZtGhdIKCGJyeoRnaYOzUJMk2yndLkgA5pkJh2ezRDTkPRIO3RAbS91hohpUnsghYMUC+r0JImpSDevv/76WOIFYhoq05c4h6RtQgAhacbvxx9/PEOURkyFkNx///108803x5LmVompjImPYRoxDUVm8Ilp0vzw+xbCvR3EVEvVQbohxcV3Pk6+liGNqLUiMRWHKRA/aA1AVvFJi2Dg24nieV91L+Plm534ZEj/W7dFX6RC0lch+VrqHLpU6HfxjpbiJ5kbhOaAdrKSOakl2aG6GxHTpK01C2EU845TTz01LiZpXSbhmqWeNm3/VowhYAi0EQEjpm0AEwcACJVI4p588slgCCFdVYiYimMG7ElF9S7qRn0oS+gV8eLVnvS6XK3aBmHGRo1yIGXVxMWXoCRJTNEmHKgS0kcOD9iBCVnSZNQnpj6plfbAWUbqTCLs+pDRxAJSMO2ZHFKNS5QD3z5RVNkI7QMJn0ifkw5AXa+YUIj0rlViivaK05So6c8999x5qmOtvvcdYoQ8oG0ypv5BjTGXOZk01v68SZL6QYLayMYUbcFaEMmy2O6KWYIm1iGP7CRC1QoxlfbCrERIZCPHuJCkL0mdL+Y1IsFOI6ba9leHxQp5z4s0NM0r35e2Jzk/YTya8coXIq4vR60S05DdfRbC2Ohi6ZcRcuIK1bOcoo604eiyIgyBjkTAiOkihyVke+U7//gOEiE1oTRDVO2+0w3sCnEIipoTz8szoe+0Ol0cmqAixwGFWI9iYzo0NMQhrvBB3fiIbShsU/EO7OPw3o4dO+J4htJeHPYgHuJMhDZBxY62SuxVLVUKOTCBQEtf4Gyyfft20qpt1KVVvujvmjVrKJfLLXDaEjMAkR4h9iPqB/HV+GmyqtWoun1+/EX8W48D2oC2or8gyILb2WefTRdffHGMqT92WqoOz+8f/OAHPAZaha3tFX3TBj3nfGcveVZjqsvVavtLLrmEvvCFL/D4atzF0Q7YwSP90UcfjeeLfse36ws5ZYlUWpzPGsUb1XaKut3afALASt2+KYCOYyrv4xKhQ6/pteVLPKUPaXFE9Tu+rbhum/+b7Av6e/nO70fWOKYy3nJpFAdEwUfj5q/hJAdC9CHJMbGVOKZpeCWFKEO78dtPf/rTeM+RcrLgeu+99xLmaujTjrBoizw27HVDwBBIQcCIqU0PQ8AQMAQMAUPAEDAEDIGOQMCIaUcMgzXiYEcgySHsYOxXmp3nwdgfa7MhYAgYAobAwYOAEdODZ6yspR2OQLsyTXVCN80WrxNGwdpgCBgChsChh4AR00NvzK3HS4BAoygLS1DlkhWZ5mS0ZJVawYaAIWAIGAKGABEZMbVpYAgYAoaAIWAIGAKGgCHQEQgYMe2IYbBGGAKGgCFgCBgChoAhYAgYMbU5YAgYAoaAIWAIGAKGgCHQEQgYMe2IYbBGGAKGgCFgCBgChoAhYAgYMbU5YAgYAoaAIWAIGAKGgCHQEQgYMW3DMEgmHp2tJUuxfrYXecfPqJOlLHtmIQKhNIohnPzUqfoZHTbJz+uun/PLyFp3O8YtS4pHv56s/fLLTsOq1b4sNVZ+Ni9JH5rW3kZpS1vta6P3gMUpp5zCKV074SOZu5CK2D6djYBem63sCehd1vW91Gu205BOw6XdazYNW30GhVInC266jAO1ly1mDI2YLgY9Is4bjg8OkqQc342q8HOzI2Win5KzURn2O1G74oj6+dslBaKfGvRgw9zHZ7n0K20csJE/8MADhPS6jzzyCKem1XnjO2kMhUB3SspMmR9+2tZOwuxQakvW/U3S0ArRXLVqVVthknlq88IReaT8XsyaTRvXUDxpqXM5C7CMmLZxyeIQfOyxx+jLX/5yU6X6NyT8e+vWrfTNb36Tent7myrrUH24XbfCrJIGHNqvvfYaHSySpKz4tDqHO3XeHWzxZdstfVnsuJjEdLEItuf9rOtXasu6j7XaukNNYpqG02LWbKNxzSrBBlc444wz6L3vfW+rQ9pR7xkxbdNwQC3/4IMP0gUXXNA0mfTF7iA7kMBCsoPfxsbG6Mknn4ylqFo1qW9NMomPPvpovsXht3PPPZcggcXnhz/8YTxxQ2WIhATP4gZ4zDHHMPHatGkT3XrrrXTttdfSd77zHS5LbsuysDZs2EC33377vPeeeOIJ0lJGXWcW6WPS8yIRQPmf+MQn6O6776bLL7+c8G9p22c/+1m+IGA88PnIRz7Cf/r9woK+4447CJht3ryZsXrxxRfjZ/W7qAttevzxxxlffKQfUgbwyhqgXvoHTNesWUOf+cxnuMyk8dWmH9psxCdfehwxTqeffjqPo8YHYyqYSL9eeeWV4HeY13JJynIgyaH4uc99js466yzSbRWtAki9nlcYJ9E6QKqp53AjCaeeD35dMk7+2Ptz019nWDc33ngj3XPPPQSJU6N1KBIT3Raps5FaXsYbc2loaIjnAd7RZWVZL2gj5tHzzz/P61T2htAaPeGEE3h9yHrWEh+ZP5gX+O/www+P55DMz29/+9t0ww03xJIiMWf60Y9+RH19fXTqqafG6wB1yBxLk96lzW9/rqIcfy5hjkIqLmOeJsXS2ApO6MPDDz/M++TGjRuD+ISwTBtfvZa1hDFpjcv6whoAvknrF3sV5ufw8DA988wz3OaHHnqI1w3WuqzBE088ka688soYf1nj6POll14aX6zRHpnnUkYjMibP6f1mMeMcGk/MZRl7febo/UzGWfqsMdm1a9eC930TuiySX3/fa3bNZh1XfW5hj5S5nHT2hM5lXQbm5lJfUtpEoeYVY8S0Dahi4IXQtCJel01dmiKHkGyy+lDCJvDUU08xadU5zTXRwEITknXSSScxqdDEKakM2dC01BcbMQ6aLVu2xCpRbBYgK3pRyOJGm772ta/RRRddxCRYFiQWi3y/evVq+tKXvsQba9INT5ejn8eBIeXI4XHyySfzwanLFEz1phXql2As7fcXsdyG5SAXAqU3Kl+15dcdmmL6IqNVzGljo2/m+Ds+cvGQcdbjNDk5GWPiY57UL99ODfNayvaxCvUr6cDHs7CdxCGjDy+Nlb4EyBzW5DAJRz3fgB/KlINWk3a8H5qb+B4HgKwz4CaScH0RSVqHes7g4Jf1mUXaodsH7K6++moeM8y3UFuTJPQyB4WYo09XXHEFfeMb36B7772XCag+gPVcQvvx7F133cUQC+b4+2233cYXC012QNaxJ8jFDxdYzI0vfvGL8XrH87qOLFiE5rdczjF39BqUuaLnkl47WQ5jrEHsiyBoIGX4N8ZeCJrY+go+SVgmHSG6PXpe6jmi93CZh3KhwZ9yKfTXshAz2d/8PUjOJMwnGQvRwun9RuMkF+5miVrSXpKES2icQ3uDNsPR/QfZ9NeYkGxcOPWeL2Y8+n20S76XsyxNO+lj2+yazTqucl7qC59eN0lnYmhvlzJEuCQXynabdbSBPgWLMGLaRmQxYS+77LJ5ksksxadJofzffLVBkg0dDrnrrruObrnllgU34bQy0F69WaNPWiKgb4pYzHrBY2Fpki5912RdfsdvWoKbhJP/vN5UtJmDrxLxpZb+IaT7pTEOHWiabMmmFxoXkSBklZhqCY0Q9KSx+bM/+zM+6GU8NV56o9QSI3lGpMT+ZSDUL59A+NLYtLkq9fkY+oeftvP0sdL1+3M4NEf0/Jf5oDHU7Qdp1xJxlKelZVpSFLqg6N/9y6Tv+Ci/N7qoajw1FjhsktqaduD7bcS//UtbCFdR2aNsPT5pa8MnJJDwyIXAlxyj3DSpb6OxzjJXG41JCDe0F5d67HG//vWvea/ER++dcqjjTx/LtP3dX8vybNr+qwUIScRM9ln/0pY2VklrMO2caNQ3PddC4xN6P22c/b1HS5X1Xibnkb/GQo6aWmOCMrQU3T/L0szmNLatrFl/bEKEGeOath/q/VVrQX1i6peR5ZKWhafsz2eMmLYRbV9amLXoTiKmWJxySEHqij4df/zxMeHEDRwbeegmn7RhAgdZLPj79ddfz5KhRhJTsdXVz+P9kBStETHVh4vuF75vdPiC3Nx///108803s2kANsZ2EFMfF5Fsa69sOZxATK+66qogZj4xDTn4+Pig/aF+LRUxTXJA2t/ENEkC649nFmIaUnmKWhMHIIhaI2erpIsnDptG0mJ/f0kqC1ITfSlphpjKXuBLTH2pItoi5ATrAxKsRloR3f40W7usczXLpcnHTNbXNddcw6QFZhRp+DRLTENz5EAR09AabAcxTRqfJGKaNC9CxDS0fpLWWIiYht7X0mR9lrVCTOX8wJ6dtmbbQUyTzlAjplmZ1iH6XEh6kwWKZoipr6rUB4cvbfJV29omCHWKdEOXgfZKP7BJQ30mZFUWuSZCvsRUq6bE3hL2sTgctYqw0aGlNxm0SZ7HIkS5IIj4ExsrpIQwFdBlhqSWoX6lEVNdr5gNtIuYagku1KKitoWaKjQ2Yje0fv362IxDbJq1OgpSQVHLykUBdcEGWGMof/f71S5iqtuA/uADtaxffiNi2mie+PPNP2h9VT4uOzD90HMT87xZYuqvwxdeeIHXibbzy6K+xjMYR70Gt23bRt///vdZBR9qa9KeonHW6vmQ6Yx+Vl+oMf9E66PtLEHa9MGLNgBDtBVmAljjuDhhPxBpI+xQZdzxJ7yPTzvttKANvoyjP78/9alPxReyLHNVrx0ZkzSHEOk7bGLf97730ZFHHsltTsInixmSjI8eWxB58b5OWuOicvftRGE6ofeiViSmen7reSkkL2Qrn3Z2SXmaqPvjE3o/aZyxr/pRM/Qc1nvZP/7jP8a2tLovIU1NaC986aWX4gtjVudIH79m12yS8MMf17T9MO1MTDv7TGKahYUts2dEnYBu+aoqLJqnn3460bveN8IOvR8y5NcqDlEVagP0O++8kx1dxDkIdlgwgMfHt0nCd7660T/shayKahGHy/bt2+nMM8+kHTt28MGkbb20Ol9UnPqQw3dw0sjlcjE59qeFxsZ/Hhu7tCVUPmykxHlAq1hD/dJYascosVWCLRPsdaQN6DdMEMSoHv0+++yz6eKLL47x1e8kmSuIjSk2Y9TlO7HJuOvvQ441WuUrz+o+yZxC48TZxccHYyH9wnOiJvr6179OX/3qV9kZDGWLQ5KeR6HlLAcKfgNhkTaEHBlk/QBfSK3OP/98LtKfw3KJCtWXxflJ5mdo7jz33HPzHGbELkscpD784Q/ThRdeOG/9CHnB3NBrSK9D4Ijxb2SzJxigjZDgCBkNraM0koVycOiiThkj7eSk16i/94RUnBgTrPXBwcF5Nu2y3tFWEArg9bd/+7dMpjFXGjmpJB0BSY5jeo7IXNVzxbed9cek0ZET2qdD+CRh2YjAhdoT2sP1d8AYxB54Yv1oe/777ruPHn30Ud43fH8EvTZ9J0ixT9bzCu/jAxMh7dSZ5jjm75lJe2TSXA2NM4jiEGUAACAASURBVNrgOznhu9BepvcRWWMhTESg4juqapMeOcvSwjP6/RWNGcY1y5rV+0vauIbOLX3OQOKNtYAy/DNRnBGxT+MjZxaehdDDd/ZstCYO9O+myj/QI2D1GwLLDIGD8Ya+HIagFVX2cui39cEQMASWFwJGTJfXeFpv9hMCvip3P1W75NX46rNWKjRi2gpqi3/HiOniMbQSDIGDEQFtenIwtt9vsxHT5TCK1ocDgkDWTCwHpHGLqBSkG59G8TdDVTQbe3MRzbRXFQIhdaMBZAgYAocGAmIa1koc9U5EyIhpJ46KtanjEchqNN/xHfEaaNLOg23ErL2GgCFwqCOw3LQlRkwP9Rlt/TcEDAFDwBAwBAwBQ6BDEDBi2iEDYc0wBAwBQ8AQMAQMAUPgUEfAiOmhPgOs/4aAIWAIGAKGgCFgCHQIAkZMO2QgrBmGgCFgCBgChoAhYAgc6ggYMe2QGbBUxstZ87aHYPCTB0gQeaQo1R/xxEZmH+3J7QdSbpQ3XAd+9tsjgaQRHLnZVI2tDnEadqFc4FKPBPzOkvnHb1taasZQP3QdixnrVjGy9wwBQ8AQMAQMgXYiYMS0nWh2YFlCLtMyefjN1jl5kb8dGTR0fmHJICLvSYaREPFshiyhDjwP4ut7h3/3u9/ltKNI7bfYD8p+5ZVXOC922icNO5Tx2GOPcTYlfPxUe620Ucp45plnOHtPWpaftItEM2PdSjvtHUPAEDAEDAFDYKkQMGK6VMh2SLnNEENpsp/jWb5PInSI53nUUUfRbbfdRsjrrMljK/WjvqUMW5RVOp3Wdk2i0V6UuXXr1sT0s1mnQ7MSU11uq1hnbZs9ZwgYAoaAIWAILDUCRkwXibAQqOHhYRJJF/KXQ6ro56fVQbBRrZ/nHcFxoQpPymMtpOVLX/oSE6Ft27bFkrWkPNM+WWkUAD2UTz4NIpQnuYshPZQ83/JOq2QpiZjq+KGTk5MELHw8BH+0AZhLHmFIEiWvM3676KKLuJnIZQwJpeQ0FlV81rajTZdddtkCKacmwKJyl3zzkC6fe+65cV56kZDKGH/0ox/lPNgyRyA9Dc21hx56iHPYY7757W00jzZs2EC33347mYR1kZuAvW4IGAKGgCHQNgSMmC4CSk3y5HAHGfja177GpAdkQsjJ5s2bY9tIVAkiITaZvsoY/z7llFOYpEqKyG984xt077330ne+8x36xCc+ERMuISUgRyBdKDPJ7vCEE04Itk2r5qVPIMn6e21vqlX2OvsR6n366afnSQ2zkjt/GELEVMwJTjrpJLr11lvp2muvTcRDv9/X18cqdyH+mjD6Ekr9W5a2J+EllxCQ3E2bNtFHPvIR7iL+jblw3nnnEfoBU4k77rgjJpdSHsZexvLBBx+ku+++my6//HK+7Mhc03WEiGmjeSQEfBFLwF41BAwBQ8AQMATaioAR00XC6ROokAMPiNyll17Kkj047mzcuHEeUdIE6JhjjqHrrruObrnlllglDgKCz+mnnx6XAdIr34cIpJBHXTYkiSBEL774Ytxr3y7UJ0YaHt+Zx5fIaSmw2EdmIXehIWhGYgpMfTz89zVJSyOmGtNGbW9kVxqSmIJsAmM9xmnt0cQZOPmOX0lEupl5tMglYK8bAoaAIWAIGAJtQ8CI6SKhDBHTJK9xcRJClZoQtoOYStmQpr322mv06quvssTNJ6ZZPNpBdh5++OEFqmmfmPo2pyEzgEbkLgn+g4GYhmxxte1pu4ipkNhdu3YZMV3kerXXDQFDwBAwBDobASOmixwfn0D55Az/fvLJJ1mVC1vHq666ir3c9ccnbyA0+AixFNMASDxF6ioSQiGgSSRIlw1VvrYDlbb53ukiNUUbQL7EmcknpiFPeV+dn0RMG3nZt0pMBQ/9PvoBqbLY5Gq7TC2RFEk2zCVA8AUvMQHQY5ZkVwrV/BlnnDHPjAN1a+zSzAf83/R7IUzSTA+yzqNFLgF73RAwBAwBQ8AQaBsCRkwXAWWSI5FW54vzinaIkiolNidsDG+44YYFzlAgSPhokiQ2prAzvfLKK/l3344R6no40+B7EDVdNp4Xdb52rAnBoO1K5Xe/LdIHHVIKpgIoG20FqYZdpP9Ji2mqncR85x9pO0j7jh07YhtTHw+ElgIJF7xg5ykEU8oP4X/aaadx20Empf8+TmkxTMX+9/HHH6fPf/7z3G3YBl9yySX89zvvvJPxwH94VrdbbEf1/BGcQnPtkUceievQjl2+U13aPJKLR8g+eBFLw141BAwBQ8AQMARaQsCIaUuwNf+SeK+feuqp8csvvPACS0+bjVfZfO32hiFgCBgChoAhYAgYAp2PgBHT/TRGfuxMqLjhbQ0pnq/a309N6uhqklTlHd1oa5whYAgYAoaAIWAILAoBI6aLgi/7y776t5EaPXvJy/dJkygv37G1nhkChoAhYAgYAiEEjJjavOhIBHRc1o5soDXKEDAEDAFDwBAwBNqOgBHTtkNqBRoChoAhYAgYAoaAIWAItIKAEdNWULN3DAFDwBAwBAwBQ8AQMATajoAR07ZDagUaAoaAIWAIGAKGgCFgCLSCgBHTVlCzdwwBQ8AQMAQMAUPAEDAE2o6AEdO2Q2oFGgKGgCFgCBgChoAhYAi0goAR01ZQO8jekUxHCFH1ve99j5599tl58VP9UFbIGDUwMEDHHHPMguD/kmIU2YR01icNic5chLKQRSnLx0/HmeWdLM+gPVdccQXdddddS5LMoNl2+6ldQ33I8kyWvvvPJM0FnUVKvyPZqPBdUkauVtrRjnfScM86Jkmpb9G+rGW0oy/7uwz07brrrqNbbrklTjm8P9uQhnvSXoIsaPgcffTRmfeUVvuE9r3yyiuEdM2IEILPH/7hHy4ozp8jWfsValcz7y7V/tAqXmnv+TG8s9SxFOcMxhGxw5E2Oil2OJ5Be3Uqbr+9SZn/mjnrsmDQyjNo+ymnnBKcq62Ud6DeMWJ6oJDfT/Xqza6vr4/TdOIji1NI5NVXXx1v9liUt99+O6c1TcpKJek6NXGRLuG3hx9+OPV9efa73/0uIX3oqlWrlgwRIVRLsXHIBvrMM89k6m+WTmJz/MhHPkJpaVtD5fz4xz8OXibk2UZzwd+4Q/Mgy+aepY+LfWYpcF9sm5p5H4cbLgNf/OIXm3ntgDzbaF412yg52PFeGgHAGCOl8UUXXcRV3HjjjXTPPfcs6V6h+yL7RrPrsFk88HxWTFopO+mddo9rO9umzxKk1F7sOSP7hT77/PbKvitppdPOJClP0lzLu0txxmTFVeZrCKusZXTKc0ZMO2UklqgdPpHwM06BROKD3PP6kyYlwHMglOPj4/yffhcb7Le//W16+eWX+SBJS7fajISgVXjQ3yeffJJWr17d8Lbcah1LIVlrViKSpQ2N5oL/u1xavvWtb8U38E4hpnKYf+lLX2o4z7KOK+bKHXfcQZdeeumSk59mxzdrH9r9XJZ51UqdWdb+UtUdai/a89hjj8UX91b6tNh30jDBunvttdfaJinen9guBpd2nDOoHyR8+/bt9Pzzz6dKTLPMS5TnE1P59/r16xecpYvpf7PvmsS0WcTs+QOCQNpNXH4DsQypqdIajA3j2GOPZameVpFjAwAJhGRDiKlWy6BM3Co3b95M5513Hr344otcDW55eE9LRUQF9OqrrxJuzXhv06ZNLE3McqtFudhoUP+GDRt4U/f7qs0OpL+o5/TTTyeQHrwH6THaB9MGlPHEE0+Qztwlm/xHP/pRNm/Qv4GAPP3003yooO2QVIP8aHWkVpHLjVuIC577/Oc/P096qlVJqA99glQJ7RJ8Q+YTjaQyPukE/vhOS7VaIaa6f0nmH4J90rMikcBzIsES3DFOaOu2bdtiqbU+YPCOjJvUI/MH6lqo93wMQ/NR4x4a/1A7dLulzscff5zHFJ+0eazrw3MPPPAA91Ok88899xyXkyal8dWOIk3R+AADkdCDlMvcufvuu+nyyy9fMK/0GGlpop7rRx55JPcPbYTmxW9rIwLgr0vUc9VVVzFxFClV0hoJ7TfoU9J82bVrF/dfj4ceIz1ngf/Y2Bhfds855xw699xz5+1ZWdaHnhO6bMHkxBNPpCuvvDKeG6G26D1E3sP8u+yyy2jt2rW8ZhczrmlSN6nvc5/7HJ111lnz9jsfn6xjlnTWNHPOJJUhZhlZhBON5qXU4RNTrXkMnR04X/W4y5qV90466ST65Cc/yfNQNJswl0vbz/09E3NpaGiIzU9Qn14HWc/LA0JSApWaxLRTRmIJ25E0QUMSsazNEBU8pKP44GAXaewZZ5xBMA0QYop6cKjedNNNfGMVO58tW7bEm7qQB/yJTVVvxtgk8ZHD09/s0tqsTQV86bC/ucjvUj42BtlAtFoRUmBtiyRtx2YAHNB+9BF2rZ/61KfmkQ/frEBnuNJlSv+FxAthx6Yl6k20Q8i7bIaNpNRpm5XeOJM2xCwHrx4PjRsOhjQJZ9KzKE/mD+aM2AujPCFRwBVzEUQeWOjv8b6ozbW9Mb7H5QiHAi4MafPRx13GSsgi5ops/tIOtEEkGCeccEKQVPmaCn3wyThv3LiR3z355JPjC5OMcyP7PT2/hMhp8imXDi3B9Um9HjNdnswltCt0YfSlcrqtWQhA6H1R68p+IPMUF11ZIyCa/n5z66230rXXXktJ46T7nzQPhVwLmZycnJw3z1Cvnk8hO0a9F+J3vSf5ZlX4bevWrQsus3oPkbmOSynaBZth2A775B3zLOu4po2NvujIpUT6IJdon8hnGbMktXkz50zSOQBhyWmnnTbv7EmyMc0yL1GPf/nBd/rypM8O/KbHHfNG1hQuDxB44JM2f5PsYvV+jLHBuYuycRZp6enBoqGRMTRimpWJLYPnfImZbKRaVZu1m7JhoAwhCvg7PlhoIQIiG6psXJoIYGPyNwX/IJPDBnVoyUlSm0NG6v7NUdehF2/IqUHql01NFr7fX/0uDjNIfDUB0XUmqV78toijioyZSJplQwTZaEatHZKe6k0OEhm5cGh8myWm8q4cuvh3mu2ybOI44OVZYIiPLwX2xwiYyXOhAyakIdD9SZuPmuw0Gn/dDrRHz0ORRDU6KHwCIzim9Tlt7YpNuJAJH5+k+YYy9bzy56tuJ8i/nuvNjo/ffv99/yKZ1GYhOf5+owkBLnV6nELjEZqz/kXAx7HR+gjNDb22tcZIl60vO8ApjeQnERLgKXWFxhUEUj5aI+CPi9/ntHY2O2Z+Xa2cM/5+hX+LxLKR81OzxFQuALrOkJmE1jLIs1rgEtJ6+PM3RKb1PNBYa+2e1NdIW5W2f+zv34yY7m/E93N9WGiYsMcffzzXrCevSHFCdjGi/oBaIPSRDUPUDpCaYOOHI5O/6WlJACQrIYnpUhBT3042REx8dalIkBZLTOUAgOSzETENeRmnEdOQE0gWm7G0ueBv3CIN8k0fGh28/lzRTgfXX3/9PEl61mdD5F4InyZNacRUS/c0wV1qYirmEPfffz/dfPPNQUlWaH0lHZDNElORguMQhDmJzMXlTEzl8gbpkd5vshLTtDm7v4mpXIZ985+lIKZZox2EiGlSO9tFTLOcM6F1JBcy/VuaWnspial/Dug2Ye8Sh2N8j4u5P38bEVO5sMArP0k4tJ/pR8vVGTFtGbqD40V/oYUIlywCObCTpDW6x1pF7nskhg5PWZRZiQCIatLmK5tU6LYqbfSdvOR7X50PFQlMD3wnrSRpDQi42KslSR80qQxJYnwpLYi6EGLxlNVkTLdFq3XRDnHugplDI4lpo7kQcn7yw2yFiGnaJSZNfeivoKRnQTRgOyeSVrlw+Jtvkjpa5hLqE8l1SL2XJjHVB2PW8ddSbBm3kIo1tJPIhQnPS32QSOLiJ+MsZUJtmGQTmKQRSCOmsp7FfhmmLWI6oM1NgGua1DE0b6Wtvj15EgZ6TjciOfKsXjt6voaIqexLWU0ZFktMgbteU9o0Ik1j5NfbiJgKydT9amZcX3jhBQ6pFHJe9fug91S/nVnHLMlJtplzptGJnOVSvVTE1MdMhAQvvfQSX54gGJC1hH6EzssQMcU7cn7gPewVYmv/0EMPMST+npdkxtAIv/35uxHT/Yn2AagLCwAH7l/+5V/GTgz+IearvNNE/tq2RtQ9OCB1WBft1OQ7OsHWB96RcBwQWzfYR/3kJz9hJyqxlfrwhz9MF154ISOGwwyqLKivxcAbt8skdVPIDgrlhBxRUK6vwvr+979P99577zx7NBzCuly/bpEKo42iLg0Zu2uVjoyDvtXjXdx4xRnjzjvvZEzwn9z0tTpfjwHMG3zbJj3l0uaCbpfvvAUHG3yHP3GL9z9paj9/vqxZs4ZyuVwwTFDas74DiG8zCGzgMILPfffdR48++mhwLknbMY8uueQS+sIXvsDzyrcP88vABUakyNr5TZNDtEG3A3NfHPeAEfqOuQ+CLQ43jaQ3spY0xjJf8B3WE/5MihWs5yDKQt2+3bJoK6QuYIMP7BW1I4Z2zBPnrbS5LhIcrC/dVt8uMmQ/p9cTysFaeeqpp3itoqxrrrmGzj//fG6nv0Zgy44+YFxlvznzzDNpx44d8Zr2x0mcMVGeXv8ybpizZ599Nl188cVcp+8MGZpPSfbDekz8vTa0Z+i9C+3W7fD3TTi/YG+UNuICkHVc/X0oqf1CslAHnMCkDzoWsr+3NRozuZjL+mzlnGkUL7vRxTt0PoRsX/3zUjsAptnw6z1WMANOCK2obZ/1/q7Py6TxkHHD3ADJ1cIT7fR5MIWRMmJ6AMiiVdk5CIjkTG6R2HTgoHXqqad2TiOtJYZAmxHIKhlqc7VW3DJAwObOMhjEDu+CEdMOHyBr3tIhEFLtHAxBp5cOkUO75CQ71OWIShZzneXY76Q++arWTuu7b0JxINtnxPRAon9o1G3E9NAYZ+tlAgK+cfyBzNxhg3TgEYDE/GDJyNQKWlrt56tPWylvOb3jO0t2Wt864dKs1dgHk5d3p42ltScdASOmNkMMAUPAEAhkczFQDh0EOl0KmMVx59AZLevpckfAiOlyH2HrnyFgCBgChoAhYAgYAgcJAkZMD5KBsmYaAoaAIWAIGAKGgCGw3BEwYrrcR9j6ZwgYAoaAIWAIGAKGwEGCgBHTg2SgrJmGgCFgCBgChoAhYAgsdwSMmC5yhJs1mm+UIxvNyfLMIpvd0a9nxVR7qeoMIeicDnTsd7ZRoOGs9YfS3UldjeoIDUDWets9eDqHdiigtNSX5IARygONd3Tg6aRn8FxSJAR5JxSEXgfD1vXowOyNxkCPn9+GtLrlPfNKbvdMtPIMAUPAECAyYrqIWSChM4RMph3qWauRA1cftlnezRJKZLmFwtHkM0tKRuAIfHV6yyzYJj0jZNhPkdpK2JmlmEtZ+iYYIo96WvggIXwnnXQShTL1+KTVT6mp56efTvGVV16hz3zmM/Oaq8tDwgOk3ZN6k+axToGJjDdpKVr1GOl88kgNmFZ3o3SzWTC3ZwwBQ8AQMASSETBiusjZsRRSrmYlpn5e96QuNVvuIqHpiNf93M1oVOi7xTTWzwfdallLMZeytGWxElMh/Jo8Jn2XFX+MEVKzgigCX0l5i5zaIs0MpXNE2kpJ3afzuDfCQc+JpLp16l20Iytujeq23w0BQ8AQMATqCBgxXeRsEDJx4okncq5urXbEwfj0008TpFHIYQuJzx133EFHH30057YO5QOWgxc5tvEcclJr6amfS1nnnUZXoJL0v4M0EW2Q/NYh1aiQVl3nueeey3mW8UGObbRNCIfkctcqUK2ule/9vMIi2RTcINWCBHPt2rWxxM6XvoXUtr6qPkkd7JNQX2IqpH7Dhg2cYxrtw0eTLK0e/tGPfsT5w3XK0jRimpT7OoRVGiZ6mrY6VprIafyQaxx1Izc6pP5JQbTTYik2kpjq9je6GIQuWposvvHGG4TxwnfIMy1zMzTWmqimLXWszTPOOINCklapG7/deOONdM899zBOPmFe5FZirxsChoAhYAiQqfIXPQmEtFx99dVMNnGIbd26lUDqPvaxjy0gqiCHQqL0YYu/4wNpj5AWPLd58+b4MNy1axc98MADdNNNN9Hk5GSsqvQPU5AEOZCzqB598oQ6QUhFbavJtE5lqNuAtkmdOn0e1LR+Wy699FLG6oknniCQJRCi6667ji644AImBrruLVu2xH3G36+44gq66667GCvBwlf1+iTohhtuiL/64Ac/GBMZTc5kTHyVNerUZCREqpKIabNYAUPpu8YEUkP5tDpWvb29PDdljul+/PM//zP99V//NRMukG4tndTPNSKmclmRtma9LPiLMImYyoUuRNKxbkLE1Jfihha8Ng1Iq1uvRSGmX/7yl3ne6jFa9KZiBRgChoAhcAgjYBLTRQ6+r37V/3788ccJkk9RLaIqOTwh1QQZEylV0mGr1YUoT6Se8jwkfMccc0zQnk6cNETimqbK17/5Kkp94IecWNAGkE9RvYYg9dvi46ZJuiZASA+JD4hs6JOk1pVnfbLiXyRCRMSvX49hSD2cREybxSoNkyzzA2TJHyuNnYzrV77yFQJZB+GGFFzXK+T4xRdfjKuU+dOImGoSKJigEN8mdbESU42FJv/6AoVn9AUtbZlrx7k0aa1JTBe5WdrrhoAhYAhkQMCIaQaQ0h4JEVOR5IFUpRHTJOeMJJIYIrpom3+YamcOqPClDe0ipn6fNOH2CWRSW5ohpqH6NMGEmUSSZCzJxhRSbRAmLfXVpgpSnj+GzRLTZrA6UMRUX0RATLWEWM/9ZoipEMOQo1kjYirzKcnG1Cemjz32GEFy6RNRGauQaYtIOPEM5o+WeJqN6SI3RXvdEDAEDIFFIGDEdBHg4dUQmRCVY4gIyqH82c9+lg/T9evXs0QVEiaQIagFNRnSpBP1iSpbJF14D/Z2muT6UrNWiGlSeehvqA0vvfQSt188u8UL+6GHHoptajUeabj5XtGa3Ig3tSbcaYQpSWJ6zjnnMO6NJKYwE0AZ0q9miGmzWGF8G5kN4Bn/4pJ1rIS4XXXVVfPmnlweYFZx66230rXXXksnn3xybAf95JNPstd8M8Q0zds/CzFN84zXS1ZsQ8UZSbBo5JUvxBnzSC5TmLOnnXYaadMQ30wki2nMIrcUe90QMAQMgUMaASOmbRj+kINL6Dut2hUVvNhaohnieCO2enBKgR0m/hOHJa3OF2cWvAuS+53vfIftVyEBkjJgswjnEP297/yk2+rXiWfh1CXtg2RJ90M71Ii6Hs9q9a/flvvuu48effTR2MZ0aGiIHY/w+cEPfkC33XYbQZWsTRDEhEHqg+0n+obnQCa2b99OQjZRTloc0xBugolWZUv9ul8oW9tO+s5dfpivrFj5drcaEx0Kq9mx0s/rsfIdnPbt2zdPtS/Yik0u+i3fpfVRLydtzxsak0ZxQAV3PV/9cfXDhOn+psUxDZlZ6HEN1e33IYQnLjtmb9qGTdWKMAQMgUMWASOmh+zQW8dbQaCZEEStlG/vGAKGgCFgCBgChzICRkwP5dG3vjeNgPZsb/ple8EQMAQMAUPAEDAEUhEwYmoTxBDIiEAo9mjGV+0xQ8AQMAQMAUPAEMiAgBHTDCDZI4aAIWAIGAKGgCFgCBgCS4+AEdOlx9hqMAQMAUPAEDAEDAFDwBDIgIAR0wwg2SOGQDMI/N7vn0Q1/K9ao1qtFr+ay+Uon8/H3+E3fIdPPpfj7/EveUe/m1R/LpcnFMG11ObXJ++4JoR/88tNq7NQLFK1UqVqtcqvcb21GlUqFapUqlQqFalcLhPatH79EfzM5MQkdZVK/P3c3FzcN7xTLBb53yhPsNB/99sGrPA73g19qjki/Bf6JL2Dx3M1CuKehIUb0Ry50WrmgzFo/Lyrt/Gz3PY85o0/Z2Ssw5VhDtbnRr2uHOWokC/Q7Mwsl4vxKc+VaWZ2hnq6e2jV6lU0ODhIQ0PDVCjkCZEcEMViamqa5x7GR+Z9pVrh+V8qlahac+PrJmn0cZOH/4F3+P8CTg7oLsSWn5a5HoBR1lJoTieNZT7PKIbn07wGz39E6vLXaq5Wo3z0njyT1K54DIiommViRHuDzA+sM/kI3hjbVatW0vPPPtd4otkThkCHImDEtEMHxpp18CIAYsoHbkQUNQHlszWXiwmpPCcHeyvE1CHFx3t82M8nHvJ1Y1aUSkwLBUcMQUxB5phUO2LJRK1WpXK5Ql1dXbR27Voql+eY5PT39dHMzExMTIXMFgqFBcRUMGOSow5rjWVSGytoSwKZSDr4hZSGcO90YurmUnidCHlJX0UyZ9z8YYJWdaQQv8zNlfl7hC4bGhyi/v5+Ghgc5EvU7t27aeeunTQ+Nk6lri4q4MIVXX5krFBkvuAuYguJqatSSKkmqGhGJxBTbneQAEcMOb481C8RQAHouQ/Wufw11CNZuSFiGpF2hRFjGGEjl4A8X0zdWnH7DNHKlSvpuWeePXg3UGv5IY+AEdNDfgoYAO1G4MQ/+P1YchRLvqIDBZINSDUgmZIDhaUdlSqBqDVLTOXwq0tuhGTUD71YMhVJTtP624iYQvJYrboD0JcaCenGn5CsoW3FQoG6u7pobGyMpab4oAzUA2maSEz1u0LkfTIaE5yEDjAxzSh5kiJi3hCQVHc+MRXJqCNAbjzc39OIaaVSVpLbiJC6N/l/kJIWigXq6+tjUgqig79DWj4+MUE7d+7gxBSVcoV6enqoWCoyycSFBZcTGUue31WMCb6P5mVcXV1imnX9LYXENE2ambYW5FIWT7eIxDo5uutkFlIqq1WorE/UeS3wBSTP+wY/X6vyPMc6Yil3sUClYol6erqpr6+f1hx+OP34kUezwmrPGQIdh4AR044bEmvQwY7Ah/8QxJQCqnyKSF0kMXUCx0ia5FShzRPTOlqJ5FQR0pggJICcdhjjYIR0tE5MnRkB/g1yROe4VgAAIABJREFUzSS0u5sloyDZ+DukpZDqQMImhJMP1Ehq7Mqr8r/rB69Ii9L/9LsASlSDCDT0SREWCzmt4ze/Xr+4TlHl16XVCzucRkyZVMWSN6aRMZmsVWo0PT3NavwVwyuor7+Px7Kvt4+ln9ve3ka79+zmd3ojUuouK46QRkYR8Z8gs1qSKpL2eEpq6Wj0d03OdM9aJ6aRKUGzG0vKJSd0KRPMmZzWWWmiVFua4/rlNgNn8eDMgDTBZ3IffYd1gv9KXSUel8GhQTc+kdR6cGCQHvrB3zfbW3veEOgYBIyYdsxQWEOWCwIf/sM/CNiYykETtjHlgyw6eMQYb74qOwmd+epYLRTVal5fzR/zNO/wdVLJcF0iiRNiKiRE6oREtK+vl4lMb28vzc7NUX9vH9sR7Ny5k4kpCI8mokJqWIpcKMQ2uGIT6ku00qSmfBlInEThXzQu9X7X1ajhEp1MrL02phr3yOay4YKAGUWdRAsxql8+RFK5kFqLfWKsAs47+9I8iVSuxpLTuXKZisUCdXV1M3fCd7l8nrq6Skw+Ya7BclaQpeiy4av0ncnsfLW4MxeICHFMjF07tc3svJb79qXRjWKektwzbeB6ahWW2kalx3WkwZtseTr/rXiNyvTii1H8j+gCUK+ZsYra6N51l4RYYsrrLzJIiS6tTPpzRKVikSWiQ8NDNDAwQN08Jo7QwsZbNBHQVjzy0P9sOHvsAUOgUxEwYtqpI2PtOmgREGIq0tA6mapFxEs5eiib0xokh4Fep5KxDFKdBbQkdjSZT4YcIUgiM5CMskwyJg4i2cHZCGI5MztLPd3dVCp10Zo1h9PevftoeGiQVcBwksHBCfJZd56qS+qEmKKvcsBqCaaWqCY5MqUIRVPoajanMF1AxLPaSkzTcG9EoJjMiQNRxOzY2lacizxnKlwOYmeZQp6J5ezcLM3NzNHaNWv5UoHP+Pg4jY9PEByEWBoXX5wCLRLJZ0y6HMNMVpXjwbrzji7Rke2Fo1mXLAqfY/uFBWtmnjqc+w6i54ipLxVPwhatKyjnonnPwWEvcd3BDjRpJtbNLJyTH9aNI/UoDxg7DYTTSuDT3d1Fvb19rKbv7u5h+22YToCk4j3XqWgGRNWCmP79g3930O6f1nBDwIipzQFDoM0InPgH4vwUnRsBL2stDY0P78iebCGRTCNPypbNezHRRlIO1uggqz9Xr6fuyR+ffJH3vJAg96yoHkEPcKDiIAXxWbduHXtt45DEOQ1Vvqjwned+LiapYnuKQxc2i/gTv8MkYHZ2lv+Ud9Gautp4fofTzBBSh5g9sxd+ki4ES0FM09qXausYUzg1RyJB3ELJuxsvN07d7jIxM8P/hjp4ZMUIjQyP8GsTExN8mRgdG+WmsaNaAjEVWagzRYlcf2JnnKTIBUz9EnEPjkd0iePusXQWT9XL105AMnaMXQ6mInXJsiaoacTUUfbgxEiUzDMWicTUXeBkDsfzGNEmIhKPPmD94HIAu97unm7qKjkyCpMYti9FtA+qsYSbP96lAI5qP/zvP2jzrmbFGQL7DwEjpvsPa6vpEEHghBN/L7WnPuGJvfT3JzGNpFJafS2aRdHl47Dkgz1W79dV3E7C5/7NNqYVqHyLTCrBGEBM9+7dy6p8qHhBUqXfIJk4oDVB1URCDmcJHSX16EM9iUg2O8XmSeG8l53kLSy5c4Q8iXQltSLZTAIYJRkjJhHxOsGqlytYOSKm1PzuYW5YGTah7GyX54vDylWraHhomMfu7a1vs5R0cmKCypUyj5PDPcWrXDASG2muxbUpGaE8US1MTJPRgw1x/Ve50GmprJaI1rGAKrx5ialEbGhmTqURU1yw8uzg6KIeyHiwpLRQcFEPBvpZMsqOkJCmsuofUlWn70ef3KUuz+p7Xjcq3Bb+DmL6o394uJlm27OGQEchYMS0o4bDGrMcEPjd//uEed3QB6dIdfx+ikf0fNWkOEQoSaZ+MQoPE5/+HodiKYw8H3v4RGGsImcVLY3zJXNCDIUAcT+U2rDupOEqznOkAed1v379kTQ9PcXfwUQBamEcriBEUCO7UFF1Vxk8gw88jIuFItun4qPtZAU7lOGoj3yaU+ILxYqO9HlkJ9v8yxEiqWqzQi5zHhGLSGGublvprCrdQIDM1+OJunA/cB6DLWS1CuewOgmpVrRKvMYOXnVhoYtj6gBxETSd9BoOSa6VWpKI8stzczQ8vILjXSL2LLAGaRKTC5SH8E8YIzSE4/HGbV9INcUT342XkK5IbZ4QzyoHhsksM0Bdndll8MOhyuStqGw1taPfNHtltKP/6mHT9Ixxq0wwrFfrt8H/d5341n9x1qGuNN+MQV+s5PIFyXVPbw8NrVjhhjCK6+vWE+x28wwGS0uj0GxyUeHxUfXw3MoRR1L4h7//H9mmsj1lCHQgAkZMO3BQrEkHNwLv/9CH5jl78PErjiGx3Z1WwbsDmm3OoriEmmzGUhE5O2PbQZQL4hEmZjjE+RCD/VokqZHQVKWIGEanocjWHFmMVINMkiKvam5XdHAKURFpqsQwZWu+KAD+2jVrOL4l7E7nynM0NTXFIW1gy8iHLh+0yZ+k+Jzu8K0bMgbjYIaKlQQGUVglJm9s0lClWuSlvuC1iIT73+PrCkg25SjPmlv86SgnAqwzwYhUuiCR/B9HaaiSCwjmpF09Pb1MUMtzjkDCA35ycpzHc3jFIE1NTXDw+q5CL+VyICE1qtTmqFots7qYiT76UMFlAMMMKSTsFPNULOQ40DvbK9YgoS4wCYXT0mGHrWbp6OzsDEu1Ic0W9f7qw1azRHX3O+/Q6NgYO9jAZtgRIKiS62i4v2MeOzJWHwslwU0YZZZGJtmspgiiU7TkLW0a+pIixFAKirs6L3JAfd1iDNFvlnjyfKrGdp/s1Id/Q7oJp7KIRCLZBNT0+I/NKbAuocrX1yxlG6xtq32y6zsIyh4DYvrI/zBi2tKEsJc6AgEjph0xDNaI5YTAsb/7u/M8i3WMyboaP1J1RqIvdwA5NR9LWiQWZaS+i4ViwgxiL2dHCoRMalETygP5AOkoFkus/kPAexxoiC2qD+J5Nq/sZQ2pG4iNy7LEh2e5/neWqBWLLOVD5Qgx5Dyg3TssCerpgdiHxsbHaWZ6msPbiD2pc/RIUfQmOZ6kas+TfxTcmTxG2X4kHqSQhgUENCGTFuMGYg9iymSUmJgyTpFqNeJsTDhE/Qw7wRUjw1QslGhsbJznSCFf5LF517veRcPDQ/T2trdobm6GVq0aodGxfbRjx06anoBKvRhJUStOLe1YsLMRrRCVy1WqlDGnnFw2DzKKv+WJqmCtuRz19fbQwGA/v4PxmpqaZBteiaIAVfKHPnQ87d69h7a+tdWF+OLsZa5votKP541IPFlNHs/QmLw2svlNJKZpF5Y2bxQiZdRRA2JzAMe760YMnqmCxCrV83i2XKZKrcqhtZzNdC/19fZSVxQ6jdXzcsnDxQGZ1HBxjNaCj5mWoErXQ+tGmzUMDQ7Sow891GakrDhDYP8hYMR0/2FtNR0iCLz32PfPy/oUdzuXY0KIwwYETavKnbrVnYT1AOn1uKeOFHipG/mbKAwOiK2oNiNiC0kN6kF9UJFDSonwP5VymT2OY9meSAYjboHDE886G1NXPv4NMtNVLFJ3Tw8TT5ftx0lJZ2dmqFgqOYeMHNHo6Ch76A8MDbFEbmraSUwhPa2TnOjkD8wLhCgKffyD2jeTSJ5iLjOV9MWpqEEKqpQrhL3DY9KyoFBIx5yU29khuqDqIs0TAof0qDXgGL0/MNhD73rXBurvH6RdO3czAZyenuFxXzE8Qkccsc6FBSoVWM0+NjZKO3buoB3b9yKMOo91pQJHMJeRCRcAOCnxBYJTxUYkitkoyFGOndEwTiw958D6rs+OqItJRCRZRVSIGtHU9DT19/dxSKKZmVnO5gXzCvdOPA0jLgrm5qT22r6z4VLnchJk5vtbYhrbAtTNLpyWwtmSiNlEbGWr2lePwwspdYGKvd1UYg96dzFDEglR4WPtYxx03FcJseX0Ee6jHbvqF1n3m29DGyL/w0ND9ON/+IeGQ2APGAKdioAR004dGWvXQYvAiSf9fp2YRvZ5mnDqfO+ifgPxEzW3dFxImBxOIccOHTqJJTGRyYA7TOdnBIpOtthWLcm+1GWZcTaToo5kaWjkzQ01JMgOpG2Tk07qBukQJI/4Hn+CjEJyM7JqFb2z+x2ampzi7+ciVb7YqzqbyOjQjUcc6lGn9ObDWGz2RP3OEkDuoJIUK9MIXag76hXZdxJpEII4aHkCEXKkN/wjMqIvIKZROwuFkqOqCANE+M9R195uotUre1iNv23bDirPwQHJxQMFRxscHKLJyQnGaOXKFYwtiOnAwAjlC0XuCcgohxXLOU95mGTASQmXDXwPCSfGrogYl4USk1hns+r6i7/DSY1DQEHdH/WR5w0Rzc3OsbofcxQXEbTLxTAVW1MMiLMjdTbCjphGnjneZQcXmiT8kompb7qiN4LEEE6L2C3YRMVNtHiu8T/nNb0+v2Jnv0KRveWBz0B/P/UP9FOhu4tqBRcCyjkrgYg6kxqO+cqOTJHtaDS78VxRTHiifsiFS1/EfOIfkq7idajyf/rjHy8CEXvVEDiwCBgxPbD4W+3LEIGPn/qJiANKHvm6pAM2nghSDtLhQsL00uwsMiXlWboSk1KFC0v2QEb4sKuxDaA4C01MTnJqyKSPJrWiukYZ4kTiH3YxUY5U7fPUhlWXRhQZf0Bep2emmRCBcDrpY93RBoQE8RfzxQKhjSBcUCHPs5lje9b66R8HZoftYRQblQmCF3pI7F7r3kd1dStIGj6Q8LHEF3adkX1fPfB7HS2WTifYOkIdG4fk8QCu1pwq31maOuoZB5hnaTNRrtBF1VyBZmYrRPkiDfQXaHgASQRAMtFvmEJAgp6jlSMrnU3u9AyrgeGdPTszTW9te5v2jI6ztLnA5LTGJhXoF+rDvCnPzdL01CSVinmamZ6ikZUj9J73vpdWrFxJ//nyS/Tb3/6WyStU+pCGw/kJf0IqDZKKMcV/sH98z7vfTXtYkjvN0tjJqSmWmIKw4nlnUiBJIiQ8lLORravAnWSfrwQp5hqtLv3k5F5pVsvh2tLMDaBdwA1AHMEkbqhzLKvy/MY4YR3DDhcS03KuRpIaV9aorCloLzC2mJv4ky9+fJnAWNZlpmkE1JegxvuFkj6DmD7xj//YKrz2niFwwBEwYnrAh8AasNwQ+NjHTo2y4TjSJeo+tvXE4VUu0569e1nVt2rVKlbtQUoG4hhLPEXyqQ52nbITBxQ7VhSKkaXjQhShNsehF6sPK5WYkEJ9LdIYaR8IGge3jzy555EKqHgnJ/mQhiofREZUktwn533DpEVUxegfTAigGobzEySrQkxRNwi11KUJqBy+TrIH731HzH0Jb4hUCC4SkicOtRRxJd+DfL4n/XwMZSxC87NSKzIdJUK+chcnk52AcjmamZ1zpJQKVKEi5Qrd1NXdR8WuEvUO9lGp1E3T07M0PQl7X2cfCrtTZPWB5JnHpValudkZmpiaoFwJkrkSdXf1OKKM32EKwlJSqNlzVCrmaHCwj2amJ2jFimE6cs1KypWn6MUXXqBdu3byXEOZhQLiwyKOLCMexYcltoUEyVo9spJ27dzF4+UkpuiXi2Eq8w8SQvzdZRvC77AhkGxVkYFIRJSSiGnzFDIahST1f2wDu3C0ksiczLmk/QeYO094Fw6No0HkIEHuotWrVtPwimHq7+t3YxVFNYC0lE042DbX9VJMY3Ap1XNKrzt+NrqA6cukvsglXSK1ZgX1QVPx//70p8ttW7X+HEIIGDE9hAbburp/EPjEJz45ryKRJsoBgkN9F1J0EtGaNWtYaoXQSuIk5ZNTOZBiyV90gLkYk/DqDdtIJqn6+ECOnKucxMZJUEHa2PY1CsckNqbyzPZt2zjYN5x04CiD9oNs4n3tJCXRACRLDSTCIDkct5SdP5yTlMg5Y7VlJHUTr3+QbkgFJUwOH/JRDMhYxRmpX/E9k+Pog/bUY3DCAUjSPDpprHYyE6euZmbHHBWpwkW5GJkgZ0xOIZHED/kumqvmqdQ9QKsPX09dPf00Rd1UXLGO+gcGaWpihiYmp6hY6KYcFWluruK8t/MuZBSIEJPofI3KuQqV4eGEf+byVMgVnG1rDYQWeFapPDtFQ4O9VCnPUrU6R2u6Z6l7ehe99NIvaWZ2mqV6kICiEOcMB6crFyuTJa+wHS510crhFTQ2NsZECyG+2Eyj1M3SXDw3MTHFlyGo+0FKI3pbd35SqUcxRjJnfWwd+W6enqb5vqVJP5PGNu0dbh8yMUXxQuG8198/QL29LgkEB8Dvxvi56AgsAs1H6WqjrE6S0Yw1DLzGo7ikUTICh5/TgujLmfwdlz9trqPJqZSliTf+DhvTJ3/yk2amsz1rCHQUAkZMO2o4rDHLAYFPferTbH/nUms6SZ8QIagHIb3asWM7k7U1h69hCeTMzLSz6/TUn0LahGRp6YiTprhwM6GP84CfnxmKSaGoxzmEUZSbOyK7IpkUaQ764AKyV5hMQw2JXN2wh4T0VMwK+D12knIEEe+BvIDwgNxAjc+qzMg5itWXUdxTabu0C+BJoH78Foe8gnkB7DYjMs32lorcgExJbFXY60Kq29Pd4xyKiiWOn8pxVFlyDHW4kzoXWbW+8ONCLYnrkv49R7NVFx3T6axhZuFCd/H4QYJczdPUTJV6hw6jDUe/l/KlPnp7gmi653AaHBim0bEJGh+fpO6efioWezhk1BwkyLUap5t0Ekl4eFeoTLPs6Y1KIFktInQUiN3cHOdOGhnqp9F9u6irkKOebkg352htfjf1TLxJL7/8SyoW87R6NUJEFWjlyhE67rgPsE0kzEhATEFAd+7cRXv37KHpiSkmsE693+XGAa5XbB88R2++8SYH4Ae+ExOT3G6YE/DdKLokuCHJQDpbUPNzhIEmP2mS70bEFBJ/rC4QT8x3EPweeNkjNSicnZAaFE6Fc26Ou3BrztYbuIipBPADiY3JJ6+9yAkN5FctYb2eZR3Ga0RFioCJhY8z9hmsT7MxbXKS2OMdhYAR044aDmvMckDg05/+dEwW6167TlLCRK9cZqkU/hwZGeHDDoeaqErlYNIOEKEDNKTmk4MPf2rVf+hg0xJFkcw4Jw0XMcCRI9defLZt28btRFYnSExx2ELliw8OYJHcSPpQd2i7VKWs6pTg6Cp6gEhPtfoy1FYmfEzE3WGP53Xb8D07VkW2qchchO9WrFjBRBkkQkwanMmBk9rCvrOQd9mqNL2XCwAIrM+xXPMjD3eo66MkPpBgwrgU6vVaoZsq+S6aKgzRez/0B7RnJke7p4lqvSNUKHbRxPQMzYCI5ktUZs6pJd/Oy999IM0uu8sEO1yJ05WLU1qsVqmrVqG+AlF+boZKkJ5OTVL3zBtUG/svmpoco2plhlavGqJj3/duGhrsoRXDg2xPCjtnmA+g7Ompadq+fSfVqpCKTvKYI64qiPz4BOKpTjJBBSFD6C/MA7yPkFL5XIlxdHbQLhwShzCj3AKHvnn0Pk38mbARJNqsKrtp/1W9TrLvL04LIGukLuWP7ELj3PauE7EEn1wcWZ2xScJDdXWD6HezjbazSy25eQhi6oY1LkvaKfXK2hEJtLtAKl6qwlrBxvT/efh/Zu+qPWkIdBgCRkw7bECsOQc/Ah//+Medx3QUKkaTPjloIKUCWQNxwiFVt+ebHzZGoxFSzXPqQq0eVH8XQunbpsm//UMX36NNTrLppD6QdkrbkDsd3x922GGxOlgOfbynD2iWRBaLUYYnFx7LDwiOsnTbNDnVvwkp9UmstjuVcFpOKlrhNqN+4AtCylIvZadaP/CdhAusQDzUHR2UdKzuXyJpFvdtqMvZxKAWed2z4LQSqdhrVMkVqVLopnHqp03v30x7Z3I0USlRaXAVUb5A45NTND1bpRxCaFXJmVJEzMT58LsP1PSloosTCmIaBaZi4oNWF5EzvTpHJapQvjxD/V0FKs9MUX9lL/XTKK0cHqS33nyNVgz30eGrhmhudoJWrRxmde+W119jb/+u7h7at3eUtm59m4pFBN6fjcOFwV71tddeo4H+gfgixXFfazUmrAjEXyr1uPi4IMmlLna0goMV4rO2IBRN3QDEaS/0UHoEgHCxkvZzwa+5unmKzGutMteXR7l84TkxrYmfFdMGrC1c8KKIEXLBgiQftsc98OiHhLVUclJWXjtFJqtiChRrM6DBqNacBFaRWbFrBTF97Mc/Ovg3UuvBIYuAEdNDduit40uFwMc+9rFYsudLPIRwiR0fcpXjgIH0CdIoX1rqE1OfyGnJik9Q5bc0YiqkT54RhyY5bNEu8abfs2cP92v9+vVMMkH+QGJgmhByzBKJqUg2fWIaS4w8pw9/XHS/0E6R6DoiEKXOxN8LOXbQYnvWSoXjqA4ND7v0nCqNqXjPO2k2qF5E7r2g/84EQ2XtiiMEwC4XxBRKfNiEupCcIjEtQDKeK1Kt1EcT1EdHHvMhGp0r0GSlQLkuOEH10Nj4FI1PTVG+1E3FLqjUEf/VXQaYJkfOSflclXqKUNlWqcpmGC4ElVjbFnI1GuzrpkJtjmbG97K71czkGNH4bjq8r0QrVwzQf/7yF1SZHaMVA91MTjef8EEu77mfPctEd2BwkGamy7Rnzz6anS2zBz4uPMBwZGQF/fY3v6XBoSEaHxujVTAJQLzaYpEglUZ2KEhZYUfsAvlLyxxnqkcGDa225kWmaap3Tt/ZZDWJElge67rZAEtAYY/L8YQj85JAXbG9d8CSAXa6wAiXOLks8X6Qy9EUm/IgaYUzD4C9sVxusS9I5AR484P8gsQ6UyF3gdLZ2IYGh+jxn/zTUm1vVq4hsOQIGDFdcoitgkMNgT/6oz+KVcVaBYcDB5JSBC4HuUKsTxw4IKf4LaTqFvKlVYm+ZFHIpf4Tf9eOJz451WYCWiKkySwOUNgbgnyiffjzrbfeYoctRBNAGSCuIKZCOqUe/CbEE+WIKl8TAd0GLY0S8qnnjTY7qKtNEYweYZRcMH6o8pHpCr8jEgBCWY2sXMn2lCDXgo8mF/AsZwLKsVsd6fCxEemxEBJWWUdJJOdLTBGgvsZJFMqQbhb7aLTaQ2uPfj+NlotULfTSyGHraN0RR1KllqPtu3bT6MQkzVWqHFLK+YM5m2CYG3OsUlDH8gyr9jkmKqt+JTZqjZCHoK+7SDOTozS6ewetHB6gwd5uKo++Q/2FCn/3zvY3KFeeoJ5ShdYdNkzvP+b/otnpSfqvV1+loeEVTmI6Ok7v7NpDXV2wd4bE1JEwXJre3Pom2+pirCEtB1GC7S3CSkGV/+53v4e9+nfs2EHbt29n/DAnJApDaP3PU0M3sUG4sQ4RWph2hOyB3eNpBDSp+kLkIFjXMERZ2RCLIUpHGs93V4mzt43CabloEiJ5R5KLyJZZSVF57UG7UOqq234rO1Ixi5F57vYIN1/j+LHRhUnW8ciKEXruZz9rAlV71BDoLASMmHbWeFhrlgECJ5xwAh+Ewyytc4elSDdw2OPAhvoez2jbUpA3kQ4KDCK59MmdkCX5XTytOf+2OAhFtpS6TBykWsroCJ0jjqJ+F4LGkp0KnFuc4wYkpvg3fhcJjth6ysEfh2eKOgASI44zTOhU6kWpRxNjIaha0hyH1VEHtvRD3kUdsMXEeyCGbHNanuPA/pCgwoOaA5tzXnMnyRNva+ewIt7S9SQFkF6F4pji/VIpT1PTM5TLl1jSWa7WmETWgFe+QHPVHBV6h6jWfxj1rd5IM/leqhT6aO/EHA0MDbPUdPs7u6kGlT/y20cmGQxblE3KWZXWKD+HrFIIQ5SX4FSOoLJjVpVK+RoVqUzl2QkaHuihob4emhvfRXu2vU4DPXmam9xL5cl36LDhLhrsztEx79lE1bkZ+q//+i2tWLGS8oUuGpuYYi97ODPB3tRZJlRYUvrGli1sbzq6b5RWrlzJcwAOQMj2hRi1x33gODrssMPZBvmZZ57hLmDMMGe0R/mCpV1rXsLZ0vagIgWE3k+S2xZgL5tQYQbXrgVvpkYUcLL5QG3OVte/MLEnPzv7SYg5zFs3j2G3/vwLL7QElb1kCHQCAkZMO2EUrA3LCoFjjjmGiRtU3pwRiR1znO2mxP8Ugorv4EjkQkZNMw4iHdTkE99LelEtwcP3kGTBCQnfg4ChDi0h1ZJYMSXQakC8z7nuWeLjbGOl3Zogow9CajWBlPYKweWwUMrWVSScvhpW7GO1BFiIpk9Mpb34U6SfYkIguPDBnIek2Hm1O9IM29Yqk9WYoDtmGqtB5VndDv67a0xwboIUop65MlMD9mBHGtBqeY69t2cqOeobXkVz3Sup/7CNNFscoNl8P+3YN0czcyCnK2gaUlLEaeVkAC79LBOQmKK4NKclxEKNbFkrsbTUZeWqVstUzMGgoEy1uSka7u9h1f7c5C7at2sLDXTnaGZ0B82Obqe1Iz20erBI7zrqCCrlif7r1d+ytDSfL9HkDBzeXJQGJqaRc9ng0CBteX0LS0Ah7YekHFJ0XLrQWnz/u8cdx98jkP/PfvYznouYc5hHuISFP+LItfDXNHV92m+tbCL+WornOy51CWJdUeuH69MeSRlbxCmmwil46+tIZkZkHsHOXnORDYlIhJ20HcT0f//8+YyV22OGQOchYMS088bEWnSQI/CBD3yAiR2817VnOogYDmo5tMVWEs/i7y40Tz1LlMCgQzexDWJkCylSQ7EL1aRRJJ0+6fMlmygbxBSkUqSbIjlFe4WgiKRUHJrwnqgZ8ZyQO2m/ODtJG0PqcSGUeriFePiSV/ke74Ag4d9w8kCbQYRcPZEsVOzuFLFkFXDQE8dJpLSzkyQI8FNUxqQFEnAO+9VLE1OIBIA0rEWqzM1Qxa/4AAAgAElEQVTRyPAQ9fX00u6xSeoeHKF9c13Ue9hGot4RGq/20TszJarUatTbP0jjkzOsnkfq0DLwFBLswme6RKZs5+o8Zpx8NEpzKlLVapkKtTIVcmV2flox0Et9PSWaGX+Hxna/RUM9OZravZWm975FR67uoyNX9dNwX4EOXz1Cb7/9Nrcbst7JacSaneVwVNMRnsAaxPT117dQX28v7RvdR0esO2KeWQbw/+DxHyTYNf77v/87/erXv2LSz5ETHIAJnxQyxhwsLF/050WWrYJLatILq966cAeSZKnOzDX8jtYQzGs3UrzqeFHqRx1vl9eQpE3li9PCcFF4lYnpL36RBRp7xhDoSASMmHbksFijDmYE3vOe97Aa84j1R3DcTyFlOKzxwYEvpM9lN8pz+KiYmAYOdF9CiTNK7NdEYilkUUuVtG2dts0UIil2pHgXtq9a2qrJZMijXdqEPvnSXflNJJ3Sd21zGyKmMu6Cj5Qj9etQW5DawSQCxBrPIWA8p+xkD/codiznJZcA6E4CGjlGO7LCkqfyvExdLv97XaIamovl2TkmplMzZSp191AFtoTlMn3g/e+nyfFx2rp9FxV6hmjbeJUGDj+KelcdQaO1AdpXHaRZmEjUcjQxPUc9/QM0O1dxwfpj55354aKIZp3pQeSVX+Vc9UJcK5SrzFKJyuydPzLYR72lAu3b9TaNvrON1q0aoPLYDpp8ZwutGSrSuhXd1NdVo00bjuAMT+zelS/SXKVG09NwYKqyxBQYAms4Rm15/XWObgCb6N/5nd+h3r5e2vrmVp7XuBRs2rSRL2G//OUv2cZUzEIkG1h4LSMlZ1hKmEztkp2O0vaLNGKapF7H9/nI+c0vWy6HoTrhMIWRCn2Skg0gXhSSLATLi74UJzzGhudwlHErUNeKkRF65udGTA/mM+RQb7sR00N9Blj/247ABz5wLEuMjjzySCY/sNUD4RNyxeo55QHOgbbZDhUpJp20hb1vIy/tmGiqWIVCGp3zjuuCb58qEk0tJdVqfSkXanyox0HycHjimSQVpyaoeF/KTjx0IyIOkgMiKU5QeFfb1GoCjb7Ib3IQi2c/ypHwVTCB0I5XLuC+a7uTkEXeypFdrQy0HOxOsAVbzfAUEJtY9lCPQmixLSv/Pcee1bAlhfRz994x6soX6cxPf5oq5So98c//ShOzNZouDNCR7zmeZnK9NFrtpnLfCE0gmsFchSjPQZ5olm1vEYjU5U/nBkVqZHZ6YkFZ5JEPx5qouRDOFahKlZkJKlRnaaC7QIM9JeouEE3v3UPvbH2Djjishyb2vE5zk2/T6oEirV81SD2FAp1w/PH0ykv/SbV8jXr6ummmMkOjo+PUle+h0dFRQvB2YLlu7Tp6+T9fZmK6e/ce2rTpKDrqqE20Z/du2jc6SmOjo1Qs5DntKaSt7HTGsW+djSnPN1ZVz6eALuhAGHg9x/yRSZaYQpOQZsXpLiGuRjgkyZpJXv5Yo67Z8208xZYz9KZ7MmFCJWa6SrIvrcfuDZJWtjFeWNeKFSP0zHPPtX1fswINgf2FgBHT/YW01XPIIHDcce9nYrnhyA0u7E5EajSR80mkOJs4aR+xnaKo/iJn7dgJImKh/Afnmw+cgyhfbD216l8f7CKNlDz2IKaSq11LaKWtImUV4pAkmRWSzAQ7CucEaRvKB1mBdFiC5MukEJtSTURFEgyiA6LqMus4L2e0QdrLGZ9ie0DNOJQqWVS5Hlj4p9h2+hPUl0TrfiHN58DAIE1MTbM6HCrutasPo8NXr6K3t75F/+c/f0Mz1RJN5Ido/Xs/ROOVLhqrdlNtYLWTTs6WaQaSUhBOVqfDJjYiViAcEelgKpVATFnNX5mjXHWWuvIVGujKU28xT125Gs2M7qU9b2+lIw7vofHdr9Ps+FYa6c3RupEBWjk4QO8/5n308ksvU6m7RN19XTQ1i4xPk1SgEu3dvdddTKKYtb965RUmpohje9Smo2jDho0cKmrnzp30zu7dnFCAJc+VKk1OOOk1MEUcU+f8FCBeTL7DW4Ligk3tGUle+TGRFDW4MpdxWZoWVuNbirpn3IMgwJzBLMgWMXYJhDuYRUy4ZZicoq5wymHXwlA4LozVMz8zYtrU5LGHOwoBI6YdNRzWmOWAwIc+9EE+MEBWELtQgs9LCB5fAsrSQs6Q5AJnc2YizmFeD0CviRuTtwgo/6zTZNH3ehdbVbwKYii2qVCFw/YVjlOQQAo59MmpT0x9AiqEUZsM4BlIiyGFA0mXUFn4XiSfYqOqpbTiaIXn0G60D/+JzSq+Q1s5E1FEWHGIO0/1OI65QynK8uTzD4epqIfD0jbpi5YIs60wQlPNzTI5Xb9uHfV0lWjvzu20b/dumpme5VBR+b4VtLc6QKuPPo52zeRpvNZD5dIw5UHYanmaKcOu1KnS2fkpGlTxto8HOeeC73MMUyUxZWIKG9PqLBVzZepF6KiSI6czo/to91tbaN3qHhrf44jpqv4CrV85SGtWraRNGzbQS798mQaG+qmrt4vGp8ZoenqGKrPExJQl/LDjhSr/jTfo8MPhdf82Hbn+SFp3xBEc9P3NN9+knbt28nw9Yt062rNnL4eQikBXUtLmiKmTbCZJUxONVhNDQrHqnWPARvJSRRxT06dGERyEuWqpfqLJaiztbnYna5GYBkjwipEV9O/PWrioZkfAnu8cBIyYds5YWEuWCQInnriZpZWHr1lDpRLif87xwaidm5w62eWWF7V+TBxVmCcmmvCWh5d5ZHvKx2t0IDk7UwectvkUKEPe8fKdqMdFYgrVOCSa8ruUp//UQ6SJpK7bfw/PSegp/B1OS3v37o1tbbVDl2639Emr8fV3IjGtE1anvhepMx/1kcQpzrEepR7VJMNJTNOdbcQUI45M0NVFff0DHNN1dmaatm7ZQrNTiBVadFmZugdpvFqifbUBWv++36NtE1XaPUk0US5RqbuP7VLZ6alGNFtxnv3SBphzcJxUF7WfXZ6cRel8YiqZn2pzk0SVaeqiCg31drFnfnVygna++TodvqJAe3b8lmbHtjpV/uoh2rhuLa07/HD65X/8kkZWj1Cpp0SjE6M8T8szVc4CJU5l+HPPnt20ceNRTETXrl1Dq1cfxsR1y5bXWWoK04Zj3/c+euONN2nH9h2MOUcpYFtYXLSaU+Wn+kyl/ZimyZeLXCSpFZLq5kH4RTENEJvj+CKW4tOV4/EKf+TStPDXdqvyV9D/Z8R0mZwmh2Y3jJgemuNuvV5CBP74j09m4oWYj4gDOYcUj1FWl2Qv5eQGxaRP5XMXcuoTUyFu+NNXl8vBKpJU8ZyHah3SS3jzQmoqUleRFopkVZsBaPW+rjPUC7wHKSPU+XAMu+CCC+jf/u3f+D+pSxy3pI0SJUBIrdicyr8h5YXDjXjkcxtA4LQEKZKU+dJmSAJBEly2HFwOnFpWyKq2ydXRCCCZRT9WrVpNq9eso7GpGdq5aw+NTUyzZz7iXoIAs6S72EOz1E3V/sOoe9WRNJnrobGZHM1RL3vgI0h+rtDNDk1wfMJ/mtIwVYnME5z3tYtqmiQxLdAc9eRr1A91fqlAuZlpmt67m7rz4zQ7/jbt3v5rWjPUTUeuHqIVgwP0oeOOo+d//gvq6euhQhfaQrR33z6qzBBnfkJkAvTjnd3vMHFbuXKEdu7YSRs2bqShoUGW7CNu6VtvbWWP/T/+o5Npx/ad9L+ffTYKNYa0pTlOT5pETDPwyAXTqe6Q5xDREs/6ZcOFTdLOe1qToAutf+/e4bxV7n4T01V5xv3s/PFlrPw5gzmYnu0qtEKSiamel9I2IcrQsIRtTI2YLuH2bkXvBwSMmO4HkK2KQwsBEFMEo4d3LHKSI0c2E1Mv5eW8A9KxuyBQLElV6TGFCDrPc5eeMkQOhZj6tqBC1MRjHmp2ED3YpkFiiud1jFEQWPzn16G9k5Ocn1CWZAECkTn77LM5vus//dM/cdYgqUebGYh9rD6UUY4QZPwd7V27dm1sDoB3qkghqYLwg0Rw/nSocXVwf4a6TkzZKzrSzfpOWGiDBIkHPrhsIH7pm9v20I49k1Qr9dPIuo3UNbSKyog1GnnMF4pdVK7laKpWpGqxl6YqBZpijoZc8o6IIhZAuer+k3SkbgKIV35k6cipMZ3EFFmCXKJU9w2cnxC/NFeepu58hQZ7u2iop5tq01M0uWcnddE4zU68Tft2/obWjfTSUWtGqLdYpOOOPZZV+X0DfZQrEjtB4TJVyvXQ3r3OHhiSaEhD3962jR359u3by4H0u7u72LYZ9qW733mH+vp66dSPf4wzR/2vp/9XFNLI2e7W04R6NFQRv2Z2h3njM89m1Pm7aemmK1ecnsJrK1JIRE0QcupWlLR9gS01bGijtbqQmCabIaT3M5mma4Idh4uKImCFTAowT01i2syssmc7DQEjpp02Itaegx6Bj370j5l0wQsd/1WqToomecRDHRTnp9BvWh0fe2rEBMzZSfqEKqSO98sWCSiIKYKmw/4TElNxWBLJqqjSJVi6f1DjOTFTSGo/iDoyYm3cuJGzA8GRRkJlyTvSHpSnSWg95ajLRIX60V6RmMr7TDb5vygNpEhBo7BQPkZCLpxEbz6GWmqKvkGaLLayo6NjNF3uplnqo9LIEVRatZHGqJ/GynmiEtKzVqlURGxXF7DexR+FDSnmQJGzNiGjJQgpbEw5oxNsTIUexaTNqfRdBNMoD5QipvlcjYrgXUxMp6grV6H+rgL1d5dodnQfTe7ZRSv6qlSZ2k67t/2ajlw9QO/euIaGenvpXb/zO/TS/3mJunu7qYJQU10FdkoDMeVkDbk8vfX2W2xT+sabb9IKzONKhWC/2N8/wOYSSEGKFLWV8iyd+d/+G01MTNFTTz1F5TkkWIB9tHN+iwminhzMucNkcSG5rL8Yj+ECR6Y6qZxXjVMtNNxTYoIZhQpjGaYMiGonX+q4yLqTHT8bMcRqribTqWGdC9sZfiVITDFHJPiE95oR06agt4c7EAEjph04KNakgxuBj58K6dEuVuOPrFgR5WJ3sTQhuWvlw4dTQJUfReucR6w0qRKS5ofZEakp/gQxxX8gpoODg/MyT7kz2B3CYsu5QIIUed+H+gVSibJhi4mMWL/61a/YVlFSsvoEWv4NtbkmkiJRFcmpqPLFgQp1Q2LK/YWq3FPpi1M1e2FHDa0/49KQykcTAdjd4j8QYQnsD733XHWA8n1rqDa8jia7D6N9+RGazPXSNCE1apW95REMqpSHSjxyXeJsWHkOC8W2pXM1/hPZnyr/P3tvHizXeV8Hnrv2+vYFOwhwFxetsbVL1GZttizJFkVJVpzEipTImcnU1CypVM1MTU3V1KQy/81MnHEsJS47yVia2GNbkWXRJEGAIilSlChS3EGA2IH38PbXy92nzu/3fd0X/d6DAJqSQLCbBb73um/f5bu3+zv3/M45v5zXh4VwypQqN8r394HpYCnf5U1PEcMrYgQFt5kjoFmq04YTtTHRhMRFnT72BK7bOYW33HYjQge4ZvduvPD8YdQaNSRZBDek1GIVFa8m7DhZbgbrj4+PodPpCkvKOys+zyoAbyrOnjsr3Z5WV1bwmd/8TSRJirvvvlvb7Dps0GqA6SYaUwGL9oAHLhx7DWx2Pcm52cRdz2UvAHCl6/Zin7cN+lEt5stbvB7basFtv8zf+zwNaJZ571FcRGe6BfTcMhmifFz933UPpUKwaVzUkDF9Od+xw/dcOSMwBKZXzrkY7slVMgLv/8D7sLy0JJM3y80EQGSOLLiSGCLTVckCVSlFlzBrGSiRBWRZtK+B64Oozcr0dgKzMVUC2gxYs5O+LU+zdM8SLk0sBKVkBsvb7kVWmVK6Bap2Yrbbt8sNAk2CWTI4O3fuxKlTp+Qft2Ed/oPGKrs+y4xye4OaWB4X10sgTaBkW5Ru6Pw0yJya66tcfmWIupfmyNmznu540yGKYDL0IT3lO+22OOcdv4bUCZE4FaQju6XdaBHWkfhNySltFwE6LOe7oYKbggA1hYsUPlul8rxL5yZlTPkzSTM45lqQ3NRStyfrI888DV93qfsUNpVwlcBPu0A5BKROiio6qOQdeGkL08EabtxRx9zZU3j6yR8haa9Jmf+GfXsxPTGK0Gf72oreKPHacl2st1pw3FCgDpsH+J6HF154AROTEz0w6LmeNI5orbfkBmNufg6rywu4473vwrbZbQJMFxYWEYYVZFkhDSYgchPLnBJLKevIMPqtwOdmkoqLfj2UwOor9TWinzfTq/4CzapKQcqgcbCkv9k+bJ3BuiV5bIyImx/RVrrZIWP6Sl0Bw/X8okZgCEx/USM/3O5VOwK/9EtvkXJoWAkxOzPbMyFRfaYTtbKQNJhwhta4JLYrTXqv2cHhcmUGaRDI2eUGJ0b+XXbNW1Bsl7NmIoJnMoEEpyzjE+wNbs/+fSFY7pfL7QRdNktxWZa+WQYneCSzyfI9mc6ZmRnZRrnkPngxlBlSC04tuLYpAtxXq4VU8N+Pi1JI0XcU9QwsA1pSAj2f7UDZbZ5lduZTukxByFGkEZKogzwr4AZV0ZMmCJG4NRST16LrjyFzQkTyr4KYgJU8qeMpuCfQzGO4RYqA6/RcKXMT6lTYNYomIwI21zeB9v0WpFrCVxuNAtNiU2DKgH5ZvwDTdg+Yzoar+Pi7b8fpkydw8L67MX/2FHZvn8G+XTsReg4qoYux0SZhrRi2yOa32h2JseJGK9WqAFPeSFCOYs+t5/tyA0OpCqsCPJ/LS3N497veIaz4fffeh/PnF+D72l5X8j65zh4wNUYfuf5fHcC0Zzoy144mQm0OTMtVjY3X9MWiri7/63CrvH4Fpo9c/gqH7xiOwBUyAkNgeoWciOFuXD0jcPvrb+21C6UxpFFvyMGRnRQWs9TVSUCdCdO3maTlAPsyEN2MlbHmoTIQtQwjNYM2JN6CR8tUlkvlBI1kIK3mk+skmCyzmly/ZVktsC6fMemIJGHqCrS53wS/BI78d/z48R7gZVyUXbbM+mzFAJVZWY4NgbT0cR8ZkXX3Hfvql7YgykonlJ0j0NNWo+XyrTCQSQ74AeCFyD1XNME5g+spDWA3KbKTXg2xW0Pq1oHqOPKJ/ei4I4hzB93cR+LwvaEwrzRAacv0rARMaQQq4PoO/LCKbpIhilNhPtPcdHySMrWWaY2SUbMGPCncXhYwzReew7tfvwdnTp7AQ987KHmnt7/uBuyYmUStEqAahpiemhQwT5kCr4dON5ICNh/M3yVgXVxaQhgE8HwWtvVmg8CH48+UhZOnTmLu7Em88x1vw86dO3Do4AOYnz8P1/XlOlDz0WUCU3OeLusb4WfImL5SwHTLxk8m4myz472YrEGX32ia4vn53ve/f1nDN1x4OAJX0ggMgemVdDaG+3JVjMAnP/XrwjZxwifgI8AjmLLddCphqIyU7/eiaTjBUKPXA1V04pt/1hU/CD75N9dvlyv/5HrIgNrwejuwZRe8BZtlkEgGjPtJXSX3r+yWt40CBk8St2X1p1zGRj1xguR6+PeRI0d6MgGblWpNTeVjLmtiLVAuM6vcZ9tClcc3GLCvuZ9GJSiaTv3dlvsto2VBPhnDkKC6cKQLk+SJMvPeKST+id2YksJH5FTRdRpwG9OoTe7Guj+DFupI6K4vXKpJDduqLV3plicYdPIEXpEhcApUaz72Xb8Xjhfi0cceJ38Ol8yiyzB7Gr4UaJgKssYSOQSmaoDarJS/FWNaab2EN1wzivb6Kn702CNgb6mZyTGMjzQw2qyjXq1gx3bm7AZYWV4R5jOKY6RZAbKiHFfGnLXaLQGhPBfct8D3MT09jYnJSbkpoCv/0P334LZbbxbn/oMPPoS5uXlpsRr4gfEIXV4p/2V9CbwKgOnFjmvLMn9JVz74/q3kDvzcPfDwEJi+rOto+KYrYgSGwPSKOA3DnbiaRuCuu+7sHY5l+3pFPEOblAGYMqQ0b6gOzwI1+7tdhwWJBBMECuWWo3aDBJn2X1kfOigBsEyqbedJkGjzRi1gFc2jBXclEFwGyHZf+ZMl9nILVk6QBDhnzpwRAxS1pWQ5uWw5yspOsBaA22gqAli7PguK+T4FSfq4ANSKe31j+V4CfGi0MWypbM+aVvhkDnSiGGlRiPxCAXmKPMvB2KfErWMtrSBvbkMwthORN4p1bwyxUxd21IJasStpPwQEVAQwfzSJBZwGboGZ2QnccOO16EQpnnrmeZydX0C9OYYkA2K6oCRPtc+amiMEfK6ZJqcBjSmXdymEVfNTjRrTooMgbcNfOYyx/DzyNBbWlOX72akJOEUqwJQ3TswfDcJAboioYSYg5ThzzOV6KHLEUYxu1JVh5bhIhBS7bplGDGTlyZi+651vk4zTQwcPCWPKSC1x5kvFeyMwlXPXyyG48NO/FXNuz/dW3xX9aKqB9RkWvff+EojdqiWpLlu+/vvrLO/fhirGFkByUJJT/mzb1/Q5HZmy9GQrALp5q1IIo/3Aww9fTV+pw2N5jY3AEJi+xk748HB/9iPwmTt/UzbSi5ERcKdcGDNNyzE5fS2l6vEGAST/JtC0jB/BgQWR9jVuy4KJ8iRmS/F83coDyr/bkrvdZnk7BL9clwWndtnyeuz2bVA/943MGxk1Pvg818Pn+D5qQm0HJfuzbKLqgXhjWrKMqo2OKsdY2eMsA2MbOF6O87HrtEH5sk6JtiwEeBKQxVJWj5EVBYLAE9AGKeHTsVRB5DTQ8caB8WuA5g6s5XVEXhWJ8JDqpmfcUw9YFDl8OvGLFEVGxjRHJfQR+g7ibhsj4xPYs3c/jhw/gbmFZTgEv+z+JOvoZQboCrkedq/ajDGl8516VmFlY9ScDqpFF37WxkjnOBrd04i6bawuL6JIItSrobROJRNMI1YYBvCDwLjnFYxGMdMQdD9ojLLnluPF11niJyjlueaNCLWmq8vn8d73vBPX33AD7vmbe/DSseOoVmrCmGr/+ssFpgrONntcDLRaN/3g+3RN/fX1rzN18m/ZXtS8R8f/wofy8uYUXbACGz1WXr5/TjfTaZeBqV5DFx77VsBUO5ZtHKfx8Qk89OiwJenP/pt+uIWf1QgMgenPamSH633NjsDnP3+XcR2ruUnAHKcQa7s3IFWYPLI35vVyAGJ5cuL7Ce7IZhHckYVkObv8sEanQeOSnegGAeAg4LQAhD8JQLgN7oNlVK2ZqVza5++WnbUldW6PzCjfRyc+wQuD9alZJRjlw267DMLt5GyZ3AsBpxpNyrmq5WO36zFRsQpDLDOtf8hzBBh0ldt9YFcilq45vytrmMsyvkeNKJsakPMMEfnjSOs7kY/vRyecwnJSQeF7KKTUr75trkNYWfKARQ7KQh1qVXO68gsBhI0wRNxqCU84MT2Lk2fOSgg/9a3sBsUYKbU72VakpvsTweem5idPMlDpyveLRIEpuggITNvHUW+fEI0stbKd1pq0TA1cF77HeKx+Qrvr+xrvJM0QKCvQyK3eNWNvfHqZpDq+vFkig9puLePd73w73vSmN+Gv//q7eOqpp9FsjkoWqoKnywOmF/vieHlsah98lkFp2XG/+Tb7xsMy9iyzmfZ9Zeb0Qha1v21b4bDv6V//PPW2SYZcsKVr+GLAefO9JjAdakxfs9PPVXHgQ2B6VZzG4UFcSSMgwLRUsldgqiCUnYguYE1MyZCgVNmlzR8shdM5PzU1JeVwAj7LAlqHu4Cvkuu8zCqWQaAtxdvSvQWgdj1lBqfsjresqd2OZVS5jAWNjMdaWFiQfWQA/o9//GMBpASm5UncAuHy0Zb33e6vBUeDx7jZsurDN2VQgqvSyoUFNVO+gC5GcJExNcH3aa4SCA4f4aHnFMgKD5lTRV6fRT6yB+3qbqxgFCt5Fa7HtqLmxkMiOUtggliTXb4IUrNEQF7geWiGFdSZgZoVSLIcK4yhos6YJXJKMLg3DGi34NT0eKL5iiatrTSmEheFVIBpzYkEmDbWjqDZPY1QTEsZovY6ok4bRUYWN1ODGvW4josgrMiWCDJlmAbGrn++tRuSlVdYA12nvYq3v/Xv4B3vfKcwpj/+8RNoNkcQRbFp93q5wHRrMLYlML2oxlTX13vvJepRbVvTwfamm12z1iAlQFxlyiUZjN4IXAyYMrGh3F71YgB8EAwPfmOM0fw01JheSVPCcF8ucwSGwPQyB2y4+HAEftoIfPaznykxHqa/ttGeWbaQznwWCK3+kcAmTQiMLswotRMUGUh22iEAvPbaa8URbRnIrfZn0PleZnrKoFUA24D21eaIlt9DQML94Gss5dpuT5xweVx029PkRYaU+8jnuc/UvFlgaRnRck5p+Zj1dwPSrVzUAgnT4arfTejCI9ee8spy8UEWyjLIXXGcb3zQVhQJ6MuANEba7aBSqQNuFeuowx3dCYztRMsdxWpuIqHcisRGMWKK2E6jg3Lpbc+Sey794XVbfXc9wWqOZs1H4Vex2k6QFC78oCLMI41SBMNyRYgRy6OqVASrrktZAP/SCCk+xF5FRpIu/ozh+jGaboRq0UaQtFBdPyKlfE9iq1IJ6fdo/icwNT3WSdYaLllancp1kOu+W/ZXzn/eTzrg81mm55tyAMafra0v4dZbbsKvf/KT+M5ffQdPPPEkfD8QULoVY3qxHFML8n7a5+yC1y8RbA6u82IA0ObiDrry7eelHBtll+Fz/GwkSSxnv1arChsfx1Gv3a/edCmDrzeqZJY3j84qg9VLGQ8uP3TlX8pIDZe5kkdgCEyv5LMz3LdX5QhY85MtR5cPwrKLF/Si50QvIsUBNtVoLbkeslnnzp0ToHX99ddL+0i7jp8GTAeBp2VM7fsGJ2e732W2kstal34ZtNp1WXkBgSvTCGy+KPfbBuqXj72sVR00kHCi7rHHA11+COY5oW8KMg3gskkEltG1jPCm76Gpi25zJ6QHx7sAACAASURBVIefpWivrsH1KnAqYwJG85GdwPhurLsNrGUBUofu+wCJAEe9tVAkpxmkdPsI89ob3P6+VvwCzaqHCAHWuhniwhNgSkbVSWNIFycCW+E4ydayiT2Pl6Ynfc1CSQWlyrJ5To6wSFDJ1lDN26gVHVRbL6ERnYHPvFgBvQpMyeAKcC7zsgJQdT/5mgQbGMAt7LmRo8g5M8CU+0z2VHXFK9i3f690f7rvvgN47LEfivlJ5QFc6+W68i+/fF2+xi/nS+NvC0z7Gk/dZ557W1mo1eqYnp6Sv2kYm5+bE6BOYF++MePnnozpZo9LAab2Zs4yu2RMD37vwcsZhuGywxG4okZgCEyvqNMx3JmrYQRUY6rmmnIJXSZ+4/QVraOAhhwpA87pABcn80bG1Or5CEzJQrK1J0v5lg3cyhyxWe6oLdOXHftlgGrXVQaOVr9qO0n1GUlXWFu+TjDKf3TSW8MTpQdclgyONTtx++WYKG7bHke5e5QwbYYxvZSyJtfDCZ/DV47IshrYrdbBvvUxTU9s5YkCrdVV+c2vTaLlTyBp7gDG92DdbWI1Cw0w9ZEjRuHQIGXYL3Hkc4cZWG8kGdKKU45Q/j8Suhiv+WinzD710MlcxLJsIaDUKwgKpaCvbCgITF3m/WsZfwMwVW1rwBQAcrjJCipZCw03RnX9KGqdU5sCU5uTSoGJbp26WJMBS3AvEldlSS1jSkafuaabAdMoWsf4+Ai++He/iB88+phERtHIdzFgKkByC1f+lcKY2s5PmzGmZeNR+XPI4+ZnvN1qSztXyllYRTh9+oywpzKOBuD3pQJqMny5D92+a0xywPjEBA4ceuDlrm74vuEI/MJHYAhMf+GnYLgDV9sIWGCq5VDlVKzmjOHtykaZ8qjWA+0SWwJTMo+MXSIjecstt8hPy0BuVdq+WIh9WbMp+2gNQqYjU3mitMBUS5S6XZsCoIAwE1BqwSfBKZchkOaDuli+l8tZnd1g+d6W+HvP27GzeseSU3lLkFkCOroeAi5Ft1tN/LkDRGmGPIlR9Rwk3VgySd3qBFr+JJKRXcjH9mDdG+0B08ylbrPNjAU1PYkqVWOeJCQqlTRUZcBFcqgUpNNdQ7Y6jzysoz6xTX4yaN/hDUmRAFkCFGQzIWws9Z8oPCpMwdapG4Apt1U48BhHVcRogK78NippGxWW8rdgTC3hLMBUOjAZVathfGV3pXxvwFKuYEpYvk0Y0zTtiNzgS1/6Ep5++hkcOHC/5Jjy5msrxlSHZ3Pn/ZUCTPWTaysZff12uYRfBqUEh3ESgznFvEOKulFPTlJunWuvSUoF9LPrIE2169vGx6Wyx/3leCN46KFhXNTVNq+8lo5nCExfS2d7eKw/lxH44he/0JvIVSNoOKqS21lAo3lNCsLUOZJtKQXr2zK5LUWzpSf/vf71rxeQUDYdbTqlbZGD02PCBrSlXMfFSuxl85ONoiJQVdOMdn4iAJXQ9pUVYXW53OTkZC/iygJbHptlTrldC37l+Lke07p1s+NSYKpMZRlUk4G70PLUf7fV9g6ujxCSrOXa8qLEOs1MTSFOXSRuE2vuGOLGThQT16DljWExcSUiygtrQNaVOCiNipIO96IN5T5VAg2nd7IMge/Cdx1kSYyGG2E8TDC/FmF8x17Mr8dop4XERaFIRGfKHABhMBnVxVI4XPipo8C0UI5TpBbMCDU5pnnUllJ+0+1qKR9d1NaPomIYUwJarlebBoiQVG+MDDBlmZlKEmHT+axh8HvucKMx5cFlaao3F3Tquxqt1Y3WEUVtfPkrX8GLh1/EvffeJwA9DCtmFZdnfrJgbwuY1s9pKi0gUtgtdJoXl39szVQ6WwLn/oYHZSiWrVc5jLlO5SLt719Zz60AXeO7NntwHb0bhIEFtqqUDM1PP5ev+eFGfoYjMASmP8PBHa76tTkCd33usz33vQWB5XI1S/epYR7VBKLxPGFY7QFTW3K37yPoIwM5Pz8vsTwX003aUd9q4rJgbsMEWQKmGw1JCh7L+2X3wTKzNmqKwJQpArb0z17rNnu1zPRaGYAFxBZos7tQPBCHVT4mYZlKznF7HFRnitN8k4cN7R9kWwvHRVI4WF08DzfLsG1mBknqInUbWPfH0a1uQ9zcgW44gfWigrjwkbPdJrvMqy9ILUkG2PGvIklQDTwELPUnHRRJFxXfhROvYX3hONYjYMdNr0erYEZqICYoiYNyVF2qOKYPTN2MoFQZUwtStLCvy1jGtJKqxnSy6ghj6q8eQ+ARGPPE0tSk0VXSUcAU0m1p2QJTvk6AV4jm2RitKEmRJhAKTPlPdJFifmL2aQudbgtf+cqXcfTIS6IzJUhnjqmiyFcQmG4VOsobhFccmBpEuekV1Wcoy5+VQYmMXm8XpgJs9rnbqurxcoDpsPPTa3PeuZqOeghMr6azOTyWK2IEep2fNKNGA8zJjprIIjKCBKcW5CkSoZu8H7BvwaOd9LgsHe6nTp3CW97yFgF60oXH9Kff7MAvFZjabZV/bjWQFigrI1TKumSqAJk0w4RSV8cHJ1xmr1q21Tr4Lchl2Z/GKa7Ltlcl4MmSRLSV+jANCkoyA2sKKQPNnFFLWwBTstG94yvJAzLHRZQ7WF2Yh5cl2DY1I73rM6+Bjj+BTnUaneoM4soEIreBGB7ijDmnBF19n7yeZc0MZdi9k3YQ5BFqXiq/d9eXBaCSlZ1vZ9h5/e1oOw1EjoJdTROgltTKP1xlRQUAc73aktTqMqV9quSsOqi4BfwsgtNZEFZ292QDwcphZPPPS1yUAtNEwv4FlEqJvh9KxcYCIkkwqQIiQZHrUTXQWcoSfi4GHp4X0ZrSdOW5CDy/BEy/gmPHjuH+Awd7ncw4UlsB05dTyt/ympabhIuxn5sb5raShchVJ2/ZSm5g0jbsFdpLgvB6gf39z7dev/bmyHzcL8gr3eq4ytWNwc/kxRjTB4al/CtiLhjuxMsbgSEwfXnjNnzXcAS2HIHf/ntfRBInUsrmIzSGIOXBHAWlNDtIT3ZmHKoKUZ35/YedlGzZfmlpSSb+22+/vQfmONltNbleDJjarZTfewFQ3qLMb7WgVnNo5QZcX1laQMbUAtNGo3EBMOV2pMtQFPXC/G2LUgGuBLg0iRljlI19svts9aK9fTfO/ZxE6hbAVIxoCk0vMKTljo/MDbF8fg5uGmP79DSyzEHhN8WV3w6mkNRnEFXG0XFqiAUM0uBCMMksUIV43K4LMpIJ3KyNIO8A0QqStfNAtIpqUKAa1FFkARY6wPbrb8NyVkXk1FAETS37Wme/YRkZCcUYp4JlfgN67f6rOUo1pgH3KOvC6y5hPMxxzewonIVnEZ19GgGNMQRs1LCKs5/Hr3mtlhPVLNc+MOUfvRsiAaYs39Ogl13ImAob6yFJO8qYfvnLOHHiJA4ePITMXMtbAlPtCnvZj4sB061kHJe9kR7Y/CnAtJQbrEB2swPSFAkL8uUaLGfemm1t9Rm+mCv/YsD00IMPvdzDHr5vOAK/8BEYAtNf+CkY7sDVNgJ/7x/8fenUtLy0hKnpKWX8TPccTkACvsSdzxJuP5y9DBa1vK8gih2KuAauk8B0ZmZGuioxK5GARmw+JfOS1YkOTlzlyc+anwafK5ciN5S9SwakHjgsRVyxLMxkAZbol5aXhWFj/NDoaFP3kaYpAi3Roqr2MokiNOo1CaTnhN1aXxOwx05IGjmkzzvs5S6h9WQKbeajCTNn3Ce7MDGinm1AjeGpd12ZGB+bG2uZXilNC2NZx/raqmR8Nht1CZxnuH7q1+HUxlFUxpD6I4jdGpKcpX8XOVt5egyb59llqTtFkXbhZBE6q4uI1peRttdQ8xyMVENkcRfdKIPj15HXp1Hffi2WijraXgNFdQxpzuxWa5LzkZO1pTOLGlOa8yV8X/Ndybzz/CWtFvyKDy+L4OddeMk6ml6OXdNjCBafRnr2x2rCotM/I7jlGGp7U46hJhho+DvHJE0J3pkpZeIQ9OIUQKqvaxnfpk1UGMwvz7MrWQdf/epXcfz4Cdxzz70CZJllWsgxEAWrhtKWtm2KlIDJEp7TwrfeQph3yjnXRbi0ffbSvzUuxoratWwG8vR9mzGm/Xxce6MgN2yeNXwxEkrZW2vCKwPMPttvgG+pQcOGoypJVhT3mrEwY7YZFh7GRV36tTFc8socgSEwvTLPy3CvXsUj8MlPfxqdThvtNsPaQ4yNjYs2cG1t3bjT+20/eZiJmezLWYa96bBgCTARdpHO9+XlFYyMNMEOS2QZRSpgAKxlPAVwZZmU0bkMf9pOS9ZkVO4aVQZqZRNSGexyP62BqGxOUbsMARPbe+aYnp6RjNWV1TWst1pIki62zU5htDmKLE1MfBEZ4wSB66Die9i5bRsCn/3pGbOzDj/wkeWUBShwd8i+Cag1GMYYd6QUbCrFElZuEg42lD/ZiYlmKtMK1kIcTU1gyDld9mpOydipic96HtKCINRD7laRezWk7AIFXxjTDrNnnQLcbWaEioYzi1FkMSrsKU8oGSfIEyaect8crDtVzGcBTq9lCGeuQSuYwGLsouNWEaW5ZJpKB7CkgO9XADdAtxujOVKTHvbUw1LuwXERFpnxUlkMN+0IMKV0oOrmGK2FCBafgbv4nHF9U3LBMScYLcSQxd8JdglUKZngzU+SZPD8KjMAejc7BKEEo3ZMOeS8dii7qFWrIlGJ43XEcRu/+9XfxfHjx3H33fcIMA2DiklFECpbGdpeAkUJefa47N6tWQ+rSgB9L3CLYonLf1yMdeTNVF8xYgGwAsqLs5j9NqK9zwXBKQ1pRlbA8yQ3U1IRMdFbPcK0/7ddfrMjs/eCFoDKHl4ASjcC5yEwvfxrZPiOK2sEhsD0yjofw725CkbgPe+7Q5ik5sgIom7X5HS6mJ6ZxtrqqgBUTlb1Rt30Eyc7yO4vViNnwobMBMQJMopjAQM0mwiT6LqoVitIE8NiGXOKBZCWNWVMDZel6Yj/yqV4glauk0CS+8POTRbEDoJSvm5ZMwtyRU/KDj+MT3Id7Ni5C3d+9i4Bw+fm5vDd796Nxx57BLOzU5iamECn1ZKJmrpH6h2ZlVmvVLBj24zp6a5scr0SSC4nQ+WFaXYc+AxzJ4JS+7X67yWLyUzULkPyA7gSOl+a9I1WME5YytYStR0/RRAxvLwtbnXpkuQoiBNTEDWkbEsKHyl8FE4FBUPvnUAzU0U7zF3o60shIfmKHbJE45U8aodzYNFr4tn1As8cn8fY7hvgT+3GYidHhymqrLaza5AYikKkCY/PQ7XeQKuzDi+gfADC5pIlj6IuGtUQTp7AL2KESAWUViSMP0U89zyK5eNyvSgjqsCUxxwE3B/tAGW7G9GMFydk8j2EQSjvs+e7YOvWUlqCXI/CdNdBo1rUXROd6eUAU8fkpm72cS+zgHITZM1DopDd2uC21VfHRYGpcc732c0L2/pu/XVk0zY4tsr6EkTT9GU/e/wslV369jO1QR99ka5V/X0vma164HRzRncITK+CSeQ1fghDYPoavwCGh//Kj8BnP/c5HD9+DAsLi7jxxhsE7FEfShMQwR9ZT05S7CfP1wgaWP7WbjCGzzNtC3vOaANaGcHDEn6324Xn+6LxE2OKMVNZYGozQwkSrSO+7Ey3WaRcjlpYAlTuE/ev3NfeTtiWQeLyti2pvGaaAtDE9P73fwDvueN9WF5ewo4du/CDxx7D17/2b4RVDANfwBSZS58lZIlQoiEnRaNWQ54mkv/ImKUijVBDhDzuCltH04+wpTIGNiqqb95RcOrCN5mfPI5ybqlleKUjE0Eux81nuTxHnMaI8kgMQb7HiCM2OSBATrS0LQDKkxag7FnPf2J6Eh2slVEYM1HBEjkkJqndjdHpRLK8H1ZkXW0vwLIbYL6VYvu1t6AysRNtluzdUI4zibpor60iiVOEYQ2OX0E3SZAWCSanJ7G6ui5AvFKpIokjNOtVYZwrPuAVBKhkoUlpJkBnGUHW1hguYetMkL+IS3m90KWfgwoKHiGvDQJTalbrtTqqlarKSJivaXJM5Rox4fBcXhhTOOhGqy+LMZU8T/MQJtBU9aWzl7CMphOaio2NPlhsX5f1ob0YMBWwaJCwVsrtTWGfPd24MQWl/SQGdkXzTI6vMsrWlCilfKvfNW6+zYx7lwKqL2BL5az2O4GV3z8Eppd1eQwXvgJHYAhMr8CTMtylV/cIsJQfhgGeffZZAYUMmOc/TsTU5bXbLZn0q7WasEGMuREtpTXmlCKkWBLlssq86GSoJWdlsXo6PDOh2knRtka0DKllEcuAjc9ZNpUxVPy3e/du2VcLYi2oUwA9CAiMaatg6dnHxz/+q3jbO94pGaYEzS8cfhH/359+EwvzZ7X0LPO+9MWUaZV5n2kSC+vI3wl0up0O2qvL2DM1KqXxLI5FI1kJCMAIwjMkKUG0IU+NlIAjERJ09srFpdKpSUWwZdvymKQsvVabql4U1os/9XcFYZosQNaTgFR8RNLgyTRIIAgRNpFZoFS5OkiyAnEGrHcTROZ3L6xI1mervYL1xMHUrmsxMrMHy+tdVGoNAZNRu4WjL76AZqOJD374I9h33Y343kMPY37hHH7tE7+Kc/Pz0lGIubBzc+fw1E+eBLIU9SqZ4kx0rHTfUyJBKC2mJ8VzxvUvHn9z/WiCggXX1Dy32m0Bpjz/0pnMXI95qoBeGNQkEZc+r48wCOTvJG6h213HV3/3qzh18rRoTNkfPvA1bUHGjRrT3s2Wg8zJkTps3+n32GUSz7xxcT1fdjmhYY0YlXc2JqrMZ+vWEqC9tG+KizjrS9B48FcyoBd7lHeDFQ+b/KDsN29q7Lv1WtkQCWWkvLrUFvtYWkbZ4z54polNPtel9/J1dn4atiS9tCtjuNSVOQJDYHplnpfhXr2KR+Czn7tLJuTDhw8LYNuzZ4+JzwFGRkZlUufEZSd7O2ldaJDQAHmd4EyepBhNqANUk0XPwS5B/VrCtm55AlOysPZhdaRWD8flWY4lC8Z/dNGT1d23b5+Yq+xydts2QL98WqxFhbsXhCHe9/7344473ifAtFKt4plnn8Of/advYPH8uV6uq8yrMg9Tn0k9noJAAlOCErLBaaeN2WYV440aQpads1j0lJLjabWSZIrFY666S9cP4YIgNjaGk37EFDenQHuT7En2omf3JAILARe6bzQHSU4nZQoqjhQJAfM9BQwEDlIypMJWK4AVKazjopPkaMUZzpxfQjsDulmBsN4Udph5qWcX1zG5fS927bsRi0urCIMqkm4L3dYazp09jX379+N3/8v/Ch/8yMfw0COP4uDBe/COd7wNExMTsu3ZmVnMzZ/DH/yb38eRw4dRCXwZCbKbBKMVnneXJrEyI2nAqcFAZGjJWtvuZARGK2tryF0X22ZnTSB8LufNBuqLdlkMUH1gSoY7z7uIoha++o+/ipOnTuGev7kXnU5XxsTnvojxSa9PxVAOMjdD6qocgs596nBFqkvTEG9eeG24PjIavngTwHPjuAip2b1ILNSmXxsD0o5L/Wq5lFQLu0wvxaDXhnbjVv62iQIbt2UaShiDlOF6MT4xjvsf+N6lHuZwueEIXHEjMASmV9wpGe7Qq30E/v6Xfkcc+SdPnhSQxN72dNQzr7MP8BRMWj0jJ904jnqgSnRq4qJW8wTRmzJWaa9sKFiJVm6jnVS8p8YnC1ItIO1PnPq6ZUIJImmq4oP7SFMVy/kEqwS2VgZQNjzZ82OBKRlDgtx3vuvd+MhHP4ZOuw3HdfHoDx7Dd779l3AZVVRietRbr8fD4xOXuQF/PKYQGUbzLnbNTmJ8rCk60DyNBJiS0RRBpuuBGCZNOTYePD+E41JDqdtSJslGIPVTCziOlgeTsj7Z2DTu5cALo9szl6iPn4kA4rOyXisHaOexAFO5cbAsKvfQ8ZA5PpZaXTx95CgSl+1N6wgbI8KMrq62cPTEOUkD2LH7WsRxKix6EXexMHcOSRph2/YdeNf73o+3vusOnF9exvzpY1hfX8HePXvkXLNhQbPRwJ/+6Z/iheef6zVoyEzElrCQJChNybtnODLAkGNOsEnQLUDQjNPK2iqcwMPs7KwAVl6bHI+UXazM9Uf2lM8rYxoijSl5aKPTXcOXfudLOHb8OA4dfMCA9UI0yBaY9j/XvPZzeAHlCyoVCF1fDGJpnAnzLF2teP1VK6AdLWF1gDcKGaUdl8KA/u2/RbYyP212g9MHnQq1ezeZJf3opQDdi+31IDDVmGQjbekZxBwBpvcdPPS3H4DhGoYj8AsagSEw/QUN/HCzV+8IfP63voBuN8L8/JyAzxtuuEEc+gR5LPF3I2oaC8k3tYyUNRSRYeJz1qxk2xqSea1WawIK+JptYyggz5Qc++YKZfUILu16rQnDMqr8m68xsJ/L7t27twdECVQXFxflb+pgLZgutxA1SFNyNvkQVs31RGf6tre/Dc899zzuufc+zJ09Bd/R/u8q5yPzRSc4gSnZUrKUKhMgGOLvdSfHRLKCHZMjGGlUpY88/wVirFd9JEvDjkMAVhHWVPC5a3Wn2klLesAzsUBEfjpzW52ehacEu75Yqfh+R53vIry0DJ8EKCkoNbFVBKMsRbP8bTWXAk4NMKU8YLUb4/FnX0BlfAIjUzPw6w0ZS5rfXjx2Gi+dOIdtO/eh2RgRcNeshoja69i+YzvOL6+gkxW4/e/8MkbGxlFFIi1TyTCPj4/JDQwlDy+9dEzOH28M+JAGDsw3lXHMNWbKsoXSLlXHQfTMSarjnsqOy2vLaytwK/6FwJTSBMopaOaSHFM1UanrXkv5npdJKf+LX/wiXjx8BA8++JCUtYXdZxqCYUytkUm6RhUxKk4XzVoDtbAKL2eMGBW5HpqjY1hvd3Di7FmkvDGrhMKcMnlKQ/QvD5jqfd3Fy/KbfRttDUxLELukSdVnjQvfjLuteuh92db7cCn7NwhM+3pr+XT1KgLs/HTfoQeu3i/Y4ZFd9SMwBKZX/SkeHuDPewT+wZd+R4AWGVOWyK+77jqZoBkdRdaUXZE4ydNkxMmGRiYyjgQKDKMnCCWQZeSUZfio2SRLxvfx/XxfrVaT8qaCT9UMEhBY1lTZUjJc/cB0y6Da3tzcP65n//79sh4aodhhiu1P+TzBlO3MNDiOlsm1QkbGRXEdLDlLjuvyCurVCgKt2Ct/R8bSAAVtLoAeW6oudwcVmn2KLnZMjaJZDeAwPB6MXdKQd2Hz3AC5EyDOPfnpV+roRmnPMMMxEO7K9CAXvaABxGXWlGA099RO4zGuibmhYahjmsQIPReNio+zJ44iKDQxgGBWXO4G+FpHvXZicpE5HpbWW3j+6EtoTk6hMT6OxugYJmenMDkzhbA+im99+26cPreMsNKES1bVcQQw/sqvfAiPPvYYVtbW8cGPfBijY2OyH+fn51CvV/G5u+7Etm2z+O5f/xUe+f7DOHDgAOKIOl1XNJ1ybK4H12MJPu4x3krhOcKQisSDmkcBsUYfy3Pf7SCshmrKM5pnvk5gqmY6bQxh2VRea8KqFgzgj3HnnXfiyJEj+MGjj/WuWzWsy5ntnXc+E2QxmkiwZ3oWMyPj8LNCADqX23ndPrSLDAce+T7WoghOQK0q83xzFGGA3JiIBsFc+e8yqBQD2+VhWbmOLBfZu5Z6162CfF6L1E5zTPmZ5VGKfKIcNXWB4/5iwPSiXKm8aDWm+rkr3XTobZ9ZgQMC0wMPDBnTn/f3/nB7r9wIDIHpKzeWwzUNR0BG4Cv/+B8J2FxcXJKJ65prrsHKyqoAPEY80WTCknwQ+DLBEQwSmBIEUIOqwLQl4JSZnhZEWpYzjhN5L13+nLC1NSmzUek296SMquH7qmOVPFCTtCTubLJ/JaaT62X5lj/JlJ45c0b2nwCTIIbrsBO9LekPggLLqhLQlY1TZHRFtmmwgeStyyxLYGQzKtkL3pbKC/hFijG/wLaJEVR9ICxiNCueMJtxN9IycVhHlPtoZz6279mPt7/n/WiOTcH1K7K/Vq5g2VjbEvWCS1Sc3zmSPJFA//MLy4joTM9yTE1NY/v0BPKoBXTX8Off+CMsnzuOiptJiL4mfRIcUMtJQKIGH0ZMUTm5uLqGM/PzGJ2YQKVex9TMDOoT4xiZncH45Ay+/of/HmfmVjA5sxO5U4HjhVhda+H219+OUydPSCD+7bfdgmqtSsQs5e1aLcRHPvIreP3tt+KHjz2Cv/7Ot3Ho/gNIolhim3wvEJDkuT4CGsniRG6GxKDEVqKMrqKJzgB0kS0Y3SjjtAi0atKlzJc+93Yc+Zq4zI3RRllYU0YuCkyMjYmB7d3vfjdePHwYP/zhD2V7vCkQgGuYanHbW+Yw7qKWp7ht/3WYrY+gaHXUWEVIOFbHulfg4A9/gNz1UanWEdCMVbjoso2CGOlK65KV9qLnezKOfoclzVHd7KHX8eavUT7Q749lbqDIrme5JEiwMQRv7KpkdHlTFidwadS6fHL2ot+cW7GpZZd+eQXMTT7wwMHht/FwBF61IzAEpq/aUzfc8St1BL76T/6JGFHmz58XgHft/muF/eRkzlgljSIi46YxTwSlzCkVtrCiLKoak5RF5QSv3XeUw2FHHQJcriuKlM0iAKYMQPrMSwA6wYSWay0w5XiJM71nQlHHOR/UlXJ9ZEtZHuY+0ARFIGOBKQGnzWa0z1k9q9WilmOrhMFVrswE29C1brMXlVlSLk2BqRhgigIBUjS8DLtnJ1EPXeTdNVScDKGj5hsps/t1ZF4Vq1GBye178KGPfgLh6BS6BC9dss1dGStl9bT8b2UE3Kg1LTEhgKxukuY4v7iE3Xv3YW5+XoDVDfv3Sh96dlT65h9/Dctnj2Gs6iOkozyhA14BWi7h8QSoPE7Vma60Ozh5bg710VHUR0Yxs20bqmNjGJmeRrU+gj/84/8Hi8stzGzfI6wpo6GOWVA4zAAAIABJREFUvHQM3aiLa67Zi0ajJk0HajWG7xeSgcvroVLxsGvndsRRB8deOorDLzwrOk2W1cUFb8vnnofY6EB5rASbEjEmchKVkFjAYzWjAlxd5uSquU7zT/UaFblAqQtRj5EUYDoqy1KywhsbVgrkWpN2ptrO6sJgeF4XBfbs3omPv/+DuG7nLmStjlwrXuij6wHH58/hm9/6S6y2OgiCiuTTUn4ANgcoAT9bHeexBEFoukOpbqQvRaXJS6/zwQdv5DYDfjyf/EyohljHgFpbNokgKA08Hy8efgErK8vy2aTeVrS7bLywhQb2YtKASynlWymGrl+v7c3UAQSm939vyJheqfPDcL9++ggMgelPH6PhEsMRuKwR+PI/+kdSpj937iyOHD2K2267DfUa2ZU1ARqSocmMSGGx1NVNIKTAT93UfK3sJBfjk2GtWNaXyTEIDNNKsOr1gKk1PjGyh+vTCaxf/pNJO1M21XaAYkQQ/15eXsbZs2dlf/icZUxFA2om3DKDaiOkuJxdprysZUxN0qcaW8g6SXyOAabMNaXuUNjVQnor1dwE1+3diUbVR2d5HkXUQtVnTyI+XLQps62MoJW5GJ/ZiY9/8jNAcxLt3Bf9JXW8tnzPUjSTDMje0XkvliYyhWSU8xwVpgFkOeYXlpAW2olrcnIcO2YmJbS+7qb4k3/3+zh/4gWMhsxLZf5qrHDbAlPDmjK2KikctJMMJ87NI2w0URsZw/TsNozNzGBq5w4sr6zjm//pz7Cy2kG1MYZqfRTVehMnT52Rbd96+20YGWmgUq2gVq1J4gC1lWzjykYA7H9EYLq8tIBjLx1B1OnKsZIxZZmdZiruB1lgnl/GS/3ar/4qbn7d61BvNBBHzFeVlFBlsk2ag1b7baC9aWYvCQWq2ZXx2uSTwHsb5rqyYQQfrADw5kkaQpBB3OTB60FyEpIUcauNQBjhmkSnrXc7qI+NYrXTQbM5iihKkSc5qpUKkqyLgvb9XiyYykQUqBldcOk1eSVXVnvT/RDAvflrWjrXGzmbJMHUA5r77r3nXhy49x6JOGMeL8ecpjyOkR/20zDKa7aflc22tiFKyixUTurQg+6/uxwTVV4ngenBB4ca08v60h4ufEWNwBCYXlGnY7gzV8MIsJTPsv358+cxNzeP2267Vdi6dfaBp+kpVC2gRu1oD3RlZYzLW4xLBK0auG8zEaXtJ9uXGpMQWTDLYtqJjWyXjYnqv6YZqL2yZUHdoHaB0uiqArt27RIgQeMTWVOCi+npadlXvk9BBlNCB7VtF7ZvLMdScb3sZMT/xILE1pfGyc4ZVluOsjOSox2P+DczW4sENS/FtskRVDwg66xKJ6gqQaXRSiYI4VZHsNLNMTK9A7/26TvhNmeltG+PybK4ZJ/tmFi3vpSzTamZ5e84zQUotbqRlM/r9Zr0e6r7BcYC4D9+7V9h7uizGAld6bJU5DQEZYY1tcwpdbQeUngSEXX09BmsRRm6rIJTgxiEqI+NyXGfOn1OAKlIACS438Xy6hoao6PYuXsXmiNNTM/OCAuYJKpp9dhlQHrcCy+LleVFvPDCc4gIBMl0ujz2TMrwdMOz+QH1yASmv/3bv42bbr4ZrXZLb3As8DESC1ueL9ehFQMZJGS0kgrVLkRIBG28NglgtYOZ/uxdMzYlymZusgeA/HPQqFUltorNFyg/YZMDvp/HwAQDAj6XJjcaqHhzFWTIBZianFqr4TRtQPX6LH2LGGCdc4Plp0vHtdnzCkQF1co/SWXgDZTjoLW6hsd/+CPJkT157Bjq1ao0JCCjLSB+K8bUGPGMDNVICEy2xSWYsyyratlnXrebgVNqTO//3hCYXg1zyWv1GIbA9LV65ofH/TMbgS99+R+iVqtjaWkRCwsLuOmmmwSAsuzOyZdgj4wSAacCTbKXWoLn7wSAViPKnWQJ1oJMjdPUCcm2auQyWuZnBxrfuOs1p1QNUVrOlwAhTo6mvSQZKjKjBC8M1ufvfM/p06dle3zOajP5Gve7bKzqOb4vYK80S1UZUe26LiQfXdXM2hS3PKN/VEZQ0MyUsfu8IwBFYuyzBI0gw0SzinrFkx7wNB4FBGSmk07mVpF6VQmrJ2P6wY99AtWJPWjFnpTDCbzJvtmGA1aSoGNRSjKQBgdAxJIzdZq1mjDPQeih4uXw8wgztQDf+PrvYf7oc2h4OarIkEmIkeouuQJNASAwJZubo5MDJ+aXsNiOkTg+4oKgnIsabaTnY2RkTLNYGZPEfUhSNMdGRY86PjWFsYlxwUZ5akvqibZO9YA4amN5cQEnTxyXtrfSUctk2xKgauyVK3rmyakpfOG3voAbb75ZEx2YPmAgjY3U6llnxEFfitcq/W6BkQX3PQ2nbQ9rl90kIsmmI9hrhtFQbu4gyVNkboHUIdvIRhOAX7iougG8wkXUYVQVu5eR1U5RhIUBpqZcb0Cy/Vxs9qG2JjUlVkuwuo8Q9W0bpAo8ELLERpdNqQHPYxzj8HPP48TxYzh6+DBOHjuOcZrUBPDz/G5OwdrPhf1MihnNmBO1NezGR/laHXx1KwA8LOX/zL7ahyv+OY3AEJj+nAZ6uJnXzgj8w698GfV6XZzt1Nu97pZbxJxiGSQ7wVuGVCOTnJ4ukhpAmyFpnyeI5fO9bjzGtCJu5VTZT4IvGlUIAmp1dpXql2mtPtVO0pyEaZ5aW1uTCZUGLRo5+Dc1pnzwuZ6L3/ROL4NRxZuluCgD+OyEKVpF0ZlqWZhl/JTdanpdlmhK0Q5F0vZeDFA5vCJFtYgwSWDK0rkA0wQBOzKZ7lGpEyJxKoidCiojk/jgR38NzW3XoZ2HwgiSjbbMIMdGtak2gly1tgSTDOf3/Qo6bAmqyB7smVqpBKj6BcI8wmzdxze+9ns4f/Q5NF0C0xSJkypAEjSaCTiVXx0XUeaglQEnzq9gNc6RBTV0JYCfDm6NXSI4b9Qb2t5U5AMZ0rzA5OwsZnfuxOjkpJbdk0Ti5wm0k4SaY+pAgW57DYsL53Hu7Bk5Ns9hmb+fS8pRZweldqcjAPdzn/88bnrdzVJqtka03k/z0RQmzrrTLFG6Cfun57ev4WRp3UIx1UH2eTy9Pmxsl4I/jr3PG5ckQTtP4DWrSEMHS6vLiKMuam6IyVoTTb+GpMvKgQuXEVdMqc15Q1DaRmlbW5XK9Zrvdy2z1+cF8LG3HntcBMCmlavJh2VcGGsGvKYff+xHOHbkRcxOT+Oe794t2l6eT34WtwKMbLTRarWxuroicXJCAIsunJ9bjeQafAyB6Wtn3hgeaX8EhsB0eDUMR+AVHoH/7p/998JYnThxXEDevn37jWmJrnmG1rvSspOTDo0TNm/Uajc5WYm+1AA9aib5u+RGkmGlQcj3BeAI+JN2pcp0KejRYH4yoTQ0Md+SkULWTMUJvLW2Lpo+MqQs9e7cuVOMKwTTbE1K4wezTe0ka/NQy6V6CwQGHfv2b8uYikaP7KjD4rc2RCfgJtMnMUk8BmN8IkglBKkXMcZqAUICsbQjpfyKp/mnjEOKCx9REcCtjSH3qvjAR34VY/tvwUruX5ByYCd21R8KLVbSVDI834GfB0gITHwPOc0wvotqLUSNiQACTD1882v/CuePPIcRAlMnQ0SGz1GNah+YFhIVxVJ+O3dxemkd65mLxKdJKxWDFUEmgSTHjrpjmoN4g0KjEtuZTm/bhu17dmN0agr15oj0r6e+kmNFYOp7DnzfQae1ioXzc1haXBBAT3AjDngCYOnVznK6AtORsVF89q67BJjqDUKu+JMSEpukZLSlXmayvcxnogyyeoDOso72JwGcdEjoO/V7DKxhuEWOogsoMGV+bBZjHQm6AXD43HE88qMfYHFhEdtGJnDj7n24cc+1GK2PwPVCkUIkeSFMqjZjMOdSf8hjS2A6WPY377H5tr2cW706NNfVIYvLq1VlAzbHVhj9vMCzTz2DRx9+CG+47TacPXkaDz34oOhNtwKl3OT4+IQxPjL5Qdl8Si94E2plMkNg+gp/GQ9X96ocgSEwfVWetuFOX8kjcNcXPi8TDYEhgR+jmKwJhUCVz/FvLqMRUlWZ1AgiaHoikGTJtQwECDAJsqgB5U8yssqS+jIhUxPK8j8BMUv/bC9K1pAGJvbO5rJcp5S0AdG7SkJAkoqmklq+9dY6lhaXRH6g7u1QzEJjo9RFkkVUxpYPC/hUIqAB+71JWcBHLtsMXF+0o6T5rM5UWn+S9rNMFkug7AJlyvl0vQdpG1MjNTQrvsRFUdcZECSYUP4YAdqZi3BkGt3cxfs+/HGMXXcbFhLbQUuD+znOScp+7mSkCGqtuUePhOXioAg0npzAlCVVFwgqPioEpsgwQ2D6b/815l/8Ccb9ApUiRkxyUdGQtiqlbMAwpu0U6OQe5lY7IKSm5GClE0mp3kopuBeNWr1nwmKwP/+NTU5hevt2jE0TmDaR5QWSKBVDVxS14bsOAt/F+uoSzs+dEwOUmLpMLJi0++SOsO+8r80cGs0GPnPnZ3HLrbdKEwECQ4FbBpxagCqyCzXRX3DtWcDZI0975XBbFu8zpFrmLzd410+qMql9fbJLWUaeIvGBOHDw9LEX8PCjj2B1bRVpK8Ls2CTedMvt2LNjF0ZHx+BXqiJe8VJHQGL/JqMPUPvtVe23Q7lsP2CYMiD5gvK+ZU2l8xSQkBEnS686AZGZsJSfJwlOHTuOb/3Fn+P6fftww3XX4f/9xjflJpOfR9vwYPA7Sj4jGuyqMhfKSkSz288Z3gBMSw00Bl/b0vxEjekwx/RKniKG+/ZTRmAITIeXyHAEXuER+Kf/zX9tZmMIgORjbl4NRexDTpaEpTtOSmtrq5JxylDzbdu2ycTca5pJNovAxAJKx8GJEyck23Tnjh0yCSow7OeM2rIlJ1x2CrJOfk5iZOcIeiXrlMJFAxSUuTEh/TQheZqvKrpWT//mwlnCYqp1aWuZU6JrjOHDdqQSoMocSzJyaY6Mwemc6Blfxe0Hnkz8oa+dg9KoKwxvNQhFY4g0wkTTx1SzhkboCWtZpcaULJuYfDy0C0/0pfXJbegUHt77oY9i9sa3YCXVTEmy0vzJmC6G/feihAzTJgDR7DexZS0MUKuyAUIg+0oYQ7LPd4FmmOMv/uPXceyJBzFdy9F0Y2S5wBRJNyAIJwvJUjwZUzK4q1GGc8stEECnXgXrdJaTMc7pqGeL1VwMSpRn+EEooAscg2YTE9MzGJ+eQq3RkOdarY44v1OauCgzCDysLi7gzKkTWFtd6SUvsHTP8WUKAwdYpCImXuw3fvMzeP0b36CJD7LPopA1D5VaOJItS01lv5zduzliU4MtetRrFJPNdb3Q/NMvm/fBKp+TGxuX+t5cNL2dJMLps2extLoi54vX7tTEJGYmJ9Gs1rWFrUmSMOnyF8oHSrKSQWZXz+agk78Pqns+qBLg5qtJlmnWMI+dn0G9Z0HCJhRnTuO7f/VtGat3vPWt+P7DD+GlI0dRazRFnrHZo19hUDDdA+wvsyvUMMf0Ff7iHq7uihmBITC9Yk7FcEeulhH43X/6XwjgCMJAXcUuuztFwpCq+1hLuQw/J0u6urIiHZ9mZmYFmBJ48UHASDCr8TvSjxNHjx4VxzKNSZYx7Wcg9rsqSdtHj2H7Cjoto8n1aISPpgBoRqV29BG2je5vMrG+glMbkE5QG4orXzWDvXxLY9hSI0e/I5I1VXlwMdJoaDQV9aM0ZxnwR0Cr7udMNHpkwljWrwYOss4yJhoh6oGLMO0izFOEEoJE4OMg82vIwwbSoI6VbirAdPr6NyPyRzTsPE2EMeQY8zhWVlY2v7wKB2FYE+MVs0kpl5Cis6NJBgSmDT/FDx/4Lo48/gCihROYrHIvzA3BFsB0PSlwbqWFLjtT+VV0qMwwNwQry6sCTOuNpuTWkkQTKxuPvdnEJM1P0zMIaxVhTLudWEPyowghganvYnlhHmdOncTqyrLoFNneVnJs6YwSls3Vdqw8h56PT37q0xJDpbpbR0CptdBp0ChlEtwLCgo2YUwvCkz7IfWDGmQ76INg0V6z1NCq3d0VIKjxVdpdSm9CXGEp1SEvvPaGG7ENTOKA1EBBaRkIljNOzT1kmQWWUj41wXqDI+73LIVPMF0UiFotLMzN4W+++x1kcYR3vuPteOLxx/HC8y9I5qpeGxsftrmFZTrLZf9LyTEdXOMQmF4tM8bwODZc28XFRDHD8RqOwHAELnsE/sf/5X8WIKn6Qe0kRGMRS/jXXnctom4kYJOlchuwTyMSw7lZshUHMh3ycSSZk2RYuT7pbX/6lLBJM7OzElFDYNMDhaarky2zs6TP90lyqGGbtPsONajKqFHfJoYYAxKtPlX0r6ZTkI0AojbSxizZiCsLUDXCyjHmK81lPXXqtMRA7dqxU7ZBxpTAtFarSK4ol5EpnGxjFIs7n8C0Frhwk3WM16nzdBBmXVSKFBU6+WmQcj0kXgXtwkcXIfzGGN77Kx+DO7EXcTgu0oNGo25arGrQPsdeH2Xwzr9pGCKIZ6/2VHS41WoNJ8+cwVNPPYWo08ZYBZis5PBa53Dy2R+imrf7mspNgGmUu+gWPs6vddEtPKRuKMCUrU5pmFpdXpW+8ASmZHKjmIYeBaa1kRHMbN8hJijmYUYEpHEu10G33RKgXA08rC0v4uzpk1heWhJWT5IeGDBvujkRpNrOTgSmv/7JT+GWW28RLSv/LkxKgrGTmfxSlq0N+LdayxLI29pcpOMqp3IgLqmceTs41YikgNcswajRSEsDCGbvmhQJ0ZNmvBFiekMu+z7IcG4Ffvvb64lSN0gULtg/PQA9Dv5n8CUzWlnKDyhHyVKsLa9g7vRpHLr/PsSdNu54z3vw/HPP4idPPAmHiQjmxnLDZFvqoDaYT7oVMN2QY1pa6RCYXvZX8/ANr5IRGDKmr5ITNdzNV88I/Lf//J8JeOQky1BwthklSKTjneV6glKWK238Esv6dPRSP0rwSdaLfcu5HJlMAlMxMbmugCW+zi47nHgD0Z7S2W1c5hKoT/2aJyBLAW3W065yv4QdlTxRLccLMDXsmtWpSu6nEFnK3pKBZAma79foJRs/pe9XIMFwdXa40qioM2fPIu50MTU5pQH3zFithAgrBFAs98diZKE+k6CUirvQZ0wT4CctjFZ9VNwcXtxGkDO5VDWmBO4RAkROiKI6Ar8xjt3X3oBzUQVxMCpGrv379wvGIENN0G+BtsgPhNnVYye75TihdPQhKGutr2Pvvn144cUj+Is//wucPX0KXtrCL916La6bruPkcz9EJWuZeHgyadSWKoOcSnncxXpcIHFDLHdTdHMfMXy0U7rhHZFGcEyzVOPDCCTJrjNGiyCRwHT77t1igvJY4o4itFoRsjhFmkQIPAeh52Dp/BxOnzyBTrul7UgNa8qxsQ0VyH4TvHDcP/Xp35CAfeptmW9qi9vKQaoJSnowmBD9ngnokoGpfj4HNaa9iKkBoCtgVLpl5aLNFMaWHc56bXSVgbc3THqzRXOXYU2NHvRSzFmGbu3tn91PgdOl/NAyqyvjwZsV6V6VakcyykOSGIvz81icm8dzzzyFo4dfwPvvuANxt4v7DxxAuxMhDHmzuPHRlzUoAO5pcUvtVAffVVLJblhhWfJTfnHYkvTVM1cM93TzERgC0+GVMRyBV3gE/vn/9D9ICZJsGNksAgNbHrV5iz32yXTeITCUnvdSSvewtr4m4JXGKL5G9pTlfnZlOnnipGSjUr8aVqsCMmwGKg/FAlOCTHHrizNaC4i2TzpYNjUgTZlT+09d/XzwGNTtryCB67CMqcZ3ZjJpl9uQ2tB+gmF2viKYnZyYEF0sQTSBKQfDaly59jxNBHDUKH/wPRRJF00vQyOgYz4RYBoSmEqwPM0/ocQxObUxMRcFzXG8+e3vxtlOgLZTx44dO3DttdcJa8r95nlYXFzoddeyp1v9OA6q1YYwyCz7q2Oe+kKOeSxA2U/bqOUtHP3xg3jk3v+MSrrOlkVaDKccwoB7AlRqTBMBooyMInPqISqYIuCCvdf5HzMI5HwbMxS1plLOp6ltdAzbdu3E1OysMKgEpt1OJt2GGKVFYMp/ywtzeOnFF0XaQPMaj4XlfLJ1jIqijlcAleuIdORzn/8Crr3uOvlbWqcaHa2R3KqmtidQ2BxUbeXKLy+9GWMqQHAAmBKGW5OQFOeNs96meVpXP99rE6wESBZqXtuoI90oP+gB5VLkVf99ulcajB9rbJPkBydot1pojDTQ6rbkMyLJETQqFQXmzp5Be20NreVlnD51AocO3IePfeTDqAQhHjh0CGvr7S0Z0/J1Z9Mh7HNbM6YlI9nAaZH3mAHT92s1gMD0vkP3v8LfasPVDUfg5zcCQ2D68xvr4ZZeIyPwv/7Lf9Hv1U3DhGF7RGfJQG3p8KSlbzGqGKbJhuizpM/YHLKU1VpNwF273UKj2cT5+fNipLr1llsFqOaOtp68gF0ygJLlaxsoT+ZHuCbTv16BKcGB7o99v+0yJcCU7nlbYpVQfp2kbfmTrKMNCKdkwc6SNsuR8VOc9MdHx0RHKMYcAequBuybsjMYnJ7lCFwPlcBH1WODnw7qXgE3i+FGLSnlVxmVxBB+L8A6sWxYx2riYHRmBz7y67+BfGQn4kATBGz3Idv9ieBZ82J5w6CxXdTaEhCurK0Lg0y3O4EJs03hBmi3O6J/DbIuxrxUgOn37/kWakUHjkPzGEu8Wo4WUGqAKUv5dOUzNSCCj8QJBJgKo5rTmU17jAbgcz+ZYUotKbM6RycmMLtjB8ampkR32elGaK3HIv+QjFeHnbIKMT+xHSl1v81mQxMG2JLUfMZ47tJMUxh443HX5z6PfWSRBd0RmEpsvE1dugRgqtpPe62Wf75sYGrkI5Jfa8CpMOhWD2pAaTlvlcH8WwHTwX26AISWnPzl5Rhjxuua1++RI0fwxBNPSrXitttvxVt++c3C5stnI03RWlvFU08+idbKCiZHR7G0eB733fM3+JUPfACjI008/NBDWF5eUznFJo9BUHwpGlPL7G+2PmXG9ZUhMH2NTC6vkcMcAtPXyIkeHubPbwT+z3/9ezKZaUxRYhhF5aTspMhJnkCJAEK5qkLL/4Y5bXfoTPaFNWVJn6V8ggxqTOfOncOtt90mwJRwkKDGPoREMewJga5qSom7tHwtwJTsqYl3Eo1pCZj2mqEzG7OXj2oc7Hx/aRgtO2YBqj02tlPVaKt1kTCwCxaBqWgHKQUIPDFAUTfJKKlaJRSjC6lKtqRshD6ytQVpB+oJMG2jUiSo8P0yCbtoMTaoPoaVuEBtfBof/9RnUN1+I7LqRK/LloJm7a7FB1kxmyOr7JIyTuudFpaXl0QP26jXUanW0WpHwpjWaCrKupgIcxz50ffwwHf+DLWizU702h7UtMIUBpAsssN2pM6mwFTbcFK2oF27CCz4G13yXcokwhATM7PYvmsXRicnhCnsRglWVzpIIsoetBmBhwwri+dx/NhRYXrZdUhACiUCYmKjeY3gPEUYhMKAE5juveYaNbqRAd8UmPKdvQLxBR+YMhMqgKoUbD9YKt8McG1kTNV8ZdlSaof5u0RBmdadwuqS7LdtU+X1iwNTu9MXlviNdHSDKQrodLsYaTaxtLyMb33rW7j33ntF/vLOd70Dv/V3P484iWR/yJgmUVeA6cK5c2hUq8iSSAxQ1JhOjo3j4YcfxvLy6pbAdNCVfynA9FK/tYbA9FJHarjcq2EEhsD01XCWhvv4qhqB//trfyDsEkuoZA/phNZSuGo1LRAUkMjgdxMALiHprivZkyzdEniS9WQeKkEidYRnTp+WEHyW8lm61ZKspU2UnbUAWPR6A8CUAyl96Q1Law1QljFNTGleQILpJmVBSdmt3QcAAkd7phcuS4bX6mRXV1aFmSTbS/aXIIMMI5M06TQncBqp1yWKh6H/1OpRY9p0MjRDh2FLcOMWwpzBSyzlq/mJjGnQnJIA+9r4DD7+yc/Am9yDtaKijQdoPjNMchCGcoNgJQ1i1HJcMY4FoY8o7vRCzgnyHS8QxpRAOaQmNGlhPMjw3KP3495vfRPVvNMzbREo8j8xmIny1EHqBOhkrjKmRSCRUXHhIRGjGfNeNb1I9JPam1XK+kGlKqYnmp/qo6MiEeh0Y9Etcv/lhiKnFjbD2tIijr10VDSPbJDA46W+NE3tDQ/jlVKRJ1hguueaPaI3pkRAzU/cB7127G3T5lyfaiKtxGOwjM7bqjIgLJuO+hpTo6vsmYtsgJPt+KWgtC950SxR0cIacMptEJhqAKs668tZnr1tmep3bz9sNdwuX3ofr1Nm3FaqVaytruLZ554Trfcb3/RG1BpVyQYm+K9XK+LAf+LxH+HMyZOo+J5oTu/+znfw7ne+AxNj43joew9ieWVNbr42e7wcYHqp5qchMH1VTRHDnf0pIzAEpsNLZDgCr/AI/MG/+7dlXlHLtXRXJ0kvC9KajXrtFQtIXiWBJYGslJ4JdLIM3W5H4qaYsXn+/IK0Ob3++utFQ+kxDsm4fW0ZXst7CnrLE7gNIOezgaNRUixhCuPJWCkTLWXNS6InFdZUwa646G0wuNmmBbRECWTjCHwEquY5VtfWpBRaq1W1hF6poFJlJyqWT1MTgM92mo4wpzQS0QFN973X6aDmFah4GRCtohkWKJKWlOEJpp1wlL2gsBa5aE7uxEd/7Tcwtvd6dL2KGnl8X0G71riFxUriFJWggjSmfIG2Jxfd1hoaFZbZGVpaReFXkAizCfjIpBVqHW1U03W89NSj+Itv/BHqHtumVpGnBIoxCidF4aZIi1R0pJnri+mpmwWIigpSUAdcQZxn6MRtpe/4j/FMpgsWw/WbY+OY3rYDI+MTCGsNiayK0wTnl+fQautYhoEnprG1lRWsLi1jeXlZ8j6rlZqATEdi4GkSyqTkz/ND9vTOuz6Lffuu3GVhAAAgAElEQVQNY8qxlg7w7IbFRgf8XZxPygSXgGb5o7GVxpQMMNl9gjwF29SA5sI2smMV2XE1Nhlds0gSyF6z9S6BtNPTedpGEHY9App5DJ4nVYOozZQFvb5lOzZJite7/K0MtMajKUuueanmutyENZUMV1sOL+mxeWPD57OUmcMczxx5GuFHP3gEC3PnMDE6hgP33ou3/dIvo9lo4tD9D6gWWKogGx+SxVoy34nC2Uhj7HEK+KbkRBpQmJu4kka2vNayK38ITF/hL/Hh6n6hIzAEpr/Q4R9u/Gocga//0R/2GCaZMCSsXvNEL4zPsc54hQLUEXJCttFLXJY6R052ZFHJ5DB2amlxETfedKOUyAm+UmocDSvL92ibUm3BqWBCe5VbxovMFC0y+h7+6wNT/i3TvkO3unX4KzC1+98zahgWzW5DGgfEcW+ddOjTQEVgStDL/arWa6gacKqdbzT1UVqSilOeYLCA22lJ608fCbLOEpoBgWnbtGLN4QQNAaarsYv62DZ88KOfwOxNb0bHa4Csr+O5Eo3EuCUykhqdxBxKoFFrSMm62+4gDAhwUsRphsINkLsBYjYFYI4mgamTiKa06XRx+vkf48//5I8RFgz8T+DmeqOh/C9AO1TiuD3GlHKDduoiyrkmBcrS5cfAKfkpwIS42cPo+BgmZ7ahPjqOoFKTdTJKikY4yh4IRGh86nRaWDp/XqKiGLA/NjqKepXAVBlYlqIdMr5OoDcAvos777oT+/Zdg5Tg0AC4VwaYOgLQpcCuobSyfV5/CjgjkbRYE5HttMRoK98P5Zpi1q8Fvbz5abVb8pxqhXMxAPZa4ibaGELVrgStpuGDlZ5Iq18CZP1sWRGmNVptBq6tKdBE9JpkAb0p5E1ZkTPDlOCbG4zxg+8/jHOnT2JyfAIH7zuAt//yWzHSGMHB+w9ifb1lbuQ2frPx82F1uhZU2pxgm0jAY+vpws3ntlzyvwCYlkCtweryY2h+uhpnldfWMQ2B6WvrfA+P9ucwAmRMpTzPsrC0wNQJVIPs+0HfUiI3y3G3pJVkqec3J2ZqNJltyol1cWEBi0vaMvTmm29GvV4T4CX6RtPlx7rmtTf8hR18dHv90ilZUmE8ZZuW7bTtEZWR0t70Vh5Q3veyC5ogQM0xLDkzNJ2gl0wvdbO1akUneUZBVasSF6UsLLtTuVLClZaP1piVxsjWltEMHNQIBqJVNIICaWdNXfs8Dq+O1AmxFjuoNKdwxwc/ip+cjfDw0ydwfmFBtuMFvuwLj3F6egbXXXudSAXWV1Zw6sQJYYk//OEP4pfe9iZ0E/aqZ+yWK2YkgnimALAVaqXoYCwscO7os/jzb/wxEK2jni8xsEo89mnBPu7MK60idStSum9ndOUD7awA+TZRuRqwbyLixXBlZRAcm/HJSWzbsUsYUy+oSAtT3pgsnlsQ6peSBAJ9mnDOn5+TcP1OZ12bADRqaDaqwqhSqpEVbKYayHkgcU5gunff3r7GdDPGVBg87e614VHSlA6Cu9CryI0XzylZfYJIjSrTaDHJkGVXKdMWl8dNAPfww4/I9c3YND5EOuK60nSC77E3Rjt37sBNN92MWq0mNy/mzsnc5JmWntQHN5qyHwzqp6FJYLIp29sjGtx37WZVYkx7kVea2MBjImPqOcpAF1mMxx55GPNnTgtTffCAAlPe7Nx/4H60W+2eYXBwDAdbj2qDCwXaTFawpkjLospNqskm3uxri8atfopB/5wNgenP4Ut+uImf6QgMgenPdHiHK38tjsDvf50aUy1BDpbqrJ7UtgO14JR/E5j245a0pEpAy0laS+Y5xqlle+ghAVy7du2C47Msa+ZqKcf2sxmVnTWddEolTOmJ3mNMzQROk5B0BSJAsNEzxghjmBkxalmzj8k91S33WV7LmpI57TGm1YowXGTSGBclpfw8E9BKUELsKeH6lAlwn5Mu3K4ypgESFJ01NAIAMRlOjUEqvKoA0/UYCBpjeNcdH8Lzix5++OJ5rK23UKs3hIWkgYlyhFq1hhuvv07ao442G1hcOI9zZ8/gfR94L/bftF8APrEMh4mpCATK9dBHSBd81hHG9vSR5/DN//BHiNaX0fTaCD1mk1YQZyHivIbUrSPzGojcKlpZgVaSopXG6OYpCHvJ2LqOL5pFAmz+VNVFLgzh+MSEdH2qNUY4WIiTTG5KuqtrkmNKba1tvtBqr6PdWsfZsyfhuzmqIRMLuI0EVea/+jW4DoEp3wd85rN34pp9e5UxFU3pJqX8iwLTklte0V5f35l7EuF18sRxbUoQRfB8F0tLS/1Cu0MpSCzXwI033oipqSn8+EePS2tdGvmok7WfFQLabqcrEWkPHHoATzz5JN7yljdj967dWDg/rzdzJjJKQvol3lblETt27cb0zIyUw3kepZRPGYeVmAyU8pVV1c+MtX3ZzxMlAcKYMt3AoTGP1+lGYMpSPq+vA/ceEKCtLXw3PkRbbTJvuT2OBa9/fuapy7Y3rn2trK1ybHKjYLTWwlJb8G2ObQhMX4uzztV1zENgenWdz+HRXAEj8H/83v8ljB3ZE2aNMlxe+qObMrl0YxIjlJb2bRkvjhIxsfB5C0aFbaUJptMVjR3L+QSmNEaxNFura1anjYKyJX27TjsRWqez4CA4wlQS9NIcw22pftSTiZUsF7WcZHBYFuc6lP0iqDL6N8sCGz0sj415oQSbLN2urq5hbW1VgCZL97JO6mHN8XD9lZA5rwEcyglSAlMFa0hj+HEbI6GDgsakzipqTo4a53thmHIUXgUIalhuJ/CqDdzxoY9i8vq3ouNPCtMYVmqI2QaUbn8ylXBRCQMBwNUwwOrKEsLAxdHjRxDlMfZfd60AGAJ+7jO7dvnclW5HSvZj9SpWFs7hT/7Dv5duP3HcFfc+3JpoSNuRj/XYg1Mdx1I7QYdMKQ82cOXmIXdU15pSwJpT15ui2agjjhRsCzByXYn+InGuIfiOGHNCJ0NKiQRvJ1xeO8pmh6GPkWYNlaDAWDPASMNDlrSxsjyPdH0FlYLSigj1RhWf+PVP4ObX3YxO1FHdLRMBHKZAsFStGaoqO9Gbk42PfhvPQdYx6iQYH5vEM888gyee+DG2bZsR499jj/0ATz31E7mWGs26XL+89m+55Ra86Y1vwBM/ehy3334b3v72t8t1x45bNAfywc8AQdvBg4dw6OBB7L92v7Th/Tpv+lBgbX1dqghsz8vj4eet0RjBpz79KbzhjW+UBgY0C+ptk96gXc6Di4uWmddjQS49RRp3MdKoSsenlw4/j6nxSfzoscfwjre+TfTKP3j0B9JEQ9oHbz6EfRBsxttKe/j52+pRBqrlG4KexnQTYHrggYOXc7jDZYcjcEWNwBCYXlGnY7gzV8MIsPNTvVYXY4qWUlX3JyDV6D/JLLIrEYGf5CjmuRgo6BQns0RgR1BBsMSJXYFIRRz6Tz75JGrVKnbs3CHrZbmXAG90dEQAASc5bovbtg9tHWrD8GkKYZi4Mko0KonkgMDMho3TrGK0q1a7SKCgDJ8pIJr2k+IvkuUpKaAkIJH1cP007EhoPXLZ/wqNUKJ/1ZgqLd+rzlR7ozvwCASiNUw0KvAJ4lqrCLJYyuoEpszuLLwQCTysxRncSg1veMsvYWzvrahO7YHnVwGXbvscjldBktHE5ctxUv4wPjaC5557BqdOnsDTzz2FoBbg/e9/n2yf4IiAfXV5RZgoHgcd13zv6ZMn8dhjj6FWa6Cd+UgKGs8CRAzSpws/drC41sXhl05idGIKlTpTFWKst1uSKcqoKjKjPMY0jlCrhgJ6xsdGsbq6gnqjITcxZ+fmhcEdGR1DWAlQr3horbfQ7sSIksIcT6A3AUkHyBi+38XsVB3X7J5BNSjQnnsJWD+PhCA/8PGxj38Ut95+q3bcIuAiq+f6PWBKEKzsm7UTbQJNN2MbCfoyB416U3rFP/Twg9i+fZtc58eOHZNr+aGHHpRrYe/e3RJ9Rsb0TW98PQ4//6z8/p73vEc+I9KWl53PXE/Ye17/hw49IAB3x/YdmJ6Zxn/+9l8KyGXCw+TklFxTJ06exOkzZwRgf/JTbL16m6yHpX/NsWWk2uV+s2g+MHFpnvFmhc0UYlQCF/fe/dd46fAL2Lt7D554/HExPxEkPvzgw3LjyG1u9RBQb7Tf0q3NZLmKcawsoTBgs1xx6b13C3OaQeEYGx/DfYeGwPRyz/hw+StnBIbA9Mo5F8M9uUpG4H/73/+lsKMEl3Nz53D27DllfHbt1g5IPsuLZIU05J7/keHh5M0cTf5NsMlJXV6XEHbN4tSyXyQgkDmhLFmS5ePERjDK9zBHlIaRlZVlYTEtU8X3a26pGrHI4vLBkif3haCX4FNjqrrCpEq8kDjHOcGb/TWTq2X5NLSezmtlfzX/VKOvqINcX1tDWK0IYI6SWHSI9UZd51GW9GnYIksZE1RHcLMEQdbGrpkJjNWqCNIINWSoOEQYqZb7XQ9J4SBzA6xHCQo/QNerwWuOY35xBaPjM3jXez+E0YlZfOvbd+OJnzwtzBnble7ZuwtHjhyWsaLbfW1tRaOrKhXMTs8gihK86Y1vxi233o577j2AQw88hCQp8IY3vgWz27ZjabWFNmpYiwt4HN9GHdt37cbE9CxOn5vDequrTG3uIk0yZDYFwNPYrJnpSQGlSwtzePaZp+X3VmsNI6MjwoAvLi2j3ekq4ycGoAytdowkY1xBFVkRgB4gPlhergYZ0mgVcfs8GhVgdnoEU0GEptvSRIeog3e/59245dZb/n/23itMjvu+FjxV1VXVuacnR8wAGOQMEBQzmMSr4Gt/175yuP52X/y+j/uy+3K967CSZcmWbF2Ll7IsS1S0KEqkJCowJzCAETnNDCaHzrmqu/c7v3/VTGMIUKQuJYFktwRiMNPTXf2v6q5T53cCTJuPqct26wHLMwopl75cc6z63N8NMCVfGMDExAR++egvsGFkREbzvLAhW/7UU0+JLjoUsrG8vIxt27fh0P59+MlDD0rLEvcJzX087niMtBr5eHHHY3LXrl3o7evF9773HYRjYXzy935PLv6oRyVIferpZzA9PYNPfOKT2Dw+Lhc9Xd3d8l4TLedVgOlqqsRbXq7qaOUFG6tgA2wdo/624eKnD/8IM5MT2L1zJ958/Q0c2n9A3FjUmBJ4+6UU6x/yaiYmdT8/AsvTcXtZrqoUwssiXieh8B9v1YzoPU5HRwKPPtlufvqAnE4+lC+jDUw/lLu9/aJ/kyvwmc/9vbTHUA+6srKM558/igMHDwjrI2H5QXtVW8aec47vCT5Vz7lqH/JzN/34KIITnqRUDqpy0jOKx2dd1MBSGUEEwFJX58VT+UYQAY3srBeXOl32dRVP5dJkU5K6U56MyVz5AEEF9qv7k51V1aUEqGs5pzxxElSv1aJSK6uML/U6K5oaYtzhttItT62qaoqCjKrFOc4JNxnWZh1BunnKGfQkIuDwn4yp3XAQMQn2FAurmxYqTh0wGcMEVOpNNJhXqht448QZNPUgbrrtHvT0j+Dnv3wKr75xHOFoDMVyWWWoujV093RhYX5WRumUEpCtpiGKXed33vVRHDh4PZ574SU89exLWFjOYOv2vTh0+COouk1kaxqapg07bCFbyKK3n0D4FmE9F+YXEA5GUS7VMHluCufPXkQxVxTzVzgWwfDQALo6O/D6qy/j4Qd/gEg4KJIKXiBIrJEAfVvuz/rQfKGGWEcPOjr7oJsRlCpMedDkooNK0UatgKDpQq8zBzaDaMjAQALoj6vYplKlhOuuO4TRsVFJkrKDIZhWUHJTDYMVsZ7c4ddkTE3dRrOh4eLEBL7xjW8II0gNLDXGvb298tp4MUKQyQs1Rp3defuteOKxX8r4nwCTFwnxWAzFUmnNgc9+esvElvEt2L1ntwThf+3rX5OLmltuvdVjZgMy1v/Zz36OpeVl/MVf/AX27tsvF1kc76sLqrW81ncKFuVd5CUmMFg/YDTFZObWynjoBw9gbvoSrjt4EMdffwP79+5Fw23gFz//hbxvrsaYro3k5ZLMkxeo96s/0l+VSawCUz/2zTMbtjZjtegT1GP7laRtYPqb/HxvP/ZvfgXawPQ3v8btZ/iQrQAZU46ryUiSuXzppZeEFeIfGeV74JAmCRmPe8YQAg3/Jpmgkn2qTFCKhfGcDi39SwRUfue9n47jA0meJH2Nqd+C5JEu3jheaRj5cHyexcVFYV39IHCybWSbVKwTEI4wkkhlRCrg2hCwSv2pjO1bQLF6HUwloCbVUC5pL+OSBJCvBpDvrQb0K9CrNRwENQdhrQm74UIvF6Azw1Rn5BTJqToafvxT3YDGP4xmClgoGzZeePM05rJlNMJJxvOjVqeb2kE0HIQjr4k99XWUKw7C0QjVhCrAHhqCti2ASg8AZtiGQ50nQ/uNGHoHd2LLtuswMLQFIyO9GBnuw8hgF04cP4W5uWls374Flmni/MQEjp84jXMXLqFQYcYpHfKGSBYiYQtdyQQ6ExEUsyt45slfoukS+CgHOLWf3OPMVWW2KWOf6tSuahYGh8dQqtYRDCfgNjR5DVx/MnkNGsbgwKkUBESN9WroDJeEieY+271rJ7ZuGRdQTzZXD5gCTg2L0goWCqjsTW6HKsTyWLrLANRasP0asKLhntmqdUzPzOBb3/02iuWilANkczl0JjskJcAyDGRXUijnC7jxhhuw97oDeOiJn+HsGyeRDEVRyuRkhfh+qaAON6DBNZoIRsMYGh7E9q1bsXlsI6YvzqPu8CKOEwKO6gPC7PPCiqz97t27EY/HZaROUEyAyikFX/eVbn4j1RV/yBxYYehVagQrYRmq/9X77sX8zDSO3HILJi+el4sMZpr+7Gc/UwUHXs2wD0Qv+/tKwHJdUUDrtrxdwL7/Pl2/7TQ/tTWmH7KTzgfs5baB6Qdsh7Zfzu9+Bf7m7z6NoB1crSI9cfIkuru60dfXKxpGNfZWIzrqDtVYXwWC+99fC+Wvyc/UyFGxJmvjcl20j75mzY/58dkTn5VUCQFqhK+anRpiGOHzqy5u5fznuDUWi4oRhc9HtolaVJ9RVdvmaUy9bfErUAmG/cQBv/5UoKnIAHTRQwq4lspJusf5vGq+ugZMVY4pganVqCKsNxFs1mFUizCcsrjgdYPVnwTBKgFV94CpTo2naaNoWDj6+ilMp0tohjsk7L7e1GDRgFYpQ2u4YpIZGRnD0MiYXCSsLC+IPnLm0ozaNwZD2mtokkml9s+IIBjrx8jGA+gZ2AK3EUQun0IyGcPgYD8K+Qxr7bFhZEiA0GOPPyFAlPrWhmaKJrSh0blOwWIVqNcQC9sIGg2cevNVAdxgOD9lGA5NTpoas3sGJTRteaz+wVFE4p2YW0xLTBX3K48fAlPqHwOaC6eSl8rS8UELvTEaahqi8d2zaye2bdsKja5wSa4KADSzBWwZ6xumKdpOg8B0NZN0DZz67iGVQ+o58j1DUYD5r5Sb1B2cOHkCpSqZ/Ibkpwozz2YlPj75XdfF4MCgRFexCpZgtV6pgUvgOfhQ5zpZATQMgNW81OPGQhF0d3ahgYAAaVXSoPJ7efOnAP5onn+T+Sdg5T7+dYApjwOunS69sw0x6bF166v3/U8szs3i5htuwNLiPJLxGGLRCB79xS/huI3VStL1wHT1k+kK4PSqY/63Aa1qP7z1xlF+W2P6uz8PtLfg11+BNjD99deu/ZvtFbjiCnz2Hz4vTBZZRYK6qakpYUZHNoyIIYMGGD9n1D+h8gTrg07lBKYrWGk/V0PwvV77VW0ZjULiOFeOajFVezmM/IJAx7/5Oao80RIKBixbcZqsEK3VkM1mRXbQ1dWtTFmOMuv4bKjSuyog6YNncdh7rnw+DtkrbrtktbJIiYYjDs75M3a5w9PKElxrLGTi90RoKgBbVYi6Ah7ZTx8hMG040FuAKT07ZEzpKKc7XYCpq0ETYBpEUbdx9I2TmE4XhTGt65awj2QCm64DU9fETf+RG25CoqMbP/3pj5GMh1DIF7G0sKQaocjwEr5ZAdQNHSXHgB7swsathzA4shNV10KukJP0AWJt6ih7e7vk36+99io6u7pRKFVRb2gI2BEFUMVJz8LSMoxGDdGgKVFYp954BcFAE0ErIOH5AdMQoxaZt3ypjEKpgt7+YQRDcURjndCsEC7NLqLeNBCORFEsliQuygo0EQ/bTFWFFdDQF60irKUFiNZdRzGmW7d4FwS8YGAVakAAsGFZYOC9aIM9tpT7ca3etsWR70OhFnAqZiWHNbAE47rQ4TW3BumZlYxdVzHrBtu3amiSaeex0jRkn1RLJdgBSj0a0o5FYFr3dJXEhGYDsJsGAkwRCJqoeVWzfqKFbxBS8hRXHVfcBqcG13Flu1Rm7Ftvb8eYEqRTOiNENn+V78daFV/9yr2SY3rLTTdBxvw6wxcMPP3UU3AlUkGxz+uBaSv4bGVCVd7w1WMDrvYz/wJ0/atqa0zbJ6b3+wq0gen7fQ+2t/+aW4HPf/ELHsPZlODsmZkZZDNZMUBRJ0cto2J81lqWFOjj2FWZodZYUAUeVSSU1+DknZj5OwSlEoLv6UBVpqhiV3lS9U96rSdC0X+algBXNZZ3hSUla0oQkUqlBED7jTs0Uyl3MzMw1WifzCLBhTj3GWruOqv5jTLml5xS9tWrsPowHdIEMK4jEgV/Owld1kb7MjOFTta0VkREa8LiKL9SgF4rCbMYCGjQjGbLKD+wCkwLRgAlw8QLb57FrDfKr8GQUX44GEQhl5WRcrXm4vD1N2Js81Y8/NAP0dMRQjadxfzcIsyAjVg8Lm52gfAc7TcCKNct9Axtx8DQVjh1G4Uas1QNGftzTfr6+2S0vLC4JG5uaATploBTNknxcU2TwfNpaG4VibAtrVbHX3kRmluB1qgJoCTTrnSRTVVvSmbbDMIKRaHprEs1RG+azuYRjSeE0ZPKzKaDeMiEobmwAxqGk0DCUqN87tPdO3dgfHyzxGWxEYuSAd2wRKsrjKmwkGR1KQ1YO55ajTXrY6L8cb6w4R4YpXSDoJTAliN0VYlqCFbzjzUy9cw9ZRWWW3NgeoC4qTXB/AYHTbhycaZBb2iw+Keuw2hoKDUd1D0trESkKQSoWqL4fvLi17hNfi5vnccQEe67BKYat8d1VO4sCysadTiVEr5y75exMDuDu+64HXYggGI+C6dWxdHnj4qZ7FcBU/+9uPqe/DVH+eo9/9YXlUi0NabX3EmhvUHvagXawPRdLVf7zu0V+NUrwBxTf0TOEzOBHhnJzeObJbuTbmvJ7/Q0ozyZE7RJy4znmOfv80ajkB9av2aQUCBWwK0Yhi7v3FZb6JuV1AhfKhl9Vka6uMnKKQ0rgQuNKQTMjC26cOGCOKSHhoaFTeXP+RwEFhztS9C+F+ZP1zOBB0emAk5qiiUmsGWmo8BpSRbw9KhkykAGVZ1UxUxVJ5Pox1Ap532YLGDDgclQ9loRAbcCQyNAVl4duvLR1KG51JhypK+hzGB208ILx89haqWAmh1HramjwmQBriX1li41mjFs37kHO3btwfe++y0M9sWxvLiCbDoP22T9JYF2DToD9sNhlF0NjhZEZ99m9PRtRFOPIFVU+amMgXLqLgYGB+XvpVRKtJtcX9Gy0pHfUEAsYLDCNC+5qLGQhaDWwMvPPQm9XkU0ZIsOVvXCE9QyZ5T0pYGq1KUGkEh2I2BH4TYNNLSAAEyCf5POsXpNNKb1Wgm2aWDrcAS9saa8Zl6AbBwbxV4aiCIRhCIRuMJqK8ZU2FOJJVMXGz7b5zPjrY5xlSal1MQKqPLYg9fe1JQEhlKp6B2TvpRDMZmUddhBZYIr1RyAa8JNr1Zkn5sc3+tAlXFhdlA0tE7VRcSKwHA11CuOJAzUeeHiBeJLKL2w9YbIRXicU07B1xKV+C1qoCkzuQpj+jbNSmyr4rFJtlXnc2hAtVzCv/7PL4vG9OP33INkIibJEwtzszj+5nFh8f1yqqt9UqwBUw8sv81ovzUuav3j8QLG01V4+m41Neno6MAvHn/sV39Qte/RXoFrdAXawPQa3THtzXr/rsAXvvTPsvEqO7SOdJrANIexsTFx5YfCIdG/0SijxpGGMrFwDO41NVEHKuyijPJVg5QwT6y35EjRc8FzLKpimjwNp8eY8nd4cpZmHNaV+tWLXl4pu+B5Hz4vwWgum5MTOs9sBJl8Po6oCShoiFIZpxUf84rrn8CYQIYAxs9rlQpVVpEGAshksrLNBAd1hw1EKhWAoJTNRwSywu7SZe8FzIvRq+nCcCrCllpuDaZTRsBlZI8DjSBMbyowRWBaV3+oMS2iDi0awWtnJzGxnEfnyBZYsQ68fvI0qmXWo3oFAQEb23bsxoGDH8H99/8benvDSC2nsLSwgmS8E8V8AZ3JJMa3bcb5iQuYXlhCKNqJWt3GxvE90Iwo8q6BcKIbZTZLBQzs2rtXvn7p5WOIxxMileA4XkbcOnNomd3Kms6aSBVMabVy8fpLL0hWK7WLQalq1VFmjJfO+lauu2KZyZxGEqwqjQgwlXxWAdwaTKMpjCnH+ahXEbYD2DKSQDLCi5E6qpUyNgwPY//+fejt7kY4GhXQR3AqIfsSSUQjnq3KFyQgXukrRWvsMal+1qavdVYAlQC3AcsOCGAt5PKolsoC5rifRQMtFyfUNXPfKX2qQ8MdjYCMSAsEECKz66iLoAqPVTuIcqOJco1pCVFBuBK7Rdc73zO8Qmk2lVymzjXW5YKPx9/S4qIA1e7ubnmfGZQG1NdkLa2fLFePi1Ldvf5FkwRqNeoolwr413u/jKX5Wdx5++0Y37QRpUJO8kxPnTgp+01Y07e5vVfA1GdMVXmGunzg+5Y5pr984vH37wdoe8s/9CvQBqYf+kOgvQDv9QqQMeUJguCSJ06ypfzDzu9QKCxxURxtU8PJEyNZSSybgVYAACAASURBVIIP5jEKeKLhxjvpMmScJx0ZmzcYOu54I3eO1RlhQ6BH0wrBhdK2iblJmDeCIX6HrJb6uf/Y5WrV+3dAGpqYuTo7MwOOAfkr1JmSuZPtCioWkYyWWI48IM1HZm0kt18AkmnK15WqaqliRiWZODJcHNnK83vMMIGpMMAE3V7qABkvkT6yRYqgtO7IH8WYlmVMrQsoZRWox5iK+YlaU455q9DCNk5OzKGoBfGxT/1v2L7vIP7jwYfxjfu/IUDLYn6nbkom6c233Yl7v/JljIx1Y3ZqBqmlNCJWCIVcDnfdfgR/9mefwsuvvITvP/hDlKp014exaXwXKo6BdEWHZkdRdR2EojHs3LsP+WIRx155VRzvKvrLgEaakDpJAXsuGgSnIldwkYgEcf7USTEuCeAS4E4G00CThqKmivQK2QExrdkc5wfYNBVAwApJUL4Yy3QCUxdBD6BGQxbGhmJIRCinULrO3p5u7Ny+Hf39vTAtW4BuwLQRsENihNIEfFrQxaQVUEH8AkwVG+lHIPngx49S4h2dZlWMTpQJFDNZVIslGGwL03SEKIUolQRE8kKGTLRoqW1GewE2G7YqVZTmF7A8OysXELHubvRs2IBmNIoc30MBW8xk1MQWs1l0JBJygZdJZxCJRgR8MjqN28hM34WFBTm2ent61EUVj5mmF/y67s3+dhpTsqy8aJLqWIJw15Gx/X33fhnppUXcdMNHxACVz6bx8EM/wvzsnBizfFf+b5oxXYufWpMp8H3YkexoA9P3+kO9/Xi/1RVoA9Pf6nK3n+zDsAJfuvfLqywiGZwcgV82h56eHukIpymDukwCVHZs8+YbpWiSYu4jgY3Sb7pysiVDSrCp7seRMA1EOkkdD3h6geCrkVKQkH4FSr3gezGgEBCSXVKSAolG0nUUCkXJMWXUDkPQ2XOeTHbItsm2NBoSkE62luwmx/7UEFYrVWGpBCR70T0+KywygEZDufzrBEkqeF+xadQgmgqwiBGK7VgEdJrE8rBOU0CpU4VRKUJ3CXZqAkyJUdYYU3+Ur8PRqqjpDTE+zWYrcOwORLt6cXZiSgAet48FBsupLEZGN+G22+/GP9/7T+gfSaKQzaNWdASY1quKdRwbGyLswtTMLGIdnYjEupHNVbG4UkTD7kDTjECnyU10oDYqlDpYQRnlcn25bwm0CMqvP3wddu/ZiWwuhddfewVvvHoMQUNDPp1CPBIWneXBQ9ehu6cfzzz3As5NTiEYigmQb9SKEj1GENnUbdQ1E5YdBVlvgjwypoZWR8jSJAg+EQ1jeCCMsFUT6QXTCNguxbiooaFBxBMdyqSjB0RfKn8HTGFMhYVe1WmqiyT/375hz9c6r+qXzQYMS0e96iCfTqPCWs56E6am4ZUXX8LpkyflmN2ydStGRkbA9q+AZSLeEUdCM5C6MIlzL76M3PwCbMas6Ro6hoeQ2DiGYsBE0TDRtIMIxTtQd8gsU6+rLup4Y8wac1L9CcXs7Kx8rTJUbUly4J8r3eQxrmI8YkIE3z8iO+F70akhn0njvnv/BfnUCg4dPID/dPfdWF6cx9f+7asyFSDY/22N8ldzi1elAGuj/HbA/ofhTPPBfY1tYPrB3bftV/Y7WoF/u/9rwiBKNJPrYnFpSTJCyeBwTEpwp5goldtIxocgJpfJyQmVYfSsHBVDR0PVfFInKA02Eq6vxvsS88Qxr/d1K7PF+5Gl5QmcN477y+WKaD8JaEV/52WqEiSn0imkVlKiT2NsFMEkQSpvBJg88fP3CAoIVOWETX2jZ3DJZLOoSHg9RKKwCgN0rBqkBABIxSNP8o6wx2KCYm0rwXJAufrJThnMMuV4ul5GoJKXcb7F9h22lqsyeTW8FEc/q0odlNkMJUH+Oiqc3FpRZGsNXJxfRs0MItHbj9mlFEJWGL2dvRgdGMaDP/gRYsku1MjyWgEEUEcus4zORBhutYCejiiS8TA4qWakE1uACPgLeidqVgeaVgiZWhML+Soc3UakoxtNGp+aQIjsZ6WCjlAI1+/fj7vuuRVnJ47jmWeexZsnTkrFqGWHYAWZDws5Bpj9uby0pNq2ZPwPVGoEPIqFlRs1j550gwUGBERkoOPxKBKJuDxOT0xDZ0SVGaRSaWzavBk9PX0Y3zyORLJTmGxhSj0mnX/ze5QliGbZM7jx93kMkimVEb8SA3saT7U53CuUcOrUd6aWUUqnYGlN6PUaHvyP/8D582eFgR8cHsLQyAgGR4bRNTiAYEdSgGluagbnXzqGzMwsIqYJhzb3SATx0VEEe/tQpmPftBGMxxGNhCVSTOQt/B+PF69Ygsc8j1UWHNCMNzw87B3DZPmv4BLymtCujEvV76yO8jUgErSlRvX+f/8aSvmcGMr+y+//Pk4efwPfuv9+eW9I9e2v+Nx5q4nM261+xe+qjnctfP9qD6kyhqlrXYtfSyY78dhT7ean39HHf/tp34MVaAPT92AR2w/RXoHWFfjSl78kAJBaTTKcNBZdvHABW7ZsEXayyrYjjtrFGa0LkFA94XUBhAQdoRBbeZSZg8CR7KliO5WRhBWOdNFLa5SAOzW+J2il5o7/5n0FCLuuis+pqd50hskrqUFdtpMnSoJYgsTevj5hSzn+Jaj15QiMjVIaTaWf40mb7C5fDx+fj+UztMJS6QQ07GRnjSb1gwqkixGLwNwbQ8saqJL21RxX4pKmUwGH1gJMyzkEagUECMgErOlq3C3uKdZEOtDqDkoELGynYnRUlSxeBG4wKsBxJptHrtZAgLFLoRgG+waxOD2HiYuTEpcUsi2sLM0jErSwMDOJ8bFhhAJANGggahuwA00xGXHbuK0lPQKXLUxOA0u5CrKVBsoNHdW6gVA0IfpPvl4Z4Fcq2L51HH/+v/85zk6cw6OPP44LFydVFik1ntCF/aThjMyoVLgyn5R4jxcmkrDAYHxNwuqVTEMTIx0TDgjkqQdmDShZ+Xg8BlurItAsy9qWK1Xs3bcPPd296O3tRzQW89qe6CTzm4XIuFNH4beH+XFR7JknCFQxYf4I3zcf8d8BUyUJcP8U0imUs2nYBIyM+mrWMTl5EXNzcyjVqjCDNgaGBtE9NIRmKIRQvSl/akspLExNoZhNQw+FUKjXsVguw4glEOnuk1SCulyWMJlBXdD5TWRk6Ple4Pc40l9JpeQYHd2wQSYUcvFzlbiot9OYqvXnszIxF3KMnD19Et/8+r+jVi5hy6ZN+NQf/SEe+uEP8MqxlxEk40zpisfkvuVTsSViyy+jWEvf8pI4Vssm1L9lna8CqkUSIRcYXpqHh7B5HLQ1pu1z0vt5BdrA9P2899rbfk2uwGf+/jOi0yMoJevIEfmxV17BoUOHRB/HExed+gSuZCipgyuXymo8Li7iQIsLniNW1Qi11rikKkl55mL3vLqphp9VVpVmk0ZD6h4FCLLC1NOV0jXNbSAIIhgi4KDOlCCjp7tHtosnPRXI70guqTBO3ozSDzWX1ioan6h/tG15TL5ubr+fLiBWZqYNEJSyxUpj2L1qvFJjVBKAdOZ7mtlAALaMn/OwG1VYThFGKSsh+yahCYFcQ0eTxhrBiHU0G6w9dVBhXJBuotkMoMJvGUE4Zhj5ZgDPvH4cS8UKNm/fg2SiC5vGxvHcY09JzE+yJ4lNYyM4e+okujvimDh3Ct3xMDrCFox6DVHLQNgyxLBEoEXAUqPkkUwnQ59cHQ3NQtXVkSvV0DAsWOGIOPoN28L88iK6errwyd//Q7z86nGcvzBB7YLoRPOFMjTDxPiWrTJ65nGQTqWEcWX+qITuU2fMNRIHuWLGVLGCkkGoZAOuwxqbrkvnlcesA7jzzrswOjqGjmSnaEzpHldwy09D4L8ZxUWdq2LCuR/J0vKCSI4Hrz1pNXfTC3h3xFynsj6LmTRKuYxEVskFAxoSHyVGPkG31M8CjYCJphlEs1xFxAggxgumcgmlQh6VZhNF10WuWoNuhhCKJOT6I5/LI5/LSNatsLpSFKBeg+/M59+8uOPxyKY1vr8k3/dqOaZvkyHKuCj+nhifmk05Lk+fPIFvfv1rKBdy2LltG/7kU5/CF/7hc8hlMnIR8HaMqW9SutxJ7xULqEuzy+PdvCq3K0VC8TXzPaYYbwVMBcjqGsiYtpufrslTQ3uj3uEKtIHpO1yo9t3aK/BOV+Azf/e3cqKgy52ggX8zZJ8ny/7+/lU9qT/S4/cJEMmasRmKLKaATpqKNEYNcYxLZsQf2/nsKMGlIw5lAYMuazbLqJQrAiipa+3v7xPmlbICjtoJOghCeT8CVQLESDTqRe2wBtWV75N54/hYgu+9EWndVaytkhbQiKSpaCNvSip6RA+oEpRL/JDFukvf/KPG+ApQkQlSTVCEFpcVDTQcBHSypRUY1QK0UhpGpQCLWlQCU4IqYW55Ql5jTBk6RRayXqchJwBXt1HWbOTqBh5/5XVUEMDQpq2IhuPYsWUn3nzldSwuzKJvsBP79uzCudMnMdTXjaWZS8gszqM/GYPuVhDSgZgE4jdgNBuwLAN1q4Fqg6avAAxC5hrgEHkZFhyNP7eEEUxVyig1GxjdOo6bbrwdTzz6PCamphGKRGGYQaQyWYRCUezasxf9fQOoVasCTNmWVCzmUSzkBeBRekHAxQ56ywzIPl5ZXoJtqWNDzG8eSOHfNZF4NGUfWLaNT3zyk9i8aRzRWBy1mou6OOqVVECBGlagygIrQEoA6eXpktWXggRh7tbKHGT8L8BWsddcfRqBCrkMTJESs6GLDVAGXGaAkvW3VaNVzeVlhQmLjDvNUYyLCjCRoIJ0qYAaUyNgwDJsdEQSiJphNN0Gik4RtbqKJOON+k+fyeX3fBaVxyL1xDzGVJ7v1eKi3m7wrtIspCegwRIDA6dOvIlv3/8NFLMZHNy/D7/3iU/g03/71/JzjvLJlF8xXNRL6VAgWv7r/X/t+X1wuarhvVq1k/dBxAsVX//rfzZx3yc7k+3mp3f6Yd2+3zW5Am1gek3ulvZGvZ9X4L//5f8tIJDjdgJOjhg5buS4nOyojNCDQYQjEW/8zmgnCzOz8yjLKF8XppWjWv4eH4ff4+Mkk0kBk8JaSq2oIQBSGpi8kStjmmZmptHX1yfLyO9zNE+NKaOcqEcLhmyJboqEI6ujQD6XnNzpKKeD2nHEFEXGjt/r6uxCNBqTRAHRt1arq87tbDYj42ZqCcUpHjDB7xVKReimMmnx+wTd1KASABOcqpOxGkn6RhuyoKGgjmTIQNxowM0uwagVETLIztZhGKzRNOX5lJGKjukKKk5DwuiLxaq41xt6ENVAEEslB0++ehwudaY9A4iFEziw5yBef/kVLC7OomcggcOHDuDCuTPoSSaQXpjF9IVz2LJhCIG6AxtNWGggFrIRtky4tQrqIQ0lp4wwq2crLpoOtbh1hCNxNK0gFgoluKEwKqYBxzIxsnUr9u7cj1eeO4bZuUVUag4isQSmZ+cxunEzduzcJRpQglJGLrnSWlRDsZCTkbhBzaZhoFDIY252RvZbRzIhGZoEs9TI+seEMIS6CS1gy7FCYPrxj38CmzdvQaKjQxhTEq5SfSqjYF4gEFYCpq2YbOqgudYqEUJFkbU2LckIXHGsUm1K+QhH7KnUskQqOQ5H66awrATJwsSK/heS96o1NBiNACxKOSTSjHIVglcXLuUqIk9pQncBu2EgpBPEBuAGDRQdVZnrHy+S7KC6cVfZU59FVZ8jarrwq26rTLB3R+p3JYqNF05gO5eJF557Fg/8x3eh1V0c3L8f+/fuwb/9631StcppgQwVWrajtdhizUWvtsm/MOWmKTZcsaat2976++u3378o5OOo3GQy6U3Zx88cfe5Xvdz2z9srcM2uQBuYXrO7pr1h79cV+Md//Dt1omw2PUBKU1MdkUgU0WhEAIQal5qruksCrarDFibV1qTieVQ4uhieaBhim5I465WBisAhFo3DMumWV5pG+T1NE2BMJpaOfgJL3pff58lTC9AsobSoShtaFEaM+lP+juhIpeNetT2RHSUAYR6nMhytnQilRtTLXPVPvHxdfBwyfFPTl1CqlCQXlCfNcCSMzmSnnOxVtqcPTFU2pV9RWinnEdbrsOtllBan0ShkYBM/1b0MU43by/QCepIYt1RFpaFBt0JIpwuosdzIikCPdmC57OLZ195AtupieNMW0Zhu3bgFMxencObsKfSP9uL66w7i5PE3MdzXi/TSPCbPnsKWDcOwmg0EDSAeZLc9dZNqlF9s1NDQmwhbNkqFovTAU2YQjMRRcpsoQUcgkUQ9FEFJ09E/thHD/YM49txRiXky7TBC4ShOnD6LZFcPdu/Zi4GBQaRWVlDM50ViQP0oGVMG59eqZWHQa5UKjh07JsDv+usPyzpy7M41FxkFmXWN0oIAmprqsOc+uu3IEQwODiMcjiASjakgeG6zp/FVwfBsm1KB9erYUCNz/9gQ85NU5fLYUfIQpYFUWmhuRy6XRk2Ao4tQJChxYpJfKgYdFWXG49cKWALowXE0pSKeMQ68IJIGKAXQAlxHaX7SZI2rloGaF7Av1bEtxj9fYvJWc9GvB0z5GghMReRARtQycfS5Z8TQxXiug/v2Y9+e3W8Bpq3ygsuAqWfSugw0e3IIlTCwjkV9m0aoy4H35cYuyheefv7Z9+vHZ3u72ytA6cxVsjLai9NegfYK/For8JlP/z+KNaRjvc64pLKwUvFY3DMUKe2f71CXalECBLq4/WB+ajI9EwUZIQUwlWmKt2KxKDrVTRvHkYglVjWhqq3HzzOtC6OpclKVAUqyRE0DZpAjeHVC42MRdNCERcBBJpTPIyDVG90ThATNoLQZienCKwPgY5MlJRtLYELgISarAA1cIUxOT0lcFt3gHLvyNZMtdhgi7+liCXSlWtXbbv6b4+pAvSIa0+LiNGqZZQSpTaw3kM0VUHXqYmyJhEMol/LCKnJUP7OURm/PAP7gv/yxdMo/9vxLqNshvHTiFBazeYyMbUYsFEV/Vy+aVQenz5xGIGZj184dmJuZxshAH1KL85ifnkRXLIKIZWCgqxOJSAjFXAYFJh2wJMDUYUuofB2LCwuyHSGOjk0L1aaOeiCIhhUBgjGUGjpGNm9DIpnAm2++hprjSri9ZUcwNT2LoZFRbNu2XeQTKyspkVpwfTjOLxSyaNSrLU504OhzzyOXz+LIkdsE6nA9xYgmelMFLDkmZ7MTv/SB6dDgiLD0HPGrqCnFlqoYKDVibhKI+YUN3vFiWl5LGS9sKM+gBtqrxSXoJPtNqQiTG1LpFZQqRThOBcEgLxxUvSp5R16YMF6MxxBzT2HqaNbqwobaBLeuC5ePpzfhajR9KbDG9Fz+oZClrpuo8SLLG+MrN7qKdPI50fcKmIq+lFQ/F6ZRF43p888+jR8+8H1uOg7u2yfA9KtfuU9SJnzG9GrA9DKj02pzlrfuHgOt6NI15vTtPoD80b+UsHlNWLz4JDB98tmnf63PrvYvtVfgWliBNjC9FvZCexs+UCvwd//fXwqrJCdMCZLniZ/jRhW3JODTM/tIOD6ZKGrhxHDExidVE8qvxeQhJCVbbgguVf0jx/uLC4sYHRlDKKgkAT7w9EeSUgO5GkFDMKnGsWxOamhkbRmmbkogvtInKoe96Pc0NcKV5+W/aaxosked9/P0hl5NKYEPx/IEtL4hw2d0llaWUHWrGBwYlDIAal+lRlOarlQzENurFPNGSlQBDakQpTO/WUVleQal5XlhTAN6AOlMHrPzi+js6kZPd1JakzoTURQaBubSOczOLqDZNJDNV5BheHtTh2taKLkN6AyXL9cElMasMGpko4MBiVpquA66OhJi3qEDv1GroFEtI2KbYuYJmoY4s01dQ3csgqBlIJ/PYmZ2Gn0DvUj2dKHKdATdkvB9p2khEOpAta5jfPseaEETb5w9IU58AtOAFcSlmXls2LBRzE/d3T1YSa0gn8vBqVTh1CooFHKoN1QjEo8ZGtOmJicRDofEdc41DwVtFdHl6SjJmho6DXNq/1HycKswpkPCmFIHKZFbhHotwJQA0vV0i9x/PujzJRcqGYIyDzXaV9pW7kvm0QIEsCupJeTyGVkXJgecPHFSZCTRSAzDgyPo6eqV+1f1OgpaBZVcEVZTR0gLoCFZsyaazEQ1NDRNTcoZmPvLKlCnUsOZExdQLdVgB4NiFiOY91vU5H10GeBbhaq/1ihfZQATlPIYdUVjSmD6ox88IJKOA/v3Yd/uXQJMKbswWUMrVa9rkoJWxnQNMHvo099Wf5Tfsu2t4NS/gFz/ISmNbh7aFUmFR5wSmD5z9PkP1Gdq+8V8uFagDUw/XPu7/Wp/Cyvw93/3VyqGR3RvHpvhMRoKaF6ev0gmSXFDarTtO9oFbIrhSd38iCeCAYKQXC4n8U5iY/HYRkoBpN5UKkQ9x75shnoUdZLz9GjeedsHGWp0r4xVCtCumazUeNc3kLQaYHxDDAP9S/IcZNX8BIFKpYpUKoPR0VFhZrlNZFJtS4WkE3Bx6yQzcnUsqwtLGKhXEWxUUV6eQ2llAbbUkGpIZ4pYWsnAMG1s27oFTrWMTaMbkK+U8OqbJ4R5ZjZptQ6Mbt6KWLIbxWoV5y9OYGrqEsrFgjQt1WsO3AZQ11SQvKrgdBC2LYQJ9gIGero6kIhFpQs9n8sKa8ZsS+o7wyEb58+dQbWYx9bxMUlcIFTQzCAKTgPBjh407AgKDnDopltRqTo4d/686EsZxN7UA+LQ37J1G0bHNsq+vDQ5Ke56SjEK+Zw488mgdnQksLQ4D9etYWVlSQLzI5GwsIi82FGtWYzeMoTBFOknNbl1CAi+7Y67MDA4gmAoAssKimHJP7J8+QQxVYMmKq/pSdK4vLgy/0JLjHaeXMQ/RmhKkn3ecLGSXUGOLC8zZ00d0zOXcPr0GRndHzpwCN3JbkmDsEI2qvWKHJeRUBjTU9M4feo0unt6MDg0pN4/hiH6WB9s8mLm8Z8/Lhc4PGYJtFk7yu1gRJYQm5dFNa3pOP33x1vZ1Kt/IPDCkIx0o+7ApClMb+KJx3+Jnzz0QyRjERw+dBDbxrfg/q9/XSK+bK5BXbHD/jYrn9PleaStF4v+9vjbvX775LPiKrZ8xSivfTbI+xsaEskOPP1ce5T/W/iobz/Fb2gF2sD0N7Sw7Yf98K7AZz/7V6sg8LIKR/bc0yFMrso3a1CvKSAQ0l9O0KlMHQpECjvpmYTIjokRKWCKFpUj5NFNY6v3XQWu3qh1DYj6j+Uxpl60jH8S5O/xOf1mn9aTu5xEPe1b64lwvQKI/5aGJw9MS2OVjKJLmJ2Zw9DwsAr2j0XFPEWWleNXBUZVzI3S0nINeDKuQ3dKMJ0SCgvTKK8swSZg0k1k82XMzC/DCoZxYN9e5DJplS+qaUhnszAsG3v2H0ShUhMAa9oh1FxXjFyMY6pUiijmcmIYYlQT00YZ1SUYok6dri7jem5YsiOBocEBAYqzs9NSr0kgWKyV0dfbg0sXz2F5YQ7joyPo6+kWdrlJRhAGoj0DQDiGnNPA7oPXo1AoY2piSkbRGtu0YAhYJjAd27gRvb19mJyYEGBKTSnBDkfEqm5TFyaSxqJsNoXh4UEBrTTIEfSpqldVg6rkFsw95RgfApZuu+NuDAxtkAQAFhCIWYb7SnUeiAxADEosdmDagseKqz52VR3rS0vkuGwxG1ENLXW0BM2ZFPKlHJoBIGAH8C/3/gvOnT0ncpPD1x3GQN8AGo5qPRsY7kc0EsXc/Dx+8uOf4PiJE9iwYQMOHjyE7q4eYU/JjDKXkyCcgPvf//VrWJxfkKnBgQMHMDY2pkopTFNG2DQIUoLiv2fUe2Ct3OndAVOCTOqpHRndG1oDjz/2czzy44cw0NuFXTt2SJbp9779HaRXUojFonAdpb/2gen6sbw/fpeLPg+wXum91PrpeVXG1GdLV4Gran5KJDrw1HPPfHg/gNuv/H2/Am1g+r7fhe0XcK2twOc//7drTIZ/ZvS+w7HmWlqM52r22nRMk3WWKp6JbA1v4oj2R+qO0pjyJJzN5nD+3Dns2bdHHPT+mNUf5xMU8gTtg1N/VK74TcXi+CdQn8FV4fm+sWnNxexLAOiu9k+460/w/Def02dpxSgDyHZevDDpAVNWmdoCNsSZzxB6OrSpxxUW2MuNFJBaVcDULaO0NItKegVh6ihhYCWdx6W5RWH/brvtNuSzGWETHVaJhtmelMfhj9wIMxjCSy+/gjffPI49e/fi8OHDCIeCmJy4KGwkgWkqnRXdoorm0iV1gFpJJiikM1kxr3EfkM0k6CErzPsGrAA2bBjG+TOnMHXhLMaGBzDQ2yuxSHUafQI24n1D0CIJFOvA1r37kU5lMTs9K4H5VEm6dQ2TU5cEmG4a3yJj6YvnzwtTrRz5edGZSuJC3RVgWirmUSkXMbZxAzJsWDItJYtgqoFO/SdH+JJvJGPoelMTcEpgOjg8imAwAiNAV74yrdGRRJApffCGLrWqhpdhKiYqOvRdR4AqwaAqJfJYf5kCMOnJlYsMAtNUNoVCuSAaXCto4jvf+44wodw+jvG7u7oxMjyCzq5O9Pb3SNf90uIyXnzhRZw9d062JdGRRH//gPxh+gCTKBKJhGhUJy9M4MzpMzItYHIFx/hMvuDfXV0EsFHZT0rC4OWdtrCO7xaYKt0u48to0Krj0V8+gl888mNsGh3B2MgIdm7fjkd+8lNcOHdOmF8VL9uSDnAlp73voG8Z3a859i+Pj1IfDVdurRLpS8uPfJ0pXfntHNNr7azQ3p53swJtYPpuVqt93/YKvIMV+Pxn//qq9xJWsEX36Y/qBJxZQdVs5IVnK1e0F6BOZlEMU8pZny8UMDk5KcBUgIyYTyxV66lpKJVLYmbyb+tZGQaGq4gZBTIkFsczwfjjfKVbVe55aXJaF7nTejIlg7vaAuXFVhGkLi+tYGJik5YtOAAAIABJREFUSioxadLxGWF7NZaIDCmZUI6dVVKAKrpxYbgV2E01yq+klyVaKGBYyBermKKOVA+IAYij9fTKEuKhMCJ2CK+/+QaGh0fksahn5BicYGV4eAj5bBZnzpxGlYY0AudCAQ5oPGNDFnXBQDSeQEcyiWKpjNm5BWTzeZTKVTEtUcfIE/+uvXsQiQRx7IWjmJk8j9HBfvR0JinEBcUJdcNGuLMHeiSBmmFh+94DWF5OCTAlW8rxulMHpmfnsHXbdoxt3CTB6BfOnxVNI6OKitw2uvNrrG+1MTc/I6+17tbQ2ZmQ6CiCS2obxWxnWFLz6lfGclsU9tRx5M67MUjGNBxT3xONqWyuCqonL64BJco/PDbU37/r2XvRnHqgiscPj0cyoDReZXJpFAlMDQ2mRRZXw9mz5+QYIuPJv/v7B2GQ4jaUXpqgtyRxajkB4Soj10AslhDJhw++uJ1urY5ahVODgDD0fH7mdvJ9w4uG1lpef2TuX6z5F1Wtf7/d21lMWtJ66wowbTZqePQXj+DxX/4cu3dsRSwcxu6dO/HyCy/i9VdfU8BdrifXRvnrtaJXY0xlrWU6oW7r369X2k5qxFtB6xowTeDRJ9uVpO/go7p9l2t0BdrA9BrdMe3Nev+uwOc+/f+ua3G5QoZi67d4TqLjGGQUqf9TtaM+QORKKL0gw91NqRSlS581pzt27YBlW3KSNuUkzy55VflJJsk/yfn6zdUxvTBhyt2s7uP3r5OtbEhMlQ9alXueQaQqK5LjYz4OgSd1oxy15vN50Y5yDMzt40ibIKNYLOPsmXPYsGEUnZ1JYRuZ5crROIP95TROI41njOLv6gQ1zD6tFRHWXOTmLqGwvIAQDT4wkCtWcGFyBlrAwp/86R9LWxCZxCB0FNJpnDp1Chs2jAgrKxFKOh30FsZGR8XoNXHxojChXONULgvNCgpIZ2sPMz4Dlg09YCJfLGNpJSWj8CBNQ/UGCsWShNPfdscdCIWDeP7pJ3HpwllsHB5AZ0cc1WoZmrQa2Qgle6CFY3AMCzv2HUQ6lcHMpRk0yFAGLCyns8hkchIVNbxhVC4QUivLKBU9QEodrOuIKYgMaKHIfFNmljKL1hXTE9u0JKtUShhYEat0phzjS3MR+5+aGm69/S4MDo1KzirNTyKf8ECpGNvkPxrsaET0zopR9801akTsfdszEqmLGQlTYisSt4UXCOkVlMsF2V7KCagxZa4u48qSyS7RhZLVdBiS7zVTEWA5NRZA8BhmJq8yARoBUxhh0Ux7Gmqa38ic0hBFWQbZXMuyhYlfTXW4ykeHD1T94/1X5dHIz2kG42upOwjZAfzg+9/FsZeOYt/unXBrVezfvQenT53CC88/L/vAleKAqzCcniRHtqOFNf1Vn3StLK/PoEqKBcH9FdhUjvLbjOmvWtX2z6/lFWgD02t577S37X25Ap/9279cDdD2WUkV8N0SibTulbE5hwygnJgZiO9wbK60fMwv5UmSoDMUDq3G85w+fQrjW8ble9SfrmeLCADVudU3M61VHpKFUyyn0rEq8OvnQqoEAV+z6udWEviyAIAaS4LShcUFAXi7du4SgEo2kSdOPi5/zhNqNpvH6dNnsWP7dnR1d0tOJ7eLrF4oFFQA3Iv74XMSpBD41pwqLDiIaHUsTZ5FavYSwpJooIApGVMGu//xn/4JKqUiXKeCi8dPIjU3h3K5hAMH9iPEmlTKD6StycKmTZtEJzkxcUnG/QT3mXxeQKgj2taAfM3aTGakFspVLC2nxKxEY1GJBQVVB8FwGEfuuUfG0MeOPofpifMY7E4iErJQq5QRCNpo0oDV3Qcj2oGqFsCOfQeQSatRPqEOwe9KOifbsXP3HgFs3J6VZQbUF0XrSrZUCgvYR8/2LuaD1h1UqyW4dQdB2xJWlaww/wggpamJ2x9QrnkmAJAxve3OuzE8MoZIJC5aZi+t7DLGlDC0zuNQjFMqG1UuiCRo30t1IBT1HfkEwYYhWaXK8FZDJrUia0B/FK9jjh9/Q9IjLDuITZs2o6evT/Jw3WYd1XpVZa7KNICP77VNqfAw+ZkP8nxQyQsuaqyFwfdaycTo5Wmxr/aB0QruWgHq233AECBL4xqheqMmOubvfPt+nDn5Jvbt3iHRYXt378bUxCSefPxxhIMhqU5VmRJvvfm61yuB0qvpSP1tbWVQV8f7nrly/TOR0X/ymXZc1Pvy5NHeaFmBNjBtHwjtFXiPV+Czf/PfV2OaJNKFjSzec1yN1RGbBasgvWpRxirxxLyaGenpLyWax3PZnzx1EpvHN6Mj2bHKksqb2mNRrvY3N4ZtQQSFfhi+vwR+SDlzSFUVqQr8p46Vo3E/lkq+p7PpJyWgj8/V+jN/tM/6y7Nnz2PLli0S78NmIwJc3qR1SLnDFDCW6CKlc60zoN1oIhZoYu7cSSzPTCEWConjPlMo49L8EmoN4L/+1z8SlrLuVLA4OYHC8rKwsfupvSVIrtXkNfJkzTrOas3FSiaHYrmKTK6AlVRKoroI6iSHVNdRpWveslGp0QGfFrMSY4By+TwqlZo8zkd//w9gBTnKf1ZaohJhCyGTUgOOqHXU9QA6B4YQTPag0tSxbfc+YQ7nZmZljG/aQaSzBaSzOWzfvgO9/QPCei8vLQkjSqkFdaYE2WQNpXO+VhEmsu4yZ9YVFji1Qp2pAqYc5dMwROBGxClRRwSmMHDkro9ihMCUQLnmXBWY1ohYdQLhgDSKcdf4CQs8luWY8jSb/vEV70jIxZFTYU3qIirFgoA4ilJ++OAPcPLkKYSjUVx//UewYWyjSg8wdYTjEdk3PNapy+Tr5EWYIm8ZdeVlel5Gba7l9PKY8Y+5qwE7dVwrc+F6kLc2EbjyB4DrNiRPF001yq9WivjWN/4dSwuz2L5lMxbnZrF/717k0hk8/KOHEIvF3jrKbxnL++ZCNc5XY/u33+7Lt9kHp2vyH4n+f8vGU7ry+NNPvcefau2Ha6/Ab28F2sD0t7fW7Wf6kKzAP37mr+QkqBgdFbnkVxD6jU7rl4KMqUMmjfWiDRWM79d0Cojz4ozU5aSKkHnjjTfQ09uNnr7e1Q57/2TLv/0RKEElwQpZN3l+1olWKjLKZyi+r9cj+8ntJeChpIBjUgbnc/spISBbKu1AjmJb44mEtBORAeWtWCqKhIDPTZClQLiOc+cuYOPYRgwNDYqpiN8n6OXfShdrigRAWqm8LFUynYFmDSE4mDt/CiuzU4hTmqCbSOWKmJpbRNVt4L/9+Z/JyLhaKWH23FnkFubF1HT94esEmJLJ5fP0M8MzFke2UMbJM+dxYWoapYojzCBzVAuFAuLxBPoH+sWcZZo2ypUylpZXBJzTaE1dr6qZjeKu3/sDGLaN1146KqN8E3UEUEckHJRueAc6ekZGEe8ZQLmhYfOO3ZIKsDA7J5IAAt9UJi/mq/GtW9GR7BSWOZvJiP6VCIesKfeBFB84VVRrFdgmWW0XhWJOGEkajzjeVrWhZDiZK2qpOT2ZvlVgejeGhzciEr06YyppERKKr3TKviREjjdfU+qZ4yRnVwB7HQHGa/EYqNclIcGtVmAZbGpq4iv3/U9Mz8wgGAxh6/YdGBoZEQ1vOBZBrIu1u7bs+1pVHVM8FhlnJVprL9teRa756QAt5rzWYPm3AXlXAqT+995u/E95AY97anqDlo5iPotvffPfUS0VMNjXjempKVx/6JA0V33z/vvREU94+lIV+9aqJ+Xa8r3Xytb62aNiILss5uryT4dWtte/8BQJxaqT8fL78yLsiTYw/ZCcbT6YL7MNTD+Y+7X9qn6HK/C5T/+lnNirbO+RmlBVIcoTPPVwKh5Jnbx857CMJ6VrW7ml+fsS4cSTmTd35claRvZi1HFx9Ojz6OruQiIRF1DFutNSqSwsG80+wkIahrBSvjFKgCv/RyDsqEgnggoynz5Y5O+IUSkQUNmjDM4XvaFiz6glVS03BKBl9PX1y+8T3PFcSeaoUCyI5MAOhnDh/AW5z759+0SLSke1//o4zicFTCDLG/WyMvIkrHRK0Co5pKYvoLgyL7mimh5AoeJgZiEFp6nh45/4hAA5RizlLl1E6tKkVG6OjW9Gg/pKPpZhIp0rYm5pGTAsdPUOIBLrwJkz5zA1NSWO7pHhYYke4tq99tpr4t4Ph8LifOfWsLaVAJ3h97GOBK47cicSXd04/tqrOH/qJJrVqgCWWCQCk3pHO4jBjZsQ7+nFcqGAPQcPid52eWFJ8mDJDC+vpLCSSmPT+Li0glH7mS/kZR/LPheyr4lIKCiaX46VmaPKOtKZ6WkBTZRViHFJNIuqntQmsGPkllwYaGKyuv3ue2SUb9M53lS6UP6O3yPPgbUweAJKveawVcOdYu4oS+GxQTZdAJ3nOOf2ElDalin62Fq1JF/z4oL7cmFhAel0RvSX1I0S2IdiYZgRUx1Lponjx49jYmICw8PDUs3KxyMLLPKQVW0mUHeacKrqcX1d6a9iPlvH4DK98NhTtbxX0H+rqz8FhpmS4dYQDhooFzL4xte+ioDeQDQUxCUC08MfkWzd7373u2I8M1mY4ZkF/XrhVlbUNyjJc/v7bZ2psPWjy2dH14CuZ5CSDxHFXq+/MU/3sWfajOnv8BTQfur/xRVoA9P/xQVs/3p7BdavwBc//zfyLT+CiCCkWCoJuCMwlZOe9NHTaEQPN+RETGZO3NU8KZtKR6cAQV3119NFnsvJzwhcXnjxBTkvjYyMyOMQ3DIyh4+jxvAKMPA5CVTl9ziCp0SA1ZnVilRgEtiSzaNZis/FiB4/aoqM2Pz8goBTx+VY3JIcUn8MyfB33j+TzXrFABwTN0U/KuC8osbhvmOfo3NuA4EegQdrRQlk/bQBbidNSFXHRaNSgOmWgHIaQepNg3Ro68gWqphdTKFUq+PI7XdI3ifd6nY5h0C1hMVUCtt27YERDCNTruDc1DRqDU2C72HYmJicFqaSLns+H6fvIplo1mUsfucdt0uA/avHjolekgBwcWFOtK8M2Y/GY+jdOA6DTCZBJIF7uYL5mRlk0mnEEx2wYzFs2DyOYEcH5laWceORIyiXKjh1/JSYvmjcoTSA29Db34dEPCGAlRcClSpjwVTjF290+xMg89aZ7JCLhjNnz6BcLIrOlNtMTSlvKgLMT1tQzU4NzcA9H/8kNo9vQzgaR5mVs3IceKYm4hvBZxJm6oEy9TO/ucjHQQqwKUAnCROSR8soKW6DIVWp5XIRts2wecZIURvrgkULjkOWXDG6hqlBtwmQG7hw8SIeeOABAaY7tu/AoUMH0dXVLRcpzDnlhZMfP2ZQeVxTpr1WCYls/VVilfxRfisQ9QHp5YH8l0FCid+iphcNByFLR7mQxje//lWEbBNa08Xk5CXcesttoFzlgQceFLmCzve46Hw1lWnrSV7U+241/+AtgFj97K239S79Vsb1ap+8ZEwfe/rJ9gdzewXetyvQBqbv213X3vBrdQX+r//z/xBNpphEAgFxHDMOR2JtdJpFXKXX9HrlZWwvoe6sB+UJnF3zAS+jMSpjWgLbYrEgo3aCUOrx5OTKeCLXxYkTJwTgbd++Hel0WljJlZVlARlk2pRZRI3hyZgmO7uEreLoeITVluLqNwUwcWTf19crzyFje9fFyZMnBbiRkfPjg5gtSaDM18FMSbKvzJzkfXijprJadRAJxwQAcvvIrklRgMPvh0UfSxAs4/I6Q+HZ+tRAOp1FUGsgrDtwsgtAtYBIkCNqA6lcCXOLaRTKDu64804BzWRMnfQycktzUgu6becuBEIRnDh/AZodwsYtO/CDh36ClUweumHJuJjsK1+zrqusTgJP6jqZ6fmf7rkb3V1dePKJx4T9i8diuHjhPErFoqz7wOYtIg1YXljApQsX0dfZiaH+fmQyaRn/G3YQw5s2IxCJ4OLMNO7+2MflwuH46ycEtM/OzaNULIlOlUCCLC/3D41EvKCh8UaOH11DB1uNxADXlG2JRiKYn59XLKrO8HvqMhWQ5X7mnwwlAawCjcYQDMfwsU/+Z4yMbRJtq+gSJSKM91UGO9mnTV4wKVmFPzr332M85lSMk9/65fVGUYNKht/zKWUyKZTKBZGD8CKHDL6aCjCTV627r4E1TAjzPjMzgyefehIL8wsC2gcGBtCZTMrxwsQHHlvSzEWZiRkWhrJVbykXb9Jrr8D5leCdT4yuH4u/PWNqSE2tjjpsE8hnlvD973wTiVhYJAsTFydwzz0fk/H9t779HcTiCejcRspDRPKwVhPs14fyglIZIsmIew1wnlTiasB0/Tb7APtq294GptfqmaG9Xe90BdrA9J2uVPt+7RV4hyvwhb//a2GLCD4JTLOZHNKZjLjSOXLnCZ6aUgK/td5x5YinZlAMIJ4j39fXyZhd0wRMEtRJgammo1xRNaAEe2StCChyuewqS6oYFqVzJcgkc0WgQM0f/826yM2bN3mgg2ytISNsAkYfLHJE/8qrryAej6C7pwuJOE1ENdEYkjFl/zqf3zdl+S1OImPQybDGBCzzPgQaZLoIrKinJeAjCCeDR86I98nl8ogEI4iaGiK6i1JqFk4+hZBFDaqJbLGCuaUM8qUaPvaxjwtYo0klpDVRzmVw8sxpJHv7YAQjmJpfwKEbb8bx0+fx88eeBAwT9YaSCsTjSdhBEzWnJJpOgtNoJCxu+Fg0gk98/OPClJI5JVO5srwkwIwj8O37DgjrPHnhAi6eO49qqSga2M2bNmFuYRH5cgWDo6OIJjsxMTODuz/2MQSDYZw/d0GZfOp1ceQvLC4hYJnCRAv48mK8JIVBnPEBJGIReV5ebNDY1dWVlG3gvmK9Ko8Z7mP+29cV++Ntju0ZF3X3xz6BzeNbBUwr85MCSLywoelMaVSVVMJnRf2YMP+xfAZ1jbVT8gHDCkA3GemkQYBpqQDLVnWzly5dwuzsnIy5N45tRiQSE4ApwfX1GoKsfrUsxRQLq1oTuQePY9aM8nhfMw1xi6inVcw/19AfdfsylHcLTK/+liYtrAkTb2hNWEYdmdQCfvjA99CZiGJ+dgaTk1P46EfvwcDAML74xX+SiwuD+8VrIZXSCy/qirIWro+6ifhCvhJwuUZHv8NPGHU3XshdSYjQBqbvahnbd74GV6ANTK/BndLepPf3CnzpHz+tGnM4XjctAYLTM7PCznV19YiRRhz3pqof9W8yVvRiECXU3ouDIcPJGCWORQlaaVriSY5/i/NazBOKgVU3ddojcFQnbvWw/De3hcCArmueOLOZrIBQAh2/VYqMKZnBeIK5nDVhY3fu3IFkMo5sNiOvS7JHGWFE2QC3yXEFOPExaCAioCADVirRLJRYlSNI1qmmCSsrGaN0ZTuOmKgUe6mjUq6inC8hYuqIBeqoZRbQKGfRdBnVFEWuVMXUzKIwpjfddLOMtgksq/kM4Dp4/sUXcfAjN6Dk1hGKJzG2ZTv++d6vSEVpKJpAzW3CcZsCzgMBGs6aAszI8nFUT4aZus6bbrgBw0MDeOD7/yEjcwJWGsQoiTh8w83CRk6cP48Xjx6FzqB508DQ0JDoNFfSGXQPDCIUi2N+eQW333WXgLKZ6Vl1YdJsolgs4dyFCwhHIiqqSpp81AiYelOuL8f0XV0dsn28QGB2KXWlS8tLAijp3ufzcvsIbgWw8FigHjRgyJiZa3bTrUcwMLwBJpliMeH4+kqP1ZPjRJnVfKe3YuT8vnnFrIoucrUgQh1rLtlBFUwGx+WFT0197dTwD//wDyIFGRgcwo033IzBgSGRY0TDIfR2d8rxQkDN7eWx6TeHKVOeOh5WARyzCerU0aocXYJRv1CCv9f6Xrr8E0QB6LXHWdOWKp1nQ45DXzPL94lEV4lnsQEroMHU68hnlvHt+7+G3p5OXJq4KID7lptvxa5de/CFL/6TrFvEttHwkix8XTefl+H/Poj261xXa14l9UJ9DijoKrEb3r5UF5VXkikoULv2fve/FmDa1pi+v08iH/KtbwPTD/kB0H757/0K3Pc/PidsqdKYcpRu4uLEhDCd4+PjcvJX4HQt11RYKYktUqaVy05EHqMi7UjCfKqMUIlWkiiqVrDgAwn1ulbNE57RgqBFutT9Pm8vckdlSTYEFBFg8jnYPc6T3aXpS9ixY6e4wX3zE+9Plov/5h+OXfk7BA0En9w+grhCoSSgIGgHV9dDIoK4NjrD+plNqkAxtbB8jQTD1VIVZqMGs14SYMpRfo3RSXYI2VIVkzMLcJsGbrrxJhn1cuSamptBLrWCdC6HLTt2IVUooui4uPG2O/C5L34JFafBAnfJ9bRDEWF684UcLJOmtICAYzKPND4R6F138ABGR0fw/e99TxhZGnsEDBkB3HDTLQiGwliYm8Vzzz7DEiM0mnV0dnVh48ZNmFtcQiyRFBPUUiqN226/HdFYArMzcwhyfRpNMT6xH54AxrZDwq6TShRTGhk2tnyRMe2IKSlGvS7MLf9mhiy1voSK3FYCVkpBuO5+rBeBGgsBIrEErr/xZvQPjaCp6Spgf/WwV4BS1dT6GtO3dsu3mnB8sKoAKtDgL9NsJVICFeyv/tbwk5/+BIsLS3JcdXX2oK+3X/SjZN07YlF57VxTAjfeCNJ5fPA1Spe810ym8ngZI0am2FwFmf77hI/x6wBTH9z6oNXXVvOigdIDakxZsDQ9cRalfBpPPv5zjA4P4cK507h0aQZ33Xm3MNH/9tWvSRZu0AhIOoGvAyfg5gWXTBS8m7/NSj+uLiZ9AN5aQeqXF/AC0gehq91Q61nWltYoSmzawPS9/1xvP+JvbwXawPS3t9btZ/qQrACBKSkP6U0XTWgDFycn5ES7fdt2cUUTHPCk64/y/ZPVakahmCHUid+vBVU99qp+VNhR7z5rrJbHnvioQz2Ed1uL2RGNm1dHym0SEwv72Bn9Q+NRTY1TeYIjEzU/NyeAi85xjtn5PYJO3o/sHbeDOk85wXopAvwZN57byhtPzmz2Idsqxi5NFz0tmcBVdpkndWGXyrjt1tthNKpw8yuiMXWLGVK+MoKnkensxUuo1TXccsttYt6qVSooLi0gNT8Lw7LQ0dML3Q7j1RMnccsdd+GV46fw+olTaGoBaIaFTLYgIDoSYdSVeu1kJ8PhoNSW9nR34c47jgjI+MUvfiZue8oWclnKJCzcfOsRhCNRLMzP4dlnnpYKTrYRMQt18/g4pqZnkezqRjzZhXyxhLs+eo8A4eeff1ESCLg+NIal0mkEQyqeisCUUVNkwnl8EJgQmHYk46ssOJMJaFrjY1CjS2BKnSn/SOuTd1FDUEuQx1IA0w7h8A03YXBkA6o0ILU4731Xvs/UyUXLFbIxlTfHH0VffvFDWYoCVjyWKBNQ7V1kQiW0qt5APl9EqVSBZdqIRuNKq+yF9vOCwI8lIzDkseIDxcsu3hjCz5xfL7VCQLh/fJmUDqw1mV3+UXN1xpTH4srKCh555BGRHbCE4ciRI+ju7lFmLQC2qeHRn/8YTqWAi+dOYWigF6dPnsDc3DxuvPEm7N93EMdeeRUzM3NYWViQY4YXZ3xP8b3C3N7LWE8fRLaAydb3v1rpNdZUAKrH7Pp1xpL16ksD1lWZtkf5H5ITzQf4ZbaB6Qd457Zf2u9mBb78z59VfeUSTl4XBnBiclJAx6aNmwWgsuaSJ3uO5y8b43nZjP6JWcaLYu7wWVHVkuN/T5lRrvw6W3MT18ayKpScuZF+XA1ZWAVMGyqiStdFE8qv2dRE4xa1sa8ce036zFUvO1uGVFOTH9TvgwSeZIWBFVaXMgRVXSkmGAIpAUYKsLQ6q8UZL9FMFezeuw+bRwYQ1hyUU7NIz6uAfeJxjvBPnZuACwN33nmX6FarzGDNppBfXEC2WETf4BD0YBjnpi6hUgf+8E//G1449hqeee4FFMjGWtTYqpxKFSKvIoh4ru/t6cGNN3wE4aCNYy+9gPTKCuKxKJaXlwSckh2+6ZZbhTGdmprEE088Lo/jNhzJQN2ydRsuTk6hp29A/uTyBdx65HaEQhE8/PBPxIVO4E+gyrD+cISuc1W9KTm2khWrZBgB00AsHpXKT6YPTE5cFDkFdaoCBLnd6iDxjEnK/MQyg23btwngpbTgwOEbJNy+WlNMJMGkukm1g/clTUWtEUQeXPUugJTjf+1Cp/Wokyx/ryFT01W4P3+NgJPgjK+HjU9kvOnKp9mPz015wtzcHObm5+T1dnd1ixyCEV48Fgg2aczL5wsoFIuSZEBgyjQHmqSknx40hdmrIPWt74arA1Me49PT07jvK/eJmYnA9FOf+hS2bt2GasWBGdDF/PT4o4/ANpp46YVn0Z1McOYhUo6enj6MjW1C3W2gu7cXLz77HJ558kklu/CYcSWtaCgW1ZtQtJq3/O1dBaeCTNfW/vLrS8WZrhqf1oFS/iqB6aNPPfG7+fBrP2t7Bd6DFWgD0/dgEdsP0V6B1hW478tfWK3aJBNHV/7M7IwAOZ74iFgFuHknGLJbBKcSISUjy4b8W8buZM682Ki1thg1ahWHL4VwHJ16UTRrY1aOB728Sm/k2prhqDIW1woA/JihQr6oAvyhobunW/JJqUMls/fmm6cEYFAbSmCh2FyagejK5mtSXJuSvXkVlhItpEbHfn6rhKd7mkRpSuLXcuI20ORYt1jA9q1bcMuN14kBKj1/CfOXLsImA9fUUCzXcPzsRdQaOm657Q709A1iOZWCXc4CxYwA6d7+fmFOK66LS3MLWMrk8Pt/9CdoGCaeef5lTEzPIZVRIJs96FyrwYFBXHfoILZv3Yrz587ijVdfRS6TRUTYLxfLi4teLFcAh264UULyz5w9jVMnTwg7yAajREcCo2MbcXFiCn0Dg+jpH0C+WJba0a7uHjz00I9x/sIFL0zeEn0vGTXTUqN4YdeExVZF9hL3FbKRTHbIuPvkieNIp1YQDkWUs7vZgOEB6lX3LoTSAAAgAElEQVQhJSDu9t1796C7uxvlSg033HwLhoY3oCYXBwpBvpUZ9d3ua1c6Vxo7X/ZuJ47V6cznZQJgMjeX7C1bt6o1LHkZprF4XNZDiiJE06n0sCHLxvzsHF568UUBczt27cKGTRvFUNX0WFjKPoq5gtSvXpqbw+LysjSJbd26VS6MePjwokdyWz0xqSfVXoPR/vev8DdB/9LSshzHBI9MlqARi0YwMtFOpYSJ86cBt4IfPfBdRMNBmAFDamQTHUkkO7vlfdHT14/l+Tk88uOH5YKOKQ/MNOV7mMfH+tH8Kszn/ltDp/IeWpXyXOWqUz1WQ2K+/PebvKeaBKYJ/LwNTNsnpffxCrSB6ft457U3/dpcgX/64t/LiU16tiWrtI7lZUY3QQLElbZMMUr8WkLwGVUkI0qlJVRMkOqd9x9DuaM9MChYjuNeGfB7hhS1Hv74k+P2t4AIDwwL6PWAL3V7vuaUI2JWMTKuiDFSNEEtLi7i5ZePYXklI/pYf1zsu/Bl+Os5rFY1cP7JVSFoAUF8bdQ4+oQQv9R5Zm24wkCZBLuug2opj/7uJI7cfAOiQQv51DIKmRUBkARqHHOfOjeJiZlFbNy2G1ogiHS+hD0jnYjr1N8qLWYkHJJMUAIcOxKVcX64oxs79h1CZ/8IMoWSsFrRkIVELIZcNofXX3sdZ8+cFlBlk7102WzPTXSRkhYoGns0pIpFOLyA0HVs3bJZ9LXnz5/D6NiYmKqmZ+cxODyC/qFhlB0XA0PDGNu0GQ/84EGcPXPW0wcDHZ1J2ffskidbqlhjD+R7BjMrEkI0FoNbq+Hs6dNYXFgQCYVcjBCceBcC/JqrK2y2GcC2nTtE08xw+9uOHBEDksPXQ2MPgekqOG0BqeL4ucLNY+2v+DMTknFr0IjV1BBk5JRbx9LcAv7HP39JSgvGt2zBwesPI57sgBYwEI8lEONIX9Nx4rU38fAPf4TllWXsObAf2/btRjARgxkOIhaNIhIKw9YDYvT67g8fxMT0NPbs2Y2tW7bCsm1hT9XFHSOsvKIA7yDzL5T8woL10UvC9ktFLitgWYahJgaUWrD+lhdOwuM7FUxPnMP3v/1NNNyatItt37FTwGg4GoMVDIum+NWXjuLJx36BaDgCt+aAcDTAtAMvdcK/GOU7Qphrj632c4rXj/Tf7hNOV6EK6mLWA6X8mqbFR556/Nr8cGxvVXsF3sEKtIHpO1ik9l3aK/BuVuDeL38RVWFclB2eJ435uXlpQ9qzZ6+MJmkGoc7ONz9Q7yjgTWcLEkGtISdbGqbEfe213/jxUQrcklH1PNEtU1afZFkLR/dG/54EQG2RSgBQ7malXVWGppKKDdJ0aeBhPBGB6VNPPY18oSwd5irnUrGq/s0/Ma4fUXIJxM3tgyA/a1K+L4NNAaVs2NGbBNoN6Az5D1rYt2snBno6UeaIPr0MnQDWi2uqayYuzS1hcHQzXnnjJCan5/Cfbz+MXZsGsDA/K6AymYgL+OZaR2JxxJLdKFbrOH7mAjLFmrj0+VpofmKjEw0qbCVicoKYtaqORH1xXxK4E7hwi8uVKrLMe6XZK2BgdJQAvoCFhXns3r1bIqBW0lkMbxjF0OgYltMZdHZ3Y9fuvXjo4Z/g7NmzXj2lJmNXpjOwIYssItlorhWn5lw36k4JTCml4Nj+zOnTmJ+bhcUaV66hV4Kp0AljmDRhLZ1mA0Mjwzh8+LBICW648UYMj4zK46pVf++AqQuylYBJxpIpAKxIhY6VhUU8+cSTSGfSArp7WCTQmZQ/nclOJJNdCAdsXDh7Fi8+dxTZXBaxziTi3Z0IdsTU/To7EWPhA+UfTeD5Y8cwuzAvxjwym9Sk8m8ypywp4P4kIy/HqHd8tpqM1gNTLpsfR+VHTkllLvc3Na0M8g/oCBrA68dexCMPPYhyMS+NZ9u2bRdmPt7RiVAkhkSyCz99+EG88sJRDA0OStVtrVKFRV1szRENs5jFPLOiD05lP65esLXKJzxV71VYUx+YtoJSfk1t+E//f/beO8iuM78SOy/HzhnoRgfkSEQiB4JRwwmc0YxGYSRZ1kqyViXt2us/XHaVXeUtb3nLVV5XSVqv5PVKW6vVSGuNZoYzJBgBAiAAAiSI3I3OOeeX83Od893b6AFBiRzNaBheVzWb6H793n3fvbfvued3woVzH+dPVumxpRX4RK1ACZh+onZHaWM+Cyvwb//43wjE8OJoV44yt5P6zJMnTugCTLBDtofjOD6GTuO85UDmSJMMSiBId7s9kjfsqsZ8NjizQteNG9piJFecvoaJJTPLC679abSfysExLCdBUN5sAzWXNB75fH7p+JhnStaVI+Rr197FcoRjfiYH/OiF3zZprb5AGsLKcmqbjV4Jdrf1c2Q2UcyDpUX8KfJZeFwOhPx+eF1urFvThPXr1iIdW0R0YQaOfFb98RyNwulV7/3jR45jaGwKb1+5hn072rB9w1r0dd9HWTCAxvoaMZ38JND2+kPwh8pRdHnhZsbp2CQmp6fh8TIlgbrOHFweL/zBkEazsXgKsXgS6XRO/faAS/uMmuGZpSVEYlEVB8iBjiJqa2sQLgvLrZ1IZwRMGWo/ODKKQCiExw8exutvnEVfX5+1b8huVQhUGcbUAFOuFV9NkVys+gwGUFFVyUww9PX2yIzGmxU51pVn67CYM7YwOQVMC04HyisrcPz4CURjMTx+8JAkBqZalvD/JwdMCw5Go2Xhc3tAS5OzUITf7UWBkVdOp44f6kPTLATwuOEPBuHyeAQcg14/XAUIuJGNjiXjiGZTgNeDYHkYAX9ArKrExXS4BwNKXbArbDmG52Nk4LPkI6YwwAA8I5mx592rYqKskb5tSlqdOmDrt92+APLZLLy8eXEWcOPaFZz5wfeQzSQVHbZp8xbU1tajorpGcpLWjg503b6JMz/8PiYnJlEeCuv33Q4X3Fbihp5bCQ6mGtUIesxNiH3OPPz1UVFR+h1bH/MQa8pR/pnzZz8Lf0pL7+FzugIlYPo53fGlt/3TW4E//ZM/MmN2BuAnEwJ9ZB1peDlx4oRcwGTnGDrOESP1eYxKsm0oNLnwAkZdHi9KNri1o6QYXK6xuGQADl3QVQ3pMu1OBKT85GsYnSmNwjRgGNeyzbbajK7JkDQZpzSrmGinrDJKuc1ku96//r5hTMWm2oypYd8exZw+GEkWjQ7O0sDaX81VmEaunIApPznG93lcGqun4ylUhgLYvWMrCukYIvMz8DvJYBU1Gs0VgKVoEgcOH0PB6cGZ196E35VCmd+Bmclx7H1sp+QAqRjD+n0aq1ZWVgNON+YWlpErOhBLpFTPKXGk0yX9JX/u84f0/IvLMSxF43Lyp9I5xMmCO9wyPRVdTgxbffXUnzKQv6GxXvs5nkgiWyhiXWs7WtdvQO/AgPSoh48ex+uvvylgSlaa+ygQDGkETWBKtzxZNeWMEuDRZOZxw+P3KRWBwGxgoB8T42NiTMmWrwamNBxxjM/1cXpc8AYDOHb0mDS3Bw8dRlt7hylncJhRfsHWJbNJyWblrPiih88O2yj3qLPG7XMJfBKEUjPqyJvoMTKGBNqqJGU7F4rw+LxwULJBZpfHPG8GCoDL0ommshnkXQ7SlIrOModJEe6iw+g1CchdTlNgodB6U+FrH9e2jMXWXdrAdDV7av/MBoCKvVqVOaDvU3vscJmqW7ayOQq4fvUyvvv/fVvHKsH/hk2bBEy9gaBY03VtHVjf2oxzb7yKP/sPf6a1IFta4HZypK/UCTPC16f1/x8XmK7E9K8e5a9oa8mYVuLM+Td/en/gSs9cWoGf8gqUgOlPeYFLT//5W4H/+9/+X5Yb2dRvUi+6vLys3E+6fQkkeXGhEYQjQT6GTnWOiMl2kE3lz6id40WTOlP23hOMsjfcAE6nzCJszqG+0YBVE7pv11LSyKH2JQFV50qwO/+fj7c/yABSPmCyR1Nibzk6ZmXm2Pi4XOrvXL2KhYWIwNPq0HNj1DAg+VEf9rjZHuWvNty4PTSGZDTKdxOE5DnudKGKesp0BrlkQjpTVyGD2YkRhH1u5DJpoWFfsAwLyzG0b9iKmoYmvHHuApz5BNzFNJKxCA7seQyVIT/yqTi8LgakO02NK9ulsnmkMjmZghLpNFK5rNhqjW5d7HH3IVtwIJHOysFfdHrA4CD+HnNBK6trkCkUEInF5ObnPmxqaNCAnOkLBFxkWNeua0Xb+o3oGxwSQ3j4yDG8+tob6O/v1w0EXfnaNx7jVicYUnsTjUFWwYKAnMeNuro6AfzR0REMDQ7IWENTEJk4EyPKyCiWHjgNcCcn6nLh4KGDglxHjx1Da1sHUsrW/clqTI3m2Ox9bqNUxDaLt/q4sIoeRPQxlYGtU2yOIgFuhcUzEzVHgtRp8lH5fHpMwTCEOea5Wq9l8nvtFzMFAI/6MHmrZoMe/vphbKSAO98JG9fowPe5BUxf/Nv/gkI2g7KyEBqb1ki3GwyXKxeXzOn6dc3IpRL4j3/+5xgaHDRMb74oIMv9Y7OkktBYGcQGmFra69UxUXZV6YewqXxuW2O6+n3zb8jLb5WA6efvyvPZecclYPrZ2Zeld/IJWYF//b//rysRShyTM9+S7naCkLJwmQLQeeUOhUKKxcmkM5hfWMDScgRr1qzB3Py8wB9jiXipJdvJph+OjekEtkPJx8fH9L3KynK9HgGrySQ3Jipq79iZzosvQSp/TiDL12V1JEEsNXoEKmR27czVWCyOsrJyyQmGh4cVy3NeETgpq6GIjJ652EvJZzUCfQgqWDE/2R3ttnefofYEpqx8pPGJJii/x6Vu+DSjgRZmcezQ42qAmpscRVmAkUA0gzmRyBQwNbuIto1bsXvfQbx29jyWpsYRcAGRxTns3bkda+qq4HXk4Srm4XVB753sWiabRyQeV5YpWVBfMCggqWxZamjdXjCLn+A1mkghnSsKlJL1pPYwEAqjyN77ri695fq6WlRXV2J+fg4TkxOqpqTJqKW1He0bN6FvYFAGLHuUPzQ8JM2qskvZ7sRaTp9fYFSMp2KFzLquBqZ07U9OjKGvp1fvQ2NixRlZoFTufJNpmsnnkM7nsG/fPkkzTj/5lEb5NIPx5uLjm58sg80jdrKkHXY+/+r7k4dw4uofEZTmHAW4yZZajKl8cA4gy3sUZ3EFmOoxBLxFB3Jiej/eif7jAlNGugku5rMoC3jRefsGXn3p+5gYG0VtdZWiviqqqlFeWSWNKfNifW6gvWUtLrx1Hjffv6F943MbfaxYZFtjuoo5FaC3GdtHgNAPZJzaALwETD/egVB69KdmBUrA9FOzq0ob+mlZgf/xf/gXSCRZQUiGxHTUExQyn5E1hmQr+W8CQDKhZhzpQTAcVrwPR34Ekhy7soVJekIHgVVApg+apwhEmTXKnMvGxkYBXepBKRMYHBzS61ZX14jNM/pSY25iGH11TbUAkALJHQ5p9PjcvACSJWXrUGVllR7f1dWlpp6e7h7EE2Ry3WJ3HgamH75vaLIyoe0PA1OCKgJTjkZpMHEWC/B53aguDyOTiGJkoA/7d+9CVTiAhdkp1FWb1iOCvv7hcfQMjaNtw1Z8/Re/hTfeuohLb7wBP8FyPoMnTx7DlvUtyp7Mp2J6/rq6GkU6zS8uygTE8X00znF+VgYwpiI4PV54qVmEE9FEUpFSqUxWI/6WdW0Il5eL0YxncpiYnkEg4FO26fTkpFqk2EJF9pVs7JrmdejYtBkDQ8MCpvsfP6RRPnMzjenN5MCqkpSazKIZxbvY4GRpdN1eL5xew5hS8zszPaV4KrnPWVbA6C6bLRXDZuBfOpdFMpPG3j179fxPPkVg2iGNKd+39sfHceX/HSefgaUGWdng02ZFVzOSq9m9PIEpeNMAuAsOfdXWE5iigKz1YE0WWNhlj/tXMaZGI21t2ErF6gc39McFpmJMKZEpFhDwOHDz3Xdw8/pV9Pf26Oappq4OlVXUFVfAHwqLaefN1I6tm/DutWu4evkdBGlqcziQTqYMY2o56GVAW51Buqp2dPWa2fIdLe9DoLXEmH5argil7fy4K1ACph93xUqPL63A37MCf/b//olyPwkg6SomMGCuobzw+QLmF+YFVgn4OK6nO18mJ5dLmk47E5TglUDM7qW3HfvTU1N6LNm2RCIucEIgzAswZQCpdArt7W0CMmwJoiudesR0hs9XUCd8TXW1npcxVgTIzGM01YmmkYjbU1lVJbDLx126dFlmIKfTACF+2FE3AqofMsq32SADgkycu7nIUipI45VhTDnCpyvfT2BaWY5ULIL+7k7se2wnmmqrMTs5IWBKvSJZzZGpOdzq7EGwqh6/+d/8PnoGhvH6919EamlRI/zf+NY30dpUi8WZcfhcBbGoWzZv1MV9bGJCbGg6m8PcwiIKBWaQ5nUjQI7MISOaA5lcAclsXnrRJDWq1TViTQlgo6m0MfG4nLjf2an4oMoKglaP9s3CcgS1DU3SmA6PjStSaN+BAzhz5jUFyhNR8b3w8WTeOManlIAsNcf+NsDjDYubGtPqamlv52ZncO/eXY2IefPBJihqLzXGtyJh6c5P53IyYO3bv18M+YknTqGtrV2doXpu6ictNEnO9UF2vs1nPwilN93u9hjcys/U6NmYilayTu1jYmWub+/9FdxqdNF6r3nJDRinxE85zAVMi+A8wbIsGckLHyM9ZRGmFsLSNj+kdf6RY3DV8WhAoEmhMFpTHndGA275/wTYqcc2GlCTI0wGm6+p/qpcBpcvnMfEyBCGBvolPWnv6EBtXb10wty/Hp9P+2f7ti249PbbOPv6Gwh4/XDzWOc5IgPdKlkB5Qy2xEBRcebE0BlipV7Yem6TxmErZS00zpuMRyhoaHo7Uxrll65Tn+IVKAHTT/HOK236J3MF/vqv/nIlTJugIBQOaVzPC151VZVAKcEiAR1BH40c/F4oHNSYn4BTeZa6aJmYIl7A2C5EDShBphqTnCYjkVWfdpYoR/ccd9MhnkhQA5lX7SZ/Pjk5geWlJcXqNNbV6+IfTyRw4/2bkg3EkwmMjIxqtF9ZXS3W1DZSvfjii8hkGOZv55D+qIv4w/cEL6Y0klgXYTtqimPnIrWlReWT0uviQF7h7PV1NcrevH/3Dvbv2oGdWzZhpL8PlaGgtLBujw/Dk7O42dULb0UNfv6XfhXLySze+OGLiM3PoszvwuE9O7F+TS3S0XnUlPmRSUQQDDD702mB0gKyeY7oc1ojpRcUGJvlECglZKJlJZHNI10A0oUiGptbUF3fICmAQYFAPBbB9avXUCzksaaxQUw4wSvZ1rVtbahpbMLtzi60b9iAjZu2qPlpZmZWxjdKN3hDUF1Tq+OBLCvNZWp/srJMaYxiY1QwGEB9bY32353bN9V0FeAxwBB+RUQZfSnHxRzx09yVyRdx8PAhhMvDOH7qBJrXtSCjpigedy5kyAQXacrxoMixNWOSiiZeizmpPAapY+axaTJWXYbJZ/SRajZZZcuwfLcFbA1KWjHHqQHsQV4vf0Z9Nd87XfUmLs2GmeYIsvXLZp+YmzJ+GPNeAW6viVgTeLTSIYSP1aaWs5rULGnBqoOSLHaecV8E/w63vrItSq/hYm5pCn4/WWsatRLw+b26sWTsmMfpUrLDKy+dQWRxCZlkEhNjY2hra0NdfR38Qb+yQ3muDE9MYuuOnei5fx+vnzmj3wV138UCPMxi5a2ZmrceOmOYKLAqSm0FkK5iglduAOz800fLuqVTL2lMP5nXhtJWfbQVKAHTj7ZOpUeVVuAjr8CZl34gLaYd0cSLOUEDzS7KSnSZyCU7X9G4gh9YbHmhJ5tDQGDnnNrtULZDnxcpXVTpVLaCwe0++kQyrtcLh0NWjJRhgpKpJOZmZxW3tLaxSQAkm8/hypV3MMfw+GwGFRVVaGhoUBC+gHGR4ek5/ODFH6hjnttl818rxNiHmE74OIOtCfQsfnUFmNIMz9E1R9IZeEhQFXMCpuypn52dQeftWzi4dw+OHtiHvq578NoucqcbIwSmnT3Iuv144Zu/Apc/jDPf/Vssz0zC7ypiz7aN2N7RDGRiCHkhOYCiplQsQMbOaEipucxYwNREa9GrYoBpHi4k6CgvAMlcHm0bN6GhaS2WojG9H653ZHERVy5dQtDnVZ4pTW4cxaeyOYFSXyiEd2/cxKmnnsLa5ha8+OJLmJ6aUag7e+zLyivQ3LJOwI7GKpNly3YkmrHI4rkQCPjFelZVVCimqKvzrmpSg34/aGBXqD7zO8n4EZgyIqtI81YKjz9+AC2tLXj84ONY27LWBMfr2MrLpMXfzqRpkGObF1nUgph1NSk5HIrHUoSVVfZAoEhQaVfJ6jEEyNrZhpm062hNIYTTArNpfeUxTROaGEzrd34k+9ZiBik9ISOsfF9FqpkbNta+2g1mNlCjNIaPZ1kC9y/Bsn1OmXxek9NLIOzz+pHPmm20zyUja2FxAnXGNCJS31vUcS9FgaKq8vjb73wH87NzaG9rw/2uLpRVVKCxiQH7IdTW16mOdmpmDlu27hD47Lx9G4loDMloFP3dPTpPPwyYGv2piXCTedFuR1sFPh8GpqvTMFb/cSIwfencGx/571XpgaUV+KStQAmYftL2SGl7PvUr8IMXv4dQkP3nNNpk9X7kjmecDi+eFvtjs5H8N7WPBKwColaYPseNzLEkHlPGJo0yBLmsv8xmkUwkre+xZ53RNuZi63LzdfwmgJ+xOqxE9Ljg06g+jVg0ppzQkbFR9Pb1iZF95+o1lJWX4eDBQzLvMGifWkqCHTYivXX+PGGkNf5cCawx40erROBRO86YsczE0YyQHzBqHOGTeCQwJXPKUT6/Ry3ozPQMuu/dwY5NG3H6+FGMDfSjmKWj3MT4jM3M43ZXH5YyBTz/1W+gumEtXv/Bi1iangCyCWxqXYMDOzYj5GEbUUY5lGQVZRwrOhFPpqUtJSBMsh1qFWNK0Mr3Sm5xOZFCivWgHh9aN2xAdW094tT4Wq1Py0sLuPL2JY3UO9rbVvS8mUIR5TW1gMeDK+++h2/9+q8jEAzj+997SQ1HBFyM5CIgZIc9ASqBKmUC3CYCxyzHzU5jXKsoL9MxRckDs0xHh4cRppSAQF+1pFYWJoGYxbovLS/hscd2YH1HmwAttbCZLNMdXIjG4qhvaJJhJxKNwx8Iy2gVrgir6tPIOtIyx7FpqqvrPqanp3VM8xjlccyIKL6Gm8y/PSS3SgEI9lQ/ajUrUcpC1pXHLc8DgjgCMf6cx6ydJ0pQxp8F/DSDOVTwQJkDUwh4/LBhSuDTAnKmIMJU99rSEq4XTYX85P7mvxnjxSxhsrXstQ+HwgL7PKdqaGQKBTExNoK+3m7k81nEEzG917q6WsWnEShOTEzo/Nu+fTviiTgSqTQa1jTBHw5iXWurWryWluJIJjKILi8hxsrbQhFloSDu3ryF6NLyI4Gp5Apkq1k/7HDodflvgne9L2vcX2JMP/WXhtIb+IgrUAKmH3GhSg8rrcBHXYGXX/q+Lqy8oDC/kRdpeW1WNTgpU5QkqRWMLwaUjIkVGWTYO+Y0ujTC5795Uddz0NySTiufsiwUkjOfH6aTm9FDHgFKxkiR/VIHuNejliJq6cjccNx7r7MTw8Mj+h5Z04bGRuzZs0esHXWndXX1YvaoQ7158ybiCVPHuWLCWGV6WWFvVplRbGZVmr5HMKYcbxozfhoe+ruKBO9F1NXUCET03e9C25pGnDp6GIvTUyjovRRRdLoxNb+M2939mI2m8OyXv4rGlg6cffmHWJwaRzq2hLbGGhzZuwO15X44c0mE/W4UcgSCLjjdPhMXlc4KCBJg2MDUZkypLMwWnZhbjiDjcKKith7NBJCVVRrVx6m9JfNdLOL6u+8isrSI6spKoyMu0nyUR7CiAnmHCxffeQe//bu/i2yuiJdfehWRCIP5ye4VBT7plq+vb1SmKo1nZP9siQGzPAn+qV8N+H0CUAP9/Rjo7UE4FFJlpoOZuXZdLfMxeYOSTSGVjOOrL3wZj+/bg6tXLuHmjffMzUkmi7KKSrzwta9j687dmF+KKaN2cXkJA0P9qKmt0fGr1ilr/4+Pj0u/zNG1dNOBIPr6+3RcpGJxhcjzGCMYpEGvsqJC2mpGJvG9zsxMIyAgzTIBr56DU4Cp6WkBXo7N+XNKXRoaGsXa83hnKgRPFEpNeLwvLBpmnzdTlL2QPbVZUf4/wSZ/l2P2+rp6gVyPx4W7d+/gxg1KVip0DNNkuGZNE9Y0rUFdba1qRi9dPI8b711DZXm5dNjRVEIymKrKKkQjUUzPzOh83LBxg0xw0XgC4coKzC0toqyqEjV1taitbgIKTgR8XpUNDPUPiFV/5+1L0tJ+GGPKs5pSBD6C62gDVXtions6W9ttTVjsicbDf5dKAfsf9S916XGf1BUoAdNP6p4pbdendgX++q/+ky6YBBgcqfPiThOLYUOMG54/M41Npm6UoDSVyoBNNnys3dDEC7k9+ifjxN8hA8rn4Gv4vUYLSGBFhoVjUqeLeaaUAeQFaqnrM9uTE1hg2HwmlcL7N27gzt270nNSu8nXJkAiQCWTR4DKrnI2Vb1//QYI1si22R8rNaRWi5QJ+TfmKIIKBfjzUiwDOi+8ZACNE11jS6v1SSP8VaP8hvo61Vi+c/EiWhrr8cTRw4jOzyG+tKjRMt3P0wsR3LjXg9l4WoxpRV0T3vjBi0guzcODHKqCbuze3IH1zfXIJSMIep3w+zwCRhzV5woOgVOCUo7zFeNjjfLJmJJVTTAuKpWBOxDSSH9sekad6Fu370D7hvWKAKurqcZAXy+67t5DY2O9xYYX4fB4ESgv13O8ffUqfuef/lOk0nm8+sqb0m1KZ8lwf4dTI36G8VNSkCQba0VXcZTMGxqyoozWIjDl/qCu9b1r19SQxeNJnVqipTlyNuH2hUKOjQX46peexyxRsdUAACAASURBVOkTx3DjvXdw5ocvIuAla5kTcD755DM4+eSzGJ+dx/T8kraHsVdkVQluTfyYMeso6qysTLuexxMBZW9Pj3JbqaEMqVKVzG45mtas0c0SR/43btzAunXrsLS4KGBZK7OfB/UN9TrmCHgjy8tiYKuqqwUWmaFLYDwzO4ubN25oO5jfS+DGNjROF2yZiw3WbOaUa8vHnjx5UmkVfP3I8iKmJsd1I9C8bp3MZqwTZZzavTt3kIjFMTM5gamxUXgcRZQpPizLFH14/X5s3LhR+3p6egaZdFa/v669HdFEAnkHEKqo0OM2bN6Eqqo6lIUrpUMt0oAWieHK22+j884dNWOpEMGgzJVEAcWCuSztrKWftRP/f6S84uEs1g+Yz8y+KlWSfmovHaUNt1agBExLh0JpBX7CK/Af//xPV9qVePUhcOTF2B6DmkpQoyXjh0aaZLlsbZyYU/6ex+SM2lIARQm5xcAS4PHaxqgnun150WbOJdkoApNUOqkoqrKysKVdo4Ekp+cj8zUzNYXz5y9oJEmTUzAURjQWFWhZt65VMTgEKtxGxlJdv34dcHjgZM6nrRO1u8h5saWJi0CKZherflGSBDKcVpMOt1FAi45nxUOmEfB7peYkOCVrxegoakwZe/XO2xfRVFOlUX4+mUA6HhNjxbijybllXLt1D8vpPL74899E0e3H+1cuo5CMIhNbgreYwc4NrdjctgaOXBIhn9sAU8olitSYGmDKUgOyk48CptmiA5FkWuanUFU1JmZmUVPfoOD1zVu3mCiwdBrdnZ1yY7c0m4xZOvwNY1qJSDKJy9fexe/+/u9jaSmG1199S1pfsoh8HEPwq6qqZYxiFBdBMllUspoyJ9Hc5KHBLa68VDKeoUAAr736ikoDCExN+BMPJANMTTwXv+bxpZ97Bk+fOo6um9fx2ss/RMBjtKTLsTgOHDmOfUdO4P7gKEamZiQf2L1ru7SrzM01NzRFJOJx7VPbZMfjmEwpiwIIQMPBEIr5vNhJtoXV1tWKibx9+7Zuata1rNPxwbQIGo4IWDs62jE+MWHKJZwu3RRx7ciQ8jH8kKnKGtUTROpmxgmTLmFJKQjq7OYzmaPcbrS0tODgwYNiYnncRiNLyGUMI1vf2IT1Gzdhx86dej93bt3CxOgoZiYmkE8m4RcLTsY6DWfYD4/Pj40bNmJxYRGzs7MoFqkBdsscGCwrx9wi2VIa2Grw+KFDyBDQ84YnFkXA48Xc9IzMcdPj4wKfvFfTTcQqYMq1oY7XliTwBtPWmkq3a7VxPVwOYP/9sP+G2PpeRpa99vb5n/BftdLTlVbgH28FSsD0H2+tS6/0OVmBP/rD/8NoMe1KRYFTxjsRFJiOcxuY8vpkLr5s6vEoR5SsGVlHXvTJENqsqsbQBH1i0HzSkVIrR2DKixIv6HxNsqUmiJ4YzikgyvE+X5c6w7t37qK3u1ssFYEREwNouIlEo9pGxliRWSVQoq6RLBTH/i43tXakNs142VwQ9d+VcSrBMAEqQQa30ZBDToEhMl3UZlJjKPbYCQR8HuQySeRpOnEU4HU5UVlRhoWFRbz3zmVUh0M4cmCfgOnS3KyADzNGF2MpDIxNyfz07Je/hkzRjQq/B/XMQI0voZiKwptPwV1IAdk4nPmMgCkzYsmGElzajClB4KOAKUMIIokUIukMDh07gYnZOdVP8nc773dhYWFe7ni2LpG15Li9dd065Z4S+FXV1+v337t1C7/3z/4A4+MzOPvGRVO+wLXh7/FGw+3Ftu07pEG12VKO9ZXcQI2p141UMiEtJLNfKd945/IlGaD8Pq9em7c4CuSyQQxo3sngC08/geeeOIHBrrs4+8rL8IutBpbiCew9dBRHn3wWM5EEeoZG0T8wgKaqKmzdslktZWQJyT4SEDHGjP8meGIeL9Mcbt+6pRslAlfqZnk8cf/U1ddjx44dkoAQGJJFDZeFddPD98PkiOPHT8goNjY2ahVGGDMUc3vt3F+CNZ4D/kBARj5uB6cBiVRCmk+CWT6WFb7UclP/yRvAk6dOoXltM1577TWVHizOzyGTSsLpdmHr9u04ePQYyisqZWBiWUEqHkM6EkEukYC7kIeP56rbhcV8WgB0/fr1GBkawdTktCYKoaCRFVTXNaCnr195sK3t7diybRvKqqsQKAtjcW5O+6mn8z6uX30HOcpFeI4/gjFddSKtxG/ZN39/FzBdce5bf1f5N4BrRGD6yoVzn5O/tqW3+VlcgRIw/Szu1dJ7+pmuwL/5P//ViimJFxiyhqS0yPbxwmnGo6adyYwiCew4ES1ovMkRPM0xdiQPmTMC0vKyshVDFX+PwJTfUw2kFTFF4EBQSgBgRvleMUoEpnxdsp99PT0yYojB0oU/iKGhYbVPcWzJrm268m3gSVBC80i+qFL5FVCqgHAyogQMTodVq5oUUCEzy9GvpAga37uRtmKyyFpyLZhh6vO4BEydjIpi3FE+K4c5gdHlCxdQUx7G8888haDHjeH+Pmlip2fnkMwB8UwB7nAFTj/zPODxo8LvRbnPjYAbCHkciMyOY3lmAgF3EV5n0QKmLjGmJqc0j4RMUIYZ5Cif5U9kUwl+mWHKUfxyIomv/9Ivo394FHOLS6itbwA73d9777rG+OXhMLKppJjqI0cOK07K4XZjbVs7RiYn8fpb5/F7f/AHGBubwvlzb+t12PqksgK3R/t9y9atGhETuuSYn5pOr0SHFbg1DkhTSnDN/vWx0RH0dt+3gKlJOBAwlcuMrUkmheG50yfxhdMnMdrbhfOvvQK/k0ykF2m+5q492H34OJION6YWoipTyMWjYmY5ao9GY8rJ5Q0RASePucHBQZmeDhw4oKKAW7dvKcczFo8LcOeyWQHJ7du2ob6hAWfPntXjOV4me0+g2dfXj1MnT0qPe+fOXf2MNz/Ly0sar9vHO8sheHxRWsL4Kt5k8ZhdWl7WjVAwENBXfo/SA4LaY8eOYuu2bXjrrbfEQs7PL2B5cV4qZ0oMTpw6hbqGRnR2dWn/EdSTRU5HY4gvLsBTLMLvdiutYimfRv2aJmzdvBV9vf0Y6B9AKBjC2uZ1qK2th8PlRjyZQiKVUuxXx4b18JeF4An4MT46KmB66/oN3L7xPsKBoKLdPghMzfkv0GpNGpS7KhOblTRr3eDamlLb5KWbPlt7uupOsbyiAi+XXPk/02tA6cX/YStQAqb/sPUr/XZpBT6wAv/6X/0vApD8kK6SY0m5643DWmBUAfMWaONonrFP1BZaLn4+jgyQyWw0jCQ/bPaUF3h2pdOkIdZMsUIB/ZuMFAEcw/VDoTA2bFgvlozsF5//9q2b6L3fKZBAQFHf0KjQ99GxMWzavEWMKZlauaAzWYHE5WgUBScd7UaL+cApbBhR+/3ZoJvMJAFKRRnBlFtja+JzusEZ2k/tKy/I2WwaXjebceJytkeXF2HgrwuXLlyEx+XA6VMn0Fhfh4XZWYGchflFFBhD5A0IYDZTn5nNo7bMB3c+jejSApKxCIqUBtBf7ygiHPCr/YlgheuvwoF0VmP8RIpOb3aXs43I6EuZYcrIJ+lMkynsffwg1qxtwb2u+3D7fPCVVWBgcAi5VEo5ojRWxSIRmX/IdAbC5Whatw5d/QPoHhjAf/3bv42erm68d+Wa1oFh7Gqacnng8vqwtqUVdfUNgpcM9mfYPt+rcm3dLo3++TUcCMDv9SAej+LOrZvSMdKRL9ZWGIfjfA7yC4hGl3H6+GF85dknMT3YiwuvnxEwJWPtdHmxtn0Dtu87BFe4EolsEYMjIxgd7RNbz2OlsqpS4I/jdqY08Canu7sb7994H4cPHZbB6P79++jtHxRraB+7fDx1pTt37kRfbx9i8ZhuWnijRGPU+PiEft7S3Iw7d+5gZnZG437KB3gMkw3ljQxvqHiq0ChFkMZ1ZR8pb3wImCmB4Fc+fyGfQ3NLC5599hkZnXp7e8UccvxODfWWLVvxxBMndcNE3emtWzeQTiWwbu1aOCidiMURWVxAIZuFz+WRxCXjAqpqarBlyxYMDg3r/GD+KOtjOzZulGmN2gLW0HK7a2prVTlstovH6QKuXLmMWCSqdAFWwyrizTIQGhc+NFnQscBJxCp5j7npo23w0R8Gi37wpwT6Z958s/SXubQCn9oVKAHTT+2uK234J3UF/uf/6b/XBZDAj0BSJFahoAutOs7zeaOLY2i+xyMQwIuWxtRWlJRqSi1waoft28HiND/x96jZ9DMOx+0WO8aLf1MT60kh/R9rLGVccbp00SdoYtPU8uIiBvp7kUmnMTA4KPPN7Owcpqan8NhjuzXmVEyV04lEglpVMq5+pPM0aVlB+XaEjcXymDQBt7bLmLQcei+MfyIDSuAija22zqH14Vg6mUyA6ZkEjT6PE7PTk+i5343yUDleOXNGoOv0EycVLk/DFt8L61EJ3jZv3ab4JoK7gcFhLE0OIxOZl3aVYLQs6EdtRTkqQtThMsSf22eieAj4KHFIkxVN55BVvimZRgNKM7kiMoUCYqmMHhOurMKe/QcwOz+PvoFBuHxBhBmrFYvqeemMb6yvV6zR1Mws5peW9Ts9Q8Nw+rx4/stfwZXLV3Dv9l3JJsgyci1ZRcoa1Jq6BjSuWWvYTDnOiwKEPEaYPUp2nOtKFo4GJpqb7nfewzJZPsaI8eaGzBvfhxWdFIvZwPQ0pgZ6cP61Mwi4HDpe+J7aNm7Btr0HEcs5UHD74XC7MDY6gLm5WY3ZCewIIHkckzWntpOs4YWLF1BdVY1jx46JFb9x+w56evrEvptmI96IubBp4yZpLycmxjEyMqJjfP36Dj03P7Zt24a+vj7V9HJUTyAnSYrPJ10ngTGfi+swMNCvG7dkPCUDGAEeASuff36e2s8inn/+eb3Wq6++Iuafz3PlyhVppp966mmWXqGnp0fs/9DgAMrCQbS1tKhyNJtKIbKwqEiyoC8gkJ3zOFDB16iuRmfXfRm+vH5Ka5js4MHBQ4dlprp957bO4baODlWPzs8tSFvLmLX+/j6xrLyJVAawgvSNpUk3cVblFo89SV4s/bYYfDtn7eEwfusP348AU9sYBYCM6atnz35S/zyWtqu0An/vCpSA6d+7RKUHlFbg463Av/jnvyt2yQamZLrIIPJiQ2aSF3N+Emja2jjG75D9IYo1OlIzSjdOdyMBsFlJxkARhMr5zgu53yedKEf49fUNivQhKJwYn9BIlmCJ7meyOCZaJy8GhyYUjj83bNwk/eC7776L1vYOOcbT2Yyid9ghzwt8a1sb8g5T1bmaLTXbSkaPDnFj8jLZkQSALrGgZD05olbF4wpLTCDL3wUK2YyqSAN+D/p7uvHHf/iHqCyrwNsXLyIY8OPE8WOKJ2IVK4Gpik2dbuWeE5QSWPf09MKZWkbYlRd76Szk4HM7EfZ7EQ544SoW1eJDdllB7bmcUhDEimaLyLC2lRd3l1utScl0TuPuSCKJ8spq1ZKWV9Vg+46duNfZhZmFZQTDYaSTCeWGgsYyr9dkf/oDqiT1BoNiWzdu3Yb6pia8+eZZDA4OSaYRLjexRS6PV9piXzCMda1tKK+skvEpWzDud0kzaGzTDYgHQZqEPG4B+YH+PoyPjqhdiGtMwMNtoRGJUuBEIoonjh0SYzpJYPrqyyofIGOXyuSxcfsu7DpwBEvpHHIOL3zMSfU6MDw8hKnJKYErxjLxBocRUjzGaGjqH+iXFpqRS0eOHoHPH8Ttu/c0oucx2dy8Vqwnf//48eN6rrv37gqY1tfXo76+TnrTxoYGSUt6+3rVaGZ/EATTnU9wScafYHNocEjHUzBgACx/zlE/j7nKygo8/czTkhlcvnSJ7iK0t7eLLaUzf8/uPbrxIuilnODNN9/E0GA/WluaxZjSREYpxuzEJKILi8plTWVScAX9WLOuRc1t/f2DWIpExKzzBoHHMkHp7t17VK/KCDCe22Nj44jH4noc8STPN+ag2iN3O0ifBkb+TeA+5nnI9yX61EpBkBGKBi/mwlpmwQ/8FdLgxZRzmLxgkxbMG8tX3yppTD/eX+3Soz9JK1ACpp+kvVHals/ECvz6t74hcEYWRfpKjeqp+TSjerqDqZkz4ChlGnYIPAmKFLPkFNAjuBNzo0pS4zjmY/l7Mi6RYXEUFa3D11M4uY+mqIDRolquaoJOskQ2i2mFOKFBFZoZTM/MqiZzaGgQOx/bjXBZmcamzDHlz7kNa9Y2o6yqVo1Cdr+3bcQiYDD6wYAlVTDjfYJUVTpSO2oKwGX6Icgy25JFWTiERCwiYFVbXYHhwX787u/8DhwFiJ0j+3Po0EFlU1JLy9cYGx3HtXffE9vLcfKzzz6Lrq5u5JenURP0wE/g5nKCxZ5eF+AlS+iARuB+xnFxnXN5rT0rRxN55o6a2lcCXYLCeDKjnFMwuosJCm7KGBwCj+xF7xsawdzCIsrLwwj4fKiqqkR02eh2y8rKwURKxU45HNi8bTsGh0dw8e1LiMbjYkVZYqB2I2pt4YTb68eGTZvR2Ngk7SsZYYJcsqUEKAL7XgJTv8w5oaAfoyPD6O/tNaN8y/xkprt8H9C4/4ljB/GVZ09jsr8b51972WhMXW69t7ZNW7H74DGkHB4BUwJzt9skQjAQf3R0TLIQbgePR+4D6lDpyLePbbKqjx8+In3sxYsX5V6nWahpTRPu3r2rY6C1tVUB/dFIBMFQEFs2b8Hi0hJa15lCAh7PPEZ588TjlkCc5RG8qeJrMqFBE4Z8Ecl4wtT05rJ6LLfr+S9+QTddly9dxnJkCZHIMp544gkxstz+RDyJ2uoabNi4HpcvX8bLL78koEg2n6CUsVtkoeNLy0gnEgiyqrRYRNYN1DU2SLrCMb4kLFxrt0c5tv5gCPsPPI6t27YqfP/K1XcwOz2rmyhTqVpAeXmZQLxuWlImJYPufO1XK8VC0XDWeH+lzcqK/dJZ8yHNajZjakd62W1XjNt67ULJlf+ZuJh8Tt9ECZh+Tnd86W3/9FZg66ZWgVGCRF7A+Um9JUeo/J4Z0ZlsSH7woks9aIqVlAW76cVUTNpg1I7HEcvGetNQSCPNPJ3u2axeQ1WmMPpAtURZYJXPT3BJYwlBDpt8mBlJQMCxKtkeuozJkLKByNRiOqSrI3hraW4RYC2vrjN1nQ/XJ1pAmiCB708yBDdf3wefxy3TB6UBNPuQIiXradqr6JT3Ip9NSYtaVVGGuZkp/Fe/9mvIZzIYHh7VePj06SelHySYqaysVsxV5717AvMMP3/66adx984d5JZmsLY6jKqKcuTTSfisVqnyYECMKZlGAmUT20Vgmkac0T75IvKWHpitUnyPsXgKqWweXn8ADqcHuaKpKiVTRqe20xvA+7duYXRsRO+VrPXS4gL27tuHTZs3C1hm80U0rW2Gx+vH2bfewp279/R8XAcftZROVmyysdUpMNzesV4aX5pqqHulCYjHRZ66UUohXG4FtzPPlA1Q6URc65BLp5DLZFSgwBseHlus1szlUtizYzN+5esvYLynC2+ffRVuSho8Xr2fppYO7D16QqN8d7BcgJi/Yyo/TUwUszsJGk19Z0G5t2Q0KQshK8r/b2hag737D+j4uXXrto41SkampibFWjK+ieCK7ChvLAgsPW5OFILYvHkzpqamDZtfLGj8TSaUuub16zegpqZaGlF+ECAz85SgMpmMY21zM44fOyZm9oc//IH2K6cOO3Zsx6lTpyRnoamqvbUNj+18DHPzs/jOd76jG55gwIdCPot8NoN4JILa8gr4KHGIx5UNzPOk6HXBHwpq/XkzRA3wzPwcfAH/SvYtiwooIcjksrj09ttaL+5Xnoe6IbWApbThJOTtKDUeTxYoN+c21dCr9KJ2m9rfUUm6qk/NMlTqrkTmxVcuvPXT+wNXeubSCvyUV6AETH/KC1x6+s/fCvzGr33TZJNa9ZC2blQ5jJbBgQwKmU2ajDTyYy1pKvkjzOpKEL/TobxSA/oMY0lQRiDAUR4BBJk66tUIGHiBZnMSx5n8f17k+Vr8Gf/fBJTnxGARELDJiK/FDwbOk9FsbGpS+xPZv/KycrmUiy6f2D17ZMiLr5zEiq/iiNxtmpVWAVM/0wWkO2Xwv524adaBSQFsLlKeqc+DcNCH+dkZ/G//8l+qUYnAgrWZJ584jdr6RgwNj+q9U2M6PDSkkXVTQz2OHj6M96+/B282iebaSlRXEpim4EYehWxaGtNMMiGQTL0f10LvNZFANJlE3IrrUogX2VQabBIZrQWcbn5T43bqQWmycnu9mE8kkWRUUSyC2fk5uL1s1cpj9949AjCUQFBq0LKuDRMTU3jz3FuKWCJj7HJ5FMhOgEqTE8Ewsy9D5RXYv/8AqmpqsRyNi3VmtqwajqysWK5nKOCDjykLuSz6+/owOT6GAPNTM8wENcdKNpdELp/Cnu1b8a2vv4Cx3nu4dPZ1uAvUJfuUt9nY3IY9R04KmDq8ASQzGTVxEYRK6+h0aixNzSmd8Dy+FhYXxEL29/VbkWBesa800O3dt1evzf02OTWlGw9iLcpVqqur0NTUpN/hscmiBjKgW7du1Q3C6Oio9gmPT+4XHtusRiWw1Y1bJq04NJqxxsfGUFtbI40rixguXjgv0EwWkq781tZ12oZr167hmWeewf69+1EeKsPZc2/iu9/9W51HzIOlwKQ8GERkYQHt69Yhk0hgYngYNZXVSHEtwwGUVVboRqq7t1c3Scz2dVHfTUY7k9GN1i9885v6WU9vD+7euad1UpJBliUXPGOM3lpaZEWtEaQaQ6P521AUC7tSWGGN81f/5XyYNTVZyDxgTRLD6rKLEjD9/F1zPmvvuARMP2t7tPR+fuYr8KUvPKkLE1lSXkg5zrQ1o/b/rzQ+FUy/PUFWPpPShZn/5miYo3ReuDT+12jfMhVZ4eL6d7FgmFhmOmbY/c6RP13bMelYCUb5Qa0ex9gci9JhTX0kL6BiU/MFLC0tC0iQMa2uqUV1bY2AKRkuMl3v37gJtz+sC7FqSRWab0QB6vomolk1jjSRUKZDnZ+88JJtpNfjAUA3rUZuRwGZdFKGJY71L154SyUCQ8MjWLOmGVW19QKEi8tRPQe3NRGLie3avKEDj+3aiSuXL6HK40ZzTRVqqiqQjEdQyKSQSyVQHgrIYEU2kf3yxh1dkLErnkoiQeZM7ne3ACjzTeOxFKLxpEbtfn9IrCdfm332fMxSLotEzgTgzy/OC7BlCzl86YUvyygWjycRDJUp9/LK5au4du1dhENllnGG+8swpzYwJXxh4sHWbduxfsNGMag0MSVYLJDJaLzNdaPJiTpTv98rU9n05AT6e3oEtAqKayJz6kGhmEW+QMZ0C371G1/FeG8XLp19TcDUNj81trRj39FTiBccKLoDiCWS8DBcVp30WQXQS+6QTGjsTAaXofUEmDyOaGgiMKRqle+jo70DO3ft1Hh9bHRMjn2ymbwRkMGPDLrfp9E2I8rYKU9jEuUAk5MT0mIuLS/p+ORNFY9vmpXMOWMixNY0NSGfy2DXrp26SaF8YH5uVhrYp596SkC+r69XiQDvv/++HPWHDxzEwuw8zrx6Btffv46GunoxzmSec5k0dm3fjtjCIgZ6e+XQZ3ZbKBxGqpiHN+iXwWpwYFDSDZdVUMCUCeolWE7x1Z//mrTaPN8vnL8gPSvPf94wklWmcY1DEq4hceRKa68dt6Z2L6Z4GMOTHcG2MqK3mtUe/J4BoqvNT6ujpCoqK3GmxJj+zK8DpQ348VegBEx//LUr/WZpBR65Al//6hfENhEA0CihpiZFRBlzg20SWm1wIvNJ8MSLNlkiuniN6aRWWlNzkTJuZ5pn+FWQkI7ibFYMUzAY0LiXwIA/IhOj/6dcIE19G4PBExgdHUfT2rUCzWRsyeIRgPCDbnE1NjkcGvHz3xzl3rx5CymSqg7DiD4c7m2DTeMqNqyqYYuc0tTxOXnRpftYRA9fg6FG+RxCAY9AJoEpW3qYDcrQ9LHxcbS2diCZyWEpEtcY3E1QuERTTgaxaASP7diuz6tXL2NNVSUaqypQFgwoMsqRz8LjBBrralFdXiYHO4PWCZIIlmi4WYpGkMylxWZK6eek/o+mtDzKy6vg9QUwNTsv9jQULtf4meaSnN+HC9fe0Xq2b+igYBG3793B+o0bZJBat64NLqcH9+514fKlK1hejoitZSyBGeVTf+ySqYqMKVeKpqeaunrs2bsPVTV1ivLiPo7GY+YGgrpKFi9wnO8jE81xfgL3uzoRXV6S/lQaZe0mHhcJ7N2xFb/6jRcw3nsfl86RMc0KoKfSOdQ3t2LvkZOI5orIOTxYjiXExtq1udI3s1YzkRAo5T67/t57iMZicteTmSN7OjQyKsaXdaFcWxqOGhsaxXJytE/NJ48JHn987Ug0goryKjidXoFSGqLu3LktELdmzRoVTLS0NItFZdwUX7e5pRlzs7OKGfvCz/2cgOq5t85hcGBAjyVQpeaY7O7evXvkpCdo/cY3voGG2nrcuXELly6/rfdCSUs2k1JcVFV5uUxQ/fe7MT81jWrKQLI5Aeh4LiPt8caNGzAzO4fO+91iRsmYM2eW5017R4cC/am7PXToEEZGRvHWufOYGB/XOvCDcVHUlnItyW4+SHky57R8gUpU5elsqoVtk5T5sYmXs1lTA0JNC5b9UQKmpYvRZ2kFSsD0s7Q3S+/lE7ECX3nh51aYRDnqXQSorBI1cTG8OFPvaMCcYT/Y0lMomnE6jUpkjXhh40XUBoImJ5Lh7CZ8XxrVLOAsWlFNHFFqTOkVINbI2rqIycmuMSJzMnPq+Q6HAigLBVaC7Tna5IWQUTh5hxuL0TiycMkIdPtuJwp56l7ZYOXSWJ6OYX5Y11arMODBLjDsD5/TAFSLW9VXyReKtAgRnNLwxfGnA9HoEqYmJ5CIxBWOTvDD5MdonBpEo8vjunFsTfd9MdlAZQAAIABJREFUe+s6bNywHtNTk/iFb3xdRqR5rt9yBNXlYVSFwyj3+1FZFsLM5DiW52fh8bgUT8S1SaaT0pfS7BUnO5jOKFc0VF6Jytp6eAMBNT453F41Ok1OzyiHtbIsgKGhAXznez9EXUMdmta2oKVtvSovm9Y0i0EdHRlFZ+c9jdrJKHucbjgLJpmAjCkd+UwAoHaVLGwkFke4vBK7du9F49pm7Tr12ifSYrNZk2kYcZrcjESCpPXQQL/AfHV5uRqgqDdljG4qEcXB3TvxS1/9ImZH+3H53OsopBMaKaeyWTQ0t2L/sVOIZIsqLGAUlsoOnGb0HI1EZWoioCIDWlNbJ30mpQmhUFDB+NSSunx+gTRqgNn2xBsyrsNavQcHpmdmMDk1qXOCbH4kFl3pdCdLyqaprq5O9PX2Ktu0o6MDXq8b9+7exfj4mG7kCF7JlrLAgC1TTJCgC183bzU1YvXpiufxzzpSAlzqX48ePaqYMUaQUU+9uDivCCfm5pJxPnHsKHrud2F6YhwhJkpQL+31ymmf5s1ZPI7mlnXwhyvw/s3bWFxeBnWlPF54I7hv316dbz099/Hsc8+itaUd//k/fRv373fJBEWWVDW1bKbi1MA+YwhQrRG8Lft5dF6pyQzmGbOiQbVPOOsm7+E/emRMXz5fcuV/Ii4GpY34sVagBEx/rGUr/VJpBT58BV740nMr1x+b6aDpgRdCgi/q8Mj8qG7S0mRSnxiNR9RvzwsqAaTdD84Lk8wmVlao2EYykvkCcikGrLs1LuSFUrpVr2G9OP43YepMBqCD3zCdOerxaHTJpJBMxOBzO1AWCmqsSbBEM04yk5djndmlZNJ6+gbh9ZeZtiKXa6VW1DSSWpdUK59RjKsFiG0jjQGjq2QA+jUGjJNZJctHnZ0NTCeRTaaVB0mTVyZfFDAlyKFul5IEVnTms1lsXN+ujFO+32/90i/AyRzPbAapWAyLM7NIRiNY21CHHEP9uQ4OE+qfTidNrJTbjfKKKkxMT2N2fkGyBqeHwNwpg5DbH1TffTyZ1og/XF6ODRs3YteubUgk4/ijP/53uHe/G4lUFvVNa3H85CmVCZAJ5D67dvUd3Lt7R4ajQq4gcEo23esPSrPK1+AonJIBAlTqNenO37Fjp0xoXOtkPIlMNietJvNLyZSZzFhGbFGXO417t28jl06rYYgsusORRzoZw/6d2/ALX/kCliZHcO3iOeSTUQFHAtOmde3Ytu8gRmYWUHD5ZMhyIGcF2CfU/ER9Mdec0WO8SWBeKcGnTHxWWgBjtELl5QKI/B6ZTrLaHNfv3LlL+5CtYswr5WFBoxB/znOArP1ju3bpOakTrqyowPbt22X6IqNJ2QANTGT0jx45IonKW+ffwsDAgOKqeI7QFEXgR0aWH83NzTJccRtZn9p59y7ef+86ZmdnkMmk9FjelO15bCfqampw4dxZxJYW0dzYCAdH9IW8buxSDmB6bl762a07H8O58xcxv7SkRAWy2/UNdXju2Wfx13/1lzomT548ge1bd2JqcgYvvvgDJOIx3YDxRpIa8tUjfIJSc+qY/9FN3CP+pKxMJqxcU7vAQsyrfb499HtMsiiN8ktXqE/zCpSA6ad575W2/RO5AqePHDTbxRpSualNZBRBIl30Yky9bv2bF0ACBROonVPgvIL4+Xi5jBPS2PEi/IBsYUi3AZzpRFKQjxdGXuQ5zvUyq9PpVBQTGTXqOAmGDE8J0Eoj0OWCDDSUFfJxDN53uFyoqq6F1x9GPJ2DOxBWAP2Vd99HBh7ARROTDXIfXFglS/gAMOUFNy/W1MgOrEVZYYsMMC0SmDoMYxoRYzrJXlA1PFGvyaxRAgEiMjLJYh+l4Yth29ZNGsVyzLtr63oE3A6xpjMT40hGowh6PGisrZErn9Yrgg7GVIl51H4xmlKaWdQc63bDxTgrtxfZYhEefwBLsRimZufEaPqDQTStWSv2kkDu7UtXcL+3D95AEJu37sCXvvIC0umcJBIjI8P4wQ9elJO8oqJcI132rBOdeXx+3QQwfovvi/pSl8cnnSfZxl2P7ZE8Q+3qBYcYOrLqxh3PDS1ov4ZCASUY9N6/j/GREe1/Hk8uZxGZZBybO1rw7IkjWJwcQdfNd+FzMl7MvA6BKUf505G44qJUguBkteeywODCwqJuckiME0hWVVbjxo2bknhw28QCkl0sQkwzo50IBCvKaZYrqBlraXEZ7R3taCDAjMbkZifjPDwyrOOcwPfA/n06xt94/XUdw7t27VBjEo9hbiuNeF/76lfFkL762it6XY7qCT4J/rkmBKcEr3we/j/BKeOiCN5ef/U1dN29J0BvzIN51NVUY8e2LRjs68PYyDAqQkGE2HbGdAOXS+anos8nYEqj2qnTT6Ozuxd3Ojt1TPLmY9Omjdj12E78P3/y77B792OSE9RU1SEYCOOVV17B5MSEjnm+D8laVsc+WdWxK+D0QyKh7IxSnTkWsrXPY+XnPuJDzU8XS3FRn8iLQ2mjPtIKlIDpR1qm0oNKK/DRV+DEnp0P5ts0/ojpZEwSGUOO4t1m5JpnAaYJPGd8EQ0tqiy0sk9Xv6JdSWqimozWVHFQ+n2IEeWImnFIZKLUBqT4KNOhbof2E8zQwJRjzigf43aJRWQWpuQFNOEwwsjpQdHlhcsfRiyRwc1791EMVqKwAkytMb7F9JiYUhPybl9sDYCy+rwFsGxgWtQYk0CcAEujfDZECZgua5TvKjJeaEkjYuoXyTcpP5LmsGxOIJaGsea1jVjf3obRkRFsbG1AVdiHmspKLM3PIRmJopDJwM92LWut+Foci+fzdJ5zn9A05FBqgMNlTDw5dc07xSqHKysVuk9QmkxnTGwT61TdLkkAhkfHcYdrAxcaW1rURkXwRZZsaGgI3fc74fN4Ua5CBSPD4B5h8gEZU6ENanJBxhQC4ARCjI2iAUiaXMZVqZIzuwJOyZzy2KHpiRmcc9NT6O7sEotMcIdiToz47m2b8NSxg5gd6cf9W9cF3LmfKUuoaWzG7sPHkMg7UfTQ/JRANhOXHpmgcW5ufqVuljdI4XA53rnyjkxxZIQJMAkE4fJoxF3f0CDASoBIlrGSbGYqg7v37un/29vXC1DSMHW/u0cgkZrqbVu3or29Da+//ppkL2wv6+/vVasWwe6XvvhF3dMwPH96ekrrwH0nUGxFnvG44L8pQeAY/7nnnpPjn/roi+cvoLurS0vNiYTH68aObVt13N+5eRPJeAxr6ut0jOSSKeXgprNZZFxOLMfiilI7cfppsdwvvvSSbhj9gRD279+LaDSCrs57qv0tryjH5o1bEQqE8dprr8m4FVKmsEeFFrzZNOcGx/hGJ7rCkkpz/cGPFZb1oRB9nVt/xyj/lRIw/eh/sEuP/MStQAmYfuJ2SWmDPu0r8NSBvdYFiCNVspEcoRtWUkYoYThzGSIoNR+sDrUvTdSCGhBnfxXgkwHCNh6Z3yLryZB9gl658xki7/OYdiCPywKupoVGr888UYIj6t0KeTjYLOWk25uh9G6BI3bFOzymgjRXdCOTB4YnZxBz+ZF1WLE2hhBe2R5j5HpwoeX2mjpWU5PJZHICU1NOY12Ui3kBTLqsCbTcHidYozkxPoagN4DFhSWN2pNWLSj/n6CHbnUCeILMtY0N2LJ5E0aGh7ChrRF11WHlpjKPcmFqGkvz81jb2IjKsrBpaCoyoier5+HF3ef1wwmvGDACRGXBMuqH6NztRkV1jUDK9Oys0YWy3crrRSyZVHUogcuN23dNmD6cSKayRnNr5bUaVtasBRMOgkGTkuDxMTaKrnzD1BJ4UnvK7eBYl8xjx/oNaoJKZphj6qQaV8HylCLwpoYrztgoF3XDySRGBwdl8OJrct/Eo8vYsalDjOnc2AAGuu7Ao62EwHdVfRPW79iNjNOLLDxiTHPZhH6Xa8PSBY3kVa3LXF4/rl9/X+H3BNgEeYpFIkaybsD4fW4jzWIEp7U1tcrMnZmdlTSAgJsj98GhQWV+Ml2hrrYWx44fRVdnJ3p7enVukBVNJeP45V/+ZbGiFy5cUOh/Jst817QAKI9lu+LXNmpxnffv34+TJ0/qMQTOZ994E/du34HP7xUbTKazo70V927fUjwZJR1kTANMucjlVwohyJhS4pHNFbDv4CGsaW7Fd198UbW6TIvYuHE9bt2+hcjSEqqqKpSh+vwXvox1za343ve+h+GhYcv4yFPNPvjNeWuP8u2/dcqqfcQHzYzM/LXNhCplsHKEbQmNfVNoA90SY/ppv4KUtr8ETEvHQGkFfsIr8NSB3RYwNYYjM+U2sUkEh+JGNPY2bKcuVBq5PxjXPQClBqCaxxjzkvk03yeolD6T7UYM9Wc+qpeg1GnVgTrNyJrA2HpdMoBFakVpRuHrWsCWAIdbpORFVwBZuDXipcZzaHwacW8IGcbaiPIx7KhxChtNKeOjjO5N0MYkCShk0WQtmv81yQQGvRUEnqkxJTDle1iOLGq06nG4Fba+tmUdGpvWKtuzeV2rWLqXXnoJfb09MqmEg35s27pFkUHrO5qxdk293mc+k1X3+fLCAhrq6pCMxxEOhhCiczwQQFl5GYLhILxuLzwOL3LU02azYsfI/i0sLaHodCIYDikmaDkaRV19vfSRc3MLCIfCinEicLlztwtOj09rRybSzZB7e5/ZAJ77iE1YTBZwu00JAkEccywVVcWIJ2N2Isii85v6ypbWNsAdgMPt0fpSgkDgx/Ui4OfXoI/RUU4M9/djZmpK7n+G7ROYbmlvwZG9u7A0NYqJwV4gmxSQJagOVdeiY9su5NwBFN0+aYuXF2d1vHIbI8tRxOIJMZHcXxzrC5gmU9Iyk1UlECwQUBMwMc7KS9a/gGgsjsqqarMPqflsbcXy0rLc7a1trWI1e3t70dPdjdqaGhw6fEjA8+b7N5CTEbCAp598UpmkVy5fwTilGczc9Zh8UNXxWnWdfF1b4kDJC7NLqT0dHh5WgP/k+ATud3bi1q2bYkt/7rnnMDkxhhvX39W6OdnQFAoImCKbkxacQJHAdGZ+HsuRGNZv2oI9+x/HVaUSxLF12zYBxlfOnNEx1da6Dr19PfjS81/B5k1b8frrr+PO7dvaF4p7C/jl9rc/HgamH6YxlQSIzWmWW1/tUzIUFvV8WgMG+uvcLQqMk81+7fLbP+G/aqWnK63AP94KlIDpP95al17pc7ICTz5uA1MypgbACZAKlBpAuuKSt/z7GmUTmBoIuqIn++D/m5/ZANUAXRFqyqDkGJK986wBZZ866ysJ/nixNYE0HNM7NaYXACHTKtBsJ5K6UCi6UHT7kWepp8snI1T/6ARi3gCyylu0tkEtNobBVQD8ClC1zBwSbRI4m+c2bKmlkBNINSxpURmdObjcTkQiixgdHpZJaHpqBqGyMpMtms6oApIXXmZGZlgokM8pYH/D+g40NtSjcW0DHG6Hais55l+cncf48DCqKyrQUF+vnMxivoDFpQXMzs8qjomGpGyCo/2CRvmsi62sqlQVKjWk7I+PRKNynJdxfJ1KahRdFSrT2k1MzeBO530B/aKDWmGnUg9s4G6UE2a9lGTg9qhaNBwuE/PK6kqCUy4OQQdZYX6l+YdAsLa+AaHqBoFdaYcJUsTZmUQHxUaxUGFiHP3d3ZJyBAN+ZNNp5XEe2rsLh/fsxER/F4a678GVz+hYpMkqXFOHTTv3oOgPI+/0oeAAgj6a24weeGpyWrmlhgen3jOgKlhWaxJYm5QIqH6VB6DWrrJSkWWsXmXG5+TklMxTqUwGGzds1GPY9FRXX6fUif7ePtWcPv3MU0oZeOfyFb0/ZtPu27sHFy9cUFg+M2cJzAkCyRbzte2EBrtBiewoQ/f37NmD9957Tzmm3/zmN7G2aY2mAVPTk5hnGYLbhfNvncXY8JBqankcMU4s7PfDkSMw5c1ZEcliUfpiHnv1Tc04duIUOru7MTo+jkOHjuB+d5eANfXiu3buwO3bt/CtX/41NDas0WufO3tWznwCeO03sqb2jehDc/tH86X2sWNu/FY+CU4JQnNkv2mQs85BK6KNx+lrly5+Tv7alt7mZ3EFSsD0s7hXS+/pZ7oCpw8+ZujBAsGDuWgIoOj6zUuJYTkNC2qyX4zK0AJxlk7Tzi00QNRwq6tZSX6fIIbjadWXOp1qN/J7qR11qk2JX/mpPnWxsnSAkwl1SwLAbSIwdTn4GBqqyNy5BEhzRepM/TJBdQ+OIEJDEEvYrcpS6Vat92czpHbd6gp4tQC5AaQSFBigyvF1IStdaSGfkUOfbFY8HlGzTyGT0yif4I3VnnSs2807XAeayNLJpML09+/bo3/D58HRkyfQ1NiIxbl5UDThcTKuy4Vv/8V/lqmKIKaiskoXczKP/HkumbEqU7kHiooKIphihmxbR7tar+jYl1M7Rbd4CkGXEyGfH1Mzc7jf06ss0lzRKZlEko1RNnhXJ7sF+mka402D2yunOt+bafeya2gJREwGrMxOzBHNF1Hb3AZvMKTfYUwUgRXBIzNgI8tLAqCx5SXElpdRWVYuoERwTpf+0QN78OzJIxjuvovOG9fg4ppTY1wsoqapGTsPHIYzWC52nJWk+WxSGlxuB41mS4tLAvBsZyIwvXr1mhhTjtdpMpL2ma1FlEEwQzfg1zGRzeetuCgI1JOJdru9aG1tRbi8DDPTM2hobEBVZSXOv3UejY312LFjB65cuqxz59ixIzKNXb70tiQQHOFTF0xmdPWNmd2exHOFZqfHH39csVBkLBm79pu/+Zuora5BPMqIqgJisSjq6+uQy6Zx8fw5OfbZuLYamJJRViUpA/gpl3F7dc7s3LMXS5Eo5hcWJbM4d+5NMfgN9XWorq6UdvyJU08iFklo3734/e/L8GVXD0tX+iHAlIOER33YGaarc0rtTGM+n/3z1b9LxvTlUsD+z/QaUHrxf9gKlIDpP2z9Sr9dWoEPrMDpAzv0PTGIlvtn5f+t0a75tzXit4CobY5aMQxZ436bcbRZMvN7fAUaY0yvvc3KUnNK1sxmSsmg+jxMBDDgV25/azRIho+B+eD3CFoJjuWOJ7AoouDyI+3gpwfv3elB0sGRL/WG1hYpccD03hscbkL17Ygog6QLKDryJrPRMj/Za8HHMRDe7SajaOQI6UxKwNTn9Mj8RNwdS6SkYeQYnEH4BD5kBWlaaV3XrCzKivIwXnrlZRw5dhR79xqNr3SIiuNyafy/sDCvKC5e2G2DGWOcuO78SrDKn9kAi3FD/DcBGMEO247IbtJ1TskER9Nr16zV7cT169cxPT2LxsYmgRXDaFOmkFc4vWpdCeKo/fV6pbMkS2vHidnxX3y8uQkpKh6KbBu/SoPMSlcCesv8w3G7neBAJlLRYE6nYpsoVZhfmMeB3Ttx4uB+LE6O4ua1Kyikk1o7srqhiirsPXQUeY8PTl8Q6SwBMlMUOBLOKTyf4JQ6UAJCZnJylE+DEvcbx+3Gde4QIxoIlSMQLsf07BIcHi+On3wCd+7ekZmKuaHOYkF6zk0b16Ntw0ZMR2NobGhQosLoyDD27dmjPFYywJs3bkBX1z1Mjo0ZVzsb0HjzwUArC8hT+0r2nJpKSgOYX0qJwblz59Dd0y1GkRpValyZtpBOJWVWWrumyUhIshnMTk3ixrtXMTY4CL/bBb/LI3kLz4lgdQ0WI2TLI4inMjh45IgkJdQDT83MiiFtbl6D9R3tMt/RoV/MFnDrxk188fnncfHi27h165bOCea+Sh9KiQBPW+sc4lie62jA6wOJjs2O8ly097sdFcXnE7tu/Q2xI6fMja4DzDF98c03S3+ZSyvwqV2BEjD91O660oZ/Ulfg9IHtBpOtqujUqNxmQq2f2aPvFS5RYlQDOC2vk6VDtbWchmk1z2uP5W1gahhZggSypj4xpS6N9flvAVOyo3Y6AMeB6oF3K0NTxigBU14kefEvouAOIO3w6fO9uz1IImhc+TI6mfdjYrB4UTV1igKmVnKA3okjp09r+mwxpmZb+A7oIjdtpgXlmBL8zExP0Z2D2dl5PSaRoubQAFMymmROo8vLaKyvw3/33/4zHDl0EO9eu4q//d53Ud/UKGaU+kU6tW3TSEvLOoTLwho1a6RvgVOCRDJdBA38SoOPwuU5vl9cECAl0OQnWTC+X46xGcXFsPnm5hb86rd+VfWc3/6rv1YoPYE6R/R28xaBKYEvKyydTAdwOlFeXrbCphOMmu3kJ4Gpoc/EmgqY0hxm0hr4afrVWUVrZAFMKSCo5nuprKiUcSqdyyqu6rknT+HU4QNYmBjF1bfPIxVdNqP+fB7B8irsPXwEeZcX8ATUcqTaTEsqEo/FDTBOpfQ1Ho1pRM7jlq+pmy8nXf5etUGxOtblCyJTcKC6tgG/9wf/HH/zN38jQxY1wOMjQ8x8QNDvxZ7HD8JdXimAy4grht5zf1KCsDA7i9rqKoyPjYgRpoWPulNl8KqO17SPEZhzv7B+9ODBx8WsdnZ24urVq2K2efPwheefV4Yq2e6ammpJCLxeFxbn57AwN4f66ipUlYXx3jtXcPv6dYR9flSWl+nxy5kM5peiOheY+1rXuAY7du2Sce3ylXfEXG/dukWufLKwe3bvxoVzb2F4YFiNUwT3fP88plbG+bY+22pPs41MD0yNBpzarCjX1y7YsDODNSXh34FVWag2OLWB6fdef/2T+uextF2lFfh7V6AETP/eJSo9oLQCH28Fnti/zYznLYPSAwBqnmclat7SZFrDbcOiPGSOMsNvG9SuBqxmHk4ntcb7lgyAIM9mS32MtfHy0zi3iSdpirEbqDh+toEpf49ZnwQOAqYEru4g0k4/Mg4frt/rRbzokzbVBk58L2qB4hOLMSWTY0ww9oWyiDy95HBYrnyzLgaK83nokOdr2+YnMkrzc3NwFmAC2UHNZl5pAT5fAClqS4tQLSfjhLZu2oCTJ46jqrICL71yRiN5RgSR4WO7E8EyGU+ygPwgwBNTaWcIiL1yCjiQiSRAIMAzgNWUIKwAATrjC6z6zEgPmUol4fcF8PVvfENVnWffPIeDhw6hu7tb43qOsAkeuRZ04HPM7/Z5dQRw3Eo2jK8n447SCwxTaZgz077En6XYTpXPraytGWcbQMhtJEtos6QEzzQcEZjG4lH84tdewME9OxGZmcSNq5eRTcRkmiJjGq6sxr7Dx5BzeQCPX3muDyQmDtWt8rVy6azkC8tLS2pcEkBU9akBTVy3QCCE2fkltG/aAm8wjL0HDuHUk0/hL/7iLyU5WF6cR193F5zM6o3HsHPvXmzbf0B61XAohMGBft1AVVVUYHZqStt4984tVa76vT4lERDwc9+RAWVaAD9objp9+jRqqqvR09uLV199Vdm/ZKQJTl944SvSCLPHvrKqQo/j8ba0uIC7t2/p/GhvXou++90Y6L6PgNuNXDoj6UHRH0A0ydf1qKGL9bFHjx+XcezO3Xvo6GjD1NQURoYH8Vu/9U8wOjqC82+eQyqeFGv/5JNP4dvf/ktMTE7qZoj70OBSc0PHm4kVbbGygW1jo7nxk6FQ5+2PzvlNqAVPOHMc2+ec/VeKDPJ3Xn314/3RKj26tAKfoBUoAdNP0M4obcpnYwVO7SMwtUb5loPegNEHF5jVbKnBo3YIvl2mbWlSbd3pimbR1qGatSoYesvoVy2t6YrpyWJMefE1znyHsk5/BJg6PYbJE2NagIMRTk4Rlih6gsg4A6uAqRcF548CU5vFExjVWNIe59ttUPYo3zI/Wetgh4RzdMztyVNnyuj/QkF95wG3H8PDIyvh88SSzPck+0iwRCDKfvhMOomvvfAVGWW+9+KLyBeLK81ZZKr4QWaLIIUXcOojaSwi2CTw43iY2k37Ak/ARZBIFpjvRQCQLV12lBTzTdNpJOJR1NZU67bh2WeewZ07d3Dr9h184QvPo7enBw2Njei81yWdo9ITXCaGik58gkkCJ4Jku5SAOMMGojp2pDWlAz+vGk1qOvk7ikcq5AV42U3PtSC7y7E7wTXTAghMXF4PliNL+I1f+UXs3LQeS1PjGuXnUgmNtNVOVVOL/UeOo8BEAbdPwFRMnLl7EhvJETrZUWpWKWWgZIHyCK2T3OGMQioiEAwhlkyjpmENGtauw3PPf0nHEMfqBINz09MYGuhBdHlRDWNVdXU49MQTyjFlzuv8/CzmZ2exgwkLs7OIRZbR23Nfx0aIGtNMWgC8vLJS75lRVqwupQO/o71dWakvv/yyGqSqq6vEXJNx/ta3viUn/8TEBLrv38e27VsV4L+0MI+L59/C/Mw0ogsLcORzYk69vPnIshHMg7TThWQ2h1g8pVQEli2cfOIJFQfMMHjf58Hk+DhOnjyOjo52vPrKK5hjZW0sqVSAr3/95wVcf/jDH2qduM/MNIRsr6n2NSOSovarkX+QFV8NRB9MSwwgfXDzxwgqPtLWKBsJa1HGvb85c+az8ce09C4+lytQAqafy91eetM/zRX4ADC1taSWacge3RvW0HbqG9e2uXBZhiibPV3BqqtMU6sc9jRUGdDLoKeiHPnm04z1aYIiw0i2lD/na9J0ZDOmDJO3gSlBLQnQTK4Apz+MjMOPZNGD9zv7EMk5BWAI0ozZyaziagbVxEM9aIRSgD7j8cmYWs1PpoPKXHyVX6oYJBO2T8AzPTWF8mAYY2PjCpx3ur1wUHbgdFpOcIckCblsRnrA3/onv4k1TY3403//7xWEzzB7ghKyiBxN86I/MzuDurp6fY/aUYIchrfX1tWqpYnfY9sRGUECMo7wecEn+0Yg+v+z995Bcp33teDpHCfnhEEORCKIRDCIYKZkmZIsi5aebcn2e7afLdvv/bG7teV69v6xf3plWyVVSfaWvJYtWRJJkRQp5kyACRkUchhgMIPBDCZ3zr11zne/7gYISiarYINEj4QazkxPz73fvd333PM7gYC1snZTAAAgAElEQVTHgFQCc+5+SRFAHJ1vv/NO6Rl/8IMf4o47tkuDSh0iA/b37d2n/YxEGpDieDkU1nNwlG9KEwwwsWN8NQQpM9RsE7edNxNGWjCrz9wuy7iRZeV/E6wx3N6ajygaJpP+1S8/hJWLF+DiuTPY+/ZOxGfYZU/JiAfhphZsu+NOuEN05fvECJZZeeow2olkQqCUADSXyQpkHdi/X0wtdaPS4zKMPpuTaa7s8aGptRNbb/0UOnt6cW50TAUBZD/5J4eHTuHMqZPIZVLwhUO4/3OfV/A8TWyMjHr3nbew8cYbMTM9pYrVZCKmaQEZ02g0jHAkrBxYMtEcy9988zYZpkZHR/DMM88q0J7je+43AT3XmWYoAlEC5J1v7tANzV133qn9PLBvDxYPDGB26qIqSf3MnuV6Ut9bKKK1fwE6evowMjqGoeERdPb04N77P40D7x3ExMUpyQvIylNPeuDAPrzxxusqhgj5QzqHbrvtVoX8/+QnP1Epgb3hUD0wGVMnas3qh23ShjU62scrkovaVGlLq8DUxk9ZxtT+jMD0sTpjejXf4uvPfZVXoA5Mr/IC15/++luBjwxML9GY2vG8oynVMla1ZQpoIoBl97oDLNWRTmbG45IT33z2IOT3K3ifAIcXQzKixq/kETg1GtOyRvleN00VZWWXEpjK/AQ/DhwbcoCp3wGmxuxkDVzaOgep1poxuI1kQj8sMI0GIxrly/gjUGo65gnKCNzkpKIes1zEn/z3P0ZHexu+8w//KPe8TQsg+OTHggULsHHTRv0uR8cEdzTNEHgRZa5euwabt2yRhODJp55SUQF/t6GBffcRRRxRQ3pmaAiTk1MIR0LKj6VrvK2tHZ/61KewdOlS/PP/932EQmHlj3Ib+FgyqUZW0KjYIY6FCTjJatrIMIJTgl/+DplRsm0EpNxOxhuZUP0cMuyEz+Ur+thqQxjlCjkEggEE/AExsv6Q6bL/9D134rbNG5CYmsALTz+JdGxONZ8M8ycwvWX7XZcAU47drcaRjnK54fNGezp5cRKHfvELbVs2ndF+SfPKStJMDr5gGN19C7B2wyZ4AyHkRQi7cfHiuHSbrlIeY6PnMDk+hnQhj23bt+tc4s1IX08PdrzxOlYuX4Z0IoFd776DfJZSiQB4u9bRYSp55+bn1VV/++236x9vIJ566ins2rVLx8xqilV32tiAm27aiIDfi/n5WZw/P4o9e3ajra1Fr4dVy5ehORrF+eGzSMdjGuMHWIBRLiOZzmDNlm3YsHkLLk5O4+fPPodwQxO+9Fu/hdfe2IEL4+O6Sbr33nvkyv/GN/5GbGYkEIbf41O1MJuwPve5z2HXu+/iwIGDjuTGMTw6GlkVXogdt9+vZgPX3vTVGp/MdKIsNrv2hsZqjxkXVdeYXn/XnU/SHteB6SfpaNb35ZpYgY8KTMWUKPfzCgH8lwNTAT7OfBmu7bAvZRZ3GsbUX8uaygBl2qDIlFJDKmBKUEpwetko30WOk/k1/ggyrgAKnhB+cXIYs9kSyl7H/MSRvTPqrjCmNRWLFXCq7aRR48MxpmF/EOPjF40Dm+52xk25WdvJUH4G4ucEuhOxOfze174qoProY08oe3R6ega/+zu/g4ceeghvvvWWaizHzo+JEWUofigYlMaTAI672dTSoqihk6dOKrqos6tT7CMBg41E4hiW2kaOlDs6OrB50wYcPLAfT/zsZ/jUp+7ArbfcghMnTuEHP/gB1q9fj0gkinyugMOHD2NyahJ+XwA5Vql6fQgGLTAlCWzC0S3rZcf5hjllzSxvPEyVJnWPBFwc4UrX65iU5NpW3alPY37KEAJhRixl0dfRinvvuA1LervxyvNPY35qQgUDbo+3Akw9YTKmpvOeNyU2IWBufk7aUoJhAlMF1TO3k38nbzSvAqn5IpLpLBpb29De1YeVa9ZjLp5EIBQx5rVEQoUPZLe9rjImLozi9PCwgCmfKxGPY/GihXjzjTeweOFCZNMp7HrnbYSCfhmjaHQjyMzmyFzP4LO//lncd+99inR6/vnn8O4770qOQYkGX0PcLuqMyY5v3rwJszPTeO/gfjQ2NQjgppJJ3HTjOmSSCZw9fQq5VBJ+mowY3ZXLCZzyNZF2+bBq3Xrcedc9mI0l8N7hw6qc3bVnr6QDa9asxq233oJHH3lYYfpNzY3SRkdDlIa4MDc3i1/7tc8qf/bFF1509MqlSm6tNXBZM5dN17DMqbnZs29pVYmMNUYRmFrzlAXk3HcC0/oo/5q4FNQ34iOuQB2YfsSFq/9afQU+aAU+CjC17IgBpeaZKy1Rv3SUT+BiNKK8ihFY+NxsgTKMKYGoNKeMkCJrKm2bw5hWzE9GCECNKdjA5GYtqQNM4UfRF8GRoRFMJnNy5SsLtWaUT02cvYBW2VJn1O+Eln5YYBrw+OTKJ/jgtlBjSjDFrwnWGLDPkXl8bkaj/Ew6hTd2vo0lS5dhxYqV2L59O5KpJF55+RUFuBNAMQOUwfZ055Op45g+nkwgmc1g4cKF+ppjYWpTyVDyMy/01Kdy/MoLPp3+q1auxGc+fa/MMy+++JK0nwS2y5evwLPPPqfnIXNKow4ZxpGRUTnG1YLgcjuMaaM5xko4cEwvlDQUqSstCGAacxHH0nl9zbG6yTY143XF3kuTaECq6kFzOdWFMis0FAkhMTOJxf09uPvWm3Hy8HuYn7qoc4LSiGhLK7ZtvwvecIOAKZlP3rQQ5PLvzMzOqG0pl83p3CIw5bhc2khHQkD2N9rYjKnZecRTGTS0tOMLX/oyLk7NYnhkFPOxmLaVRrx8LqWWKr/HhcmZaaxYt1Y3AGSeVyxfhldffgmd7e06d9lhTx0vb6aYNUtNJtnblatuwFe/+lXtI8fze/fuweTkpG4EuO6qIVWNbQZLlizBmtWrMXzuDN47sE+aXhqt+vp6cMOqFWJi333rTeTTSTSFw0Ahj0I6o0YxllBkPAFki2VsvfkWbNq6DTPzMaUZvPTKq2rEuv/++3D27BAe/slP0NPdpRsBVxEIKnrMI/3s0mVLcef27XjuuecVV2YBZNXYZAxwev0rOcPUF9fKY6zc4xJTYdk0P1XeN5wKYP4eb7q+/9Of1t+g6yvwsV2BOjD92B66+oZfqytw5wZjfqpoxmr+WyaYmguP1VpqNK+gT+u8t/WeZpRvMwv1vJZF0fMYA4VpljL6VGaRsrvGNj5RU8iInCow9cLrJntq8kvZ8o4yW2RMtSPbh+Cl0cmHTMkNTyCCk8NjOB8voujjGNtcSBWmf7nG9ErjfEdJaY+XCQY3F2KCFu47wRfBB//+2OgYPC6fXOC8GCv2SQkAbrmbZRoqlzTmJSj7s69/HeNjYzh6+iSC0ahG65978EGxpRzBMxeV9ZR8DoIsAjuyhox9ohaUrPPmzZs1diewYdsRY6VolNLfDAYVME/mlVFMf/3Xf41oOIRHHnlY23vk8GG5vteuWYsVK1firbfeBKOWyPayuejcyIjAKw1HDLbn3+Xz10ohTHuP48Z2dIQKeacOlc1aJQNYTVd8TtWlVptI8GzWpSRWsamxSXpIPv/M+BjCHmCwux0RL1nBvJFBMPaqsRm3bL8HgYZmlLysRy0g6HEJ9PPvUNNqIqNMfijjsUZHRwV8mDErsO8PwOs3jn5mfja1daKjuw8llxfRhmbpgmm2am1uRDoRw9TEBTnhWfW6duNG5XtSQtHa0oITx4/JwR8JhTBxYQwT42NqelLiA81JLU346le/puIDjsfpwOcon0CZTLhJSqDEoIju7i7pO1tbW3F66BQujI+pWGB2ZgYzU5O6AYuGghjs60NDOIgEzWPpFCLBgIomeFZmvT6k80XFk23aeguWLFshqQhd9tTUtrW24Kc/fURmraZG5tJSL81yC7+0t2SweaNxzz33aDtffuUVvY55TlN2YMsUCKgJtBULpQIO82HSHHgjyUYx+/5QfdfL8QZF0hzn5sRx6FMO8m+PPnatvj3Wt6u+Ar9yBerA9FcuUf0B9RX4cCtwlwNMDWgzzU+Vbntq2C5hROzPCNaqxYT28qS4KGlIq05dm63P568wbgS0bjOKJcDkZ+pFyYARmFJnJwOUMk29cMOM9TnSdwvoFeFy8zk4LoeYIm8wgmzRJb3gyMQ0Tk9nlG1qHcRq3XEia2y26RV1ppUaVrOOiraqANiSCVB3cjrJ1J07N4KgP6JxLJMG+gcGZGhiCLtAKZ+vXBLAozP7059+QH3qO955C/FUEtu2bcNXvvIVPPfccwJSdJNz/E5Dihg1n0/7wA+v14d16zdg06bNAjqnTp3S98kERqIRrT3BDrdrPjYvcHj3XXfJ0MPnIWjdsWMHLly4gN/+7d8WwOXf5ePJmO3btxdnzpxxGqyKAmrhcMQAU4JyxwJfO761oMQyZNxnqyUkICWbS7Ao85H2g599lZpOjqt7+hdIG5uJz6FAE1E+rTrS5kjQgF1mqbZ14I57H4A/2owC28CKebiLWSfWqCxnezyeEBPJv0/N78jIiNhJRlKZoHg3vL6g5BbT8zEMLl6GbbdvR9nlE2NKw1c0HEZfdxempyZw6vgRZFMc8wex6eatOh68Aenv68XJkyfElpIljs3NCcAS1PKmgj//9V//LFYsX2HqPl99FcPnhiVbYIwU11uvEw+BcBbr16/D4iVLtJ3nRs9h6MxQ1fzHGyPWmmbS6O3qQFtTIzKJpBhahevzxoDZqYEg0rk8vD6/9isQjqqqtL29E3PzMRw7ekRMPWPLKBcgiG5qbFYBgUCpwyqvW78OK1euxN/93d8JyNOgpu3luRAK6YaF62RHJfa480aV7WA0dFlHfuWdiOUW/Bty6bMwwqZ6ANGGBvzgRw9/uDet+qPrK3ANrUAdmF5DB6O+KZ+MFbjzxlUGgDmu26rb1moK7X5aUGqbnIx5yUDQajOUsgzlSKlM+W0OvxiWSlyUAKkBp0ZrakazqiX1G2c+R6NuNRJBGk2ZnWSaIjPHOs6ytIZFl0fANF/2oLG1HbF0Hu8cPoOixzjFuQFkgyxr+lGAqXHwm6YpgiWr6SQwzeXI/uXE3rVzvOvzKpqHukE6wvn1X/2v/yXzybPPPIt//v4/Y3TsvMLPH3jgAfzlX/6lQOT+/fvxne98R7FN/JpgtrOz03S6M7OSkTtuL1qaWxQpRGATCUcEmMjo0iRlay/TqbTc/T3dPYqn+tJv/qb0gwxR5z8ytYMLBvX44eGz2Ld/v5zsjHIiQ0YAwsgobgPbeQxDbo6tAH0lx7LCmQmQkCG1YFURVw5ryiQAaVE9jB8yUUQE1N1d3Yg0Non5DrjKCFL4mEkiPT+DsN8j9pGa3ZbOLmy/7zNwByPIcHxfKCCbnJPmk2A8FovrbxeZ0KBAeLd0rkwiYE0pj7+0tEXIGMRRtz8UxeobNyIYbsDE5Iy0mJRQ9Pd26wYonYyp/IHHvrO7U2N4an8HB/pxYP8+6W8bIhHEY/MCpvkcj7UPmzbehGVLl2BmZhavvPKKALLJmWUzEk1xBGgmo5YxWsw3vTgxIYZ79PwoYvGYXgPGMEejX4ntDigX8ogEAkjFYojNzWrS4Cbg5s1LYzOa2tsRiyV0oxaONsp4xaKH4XPndM4ODPQpVYDbqfQB5tYyiUAxoyUdD24npSUM/ueND/eRP7eRYbFEgvZARzNczTOtvKbMwa++OTrvB2RTdeNKLTKLG1gFmzf1un/7zW9/Mt5M63txXa5AHZhel4e9vtNXcwXuWL+yAkwNYyqUWrmIGE2hswXO9/mV2+VUVNaAUtM6asf65ncqo/wKY2qrTau6VF5glV3KUH2ypqzCFFPIHFOvxoNWh8rHEtQoJ5/5nS434pm8RvnhxjY0d3Th5JlzODE6pZYgI2c15is103D0edkI/xJn/gcxpgLbhjWkucbGHo2MnofL7RMwYgA/n1tB7vmcmFPqHvl7999/P5YtW4qh06dx8MBBdHZ348677sLnP/8FLFm8WCP0l19+CTt37hTT1tLaIhbz9NBpxT+RaSI4DUdM7zsZKK4NQYwNQTfpV2XFQZFB5ch86dIleOD++7F8+TI1TD315JN47vnnBWj7+/vFrLJmc9fu3Q5zVnJACIG/YXqbmqrAtMqaOjckzrlhTS7cNntzYwP+TSGA0ZzyfKrV0La0NCMQiQqYhr1uNIf9cGVTmBk/r1E+dcasR21p78JdD/waEDDAlP8bOXtSEU5cGzr9lWTAwPlUStIGAnyadcjYEphybJwruiQL4A0NgWm0qQ35EsS0M4qLNxKsxo3PTSMVn5epKRIOYtPmjZJNcHcXLBjAmzt2aCTOn5ONbIxGDCBdtkyM6fiFMfzoxz/GueFzTiyWS8CZMopMOqNt4XnChATKEHgTQ53pCy+9gFK5qKpTgUeXS9tDgFzIZKR7ZZB/IZtRfW+J61osY/CG1Wjv6hY7mi2UBL5pXktns2L1yWQWC3nl2TJZgOypbkbLpnhA8U1O7ujmTZtVE/vYTx/T9xgfRS0sm7uiTU1wB/zmNVQTwcYbI3tDUnMrWzkXmEucTaUldeH7DFMZCIK5Dt/4+29dzbe4+nPXV+CqrkAdmF7V5a0/+fW4AnfcuKpy8ag1OVjgZdnU2vGtIUSNy1agiCNK5ZOaa5VN/rRZhvZ3VQfq5J2asb/Rm+qfvmb3u6kntU1GBKfhUFgjfp8qRU0uJxm8PIk7thYl0mhs6wT8YZwfn8To+CRKgYi0g5WrZw2zW8PnOIfcqUylG98Z31cvrmaUrwuvom84njdglwDr9NAZZHIERGaszAu5YYwNu0oAyG1IxGOKZlqyeIlqSOOJpIAhm4C++MUvKu/yjdffkNv++LHj+nuKm3K5lUFK8MA4qkDQRDyxb33swph0qQSoXC8CP7JeAodqgWIVqBd//Ed/hC1bNgvgcox/6NAhsaPsRj996pRijcg62kgnAWvG+5QhtpY6UBN9xaggsxZWb2zWyUldAD05phnK+bYpBqAJymmM0udSWbmdNog/EI3CQ0axmENPaxNKqTji0xcFTINBP9KZLNp7+nDDjZsQbm5DRlJbN2Jz00jEYmLiBbyUQ2qOoOQM8zEnxmpWjCQNaf5QWGNuRowRmPpCUbR19qC5rV37S9ab+Q/5TApz0xcVsN/R3orlK5aJ+WSdJ0EWtbmtzc3o6enC+Nh55LMZPHD/fVi9ejXOnhnCCy88j0O/OGRqUBkjJVOUV/vNNeS6LFy0UNppSji+9rXf043D8y8+DzcNX46EhH9LCQEczBfyiAaDyjBlPFW5WEDA64PH78dsNg+vY1rrGRhEZ3evcnU5jyAbbooGchjo79M+Mn+VRQO1+b48NtxGZuY++OCD+OEPfygwblMY+PM0kwCiEcliuJU8x3mTxPcLm00qxtq+FzhGpyCzY2mWs61g0iEXlff640fqGtPr8drzSdnnOjD9pBzJ+n5cMytw67rlTpWgMbOI9eTIkaNjMlwV13018kf5o16jtTQwwNGP8sout73RqlaAqfNz6ussUOSl6xJgqjYomqEYO+QRoOLPCUxpOrEA1kRImZEoR5a+UASJbAHpogsTMzHMJdLqQC+6vGJTP8yHJYFs1aXhBN8PTG0FJ0HGqVNDatsxjJMBrdIyOiN/g9FKYvbY+kN2lADH4wtg6fLlAk5f/q0vy/zy+BOPK+SebCdBJMfxZKkIPO34vKe3B5/+zGeUd3r40GG89PJLApsEwJY55cXfmn3IeJLB+/znHlRHPIEs/ybje55++mmcOn1aEoDKsZdu0oybuR7MKaWBqBaY2rHtldZWwLOm5tWwpnn9Pj/43/wn9jccltPdH4nCyzEyCujvaBVjSod+IZ2UvIOygs6+AaxYeyMa2rowm0xhLhZHKc/KV47oI9LCaptlxipLWsEILJNUkMOFC2Pa77LLrX8sZejo6UdDS5vC9mfn4og2cD/zYuc95YIY02wmheamJixfsULr3NPdrTisnTveQHtrK7q7OmXUu2HFMkUyHTlyBC++8AKGz1Kr66tKXZw6Xt3EORKJJUsWS5LR3NKCzz34Oel9Dx85BF+ATD+Vo5Dhj7dXJiytZLJLWdOaSeszmVU2PxX8QYCfiyX09A+id2ABUumM2sUOHHhPzDNZ0p6ebrGslB+QfRfD75Qx8MaHjDFd+rxZ4rnCkT6ZXp5bvEEiMC0yz7VYqBxTvdYdhMtzo/b8MNIeN1zU4+j9wRgJzftDWcD0u//vP32Yl2n9sfUVuKZWoA5Mr6nDUd+YT8IK3Lx6iUZrBI2W5RBgJMPDXErtZNUQpa/IbHpNgLxxnRtdGS80Bkw6v1cBKAZMWie/np//c7vEPpn4KANw6UYmGOWF1OhejRaVzBnD1vl9saWFApKZHApwI5EroeDyYy6VA3wBuHwB6U+dwsrLDlO1Bery4/dRgWk8znE9l8DoKLndymeV4YOj9byCzXt7+8QsEzQxFH3djRz9LsUXfuM3BAh27NyJE8eP45133pHWkxd4MpaMc+IFnDo/LUYZGolKC5rPqYudwMCYeyh9MLWmHBnz+xzfPvSl39RIluPt5pZmOb737tuHN3e+iQxZQg+73Q14ZA6qqWstvx+YyrzywYDfmJ8MONR9jthBAxBt0gCBHRk3rgVvgDzBIDz+AFz5DLpaGhByleAt5RH0MpKqILAVamjCgmWrsHjlGkRb25AliMqktP/MLuU+0JWfzRp21hi60ibMnyN6PkYu+KzyYItlN8gsRppbpTulxpSjb5nveP55KOvMIj43q/N5+arVulno7+tDJpPC66++hrbWZixfthRrVt+ApYsX4uiRI3j88cdxYew8ujo7BcB4DBifJQkJDXjFglztW7ZuwezMrLJjv/zlL2PlqpX47ne+i/n4PMLhkG6IeKh5K8e2MR8TLFBWhmm5UECBAJJpFhz5M+2CIJN5pukMuvsGMLh4qUoScoWC6mdDgYAYUwLrfC4jAxSbvayshbpPvobJtnPNKP3YtGkTXnrpJVWqmu3meUHZQ8B57VcNkNxHqyM29aXm2AuYktGWrth8CLwyD5epD6Ewvv3df/wkvJXW9+E6XYE6ML1OD3x9t6/eCmwlMHWaXSwQNODTLWNJrf6yuhUELU4EECNnfGxq8gloECSY8HAzztaVjON+1RpWs5gISI0EwDCnhMX8H8f1NH7wOU2ge5kJSXocQWkwYNqIfP4AGBqVK7uRKbqQLXswPhODOxhGJl/UqLdqv6pdPwO4rvTxUYDp6VNDmJuJaf/I+PICzQ+yaNxdgiTmRg4OLhBYmpqcUmj+2ps24qbNW+XAX3/jekU10RFPwM31IHghUCSQ5KiXbB971BnObo8J26D4nASsXEs+nt+zIfb8Pp+f1ZbsZN+yeTN++thjcvxv2bwFf/P//A1mpqcFmPz+gGKwOMLn+nLtyEC+jzH9FcCUNw221ceAE9OZbsL4KQ8omU57gitloJYEqDwBP4qZpGKigiiioymK3o42nWeMO4pnskjmy2ho60RDWzvyxRIS83PKL+Xa8Pzr7OjS/pKJbYg2CvTSrFQqlhWhlUolUS7ldJPEHFNvMAx4/Kb5SeZ/jqMLyFPD6yohEvSjmMsqFWDpitWYnJrCwsFBgeXXXnsVDdEIbly3DqtWLtco/+WXXhRjGo2EdfwJ8AhqVYWayWrduZ6DCwfREG2QlIJmq69//c/Eov/Lv3xf6QReP5MoDDClxpRZvwz7B+OpWP/q9Shcn01iBHxkTBPk5V0eZZb2LliIlTesEdNMcLp7zx5NIHiDNLhgQOanifEL8AdDWiMZEjV+ZwavOTZMmWBaxNDQEI4dO1apvCUzzXNUpilHjsPjbMf9tr7UsqgWmKoet9K4Zm53+bd4rL7zj9+7em9w9Weur8BVXoE6ML3KC1x/+utvBe6/bYupCSVAdJgwO35T53WNUciADOOiJ4vDC7yG3WTDnBxDPg+vWCbTkOYlT6VrOxTyiyEVl2mBqUxPbrF0hqnlmJ6A1aNt4hicvfR8Hj6Gn02Gplujem8giLI3gPGpGby9ew9C0UaBFl6kObJ9/0cNMLXtT1WhnQmWdxz49rP2Vxf2gkb0BFmWoTxzdhhTs3F9H+yFLxcQoUkk6BNQJUgZHByUDo+j1TPnzqGpuQXNnT1I0LRVLsmVPXJuRK5vMlbcfwIYfibwshd+rYvXjUWLFsn9b9znLszNzmN2bla/M3b+gnIoaV6xjmtWraZSaWzberOqR2nU4vYfPnRIGZ/sUTcNW0auQSDJJSkUyba2qUWKbCPXwLJg1UCwS1fYglJjjnFocMcnQ+CrKCkHmBLgSINKRpFlCqU8Qh4X3LkMultb0NXWIkaU7LcvHMFUPAlPKCqHPmORFg0uEEuXyaQF0JPJlIxP3FeaiQhSzQ2RW4wz5Q4Mluc+kIVNptO4MH4Rk1PTSDrGHLKVERq+GhtUisBoMg7VWzu7BNa49tQZv/7aawiFAli6eImC8KcmJ3B+dETgm9pZ6qBLhSIaIlGtKY8J/2PRooUY6B9QAgONa2vXrlX71u7du3Hi+AmVDRjgxxscE8tGjSlrZaOhADqam1VL6kUZIb9P7CmB6dpbbkcim0M6m1PKQSgcRZ5rXS7LgEU2nzd53C8ZkTJpiQMYuVabUmF1ogT7GzZsEEgdGjotYG/PextfZtM4dAOifF8Dak2hgpNp7LwP8PXMdeex5w0PQSkNaWT9/+5bdVf+9Xfl+eTscR2YfnKOZX1PrpEV2L5lgwNMzQjdAkqN35xQeH5PneZ+v/6RfQkHQ2I2GTnDkSUvPPwZwarNKrSxPdbV72V2qcL5DYtaa7bheLeao+qE9KuliWNhAidmmZpcU0fVqoYlGj/g8WJkbAwvvPwKguEwcgqi9/9KYPq+HFMlCpA5crbRAagEmGS9ZC5yPltgevbcCCbmYmr88TD4P5dG0FVCe7YZj40AACAASURBVFMU3e1tWDDQbwDm3DzcgSBGL4wLTLuCUWSKZYGYW2+9VYwTx7p0UBMc8UMsKWURLjq687jttlsFIDna7+rqVB+9GZ+W1WdPh/ehQ4fxo3/7sYABcyrJYCVSKTFjt996u/YvGjGg9eyZM0oCSCbjyGXT1ZsAyijcHmSzBbR3tKOttQ2pNIPVfZUblUvNT9WT2YKXWp2p2DMQlJiYJAKYPBuiBExLKCiXFgL1IWpcs1l0t7Wgo6VFf5MRRcGGRoxMTqG5qxsdvf04fXoIv//Vr2LRwoXaJq4VP8gSK7XAMRpRH8mv7Y2TDFJKBjDjZjL8vDngTQ9BLSUtZE5tEDzXeGpmBsdOncbs7AwWLRzU/cqbb+5UesSG9Tdi2dKlaGhgjqyRscioxhB9jxdzM7P6b/s9HmejiQ1rm9vbOwTryIzrRo4RToAzheDXFL1wZF5EYn4WPpSw8/XXkEskEJLeoIhgpAEbt9+DgtuDDCcWlLmk0mKCBc69XpRKTEQwTWsqQMjnUC7zxsZrjH02vUJgtqR1IWhsbGpUti5lEtQasxTBTEMMGK1MVJybVv6uvTkxbWAmr5Wxb85dj+PoN7/LQoCv/f4fXCPvhvXNqK/Ah1+BOjD98GtW/436CvzSFfi//+r/NKN8XhTVUe8zLltGyFjdosN6Gq+wGc9bRz4vUnaMZ6QAhlW1bJ4FJTJMOT33ZoMYsu1knjpGCOPet3FV5ucCpuW8M/anIcoZ0bP6s+ySm9vl9eLsyAie/PnT+poVjYzu/1Wj/A8DTHlxJRtkgSn3gPs4TKZzbl4SBBRyMu40hwNY3N+H3s52xQllsnmkMzn4WGmZTGHzzbcg0NiCpo5ujXIJvo4fP67RLllPVobS3b57z24xqTSlMIj+D//wD3Hx4rjyMRmO39zcJP3fhQvjCmdftny5JADf/ta35fCOMJLI5UFrR7sqSm/ecjMWLBhUfenRw0eRiCcwOTmBQ794D8PDZ5DPMzjdJB5wfE3J6RWB6ZWVEM6xN3mxWtva1i9nrG9zVq0hisxZrkD3eBHlfA5BJjTkMuhpb0dXW6sBQW632MCc242G9k6MTU7Lcb9m5Urcd999ilkSC1oo6ObIAtPa89KacghKJR9wyhYIksns8sbDng+V32OjUi6Li1PTOHT0OKZnptDf34egP6AyAoLsG9etx+obbkA0GpEUgoCfgJXnHuORwsGg5BGMhCKzyyxV3kSY8gSvviYo5ZpTTkEAqAmGY/JTCYXLZPeW8lkQtr6143UU02mxpgzeD0UacNfnfxNln1/aW7Km8ywbyObVJtXa1oZMOol8nrpUGgyNdrtUouPQarnNoEBTEqYmBPyYm51TcgTXYGJ8QpmrZE5pgrISDXsD4txr6hzQ+ikf1TDm9jV7yWnjfMGb39/92u/V36XrK/CxXYE6MP3YHrr6hl+rK/DwT35gJq4a4VqPvRP6VAM0DXNp2BBedExIuhP5ROBqDTGVzFAzZq5tgfK5Oa433zexUZcOhC2wFWx1/jZ7bYplo7v08CKqWTO31aVxrIch/B4vhoaH8TA7t2UAYnB41Zhx6dpXR/kfBpgSJIsx9fuUVmC1c3QuT0xOIRz0y0UedJWxfOECDPZ2SxOYY3c9JQiBIILRRpwYOoPm9g4sXrUW2+64SywngdQbO3bg5IkT+vrI0SNihwlgCBQItjraO7Bs+VKMj4/h9OnTaO/oQHtbu1g+jucJfOjUb25uxc4dO8W+SttLE1sgoJuPaDiCT3/617B06TI898xzWLVyFSLRMJ782eN4+62diMfnFTxLPa8Y09yHZ0yt/OMSYGqPp1N0YI0yllnLFXNKNChm0/AzbiuXRW9HB3o62o3RjSDH40WOmbX5As5PTKKlrR3pRFKaT7Znbdy4UceEYJHrSRbZJgko3KxogvfFHpJRp37TkSbwa/6M227BGZ/LyDeKuDg9jf3vHRIwpXmI+bSsdk1nUuq3X7t6DZqaGhwG2DDYNLMxwoovLjKj1JeSHW9sbNLpSBaVYJbtWDEG9DMGSlmjzrYorqugW0EqLPjP7y6jkE3j5eeeQzYZB1+BnnIZbZ1d2HLPA8gzbYByEp9fzOnE5LRyU8kqJ1MJgVO2kCl1QsYksru+yutRINNhTLnvNNix4MHv80vGIJbbiTAzhRM1QWGVhLBqVJhz/1ltiTI6EXO/4nwWMP3dr12rb4/17aqvwK9cgTow/ZVLVH9AfQU+3Ar85OEfV1hOXS8qSaROrAsvY5YBE3lFPappYzIA0oDISne61WcqjP9SN7+HF0JbeypkWoWmZA0v+bDB7cqiMno1+j/0beIHZ3RIEMqGopOnT+MnjzyqKzjZr1I+p7pGC7UvwcC1F1HneczOmGYqe+E222M0tbxgG9e6cZNbreXY+fPKsWTwecjvRmdTI7pbm9EQ9BsdrsuFVCanMoCWji6MXJjAfCKF2WwRv/Nf/wi/+zu/i3QmjX/9l3+VTvTOO+/E4489LgaV7KlyLx0QwBrO2dkpxRVxJayTnjcJBDq6YfD5tdUEpGRMKX1IcAzP5ymW8Kd/8nXcd9/9eP7Z5zE4uBBPPPE4nn325+p6p0wgw3xMShLcXjUukTHlduSyOY1klbygBq8rn2fUENrwdaszrNxoqKPAjIq5ltbFnS1k9XzFbAqeQh7eQh59nazfbNI+JlJp+MNhTMzHcJFGp2BEcVsBn0+moq1btmD9jTdKAsGmJ95EVGOrjAGNrnIxdwTHMr85rL7NnXBTIhFyHks9ptlB3owQ4B0+dkzHh9FRXA+ahy5enMDqVTdg4003KdIszXWm2YmxTSxhcLuVn0p9LtMVpD11GEXuF4+tzXg1ryFz06XJvdOIxqU2rCkVoUXd/LzywvPIJhMCpq5iEW1d3bj1gc8iTVkEUyE8Xga9YnoupgQI5t66XDxvXUglEgiHAjJ4uTw8V4zpqQI0ndc6X0ME0yxp4LrwmE9QbuBowC8Hpnol15wT9muz5ibyS/vI145TD8zPBKZf+cpvf7g3rfqj6ytwDa1AHZheQwejvimfjBX4lx8YxtQaXsyV0QBKo5ejecRcuPi4Sk4hNWPOxdQ4eonrHDZUeM4YL6qjPtaO+i/RkdrRvYxQTsTM5avKaB+GOaqvnsCUTA+/6RiW5Cp2uzB05qyAKRlWbVepoPE6/75lzrh9BE6VKivL3jjbq3gpC0ydDbE5phxnWmezBYS6WI9fwMToMCIBH5qjEXS3NCHocSHgdql3nWHmiXRWRQCZYgmz8SQ7JDFfcOHTn/9NLF++XP3qL7/8ssBTY1OTHNtkq6hD5GeCTpqAeIzcnmpcEx/PeCCO5nmsqEPlhZ56XAIjjvEJktI50xQ1dXEK/+2//SG6u3pUjUozUDgcxDtvv4VYbFZtWulMUn+TgIaMGk1WBFV6Po9znH9JPiy3yRwqZ5TvMONW0mEZScu+S3eqO44SUrE5NAb8aPT70NHcpMxO7nOWmtQyMBVPYCadhtsf0gia52Vneyc2bd4kFpPnW2tLiwAgmUILTk0dpmFTDUvuxBg5oEmsvgsCuRxh87gSTDJei+N3AuOJqWmx0wS/nR0dSCYTOH36lMb4K5YvR5m1sE7uLt34/JsT4+OaMpAZJVNqpwrUZlu/nTS3zhSC+mzVVNQAU37hUgloSTmmhXQKr774PIqZDHy8USwxj7UXW+95QI1YBKQlnsMeL2bnY5I8kF3ncebxZWEACyxUTcr6KxhzIqU81NfKLOY49HnDFI1EnZQGiDUNhoIVGYRz3+a8zh15hJNTWjsZ4eNoYBOL7aRW8Oc8n0LBEH79sw9+Mt5M63txXa5AHZhel4e9vtNXcwW+/68/rD69Qy/Wsje8eOjC7gRlm68ZMWPc8XakbT8bjFc1RVw6LndSUR02qnZ0/4HZmMSgAqZOvamAKf9Z6UEZZbcLY2MX8OOHfyJHcyDoFytDhojApwJMXU6bEkHw+0BplR+9UsA+gRYBjKKwnBgoMknJ2Bymxs7B7yoLjNJN3hKNwF0qICzA6MFsLKFs1dlESuC0UHZhaHwWTV190izS/UzTE135dG9z28lwkkUmADKtOmUEg8yRpIwAcvJv2bJFx4K/e+TwEXXCt7S0KgiezxMKhgV6FNju9uDC+Qvo7enF+vUbsHfPXoE57tfoyDCKjjOf42rGKlGrymPczdF1U6PYMzX9OPmypmHp/R+/DJjq3HAMM2KgncxThrXzPqecz6ItGkHE40Y0ENDX3D+OpwlMJ2NxzKQITINweXxYNLgIXd1d6OrqruicGcWlAPtIRICaRiObz2uYbga9G7q/yvqZrxSzVTams8mLF5FMmZsDpjscPzWElAL/3ejr6dXYfv+BfVjQP4Bbtm2T+Ynje64bmdPx8Qk0NTWa6CrGeTnZsmrjcuLVlFBQActOVS+hqRrIOBYwpidV4ZaLYkwzyThef+kluFgEQL6zxED9AWy8815T1coOerLWLrdKCAiu2eQUCgeRTiVMO1uRUW98XfAGlEpVM5Go/VBGbiGvmxfKDHjcecxMpahLYJZrIbZVN6EmyYHrW4kCo2TCudFlrSxf42zB0s0TNczO977w4Beu5ltc/bnrK3BVV6AOTK/q8taf/Hpcge997/tmtx1mS2yJE4BNNlKmKDKnNv7JYVFzDH68DGBaAKCnc8b0lkXlz3ghqjpi/n2rrTB0pxXKgFMLTE3DFC+E3M6JyQn8249+pNihvv4+NS3RVMIRNHu5CVAJWsl6OlI3B4lW6zR/WY4pL8zJREJZqmQRCV7IquXSSfS0ROHnhT6TRlM4iJZIGIVMWiCAPfOpbA55uJGHB+l8EVQOHjw1gjNjk+pW/6u//muBml27dmHvvr1aItaEEsQwMosGHQKhDTetx/obV2N4+KxuCghqCW4IPs6fP4/GhkasumG1gt737N2LdCojDSMZZ7rRQ4Eg5uZi2LRxM84MncFNG25CsVTAyRPHcPrUCTVuhcIMoyfD6pfGlMCDI2eeFwRUuXzORHt9QMj+LwOmV2JNCXYy+SyijREEqKUsFhB2QYxpjp3wzFblaePzIZ7LI1ksIcCMUl8A4VAEAb8BOgSgNOfwazHajKByuxX51NbeLnBF6YBtVLLtQ5XkCDH+LrGCiu3KZPWclDKQhdyz/yAmJy8KdC5ftkwGoB073kB3ZxduuWUb2lpb9Pzz83M6N5hHaiO/Ll8r/h1qiCvudacVSjFrcMOraYTD7DKxgKwpDVDFvG6EdrzystqgaITiKH9g4SIs27gV6UJJIJ4GKJfXp+PHVAGO8oMhv9jf2alJ6aQV4+bmM9hItUuhKW8WeHPD84qv/3Vr18lI9cyzz+gmha59MqqpZEoAnq8Fnms8T410whQt2PcWSllI2RKQ8nyifrqzqwsLBgbwzb/95r/vzaD+qPoKXIMrUAem1+BBqW/Sx3sFfvijh80YXlmmlzOgRhOm8b2TdWpAKy+c1XYXuwJWd1lx5EsS4BidXC45zSsXq4pp2zBv9rLo9AU5oJGh4QDb1+0YXyySMwd1DPxiaxhp86Mf/0jbOzAwIEBD1otjcAJTggbr2jYA2TKu1c8GC1h4LW6vojGlZjOdSilUvaerC/H5mJqACqkE2oJeNCi3tACfu4yg3wOUCgpiV0mAWL8ySm6/jDz+YBju5i54G9vlxO7t68fwyIhA0emhMwK+U5OTAogEwqlkUtvxxS9+AR2d7RgdHRH4Wrx4sRi6melZnDh5UuBg86YtAgXPPPMMTpw4qTE/o4I48m9ra0d3T5/Gyvy799xzjwmEj4Zx9Mhh7N+7WwxvJpOEPxBUzic/CGz4j+CeYf+UNRin9fs/uLbW+GRd2UZr7JwLzrpb9zc/y5gVjQCFLOIzkxrn97S3IptKiDlmrSaD8GOZHBL5IgKRRri9Abh9jCfzCjAzS9SwzF4EFWXmF6Cy5xvH+21trQiH/PD7yPYR2pGxdPSuxaLWPx6La/3IEre2tEoSQB3o7j37MTpyTmCsr7cPixYN4tVXX1Xm6R2f+pSAKmtPuZ88fsxRtdWrXCX+HTsmtxMF/tzcfJiphDNYlz6Y2bPSmVIbqsTRMgIoY/rCeeze+abG+oyS4uthYNFiLF6/BUm9vspaL95YMM0hnkhqWxoaoohEQmoWa2RaAw1uHp901TrTrYveuank9jD0/91d72JmegY3b7sZd915F5586knl4PJGTbXB3G5Hd2xMlDYPuZqLzP2VFlxpGWWB2fHxCxgePifG+Mh7hz7eb6L1rb+uV6AOTK/rw1/f+auxAg8/9oRAockbNLo9CyYrOjGHTTIZnwZEslRUw1Bjsa1q5tTsY2o5a8GIYVB5Ia1GShlwaH6/Cm6rX2tEyLG58y2jgzXh3eb/JcVbEShxxPjoo49oDB3liJpaRycWqAKQnG2qND9VxvmOfpYSvZJLoKCikWR8EgP2ycLl8kCpCPXykBVi4H6piK6gB16Wo7KhykMAQh1oWV4q6TKZveryqvqSTHMhX0Im0oplN23Ff/nt38Ho2Dheee11BENh5XNSc0oQzUB05k6yGnPp0iW49957BQwJiMlS0ZVPZi6bySFO/eXMrHIrm5tbsGfPXpwZGhI77CdjWmQuZRTNbW3S+9287RYF0k+zmtLvR2x+Dm/v3IlwMCB3PrWWRYWmF/Rzfm2c7gUBPoKnK32Ysq/L4qKc86cSsu5EElmAxuflfwd9LuSS82hrDKOlMcJOUOlmmbrg9gcwPZ/CbCKDYLQJ/nCDnPq2tYxAlMwp/3H7uM1cG35twZJamDwcpXukFY1GG8SkkkkkKKWGlI8nm8fMTr4mDMh24dCBQzhx8oTqSPm3Nm/ahB07d+gx69ev0+8RXFM+oPOWI3tHAqM10cie54cxD8r8paIGA0wrf0uvRQ+Kbp6MJBnLYkf95TIaPW5cGBrC4f37VSvKJjCm7/cvXoqVm25Higy3pgjm9ZRIxKUx7enpFnNPYL5r125TNexyIZPPaYphddhkSXUDKLOSuZkxN5sMmChKOkIm/82330I4FFIGqc3RtZMWOvj558meWqDK9wOuubTqfD63S5OMs8PDMoft273rary11Z+zvgL/IStQB6b/Ictc/yPX0wo89rOfV8PuHcZUY07HZVsZ8FkHfcU57HCbta52MUPmgms+LnXlm1YlB9BWHlFdbWsIqYJCatdMq6nVrzFWyNQhmos/L/TUfZJ9+tmTT2jMSJ0hmSQTf2NyNY05y8BqAzaqI3z738ICBKbO/xxFpHFwWxTNuBx5dcpq9mG/e1sA8KudihFDNHlRg2ec1YogIrvs9ulfscSLfgkjiQLW3bod//1P/hQvvfIqdu3Zi4EFCwXROdKn25+6z5amRuQyaXR3dQp8z87TpERgYwAiY5C4O9ST2pgkjqBzOf7cIyOV21VENpNBJpOT9pBZr3/253+BQ4yUkoPfjWw6hWefeRqZVAqhgA+FUkGmKTJn0hgqiYHsZo17/AovFOkmPwCYcnytY2IZOucGg+CIID/kc6OQSaAp7EckyFYjU+lJGYI3EFb17Hwqh2S2iFgyjcbWVpO9Gwgo0sg2kZFBJYNJVpSAmnpJdrIzM9bvJ3AzY2aakFhWwLWMxWJiXglKya5ym7hm/PB7Azg/Mobjx44ikYxLLrB5y2ZlmZKRZ6YsWWeyiDTzEMzTrObz+PR6MKN8k/fLv0lG12g1q7FoFszqpqnsQonnj060Mrzlkm6A/IUCYhMTOHviBErFPLw+N4quMnoGF6G5fxniaVO4wNefZYu5HQsXLhRLTs3ryy+/Ugn8VwaVIy0Vc8zj60S8cV35PJQ0kIWenp7BsuXLBE7/6Z//Seca146fycpLP+rza9/4pMw75XOR0ecaWG0tbxz5O3wcZQ8Xxi5g9ztvX09vufV9/YStQB2YfsIOaH13/vNX4LEnn9a1Se0sTuONjXG63N5Sa48oydFrPi41ONW0wdTsHh9Npk6/ZbWpzn/reWsyU2uf0whCDQtk6hINy2TNM2QVyXTxZ888+7SAKdkyNaMqe7W6PTYFwDB1lY2v8LVVYGpipgxANuCAbn4v5QwEE8xPZcA/WdN0Ah1hF3yuouKhmK1OYMprPselhMSqhiS09QRUCpArFJENtWDV5lsFIJ974QXMzMUQikTFdlIfSVDEWB/mThbzOYQCAWSyGRTLBvQTTHEcz+1iFA8BgM/L1AMDvpXLWTJsF0qmZSmZysjjHW1sxJce+i3Mzs3hzJkz6Oxo15rtefddDJ8ZUtC+i+eDMwon4LAsW0UveWXvk9EWfgAwrf3d6s2HiW/ijUWINvNCBs2RAMIBr5IVyEQm0xl4/CH4w40oeSkxyGN8ahrpfF7nLEEYwZOYXLKoTsoDASlBNQGnigw06nejsZF5oo1O3BZH+QSS5OXLJp6rXK60RWnM7vJgfmYeIyPnxEISeG7atBHnx87jwtgYNty0QWxpIpkQOOPfM3FYVtPM88EtzSr3h/tKdtsAaR5Lc16bWzn68l0o8UdUhNCRX8jDXSwgQpZzdhZjZ8+KSQ2GAsiVC2jq7IavsVv6ZX5YEMjTV/rQdeu0TTRivfjiiw6YDCBbyEl3zcdZI5puSdUOVYbPT/MdUyHykrEsGFyABz/3IA4cPCAZA89vY8pj8H7GVAb7/JLskMEnYKUulX87kUhoIsPXJ28kuQ6sjo3HYti/Z/d//hthfQvqK/ARV6AOTD/iwtV/rb4CH7QC72NMxZraR9dC0WqTj8Fq1exDM8qvgj0LVB3YWgGBNDGpbMZmR1b/ULXa8DKgay7Uxi0tYCq2y7CmzPXkUxgXcB4vvfSimC/F9sh5byJs7PZYI5bVHV4KqMmWkqSyjGmNDlWZkoCXYI8jSgIOhf0zezOJ1kARfneRHiN4XWWNzsmeGjBdRsnFCB8P3IEIcoUS5uIpzBS9aO1fLKNKPJkSi5ovlmRk4gdBS0tTk0a2ZDBnp6dFOOfIIno8YvYGBwfFGPJ3YvNxjeYJJAiyTH2sAa5eN5njIjI0w+TySGUyaO/o1JrOzc+pnYiAu1jICwgziJ0Ly3sPSiUI8MyI3oyda01ul59Xlh2zrHbtsRZjXQmWNQoOG0NGMw1H+aVsEhG/GyG/RzpKspdZaiddXuRKbuTggS8YhdsXUHFAKp3WMTc6XJjxvZNoQLaXoIrbRCBK7WdPbw8am4xLnmBJNzU1gfvcX54nBJIEsrpJKpaQTWUwMnoOsfl5jbM5vufWs/Oe+k2CLa4PDU9NjUYKwAxb3jDw3OSx4JifAHlqalppC2Z8b6YMAvMltdfD6/aaJAovdaBEjQWUs1m0hYJIzc5idOi0Cdxn+oQXCLe0YWwmi7KbwNCr1xeBMSUKHOHfsf0OB/S68Oyzzwp4kvUlkKYOlcfASgusrIdpDnydBJmOUC5Lw832sM9+9jMYWDCAf/jHf5DJi0w094HHgdFkPN9YfEGtbjgcQXdXt0b+sYSpjOXfoZmPN42UCvC1uqfOmNYvUB/jFagD04/xwatv+rW5Ao8/+XSlNrA6wnegR02rpBl322+YFiYLSCuB6o4ezY7LrYbQAkBqFhVBeoWlqIz/L2uGcbHPm9SRRvBGY2qYU44eqakjiPOox/ydd96Rk1hMlFhVM8bntldMGdK5mYYfa7Sy7CnH8y6m88gFZT+qjCmBhovGqWIJvPzzeYuZJFrCRQQ9ZbXw+Fw0P3nhd5qECoUSSgQabj/cwQiyBQNUZ4oeuCMt6OrpxdiFcczMx8R8Wl0eR55eyhQ4Wg+yHnIGPT2d2LBxAxLxuNzxNLVwdMzczHQ6K8BDkNbR0YmJiQnMzs5pnE/mkSDF4/XD6w8ohL2ltQ2xeFygjNpDYsbz585h/MJ5NDc2qLQgmy+a6KVwuMakY5jYD0pXMCCnanIz2mID0q0pziZA2LF+qVgWuxgJ+YB8GmGfC02RoAxk/H0yzIFQFA1tnfAEoyiBNbQ0RZnRMzXGrM+km55AW4DKaVIii0dAumjRQvT09gpsxpMJAS0CU97UkNHj4xnrxK/ljtcEwTRFsfM+l8liaOg0YvGY9KhLFi9GZ1cH3nxzp9Zn+fJl+rsEpATyAr0Msw8bljQSjaCttVX6Yd482NcE11KxSy6X2ERP2TR0FcpF5Ep015t2p1I2o7SCYiqJ+akpBPw01GXhJrPsD+HkyIwMYVYTam9OVq5ciZtvvlnf5zlBxtTqcGnk4uuD200Wl7IEfuimzgGRXC+CTZ4rXKMbVq/CF7/0G/jZE0/gF4cOCYQTaPJGicwpgTjXkY+lSerUyVPGLEUW2YnH4uO5zjT3MSf1vf37rs03x/pW1Vfg37ECdWD671ik+kPqK/BhVuDRJ55yXPlOc4ttRXKARA08qzytybw3+YcG3Vm96eUmppqsUTJDFe2meapaZvVyFtPqPlk9WiyakeeVgKnVmZL92b3rXVVzGlbP2Sa1P1Vpump26vvH+b8MmBbzeXhVNkCgAAFTgrpCNoHmUAFBmp7KZfhdQNhHMGMYVYLNQtkDX7gBWXiQKZaxZMVKeJu7gVAjAsEwdr71tsbVjc0tmJubE4CgwUnTXOajshWrXMS9992NT22/XcHux44dEyhYtHixjCQjI+dx8uRJMXNf+cpXMDFxEY8++lNMT09plB8KBuDxBkzGZdkFfzAoo8ydd92pPFMWAczPzODnT/1MLC1BLDMxqS0NR6jDNHreqknnymcZRQsfFpjyPoE1r352JRRz6GiOyPzEzE6CRrK8/mAEzR098ITIoELyCMOAm3E1AWQ+l8N8zKQlkNkkWFqyZKm0kWT+KF04dXoIo2Pnkc5kzGhd7n2fgCPNOQSZlj1saGgU0OS5VMjlMDExrqQHxpANLhyUM3/v3n26Gdq4cQNmZqbB3+HPqKedn53FwYMHsW3bLWJ+yZa+/sYbaG9rE5NrzgXgxgAAIABJREFUzU/Wra+xeSoLP1u33GWkC1nV8Qa8bgSYXOBxy5mfjsfh93v0M/jcSBXKOHN+Fl5/2JEnFAR+29s7sHXrVqxevVrGrf379mvbqYUl00kwyg+uQ5Dnh8crxpVgnlrYSIROfgdYRyJmH4J+dHS16nzga43jeH5etGixfp/6UY71eW5xG5579nkcPXoUHj+33LlBMeJaAV6ub32U/2HeseuPvdZWoA5Mr7UjUt+ej/0KUGPKj8p4ttLYZFjF2hD8aoUoB+wO9LuM/jTT+UvDuh0YaphK66i3rVA2CqqSi+kARoc5JYjKFezzmUByjkzFmhaLyOWzAku8IO7a/a5ilvg12Ub7tyxrWgHCFQnBpeCULqsPYkw9LvOcZEwJYOXMJ2ubSyDqy4gxJVQPuICI3we/cT+Zi7HHj7zLi3QRyBSB9u5erNh4C7oWLsObb72NfQfew+q16zC4cDFOnT4tYDU7M4NkIo5sOok0R67ZDB566ItYvXaVWLfhc8Po7e1TZNTU5LTMKXNz82JM6d7n33744Uewd88etLc1aUyfzRYQCIcRaWjE3HxMwONLD31JRquZ6SkM9PbiFwcP4Nixw0oSKJSMNpLAVH3yTitQVaB7+elPRvzDA1PS6ARpfiL+fBpdrY1oa4oiEZsTu8c8Tm8whGhLJzwBsokeVbwqPeESc5sZwZOxZDID5QzUfhI8HTt2FIcPH4Hb64PHS81pUM58ntM0DBF083fSqbRA2oIFg0o4IOianJhAKOCX8YmSATKz0YYo1q5drepYhukPDPRpW031aERgN+bcZDCrliCa8VPU9J44cdw0QYnZNzdNxqmeRS6ZgafkEhNadBWlKebNiadcRJDO/GAA2UQcbo36Abffi7lkGqfOzYhV7uvrU6A+JQoEl2vXrcOSxUsMWI/FxB7TEEVgaUxiRodLUG7zR6UHZ6WqxyOwzwQI6kZpjiqVC2jvZIxWULFP1KiaFA4Tts8iBzKu/H6xUMKu3buwY8dODhlQJhhVVJsRePB1yZzZuiv/Y38Zua53oA5Mr+vDX9/5q7ECjz7+hPO0hs2wF3o77rbA9JIcSoItJzv7EiOTDda3wK9GQyq4WskPdRzzjqPfjvxrY6cq+k8yk5INGHDKC7UZPxJUlpDLkZ2BLqB79uwS28gAcV5oCTgMGHZVRpZmpF+VIRgm1rC+LgKCIsEVEXl11C9XPn9P+12kUA4+xvIwPimbQEu4gICbA+Yygm4XwgKm5udMIXD7w0jmSih4AgKmmUIZD/3Bn2DbPffjpz99XDq/1rZ27DtwAC+88CLOnx81Zh66yn3U2JrYpvvvv1fAgEBhZnpaWaNknAp56glNSxJZKgIqRiENnR7CqVMn1R5EkNLQ0IRAKCTwwOD1W2+9FbfccguGhobEqJ4dGsLJE8cV4E9gI8a0Mso3DKXVmOp41tyU6OhIhwAwdsgAECOhMIfOYTj1i+Z7Nh2BrDLH+TQ/lbIpAdOu1iYxpvx93pz4wlGEGltR8gSQKxGUeZHNZQSubDMZWcDWtjYBLY6lORqn/pZMJkf9HCHPJ+gKJzArCgySBeRacRMpCSBkWrNmjdbwyNGjGL9wQRmpQfXa58Q2zs3Nim3cuPEmjI2dN4H82QwGBvqlMSVjSBa3tblFDCzBKwFjR2cHzp45q5soPge3nQtRDaMvo5Qr0CWoGKh8Kc8SUjHxbMHyF4toiURQyuWMzprtpV5gbHIGZy/MoLd/Ae69517cvG0bxsfHceLECbHGfX39On+VUuD3C2zzfAoG/TruvDfUzRtj0Shd8Pl1Hpls1TIy6Yz0qNxnfu0L+lViQZB95sxZNW9dvDgpdp1rzLVn+xhzSjnG57aKgXdmKzJbOucSm8p2vf3W1Xhrqz9nfQX+Q1agDkz/Q5a5/keupxX44Q9NJeklzGjNmL0Sll9rVFJ7N+GSzSq9lCWtHdHXjs5RdGKaLFtaYU2rIMVAGANyrAa0RBEAI3TEspgqcTWIFwsCBB53WXFHRw7/Qt31vd3dGOhfgOGzw2KK+DwK1aeZJ2DC9sX+ahRMzSRrFPPwlNim4zBx3ATlmRoEJoZH+sOyAsqbolGkmQM6cR4twQICLhqgOMb3IBogMDXI1jCPHpTcAfgiLYil8nD7grjhlu1wRZvx+OOPi7Xq6+vBLAFPLo/xiQuGjS0WVQ7A5AECT4JLgiMCP4JWbjuBAP+bZhUCLhuUTkaQv0u8USzn9Ttk81QFKWNMBnfdfTd+//d+T7FR/P7u3buln3z66aeRTMbh9brkzG9saoLH7XVyLalB9BqgI8c6kwoI2o2sI58rCORQ/6m7F2JQmxImWp6smyOvcABrMNQAvy+IxOwkPMUcBrs70RoNITE3Y1qmqHP0+OGPNqEcCAnc+wKMBDMGHYJLVqeyhpQmMAIvajyN8YkxXmateDNDCQO/R8DKJifmfGo9shnpHe+8c7vAIsE6AScBHIGprcBluxTPFZ5XmzZvxhSfIzYnrM3jY2562PjViL7eHgydPi1A19/frwaql196CYsWLRKAPXfunNZUzC2BcTaLdCKJHOtfmVDA5wy4dcPDVrEwPAi43IgykopVu9RLe904PzWJ8bl5lFwurF+3Dps2bZbrn6zt4IJB/V2dB2yGymX1N/m38nk2OKV1k8KvCSj5mfvH3ycDzBsksqtkc3mOkfUkW711681inR955BGZ7WTyY0KEkhKYjuDR7/PGyUZV2bQDMrc8z7iGBMIH9u2/nt5y6/v6CVuBOjD9hB3Q+u7856/A9773vfcF4de61a1pyLJS0hgSFNLFdIWJvWmQIvvqaEKdzFF9TXAozafzUXHy11q1L42fqoJTMmcGmLLZhuCUF8FCgXmRLo29jx87IvNOQzQKr8unyBoTARQw4JOAzmfqNNUERdbMiVaS8YtMVaFUAaTWBMXPHE+Wmc/KeBzmX/r9yKTSmJu+iK7mIMLM0C/mEHCX0dYYQdDrlW5SEUmeIHJFN1z+KAplLyam5+Dr6MNEMueMWOcFTshSkuVj7WVzS7PYtnA4qH0gmGB8j9hgj1sAlsCLHzYSS3FfBGEOQ2xd7wxizxdyMqWY+J+cPt+werUOIXWQ1BKSXVu6dCleefVV+L0e5ahy/TkaDgRDiM3HBIR1LtisW3sT4zRyWaDP8S4TFKzxzGhBPYZgdwCpMl7LZUQbm9HY2Iz47BSSM5PobW9GX2ebwBi3lQ1PRbcX7mAURepkCdDCYck4OAqmPpTgkk5wAk4ZihzHO9lhbq/WqVhGvpiXHpXHkw5+AiOCdP4+G8P42LfeekuSEI72WUNL2M3f5WObm9ma5ZdDf8ONGzT2P3r0iIx4/DlNa2RbV65YiX179yiGqZmsZX8/ent68Oabb8mRz8cwVYHyi3Mj59SixGNXyGZkriNbWiBjyqivbBr5ZBItwTDaG5sQ9gdkCCMQzRTzuDAzjalEEstXrcLGjRvRSpf+2Ji2h8crHktoTXi+67zhKJ/lEAraL2uNTWRV9R9jsXjw+Zrh7zBwnx+Uc7i8bqxZsxZ333UPHv3po0jEEwKfZID5meY7nkt8zdNgxeizauYuG6t8OheMXMCL/+uv/uo//42wvgX1FfiIK1AHph9x4eq/Vl+BD1qB7373u5e0NNUyp7xw2JGbNWgYelWVRpcym8443DZIifF0Ru6VOCmblH+FjbEZl5YtNaSpUwqqHFBer8nEGfaTT8ULLIEpmbNcNo2LF8YwNTUp8BsKhAQmuB28INOVbveHIIRAgACDAIZ6OAJC5pPSgS0QQ7bUAVDc/ngirq55ArZsOo1CNgef2ytjSmx2XBpABsQ3h/1oiYbQEPLLLMXt9PpDKHuCYk3d/gjGLk7D19GPlDso4DM+MS4wTxaJVY0EPwQuJlPTZFwSxJG9mp+bE6CgaWfJ0qVYvXqNNH4cF3OsSsAp5rQMsY2s1PR4XRr/kzElW0UAQsMOR96DCxcKONh+d+ZV0ljV3dmp/SQLRkaXf48gS1FcDGsVIWx0xtbZze8Q8EjC4JQamDpbyieY8coxMUGJqQMle0cmrkTtqteHXDKGkBtY1NelUX45lzFgiX/HF0RrTz8a27uRp7TD49GInqCKx5aMsgoAGOPlNAwRqKsStlKHyu0tavsJRm0gP88Ljtr7+npx4OBBMaQmTiop4JnN5JFJ5Z0oJK5HAKdOndLvMNHg2PGjCvQ/PzqKpuZmbNu2DYcPH8J7Bw4okJ7HkHmeS5ctw4H9BxQszzXlOcfjzHQFJirw2JfyeckGguEgfAEvkqkYYtNTyMbjcOfyGOzuRYCSjXRGcVlkTAseN5atXYeu3l6dCzx+TGSgBpnnFCtrecNg0zKsuSub4+uHN2dke00RAc8JHh9uE6cLrFwlS8xzSTcjbgpDOKnI4aabNkoiQc0z0wfs65WsuWFkmXjAitigzjfelfD427IBHhfqcf+P/+1/r79B11fgY7sCdWD6sT109Q2/VlfgW9/6ViVKyV7A7YXdRM+YsPZK3JJBpmKdzIC71qxELaapNq0dxV8xH6pmQaQjtPrTGnOUeYih2MxIuqyQfsXOOKUANPXksimF27s5cmfWJvWlmRzmZ+c00iVLx30gEOIoXGNymjYItPg8Do3HCkm/9stpTrWjfJQ1LlbHOved+ZRkUAtFBY93d7YjnYwpKspTymHqwihSsTkBMYXHl4zONA8vwg0tSGbzmC0HkPaENDImg9ba2iKgQtd0S0uTQAIBs+Kw3AZY8vPiRQvFNnF/6DhffcNqgRBq/BLJJMYvjAsE0PCTTCTFeEUaIvoeWSwCBo5XCej4r6m5CbMzswIijAZijBJHsBdGRtEUjhjgToCopinTmkRg59E/Bu/74SHAVz2owlC1nhb4B/1OTaiHNaY0+5jcTmqCCYgJjiZmZpAtFdEQ9JnYrXwGQTfQ0sAGJpO/6g4EMbB0JVq6+zA1F8fU3LzYOMVTFcwImcfNNECZ3FtTz2lucHReUgNZyiEcCWqt7fnNtaZ7nXFjjEUieGJjlCQShQJSyQwioSaB6KnpKYEp9siT0V64cBBnzg4JfC5YMICenh459ffs3q2vBxcMiEnkOX7DDau1/q+/8Tpamlt0bJmJyo0kK83zPD43K9PUfHxezU+BoBchrxcRnxfubB4+RlmVXZItFN0uhBqi2HjLNhSpC02nMTIyqn+dnZ36NzR0Rgwq7xXIpPPYKePW51dkWCgU0etVdbEwRQdkSPnCkPaVzWKOVliTFBcnCkZDTO2qGPZXGLZvmGndHIASk4J+n+cp959f20xhW4DAx9OA9z//4i+u1bfH+nbVV+BXrkAdmP7KJao/oL4CH24FLDCt/S3LmtoR6JWe0YDSqjbVmFyM2/bSgP3qb2sMWKtntTWnV/id2sxUhvnTAGM1puy3sVIBjnNZ2VkuFeRelq6xWECUnd1k7wRKjLaRfBmZO/F8MnrxwssKR+MsZs2jdKRk3Kz5yXSRCsg6EFngVOmqTlmALxCmVwVBv1vmnZmJC0izIahYVOg9fEGF66fywNR8Av2DS9C2aAXePXQMx44eE+PHcXtfb5+YWcUTOT3qBNK2Fei2W2/BxpvWCXweOXJUWZobN21Se9TpU6cVyzM+MSEAtG7tWjGoHEsnUynJABiRROaTx5WMIYEqAS9jp8hqkVHlCFiMcS6PhmAYXg8QDQUQCfqVnRkKeNHQ2ABfwG8Ajc8PUAfqSAioszVGm0ubxLjOjGtKJQ1gJmjhdhA4n5u4iNMj5zAxOozulibcc/st6GptxsjQKdPZns1rfJ8uAbFsHv5IE9q6uhFPJLTd1NIS/BBImgpMAqwcPB6yc6a3nWCLa+qn271U0I0GDygB6uCCBYp5GjozJPkFv8fAeII03cAUXYxUlWOf27tkyRLJLWgw6u7u0o0FRaidnR3SNR8+ckQ3D6tXrdJz8fyiXnXhwkXYunWLkhcOHjigXNWFg4PSxxIs8iZqhrrWXA4d3Z3o7GpHsZhFJhEHo/4bvH68+vwLOjaRhgbEU2m0dLZj2/Y7EM/lkUhnxLqSBR0YGNTNjomlcpzwYk2rChxKreXPu8KHzGEO03yp8bGIEszonzcja9euFdvL8483NDLIOTcB9v3h8vcDazbkz5l9+j/+/M8/3JtW/dH1FbiGVqAOTK+hg1HflE/GCvz93/99ZUdqL0T8ZmW87iTQX36BufzCZQHtBwFTJ6K/BtDSPHXldaxIClgVxQsodZPG262LKa+nBC35fFaMHoEnQRTbmch5jhw/ikxsXsDTZG8WlQrg87pV8UmwSpBKcGn99xawVoCp1UMa5wtcNf/czqi6TIjKMb0qS+nszyOfTSmD1Bi13Cj5Qjg/OYfW7gGsXLsBOXgRaG7D4PJVGrWOjo5i797daunpH+jH0aOHcWD/fnWRBwKmTpP5nP/lyw9h0cIB6R8PHDioUPe7775HY9XRkfN6DA1MZONWrFylLM+dO3fi+IkTat9ReDxBtzrb/Vi+fLl0rWTtGIN0++23i0VtaW3FicOHcXF0FM2NEXhdJXhKeX0u5tPaNx434h2Z0BgV5CZj6oYrnwHXxjieDPMsts7l1miYjDcNVQR8iVRKvxNqbkVTRyc2rl2NLTeuA7JJvLd3Nw7s2WXc4T4/Is2tODcxhZHJGcAbwMTUDLzMIPX5DCgVi2zSG6gpJvAMBkIaQ3PMHAkzqzMEt9clFpaAkR8cq2/evAXTU1N47fXXda6Y2syssk/5/IUcpSIFsdj819XVIRBGYEqQ3tHephuL06dP49zwsDTAjIYi802QToaaGl5uB1uTOto7lHzA5yZzaVz5RaUDREMhlATG06ojbWyKIOhxIzk7i+xcDG+89DJyqYyOZ6ZQQKgxigVLl6Ko4oCk1pnGKj6X1VEH/NQp22Tf6uvNHL8rf1COodF9DTg1rxS2f5kiCAL+BQMDOk/pwOcNEGUA0pk7x98+u+KknNd6rbSCEoiv/8mffjLeTOt7cV2uQB2YXpeHvb7TV3MFvvGNb7yPGbEXjlrGtLbas3Z7Lnfz82eVFqfLN1xO+CoSrY2isuyK+WwuYvo5/TH00Bi+02EyjQGL5ho6iHOZlMBpWWNkwO8uY+bMKSRnpzSCVq0i2VFWQ3ppYuLjTI+8kkYFMs3XArFkSwlG1XVvuGGyZ9oCjtbFltKRzp/QDBLRJdvNXnM1TpmYKrYTZfJlzGeLuO/Xv4ila2/CiTOjGL4wicn5OBLZLM4MDYlFW7FyhcAadbPUNT711FOK46H8wOpP77/vbixdNKD4nnff3SUQQI0pzSQElGR9jxw9JlC28aabxJzt2LEDh48eFSNIwES+mI8lWGIjkGngyQkgspmII2pqJxnVxISBfDqp5IHY5Di8KCAa8GgdaQQTi80MUq2MYcM9xbxhqB35h7IrzcJKR5rKZhFT/mUeCwYHsWnLVixdcyP8kUa1aO19eydeeebnQD6D3o42nQOMePKGoojniphJphUbFYw2oL2rS5pZShloOmLLlvkwEhNqjG3LEL9H4KrK0iAzTMNaAzrpGa/ENWX/O1lkOe/zBcVHEWBRX5nN0K3OBq2MIso6uzrFXFNDyZpTpipQG0y2VhpmaikZkyRZgUlY4L7wMwFdf3+fgC3zZ3lcaEyTBIUxV8kkZudnEUuw/nQa7mIBXS0tyMcSGDs7jPbmVp2j2UIR4aYGNHW0wx2JIhSJCJTSLc+bFX74fQy2r2hTLjEsGhPhlSlT+xquTdWwsW5U6thECAL03p5exUKROeV68KZEmlZrgHSSSyuv6SpaVXPZn/1pHZhezff4+nNf3RWoA9Oru771Z78OV+Bv//ZvzaXcYUas2UkmF5lUHBNSTcSTfXw1f7T6mFqAefly1taR6u+ZB+thlp2t1bTqx6wkLRm2x0BEkz9EsEPAVioVZNJhvzvZUz6S4+TY8CnEJ8fFRDGrMZ/NIMPQcS81b9SK0rltgKk0pk5DFM0xdpsITisssAONycnZTFPTGs+w96DJgSwWFGSlcP8ykC2VkcwVkSx6MLhiDYLNHQg0tqKjb0Ch+4ePn8B7Bw/itttvw+233YozZ8/Ifb9v316NogmCTMJBWYzb+nVrkM8k1eZ08OB7YsU4VubP+XtMIZiemtE2b9iwQcfv0KFDGB4Z0diVHwQSZAT53AznpyaSj+dntkXROEOjTi4VRyTgRsjngbdcwPzkOOJTEwi6y/AxJopHQlWa5KfdYt6I5b3GqoQyj43DchO4sgY1Te2i1yuTztZt27B67VrJAd47PoTX3nwbB3a9i5FTx9Hb1oLbb96CUi4rUxYZU5cvgLa+AfQsXIKCyyuN6b6D75lkBZdL+2WMOxzll7R/xoSTE0PKMT8BW7ShESka4fJ5SQt407JixUqN5F977XUxtPYGhTFK/DmlDpQfNDREpa2em5vB8mXLMTM7oypchtZTT0r2jx+UTQQDQTREIxrzU9ZAMEqAypsI7hNvHnp7e0H3O3WgZK7VBFXIo8BosFBAzOzw8GmMnRvG0sGF6G5uwb53dyHAVAF23afT6Orrwdbbb5PEIccbIiYS0PXuob6ZMWv2Rs+Yn3Q+2xAMD6OfrgxMTQaveV1XK4DNTRfXzrxmPWKWKUFh+gEzhI1+1GTwmvcSaz6zc4lL3ytCwTpjeh1edj5Ru1wHpp+ow1nfmWthBb75zW9WgGmVyKiCRQsUawGrNStZYGovXu8Dog6Y1QWOEM7vE5ip/agd+1uTlf2e/jaZuJK5qJrnMSUA1rjCC6+5AFeHkoRK4yfew9jQCRlZ6LaOhkMySc0TTMywppNJrHSum5pRBeeXCg7EqgJ14WCaRhyQrgxOkyNvwLw0dRxNExRwcM9tdqSuHHO7Pci53CBkhj+IxvZ2tHR1Y9vdnxFg3bljp8bqjA4iKHz5lZdlQCJLJwMKc0oZ1t7agoYo457iqiAlU+zzBcQ4KaBephNXxZFPRpDPS9avqOihghi/6jIZkNLU1IL/+gd/oEzOF194CefPn5futJRLIjZ1HrHZOQFEVmIyT5P/BOr5j2YvgnuXEVkoL5bbkM8LqDOgn7FGWWaBNjRh+91344bVa9HR1Y3ZuXm8d+gQ9u7bh8PHj2J6bgoLenrRHArjptVrsHLJUrz1+huKgGIlaa5cwkw8gZlEQtKBvMuN9r5+5Xnmsmy1yspIxbIB7hf3nXpTw/obtpSAiYH1ZFdNegRrM1NiGW9cv15g9vDhw9qTRQsXad15LMgo83wjoCRDS8NYf1+/vsfMVBrHaALimN8YeljfGUEw5FPOLn+PY26y7jR8Ub/K52YVbFd3l9haalD1umLKQCIuZz6B/smjRzE6fA7NjY1YsniRpAIEz3z+TDatQoFb77gDGZcHpcr43CBPtxIKagCpeaVXDGGUChgbYTVH2MJUAVM7taj8nL9u0iH4oezSUknaZJ/Xr+gr5sEy81YjfVUDO3pwTSHe/45HYPqnf/jH18JbYX0b6ivwkVagDkw/0rLVf6m+Ah+8At/+9rcv+eGVxuu1bOrlmrNftrbv05o6Y3Ln+ugUE5pnENB0sjEt4OXX6j1i0481VpkHm2iaSgi/Ndx4xGj53MCJ/e9i8vyIHhsJheBnB7jPjKFnp6c0yuc//pzjfgLAEnM7HQZOl3CxyOZiLmOH01ZkWCiHiXKTDTRVqdSwmhG/AQPiDt1elL1+5MDMyTLKZLOCIYzOxDExmxBoIUhqbGwwwKlUxIXxcYfhM452A7J8cuUTUBPgKHjebbrJbc2jqli9PgEPjvW15QQHXpNHaUPUOeLm9+mSz+byuOuuu9Xffvr0kH5fMVX5NC6ODjmxWB4xp+5yCR6mHlCmUCYQNwyxuGzdb7hQ0HMzXD2E5tYWLBhcgBvWrEVf/4DMShOTF1UNSt0rUwQY/eXyUxzswmBvPzqam1EiUBsbw+jwMMrFsgnT93rRMziof9liSWsZTxPkZWQaisUSqsgUEFdGrcnkVAZn3tRrUuPK5iwZzFwuAUgD1ktoaGzEZz7zaaUbMHrr4sSEckzbqR9lVBJQAZfcU4IzakZ5vMgwk32mXIKAjMeH2tV4Yl5mMwJgbot0lyLnWehgIsqI5pcsXSJpATWq8fk56Z55HibmYzh76hTmZ2fR3tL6/7P3ZkGynOeV2Ff70tX7evd9xcVdABBcRRAbCVEipZHJ0dgeakSt4Qc9+cUeP+ndjvCj7bBHE6GJcFizUDGkCBKUSIIAKGLf7r6v3X17766qrr3Kcc73fZnZDWggaAjp4iIL0ei+3VVZmX9m1n/+851zPhnoL1ELTLc7VgRJYfbq8VMPSTebZ/i9tgVlOq/dI25QjABSZAsDeIItjbbvcrX1+zTAQJWAnw3c/5aOCRYIrRbHAQskAG4smlSKo3nGLssJQelGKQ9Y7j/89u/FH9HxCHxsRyAGph/bUxfv+L06AsgxdRAW/R6ARSu1R8Hp3/X89zvGqAa1xTxOLY876NO/a7k6NFsBVNjzTLPKLkNwgVu/9qDEbsYsIEU8h+AsmZTb1y5Lq7Yu+VyWwAMsE3SocPATYEL/lxABY4MsSpRj+4sw+oQRQwEARltGaAxbCLVvEvyoy7vNDkcr1TV1byMTEowqInaoNUS8lUi7lySYanaEoLTYPyh3l1flxvQMtXkoNcMEA1c3uiwhMgrv5To/ZoWaSx9MGgAmWD0AHYAuOKSdQQZLiC8Ntk8yAgrJBexihY5M6GtuBiGAXuwnStwAHDPTiJpao8Z1ZKBfRgb6CEJzMBch6gkh612kEwDQA/yhC5WysWyRic5ZmSLjlRBV9JnPfpraWYwZ5AeQWqBkjX8DiOH9URa/dvuW1DtNKWSyZGYP7dnL91217kVw/K9Wq9LLZKR/eEQSmaxgL9YZa+RARyPNdAGT4LiUK1WmALgsAu+dTKdkvbZOgAf2G0BSCZq/AAAgAElEQVQKDDEAFtpooh3pyZMng37zAIsoUXtAPNhBNHDAa7A9/P7QoUNy/PhxbdzQ6TL7E4a16zeuMQEAz4MRDefN1lUEpyjxE7AyXk2YLtDXV5C1tRW5evmK3Lh2TdKJhBSyOVlfK8uWqUmG9MNABdMVzivuk2KpJOvo6sRrAWa/lJmQ9N7SpgtaqSCTzXa+uIK0mYQ+TFpj//LGFlr213FVcMqMCgJTmMkQ+xUkdDCOKsMOU0E8lNU6sBCiHIegV+9vfMe19z/84R/dqx+P8X7FI/CBIxAD0w8covgJ8Qh8uBFA5yd/bGZLPVvUgahP/A5a/XVRrWn03TdvjxOwlQc3MK/W1x4MCydPdqBxAKvYA39jPBEip6JOYYItlLJ1stXSu8itGzeMXWozxB4ZlCXr9ANQqrLSjiAHFcCVgBcsZzvsfgOwCUaPJXrrHrRBZgCwhok6kyS45HagvTP0gTaqKPOzpN2CxhLtOpOqD2w0ZG5xgewkjC8ANOoIX1cWlAAinMA1U7ItbepoEYiek6nJKdm5cycZK4Cf+fkF6kS1u5MCW2wzV8hLOquaPy2/KuOHbUCXmsvmWM4GSAao7esryt3paeZnplIJKaA1JV4L0xhgSQcaw64kUgl+cQwIfBPSqHUlncxQHoEyNsZ3cLBfJsZGZXx8lKwftgPNL94Huk0oNbBoaeEc5fOybWpSZm7fZncmgJ9ao0kH+lK5zFa4hVJJVspVhuxj3DUOCXmvae1mJMisbVHfWa3WCOBhegJDCoawzfPO0DFeM9CpsjGA6SkxDgCz6OMOxhTX4/T0DPWkWKDg+gOowuWGNABoRRH5pJpgsN9qNMPYZTnu2nnKJTA00iXU1Q5zG96PsotGQ5ZWltjcIQNNMBohLC3J3TvTsrK0JMNDg3wfZNfu2rWDwBoSgUQqLU0sgrB4oTwlo1FcqALYdaWGJAPxPWVPsbDowFlo+6bfFaRClkAtNXXE+lpd/Oi9yFa4ac0npaGrqfcK8lDZRYoxbSqBwZdHROlnBW8Qfsci6A9+7/c/3IdW/Ox4BO6hEYiB6T10MuJduT9G4M/+7M+CiSkKPPGzg8DokTowc9AaDd8nqwKwZuDSJzyf8Gl+sjK4duWBSahnXY0ynOAYaUSNZo/mlNXVZbKD1AoaiMDfCLJ6ysyAXXSjB36HydjBCidjZ2kIYOFDRk6O9vbG31Em5z4C4JiTGy/j5JxKEeAywJ37quV/zNA0TSFyqqAMpRqctc0mnP4AgdqvHe8BKQCkBlnpHxiS+cUFmV+cp4YRD7jBwSKCTVxBdye2k9SxwM/oK14qFaXdqlPT2Fcsya7du+TAgQNSLKAk3aEsAKVofOG1eA22BcACdhdsH8xAABoE4ohwQntLAiVl18DcgsWqrVekv6/AdpNIH0ArVOpw3QSWxrEkpQXWWHpsC4q4q/VyQzotlNDBMEObCSgJQNOVTCopQ4MlKeZzlFbALITviH3K5rOSz2SorWSTgw4c8DUZGh6RynqNZeq1Wk2m5xakWOqXcnWdBiGMDc4fgB32G8fj5huwdGBEG42WmpiGhrSsztMXRpVFr2mMIb60Tac66NW0hJ7xGjOFMUXDAgBRuPXRPhbgFNv0c4bs0nQGgE4XWGT8DaQps6rXIr8AjO3nBFp19rpSXl2TZr1OzSnY6r5CUdYrZalV17mQeeDYUZnaMiUNRJ+l0hwjMKZIO1AdsR1fT8vp5jQkSNac0SQ7S+Ecun48ep/774K/adAB91eZfDdRhWCXrW5hMMzmCPz1vOQ4fmqCeq9JEiaxf/Hbv31/fJjGR/GJHIEYmH4iT3t80B/lCPz5n//5JsbEtGQGLqMANVqW11KkgsvNeacOTKMTPp4fdflHS/GY6MAWOUDUiJ0e45Ju3Lwh2VzenNdZnfQ6ps+zyRegzN/Ly4SYzJ3JjYIA/E4ZHGVa8V7QufE9UX5H/FRTe9zj93ge2EiblwMw4dZmApwNzmNtIYoSNyZydEaC66NeR6clBLwjC7NINg3bZWTQ0qJsmdpCcDc7M0NQBCBMWUImY00AOvLQQydlx46tsry0RD0iMlCRlwkgRgAFpiufZ2zP5OSUHDx4SMrlNbbZvDs3J8W+IjWb6tpOcSxHR8cIdPF+COoHqwh8PTc/K5lsmuYj6HKRrznQP0CAB5YPUV3sFAQgJD3JFQp8bS6jrWABSsGY1utggGvSaQGwon0sgHuXTBlYv8MHD8oUJAylPu5Ts4EmAIi/arCHfC5fYBtasKPVekNu3pmWQrHE9+MYG9uHcwrmGL3acd60NI04K2VF2RIBetvIwskXQgDuAIcE8BEJBc6tM+Zezsb74fpDnBSuaehmsRDJF/JBiRzPUU3vugL5gOHH++uCxlnUoHOamcdgDkR0LxZJcN+Da62uldkNCnrV8toaz/uOHdvl5KkTLOmDUU5mMzTBoYzuMg8ctRr3cD8p4+mOfLaZYGczXeT5Pm6sCBiotRI82Gm83g1lZFI5/qqphjEM+zY1tUWKxRIXFlggkrk3jbjfi/4+kHN861vf+ig/4uJtxyPwkY5ADEw/0uGNN/5JHIG/+Iu/CCZ3Zzyjk1S0bO7lPB+nqFOfLGdEP6p9y5VBjZb6nSXy33kpEP8GOEIZGqwUvqML0dLSihT6SgYudHsEwpsYHJPCBdmJyBQFANIJ0GKmlEhSgGKxOdTjAfzR1d5Tlz6ApgiZRLjftbWlltXZt55ROjbtJ5JSKpQU2LWa0mo3WYolScX9VN1hKplhN56pqa1kIV9GNNKtm4wWgmlnfGKcwAwaTx8jgBgAIJSVATS/9rWvSrtV47icP3+BAPaLX/yiDA0OM1yfrUirNfZxh+7xyJEjcuPmTbl0+YpcuHAx2C6TrdAFKZvjawGQ8VqUzVGepat8qCQ79mxnSbkKBnG9rj3coSHsgEXUqwD7CNYtnUXIfZqaQzCXCvZx7C3rZV+TleUlgtV8PsvSOUDg7t275ZHjx2Xv9m1k1NbWVjVuKZ+V5ZVlyRWK7AmPHNR6oy1nL1ykS390DF2RwGJ3tYTdBdgtkLVFm0ucaLLcZNfVmU+GnS02NyoqVW+p59OBbnQR5hIRvBDnFO1WwX6CBcU2g/gluwixL7hu0E5UrxtUApS1psnO2FFPfAjZW20igWgtbdiQZLOC5YVFuXPrll2faTr4sf2du3bInj17ZWxyQipcLOhJgaSBXdbsGve2rNhVfY6xnEmA5s3ue7PRB+Y/k9cEulDcI+hDFZqpuEkG7rd4bZZKAzI2Ps4EAtyrXOj5yi6yXewfgOk3vvGNT+JHb3zM98kIxMD0PjmR8WHcOyPwve99jzvjQDEKIgEcQsNCmGcYPDec4gL9GiY+ajNN74b5yMvr/rpoWL9P1iiPogzI/umNBsukKM+CHet0MIFlWSaFJhKADMHoCEoHE+OyAmVuNKup26rRwU6dpkMRK2Fiu2DCtBd9kuVrHCdD94k+VKcHUKF6QGgz1bjFqCqHunTgpyTdRdldgUc30ZEEgVqa0Vh1AIauMC5pbbXCSJ0dO3bK1q1bjLntyo9+9COOF/WU9RrLwwqo1awEPej27TvkmWeelsWFWbl06aIsLi3xbyePn6QZBrFH6L6zML/ITlKf/eznZBIh8Hfvyp3pGbYwBSMNVhHHU4NxBxKGrkoW0K60WCgSjNNklk1Kvj8nw4NDbJEJBS4iizLoqQ6NZrNFExge0LBiGxjXRAqMGtIBAI5URgGmzXXD1MnCMIWw+lqdgHjr8LCcOHRQtmxDpirYRpVN1Jt1aYONLPZJJpeTZCYrp8+ck/mFJZqrOh20HdWFj8ZqZVjmBjClAYyMurJ6WEzo+bHfkblk1lXAhlOCwfgv1c3S224LIbKnKGFbu1UCXVt86f2jbT9Ve+osqRp8cPxYYHDhYowsF2ymi/a4MzUGavMIAHy0x82l0gzdX15ckmqlTDYZmlQw4dCvDo2MyMTUlLRwkExlQF6rpjl4S1bei6ZA8QUFj85c+RtAuEdDkek1Z72ZE7F/2FfEczkjreNnJqt0mow/gCm0z1jw0GDXQ6yYLvaii1q8L66Zp59++t75QIz3JB6BDzkCMTD9kAMWPz0egQ8agX/zf/8/aiwC4GB5GyVKNS4ApOjEjElYgRLzINPITHSTUjgRb9SqqcZNWVZO3RovZBM3My+ZSa+miUp1nV8AeGiRCXAKgDQ2Mirr5Yp20kmg/F1lz3JoBTGp4eEZnt5VKjyOEBBxXxiRlApyGH1sXPeKfzvLC0YMYEeBqUbwUAtIB7yabWi4MnOUgxFMxMwQzReC40aJFcfF6KdcnkBibnpWbt28yWD3ixcvstsSmEoFLl0p9ZcI0sFqohMRJvWh4WE6sSFxQHcg6A2PHDwk42NjsrS0LCurKwSiN2/dklOPPEwN4tLKiiwtLMnM9Axd/24qKxYL1Ju6bOL69esyN3dXTpw4IQ8+eJzO82tXr5H5rVTLfB00oVggQCuM8UeJGMBQwZSZWRJpyaYzksll6IBHZ/U2WGRz7i/Oz8vNa1elUi7LYKkk2VRaSn152bt3t+zfs4etQ5ECgMgtMMnTM9McNywH8oWC3Lp9m9vdsgOxUQmWr3FtYHzAnAKYIhAf50tL+BsZci5AIiAJ55naUFzrZnCjJjmy6FLHj2oqg8UVO3w5baxXkupFPaZLKULcTzinKjexv0W02BsXhCLNTp2tSNPJFMEp96UDzemqXL50mWODXrBNmLAUEaPTgeRLA2xEQFlBsSBbtm6luQzZrliAEVRG3l+BKW9QNWqZ5ttBqoPuKGi1VZ+6/E1iiutfnf/K0BKEpjRYX6U+uhDYAIjNYIVtYAHxxOMxMP2gz+n47/fuCMTA9N49N/GefUxH4N/+238TltwjQduYeQDEOOFGJmHq0ZJJggB32KOkCabGW5gCaOqc6c5yBa9ggMhmWo4jWCTmTbJzUUPQaQdf6LKDzEkYXqBpBLuHB1g5xDQh1Fxlh5rbCbCEB1g4sjCZjOZZmplKS8+hYcm1rm5gckDNfTQtLMAOjhFufjU8qYufTmeWb0MGGV1uMNd6vBOYXJh2Sn0lTv6tFrSlymJNTk3JylpZbl67LtevXmPHoNlZxBGlWPLEMeE48Fz8G28MAAmQ8eDxB6VY6pNLFy5Sa5hJpeTBB47J8NCQLC8ts2S+sLQkl65clu07d8r2nTvUrT+3IFcuXyFg1vPStX7yfdqONJFgCRbs5SOPPCInT55iripYVpTeoffE2IDJZF6rlWALfQWW7LloMJBUL6+rsQxxUmCcudBpWc5pj+7yseFhefSRh2X/3r0EWY16VTJpZTZxrr3la71Wk0uXL3NcuUjKpKVcrRCg7ti9R7oJLfHjXBCAtVrsqASTF0C+X5OqNdXrTi8DjWlynbSbltzBrppLxXzaUEGvHYI09/rYNeFaSTfiOSOqCxWN+QIwxDXo+kpfrGmrUnyFf4NTHk0AsG+QfGBxghgyMNR460IuL6PDI0xKoKZzcVGqtbr0D41INpunDAbJBHv27WPSAlltAEZdGvI0Bfpuyy2NGp2C4zPAuVnS4A0u1LyoQFQXO95hSn/n0ghsWxcvKqdw179hU1Yrnnjiyx/TT894t+MRQNCHfwrEoxGPQDwCv5QR+PN/92fKBFmrTU6aAQtpLQkj+kqwiJhgGa8DsxDjevQL/4YZxo0hKF06uAJ4K0CHSL2fsmtwEwPEAdxs27aDEzgeAKcAY9BHsmOOgYihoWEZHByQ9fUacyEBHMGawkjDTM92SzswoS1pNqMlZHM/R0EojjGqdQ1YUusS5EAWhiIHqjgWZ3fV8KEIBccMIAkwjIe690XjiUolAqRCAV2ACnweguZv3r4tvbZ2nkKnIZTXwZpCSwpHPUr3jNyxDlcAINCLfuOb35Abt27I7PS0rK2usay+betWah4BYgB06ij7rqxItpAnY8pWoNWanD1zlsATIAGgF+OLsVMwr+d/YnycEgBkuuL4ZmamCUqR+6ll1wzfC2AWLBsWBDh3+L3GbSUJoLggsIxX6G2ZBY+yvvSkVq1IY31dtk5NydHDh6mjbDZrks+muW2OdzIleWP/3nrrLRq3qvUarxUYxCCPyBdLUhwY1bI3WmT2egT/WiLv8mcYw9CliRIDQ5owqgEggSHF9UPZAmO0VKJBIGWLL043lCIowFaQpYY/P/+81tFwAF2+6OLXfFu8Fq1p8bOz4NgFfb3eA+/3UB9RT0v5nS6vK6QisIXq0jKZUizWyKR2tRvVu6dPy+SWbRwfyCNw/W/fsYOLIC4WASCDd9QFFQGlMcMKHN30GOpsuSi1ey+qBcdzlS3XCDKNkHLXPe+KgEX17GGtuBAWe0AAf8a5eTIGpr+Uz/J4I/80IxAD03+acY/f9T4egf/pf/4fA2bRQ7HVod3kUeO7/owSHVhRaPCSBA5gyuAUxoSILEwwNWDlUE71yRvPQa4jWKwiSrxW8mNYPQAFdJoAOy115iM2CU72ufl5ef3112WlXJG0gTpM1OjGMzw8FETz+L5CE4qSN95XI3ucHVKwAWYVgA8TKIGCg1bLW1QWTdlJlTNoqRaMJyJtlDFsEyy40coZYQBCGmKQq2l6viRjjDBGcMwrY4r2kRMTkwQSMBUdPXJEnv/p8yyfo5QOhu+73/uunD1zhmOI48A2AADBFgNorJVX9djBpsK5DWaXcVmQWah5BuejvF7luAKsZzO5QIYAkIvziW5JaGv52GNfkrXymty8cVNOnTolf/qnf8rz/txzP5Q7d6bl8Se+RHD6+muvszd8sZiXfBYAUPWUzKpMIRM1yzGordc5vtCHAkAC0CGQHSYbalzzOTrNERMF5nRkaIgdrZpN9LZvsqQ80FciI4hzcP3adV2ctFuyuLzEaKrKelWGR8alf2iMwFgXEB0uBDxxwSUVuD71fGm5mbCphxgvtHVtB3FTXlIndIrk5Hp5GosSp0tVtqBf2F9IW5x19UQF7DsBsz2iizi8DvvtC6INJkI65eFi97SLnnRakKR0eM5npqclx2siFxzL9es3ZHF5lfcZfs8FXkIoaUBEFkr7WEgQPHqbUByDH6clBQR0sLHqZIwtHsoXnw5qXeKD12DbOPfuSFRtavilx2n5wyreVXhqpfynnvzKffwJGx/a/T4CMTC9389wfHz/6CPwrW99k+ASbmb2Y+/vp6uaAM/YHky+0DwODgzQMENAhBBv6sjQcxzZiMq0+AQWaNhMX8qYGbaz7EnHyn9qKFKnMILLwSoiSgnvD9bv7LlzyFuSehdB3DqRg6ECEADLCKYUoATlajCjZMtEGUyAJmdyAEjA8DhYBmBwDZ224ATjp0Hg6TT6q9skbkYXBeQhIwRGzg09LNmya5UyTtS3gmUCI8wys1AHmcpkyFgiymkFDvqlZeZ1vvPOu3Lq1Emam/AAQ/jjH/+YAB0AHBM6jhOAGQC1ibapTBAQyaAlab1OhlFL/00abFje1ib2nPwBcuCkRh9zsG0wSgGgHjx4UB599FOWn6pjArYUwfRLy8sEMY998VcIOhBPdefObckbO4rtYH9QbkeaAErIMG+BsUM3LADJJllTsJIAhVbG7XakUatJvVrluO3fu0/27dsj2VxWO2S6rcZ+xn6yBJ1IyMraKtu1AuwOjoxKKp0jY4pjByhDGd9lGlGtpC4W1JCkC5aN7WyVx3O2W//m7KjnvZJwjbCqzpTjHtHd021rUU+vhXQqE1QfaMIz+QcXOZS12OLJGktoMH1EIgM2NwLycK4BkN0ciG2w1Wo2J3du3+F5HRkdkeGRES7s0LEKoBHgFB3FEC3FHvbMsdX71iUKLl3wagauI0ZoWRQbrm9nSHGdOWCNFjGj8XGaL5tWGQEWeBqHobFRxjjjZyzYYmD6j/6xH7/hL3EEYmD6SxzMeFPxCGAEfvi9/6DMi8XlEARY1c1Lks5uBOaPbldyqYwF13u3JTVTgD2jGSUoDZq2ja25NaCdYNS6GjkwdRc/MjZR/ob7/q133mav+UQO5fCiOr8R7URtnupfAbrY7hC/g1kJRo8uHO4a7K0RTx4bpQfGNp7MZFQW2IEpo6NSWTK/AN18vWkJsU9gBRnQbrpBjSKCgQvlawTCa6IA9kfzNAs6tokE8y4xoUOG8Le/eFkuX7wk1XKF+3niBIDpdgbio+c6QNELL/yMQMOzVnXcAHoROYSGnOgwBREjtLtwpKdMd5uiFrMCXS7ORzqtqQM9Ydg80w2YK5kkMIWmFO+HoH+Ay7fffovdo6BNRIckgOMHjh6VEw8el3ptXW7dvMGsyspamSB139697NeOYwFjWUMeLULycxlBWDxK+TS8SUcqlTJjj9LJhDxw+LBs27KFekkAGAAhPSZt306AahFElA7gOAo57hMSBNqQkfQU+ANg4ZrDcVDKwUB3NdywI5cBTQBs/XdYyg7AoRmSooygSz5o8LFrVrcVlr11EaRsMIGYlfQ1u1PPiYM9Z1mxXTyX5W0DpwStTLLQmDXXO0e/u/PfG00Ei0DLaYX+mrm8hTyvQcoKTBOM8cOgOkjXyDVjL625AvfU0iB88UZNNcdMPy/9vtZ7y78sD9Vd/NbxyQ1R2pXNfPw2dt5NCoviX/3Vr8UfxvEIfGxHIAamH9tTF+/4vToCP/vBX2oWJACdlandSavmEHXs4uE5iWRHrZTpbJEGh4f97H2S84kVYDLN9pXaujLQuNnc3AS4Y+kcbGiBLOiZ02dFMnnpJFUjqHpSlNUBshoW92Q6WHNDg4GBexzZmmQ2Iy56j5OCltN7dSv40LB96l4TiDlSzZ0fD0AfwZzpD7FNAFB8AZBmsykpWlySG65wHGCXsc9gYdGhp1Kp0rj1xptvyez0DAHmxPiEPPLIw4yRQvvLrdu2yYsvvCAXLlwge419ZncrfrWkDQYSWZrQ9/VEdkJLODFBEALdKdhKGIRm5+aYLYqSPWz0Q4OD3BY7ElkrSTCjMDohCxUAFNmxKP+/+MKLcubcWVktrzHI/djRo3Jg/34ynavLS/LsXz0rZ86cZkenibFxefyxx+TBYw/SrZ9F84CM6hrRZhQsbaNZYwcoXEvoCDU5NiaHDxygrANRVACWHsUFNp7XoaUdQBpCsEj3uLa0bQGcd0WabW3ywGgqC86PAi9n8BxA6TWJ86zRX+GCRe9O5o+iGxi1j5rLSmYQ7GYXmtG0pTNoTilAG9h7XCcAvH7N+DUPbTEHJaLvDKSllmrhiRBkYC3n1M2DIQOr+8dGAM7aWlIEB4R6VnXKQ9MNthr7hesU48/rO0jDUDaY5iVj1RVsWvMyQ6Aaw+UpBOECL2py8tQN/2xTXbSNg2l3XQ4QcOEWz0WGGddLJifPPPNr9+rHY7xf8Qh84AjEwPQDhyh+QjwCH24EXnz2OzpXbuphjUlRmUhlUKPGDzwdhgyjUAKHupf1gixIi+oJ6BZ0FU1Y1JLnKrL8idgftFPUsjxaK4ItnJubk+GxSelIjuwONa05Bakbuj1tKK0rEaRB+B6G7zpTTMaap+gRPviHRuWA7UWLS9Xu4bVkViOOfpRSAS7deY3vrVZDkgmdkAEa8AAgRcciMqwMYU/wd8jehFzhzbfelvOnz7DVKfrbf+pTnyLrCDCELk23bt5ieR3ACCwmtLNgO8Eq1hs12TI1xS5MFZTj9+2X/fv2E1gD9AJM3pmellqzwZal+HlmepY6VDDOGEMAFQAPfAfLe+zYMfn0pz/NKK5Lly4xB/XajRsEtgcP7CcoBWs6MTZGTeuZd9+V/+v/+D/l9s0bLONv37pNfuu3fkuOP3hcVqoV6SaB4zo0XgGXpdJMEiVjCjA7NTFBR34azCCaD1gbTvwM9hfpDfgOoEj23dk96Fpp5AGohESiGwTJBwsge41LPzwBIizna9wXwWqQSxtWCVim7nWpmWYGJ/YcWlRbdLk+Ffpod/WTwQRrnUlTFoNrTLuIWeiUta8N2EZ0zGpqViseHnMWNRHyIt3kj2JPJ4+yAvOIa8tc/biquchClBQXeSHLiXOgyuhI3JUdvydr+KeGg1GC1yBGKhqmr5IIX7xGJQx6DkKHvrLW1mEtqWV9Hi//pz+jAvLUU898uA+t+NnxCNxDIxAD03voZMS7cn+MwN/+6C+N6bGgcXP7AhS4kQSAIYh/sRI9AIJPMlTteetHOnQ129KjYRTc9iRBxktD8HWCNfaU4eUKMjBhX712nVmm0Ax2sJ0sGNC0MZihyYjFbC97YoK2XFEAjnQupQkBbTcGRVunamxQUNK1GCEA5ISoFMHZMjd/AcAB3AE8b3AoS0/SSbQ5VQ0ro41grCFgUGYV4fAALnC3r66VWSrvtjpSX6+z/H3y5AlqSs+cOSvLy0sExM6WQUsLsI73R5A+XOZoO7q2siyz03fIQu/auZMTPErcCN5frzdZ6t6ydRsZWIz43PycvPH6G2Sc0ZoU2lBoE3X8uizpb9u2XW7evMnjOHPuHB3+u3buIIjcOjkph/btk6H+kly9dEn+9//1f5PV5RUZHRmRxfkFOXz4sDz51JNy4tGHJJ3PEAhBY4pqOxhUnAsYd5C/unP7Dtm9Y4e0G01JQA6BxYKZZVhCBjttCwiWyo3N9PaiviBab9TV5Q6GGyV0ZzcZJaa5vFG2lOY0a7oQRBHY+srvZrDRrgEFyEIXKpemOJhyQKnXj5bHcZ2Rcbf4Ku2slQ2yTgn0TF+J98LPSJ+gnITGIXvYfeSZqtTG2gJPF0KaegAQDJYUP+Ma83Gj1MCSA7BFT0jwygZZUpMl4O84XgeQOGeMy2cqgaVz2P6EHa4Qx6bxbJsf+hkQMY8BPFtEFBhvxaPhgKukISNPPB6bn+6P2eSTeRQxMP1knvf4qD/CEXj1J9/VDjfBhKExNACmKFE6qCSwtPI2Ji0YmBjBFOjtfCctWJ89lCz/03JQVTHaJV4AACAASURBVOcGmKQTGP6nNp6EtDDZpqETBHvaZVA8MhqzfSXJ9sGQpUwmAJ4yT6qhYzZkx6JvlLDkfmkWJDR7HlCjpiRoEFEyddYmbEMJlg+MU8iWwiUOlhKGK07oussGFLQrECb2XDZtfeHrlgiAN1UwBvPOyOiY7Nq1m9E+b739jswtLEiv1ZGF+XlqOxGuv3XrVpqjwBLjWL00jdMCAAng96lHH5VKtSLzc3MyM31HLpw7wx7zhw4d4I5BvwrTUqvTk9VyRYZHxuTAwUPSVywyH/Ts2bPsGoXtATR52gLKumgN+thjj5F1vXDhvMzcnaNhC52GoAUFKM1At1iryeT4mPzn//QdOXv6jEyNj8vI8JBs3bJVjp88IccePSWpvOp00YQBJWR0s6quVykrKK+uyUBfn+zdvUdGh4ZVI0vnvsspAPK1NO8mmyjA9AUQzisVmRZXpmx1CH6cyQvaxyY0a5fPt8QFBa3KqmO7uJ68/O8gSrWjGTK/oaayGzjLtfEDdMbWFcokBTTXmQZaASIWNCoHYb5qOsVGEfg9JSabOk3p4s4XfN6oIpQfgPHGi5QR1sVXVEvtYB6lfbDueD4SHtwcxuSJDuQ1KoXgPWMgFOeCrC/uT9uHQLqDcUxFgHTksymqofXx0/Ng+a8WXhpiU5XnPPXkr36En3DxpuMR+GhHIAamH+34xlv/BI4AgSkAppUCObl4NyPLHtQJVuN2MCnRALSJaQKY1ZaKxhrZWOrvrUsOtKquTzWUp01A0WWqLamMGnXAIF2+fJVl5RRAWr5A1zWc25pt75Ow7hNaLzqQY2kTZXhra+k6OAIZYzvBMPkkqiBFzTBJGK0SqcBxHNUgOoD1jEZngxGDhCOAbpWGF9Pv4f0AtBFvhWMGCzw/P8d9BWuaTSP1s0ewBtYU33UflHXVPFQ0HqixrP/Zz36WJffLV65Ivb7OTkDvvPWGjI4M0TmPUj9yX+/OzRPkl6t1mZzaIsdPnJTF+SXKFbDNl156kTFdCP93U4u2eM0SXIOdRV4sDUX5PB3/6AK1a/t26S8WZHx4RG5cvSI/+eu/lpWFedmza5fs2r5NOq22ZPJZ2X/qQRnftkXGxsfIvIF1rTXqUgNbvLKqYK0nUir2sasXSt8JlM5zGcZy0UBnbTUpg4g2a3AHTrD4QG5umwAWYxZee7o4AhDziCg/l7xsN5TIbZHE7FtlAsPry55Mg53mlLqZKjQBKaAmyKMTXa9FsKnavUxBNp9DzTZc9CrxwJiAVXfWWhlXXXQ54xttceqRYNpJyd6X4wNphuaz8vcA32ZaUgbfupdZcgAYeewbXfGZLCUkrt8NhtgZ0+hgGSNqp+S9n5ZWBbHVYfB33oPGwkYXD3gCxuLLT8ca00/g1HPfHHIMTO+bUxkfyL0yAm/87PshMDV3fq+jPb4BQsmYGqNEPSZL9AkRdurRloaUw9mk5IYhI6/0MM1EgRakPvE7PlAJK9gaNXdgklxdqzDuhqwTYqmC7kLWVQY5lI2WtVgEy6kavyhrBC4WsUIeyxNNCYBr3COfvGGAuqK1NBuGoLtWNUwBcNOUGz2wHRitouYbgl1sx4EKx1EYDg928tr1mzI3e0fu3L7Bff76179mJie0gFWHOXqhA1gBmIJpJVARIeBDc4HFhTmZvXObgO74sWM0jGFbKOffuHVHzl24KKNj4/LQw49Iq9GV1dU1Akzkpaq+FrFbabYABUAC24rkAQAZaEwhu+gfHJRSXx/1nivLy1JER6v+fpm5dUvm7tyRnVsmZevEuAwgJ9MYzP/m29+SdDHP12vGbIsla7B6+UKRTnuAaPwNkVMweJWKeSmCZTWzkUcRAXBGS/IO7lxnmWHyQliu99J6mGEbSj1wvbH1Lq5fu/mczXMGzx32inv1WQTGWJRZud1/7wsTPCeMSMNiRI2C0QYJfu1561/8G89DBBgenn+ryRRaTt9s5qLHCdICy+LFvmJ8cPxMZLCECX1vDfV3FtnHyCsVbtCjjMCimyhf4HWrx0sW18Dpez+rNq1KQwjqaof3vMRL+dGxdUPj00999V75OIz3Ix6BDz0CMTD90EMWvyAegf/yCLz90g/5BHXaW5nafvbynTOKAbMKfSkNKZxmImVxndDd1e4ueDebdAB4bdJXU5ACSkyIYCvB5JH9AiBNwNWelgQifpJJ1dFxItZyOp4DgIPwdZREdfJXYxNd3tA4GpPmk6FP0Fom9TKoglfXx+F4UN6kptWex2KklTrZScoTCczDoWXV8EHTmMMfdoHqY9wRgNfNm7e4z9lMUqZv32Lf+y984QvMkEUTAjjj8TwAG6QLYH/W1lblF7/4hYxPTMiBgwfk5o0bsry0KOVVgMWc7Nm9i69B3FQZ5qxOV27cviP5Qp88/PAj0m72pFpZVyNVQVMNkFcKmUEun5NCvhCAKywMXnrp53Lu/HnZvmuX/MZv/Ibs2rlLTr9zWvNaJSHvvP6alPI5OX74oPRlU7J8d1Z67aZkchkpjA5LaXhYRsdGpa+vRKCN8wpms95oynq9LtX1GluIIkEB4HnLxKgMD/YTkHtbWehosYCAtlad8dBxWjoBytDUESvz6F9c7FhJPhqezwB8Px9gKCPniteEa6BNE+l/xnZZxheR9XotYEPJvjIqTJlLBZN6TXrveDcPMdPWjHHRyCVl172PvIJrZ9xDtjQszyubriYkNR/pe+Map455c0SbRaW5i96ZZx0jfS9VgOqYafZu+H7UmFpHsOi1re+/8Xr3v7vExqsRQV4sF2lWLQkip/SzI9aYxjPUx30EYmD6cT+D8f7fcyNw9pUfc59ocKK73SZX63pE9sY0Yq6pxASEcjEf3sXFJpxgorZuLwS8BmAxwaNkD4Dp2ZOY6BBAj9xNgBiW5qE1NQMHAGat1ZRGs0UgygmcukQ3MKn2Ff8B7IBJdQe/G5V80B3YYIKnps4Aj2aaRg1coVbR2TkaV0zOoEasiInD46U8ONxMXnh+f6lf5uYX5CfPPy9jo6NS7OuTYl9J1qtlaTfqbLc5i9D4VovMKDv3GNsFQAM9KBm5dlt+/w/+gJrN2ZkZMqZzM9MyONgvn/7Up2TPnj3aejOZlJ//4hV55bU3pFJdly8+9pikk+jKlJV33nlHrly9wmMFw4qsWDCW+AWMT1//+tcJeFZWVuTa9evy6htvyANHj8nevfvk6tVrLLtvnZhio4REuynjA30ykE/L7M1rcv7023L54gVpGDPKbl/DCHsfleHRUckVi5IrFAlaEwCgIrJarRCkJntdGRkckO07trNbEUCRA7XAeOQn0VzplGYwH9Uuw0i3Jl2AWLvRoG2mNUAAIOSL9LoMQZR2OdtgzsEiBeca0pUIoKLWlGH4WoZ3dtMXPrweoT82Tauy+ZoEEL0WFVCH4NT3hVWK93lE2WEH49imyz58AebyFZUIKOuv29R9demAA1Pe/zYkXmrXjl0aERfNfVUzk5obeR9RPuBxUtqaeHO5npUWC/P3fdTvKrf40mNP33Ofi/EOxSPw9x2BGJj+fUcqfl48An/PEUApn5NEpMyuP4OhUQZyQ+HOdKd05QetBUMFppYBw/K9AztsEWATmjt2eqrVqGdEeR8TOBzxYEgxUWmuJYxObWZhti3eR0umoXNYJ/teELLPvuVIE8hk6WxHCRnaT8ywzJu00Hz8zQGIdojyHugbS5QeAm6yWE6uKKXiGHxyx/sjoin60B7kSjcVikWynwieH+jvlwsXL/H4yiurUl5bk4sXL9LwdPToUWaXgtV0BkzLtGmyhoh6+tf/y7+WK9euSX19XZYWF+TypfMy0FeUr3z5y7Jv/z5tFVsoysuvviqXrl6XxcVlOXDwIKOPAIrPnDkjzz//M6nXYYbR8QDww/shsuo3f/M35OrVqwQzpYEBWVxekdt37kipNCCVcpURVb/9jW/KyWP75eUXfyFnX39FMr2m3L58Xq6cPyud2roUkN/KqKG09KCFpOxDWe9MsSiTO3ZIspiX0akp/q7aQOeqpOBKw7ECKA8PD8vw0DBTGTxKiVek0+VsWoA8U9UGO5ALQaIyf1GQ6Yx42hZawd8i1yrGBbFeNAOZ255xYXbtQuuLB85R4Lo3thELFY+f8qpBOpsleN0MTPW9saCyvFwzTIXXpCVWRAxNG0GpAWa234UeGe1VFRS63MHlA7ju0a7XTV4OovH+6aRWBXwMPY4Kx0j2FP95lzbTiWMsoFeOSmOC19v9GJUu+M80Y0UkEi6FwPX35BNxXNTf8+M6fto9OAIxML0HT0q8Sx/vEXjzhWcDYKrMo8W92MTMSTbSxYl6U7jjwTK+DzAFkPAyOd39ppnDc5utMOYG7BTCvxH5lEEvemoAFSAinJ6WIpv0GTtkveoJKkXbI2r4vHbygdFIXcrKoIJVBWPKLklgdxAYbhOna/KC3EiL2NGQcmWAfLL12CsvKbP7koEB9kXvtCVX0A5PAXgyQxeOmTrLVlumprbI0PAwW6leuXpVXn/1dfntb/5zOXz4iJw7d5Zl9e9///vy6iuvMhLKAQY1siIEj48/8YRUqlW5OzvNVqT19Yq0mw3Js6SdYEQVHu0Ou61rW9RUWkpFlOrRCCAnMzMzgXTBGWAAQURWXbp0me1Iv/KVZ9jCcu+BAwS6ANOLiyty7cpVGRsdky9/6TFZmp2WK2felluXzsqdyxckm+zKjvExSVXXJYWw+G6PLHcDiwvsVDYrO/bvk4GJcVmsVmV8xzbJlvqkhvODHNt6k9cKgApSBCYmJ9kNy3WUzjgGIAhu/6ZqNKOAzgGfdx1S9jIRgKkcWs9uAlZ+3qjxtJB9bTihCRBYOKHfvLbzVDY3Cny1KqCLGuyfA2SmBgTlcU0NCEGblsN93/33USd+lEHVUn7YbMHPnWtPeX9YEwbXlqreFZm/yOMNO2C5o59JG74g3VS2d8ZUwzNCptdL+a61dsNWyBrrfaDHw5/0u4HvzcccA9OP9/wR7z1Inb+rxhGPTjwC8Qj8g0bg55ZjGpiajCHFXALjCllCYzp90tSJTydKTtBJ9CvPU/wJMEidnYFcLwXiedlsgXpD7UmfYS9vlJaXl1ekv39AAZNnKSYS1D+irL9WXSfAA9OIEjRafboGFNIDZowaiIDLGNrEvoGBoNyYy+dp4sH7Mggdge6mK/U8SzeMOEvpbm6dSJ3ZsnIwHdHWLYstQhtkpFjWBChrdcgWZjI56SaS0tffL3dmZmlISmYy1Jguzy/Ivl17+DNK5yh9Qyv76quvMVIL4BfNBKDTZDRWG/AuwRaf1Dda+06wjYzdsuxPHM96rSYJ5Fzae9HAZICdoMQWF9DSArjDAIVWqK+99qosLS3Lrl075eTxE/L73/49GRoZZQ5ro92RV159RZaXluTogX3y3H/+jvzwO/9eCt2WjOTSku61JdVuS7LRJvCD3jRf0C5c0IvinCG+qp3OyFKtIWvSk9vLK9LEfsIIVK8xcurI0SOUJKBUPjE5wZ+p80TJmosMXbCw7G4Ak4YmA6AYG0VGalzyeCYHlQj7Zz96Wwg50HTg5q56XxBo0H4eCfXvia/y1+K76oKh29QGC1gItdmhyro1cfGTJHuJawv3QbQUTuBpHaRwrnDu8TyVrCjYdekBY7SY+6sldeTrIm+1UW8w3swXeDhG3p8RQKyiUv09qhRYGEbZWGeWVc+qi9Agf9X0uGyeAHmCSRlgoMJ1t4G9dtkADGfUXOMydVlP+FGFCsmTT8aM6T/owzt+0T0xAjEwvSdOQ7wT99MIvPCD/6RxTpjozEgC4IJJFiVLBLcD7Ol8pq0PaUoyqoWGDWQbsk94OBEy4zSiw2ROZVc1b+zfbtE8ZE7rdWu/qfFPeDhTBua0WkdJXsv0ALoAafj7zOyMLCwusg89wusxMWKio9aSZXf0hW+zWxNamDqAgIkIkynAB16HSR79xQGgCAasbInvBObpDLsv+fgwzsiyQNOMfeqwXSfAKmrM2NdmC4XQhKyslqXZ6cpqpSJnL1yUmbk51EKlUVmX/mIfc0MRg7V923YZGBySaqVKB/0oACHNPwhhV6SFjj50SltSAsxIpEUNdGIcEc0EHSv61OP5jPgyUxFBtwXXezcv9I/fjhzVqS1y5uxZdnk6eeqkLNydl/m7d2V+aUn2HzosN27f1hiiTltGSkWZHCpJt7wi89cuya3zZ6S6uCD7d+yQRrmm7veUfqXBVvpiQ9KSyBelNDEpe049JK18XhbqdWk2wZx3ZXR0VCYnJwlE8UCbVwVwyi46S4nzyBJ2U/XEAdPOkH3VCytjiu9pgjZco7iI6811SWZCIIkFABY5ru1lwL6oKc/HC9trVBtcJGDjaP4Akxr2D2OtbWe1falfY7yGO03pCsaMGWcEkp7RSsmJ6V+10USgliVD6Rm9gUOfTShMgmLmP5UPIJYKYFSZXDyirVixWRja/MEqhOnJk8kMDYPsUmV5qOx2ZokNbvTDax28Yt+Sab13ouywLuC0bazf956lqo0KskFzjejnJ/btiTjH9H6aUj5xxxID00/cKY8P+KMegZ/94DvalYkOWQDGHNuNuqkC7BfYKoAezWVMKZuDySnSljFgtsBmtZCbGHaAoeECoIFMjYJOPAegCIDAmSefVPFde5Yjpz4t7a7G8IBlJXA09kz7UaHHuDq2A3aqC0YNPeHT1LHOz81TV4lMUWgXt27bSrYWgfbeRGBldUXK5VVO/gBG6JAEjSM6MvX3l8hCOlhwR7bqTVOSTSX4PtC4ApiCMa2zZ3lPKrU6y5i9VEoGR8ZYfn7n9Lvy7ltvS6NWJ+B9+qmnaV7CBA5mcWRkTH7605/SrIRtUtoAlhTMYlvHDQy39pUHEDNXOFhcGF3A4KHXewY6zwTzSXGccMEDNMB8hjEE4ObPnY6MDo/wUtu3fz87SWFsYHaamZ+XkfEJamTLlbJ0um2pLi3KttFBmSjmZLJUkHy7Ie+88rLcvnJF+nNF1YxmYP5BCT0hKTi50VUrkZJ2Kktgeurxx2Vk1y6pEjwCsOl1VqvVg5I+9pELFfXtqEHN7E64njBeTGtAy1AsdixDlJmZtigKOhsB2GKskhhHgFnonbUtazSkXwFYWI6nOQn8dBdGnYyyuXY/OBD1xZRGh2n6Apn/lAJHspPGPLr5CNcsz6PFgPE5Zj4EMGREFXOD0a2qq4ZBWzjyeuc9ZjFWzmQyZxWNMfS1BPSmZ1V5roLfAAT3wJa6rloBa5i3qtWQIFvVpDXUzIIJNmmASxDcrIZt08BoC8xAjuDylk0faBjPJ5+KA/Y/6s/5ePsf3QjEwPSjG9t4y5/QEXjuL/9fMjdZi0fixAIDi7viEfYOR7yBGQ0R1w46dD5zckUXJmVaPGTcJz8tsWqkD8ryYAADvaYBD7BOZHtsUtMe4K7vy1Az6d1xwoku7P+dQNnUWn5WymUNiR8YYog8wIROogqAgBDABKO8j3/TMNXrEYQBSFGdSSCtD439UfbNgRGbBniv8V5X+qDhROcfdtBKShc90hMp6fQSUmu0pJMQeev0aTlz/qIsLi8TIEPLuYJSdqslv/IrX5B96HdvWaxnz54TfMGlPzQ4TAACWQWkDbligQAZGtMOfpfO0PnP9pc0rEDb2ZTl8irBNM4HZALovIRtgBUGA04tJc4XgA8D1xW8YmwQ5L9l+zbZtmO7FGHYunRZ1ipVWSuDyR2W8cGS5Lptaa8sSnn2tlRmbkt1cVFS7ZbkBIyZ9n/HeGbSScmAUU9i0ZOXei8hqf5BOfHYY7Ll4EFp5awbERc0GpSPRQHMXgRWyD1lhJgyoXiOA0BIJeo1dNtCKTvLc4iHaoe9aYKxeGbyUVBq2k5ztUWvVYyROvoNYPY0lqy2Xud+YZy5QGm3uajCdYSLCwCZiy1WGDRiKpXFwsA6qTmg9pa+Bn5dG+rOemd/6XS3Ej7vqXSGY4C/4zph1y662jXQ3/8ezVTF+XTnPxMqkIjRxr5rGT6PRURagbaW/DUIH8AWebgKTCExCCUseB0YU/+bSysYN2VJHQ5WXc7DhSazkN/7IcvOT0/HOaaf0OnnvjjsGJjeF6cxPoh7aQS+/+//nelII11rjL0BiASQwYSPiYitOZNg3sBchi1BvYTHMrGBuiAb0oPKzWAUZFG225z8MFsh2N1bjuL12A4mREz2qFT3lQbUCIUuNhYOT+aHbml05UkGGajcv2xW2vUWAQJAdViqbQa5j8pcaYlYGTu0ngSI2Xh2HAh7bJGzVlpO1ranbhgD+8TA/jZ0t2nJ5AqSTGdkpVyRd86ekTffOS3r9QYZp7uzd7kvn/nsZ+Xa1atkM0+dPCWnT5+R27enFWygHaaZuhR0ojzcZuA9gFE+m2PP+YMHD9IwtLyywjIzUgLmFxdlZW2VB7Nr9262JIXsAWkIYBHRZQkl7ma9of3SkUyQTNJcBXA/NjUh3/r2t+X4qZOyvLompcFBmZ2ekV63Iwt3bsqN82dlbeaWdFeXZOXWdSkkEvzqNWFO67HzrAPTHMu7YOeS0k5lyJg++vRXZOrgAVl305ABfWcleb6Zfar95KnftZI3ABDjopjQABbe8jfRAQmLKsvM1MUNxhEtQNVpT7ePyVA88smzR12OwrEAQw8znIfyo7e9VQ383ODacp0lxtn3ndprMou6nxtYSvs3rh8sAjxxgXILy/EF24hMW1xfWJxgG7gP8VB9tpv0QgkAtuWmKy+hh/IABetRMEmAy0Yaou9roBosLjNmTU4RdGoLsk7BYqvcwR9+bzobHDUVOkjlmbL7zRU+LjN4Mg7Yv5emhHhfPuQIxMD0Qw5Y/PR4BD5oBJ77zv+nujgrG+JnAAJMut6uEBM0JnnGL3kZOKtMKft+4++Wp4jJCSDT9W4eCs5JUREc34ssiunUaG5hPBQmeu1Gg4kav8TkCTI1LEuGgJRg0do9YmKGvjIwrWRyBBaY+FV+kONxaZxV6NLGfrhrWzumqk7PAWk0TJ/PNRaVZg86uOGax2SN6J2UlqyR/IqNJdMiqYzUWy158913ZXFlTc6cOyd35+dkcGBAZqZn5KGHHpJDhw6xm9Obb70tc3fnyGIF70XmLqPaUH6BHUtzjMB0gjVVtlk1mJqWkBDEebG9ZzZDGYVHGWEMwAA2mg0CEhifgP6xfT0P2ga1NDQgD546KX39A8wh7R8aYrB/r92WUiYlrfKKnHv1F1K+c0sGEh0ZzuelC9CroyeJVM+AaUryGBsA025S2ums9AOYfvnLMnkAwBSKBM+l1Xgs3w8P2w8YOD8vHhOWVFkHmcUI2+dlZS21I+kBzCFOru4brsmwZ7yyj+xElc+HMUgOxIxZxiLJ9aEqG4BmUplXxicx0zOixcQ/rHNSCBDD9qfsiGVAFxFZuD7Bknq0FMag2WxwcRaU0xEHZqytgz/sC36Hbl1Y4CHSSkGndpHCNeotST0z1WUOlCxYbQCaWSxKcK8MDg6wsqF+KywI9NpSYNulRIHXp0kG/F5wVtsXp65L5fXJtq4ezG+KddOEf+WZr33Qx1T893gE7tkRiIHpPXtq4h37uI7Ac9/5i6CMThOTlfBBKoF5JPi04HsAAJiIEPNUqZQ5OcM0hMkQzB4mQhpwjL2hRs50dI60oJPEexBEASSBAW2pScfNFIFGLehGBYZIiTOyUFbiDPpvW53dQaSytQkCsMWlRYIOTPTocKRRTMr6ECwZC6fOew0TDx/KSIUh5drWEiDUuwmBx0wkITUADgEzaHmpkpT1epPtVfN9JfmrH/6AWtnHnnhC3jlzWlr1hly/ek1efvkXsmP7Djl85LDcvHGLDnCAE5UNODw1YQG0vxgHxhr1mP3pjnzX/BEkAFCASaYEQaUUDkb0YBBjpGXatZVVghecYwAclKZxfkqDA5LvK8rC0hJoaanW60wC6CsUZHygJOlmTW6eeVdK0pb+XkcS9ZoM5NFVCpIG5FQZME0lJYcMWewt5A3prJTGJ+WRp5+WqQP7pWJJubCQUZfpgfXcTd1HB0FeNlaQpPIOAG2Wm7mwggFPt6EMqZ6/UHah/w4WF9atCdtAKdqvfXWRK0Ov+aDQ+SYoL6CxznI+8T5egqeu1K5pL8ELjXQbmUW/tjRJCe10O2TLfeHn4NcZTmq3kSYBSU2rFVz7ZE4ttB6vRfUB5w/7DjCL+xAP354z/T4ePLaWjh1kENgfRJbh3i4UioH2m9cNNazaVADgs9FCJcMWA5E0BA3X1/d0jSnfp4MkjIyC00DzqucC9+VXf+2ffVw/PuP9jkcgjouKr4F4BH7ZI/Dz576vAMgme0zC7GXeQMvIrOpPGemjWjaFSmpwwGRF443p0nRC1nglBXjKTuLBDFHRiBufkJ1Z8U5HDOB3BzZABZlAppYG0ToEKzYZomzOkiI0mCyDNtT8gTJ4NqftMJtNspo4JkySA4MD5vr2eBsFojpxuz5StXkEdTbgzESNZEH6WBCIJXXy7Xa8lIxJOCWVKvrW35a+wUG5fvOWvPXuafnM5z9PJm1lYVG6zbacO3eOgGB4ZMSc5tAu5gMjDLbp4JhgyYAXGUJz5DsA87FGuR9CyhTMTwawwOrRmEMzkRpdqKVMJKlXrVXXyaKqVlbo6mdzg26XLVVh5kI5uQBZR60iJw7sk33jo9SX3jzzjmQ7benPZaWXUEsaTUaphGRSCclaKR/nEaX8vvFJ+dTTT8vk/gNS5ZvpIkEvQ1sYuOEpyMTcxEhy4QSWUa8TAlgDtc6Y0pnvfest2qiLSCsswABcDVhC3oBqAMrn0FNG5RpmF1K2FUYtsLTQnVqXKDKKvAeiXZUUDENX6b2piE/dfGTNKwDKcA6wP379OjuOfVMXvhnDMKQmJ6ihEUAqLcW+ItMhPAGD8oZ2m6V4VB+ww5RpWKwU70MbL79PWOng89tqtuK4qDxCmWrd7aArHAAqNZkLJgAAIABJREFUsgZME+5jpadR9akB+DVJEN4D+nJnTHUfNOMVY/CrX/2NX/bHWry9eAT+0UYgZkz/0YY6fqNPygj87NnvbnDx0j0PY1NgZNDJxkGPAjb2MA1KmSEbFyn5KSFk4E5BBSY7ZVLgXG+poSVaEgxgYKSbj7GCPql2jAUDKwiQQGNSEvvsoec6QWrCkoFPxuFY/A+7THmquLq8vVTsRpFo6Tg4Nu6Asnhe1vTvjVbdWDuNkUqls9Jud2VxeVVefuU16kp37d1HrSY6KdXqDZbhM6m0jI9PsHMPyq14/0qlYmVUjJHGA+H3LGsbaNduVl063gHqATYBRNRkphmZ7CUPMJBISTqXozTCA+TJfHU61A4DlDDD1lhAHCbATK6vIP1DAyzl5jI5uX79Bp36hUJODuzZKXkYb5rrkl6vSnX6jkilTI0pMi4BTlHTTwGYppMGTMGYpqWZTElpYkoeefJJGd2zR6pJUS2nNXQI2HDXJhtQVV0l5B7a3YisZk/LzArcdSFE/aO14XQDk/+OhiIL0Y+CV2fro5FPlLSYAY/pBrgv2OjBr2trBmFaY45nLhcs2ADwkSjBFr/GwpOVt9g1GuVQ6vdOagZWMf6MqrKgf3zndWnyF7wHGFScdyyWQrCrCQau9/Qx8UWNp024GVBzUCER0esCYFYXkKbthnaaDKd+EirYxDjj/Kq2Go8oO+rnhhKHyIKCzHbPkndtsef7hbioZ77665+Uj9v4OO/DEYiB6X14UuND+qcdgVd+8qNgB8LgGENhYbSisp822WiR2Vy8keBvZe4s0if4Hurqel0wOKo39Ige1alpOPn7PVgiN2kaJ0cHpsEEb/28rcsOJ7wI2HXm0yds1R2GpXE/Zt0P1SO+30PLuzZJGwh20KFlVjCqEMOC3QUg6cn0zJy8+NLPZbW8zoD9ubl5GZ+YJGCs1xrsbPS1r39dtmzZwtIrNJzvvvuuLC0vk7mkOcninODkJ3jsdKRaLRPsZLNpGtEG+kvBIqFeb0qrqSAcmA4AOZ3Py1q5QtDL7M0C2qSiTN2iWx4AFwfHFrAWAZYpZKU03C/XLl0lM4vzNj4+LoViXhbmZkTaDelLipS6HSm1mpJvNSUD04yxpl7KhxEpS40pmNqkNJIp6Z+ckkeeelKGd++WikkTxFMYPA3CyuKQiYQaTTXxEBDBLETnvTKR0Z7u/nwmNaxXycqVSv0EWd2OJkfgPHvwPI4b44/3Irtn+6ARZBpQD+bYDXPcjl0DCgZ1v/R1ekVRc0xgqmVwBaIRRtGqC8wQZcyThf5v0GIqUHTTEhhtLe1nNMGgrQCdAJdpEgqm8aUmKTD3Oj5+T1A+01BHf0LAoOfMTKWVDgXGmsLhCzQA0uDa6LUkl9P717fpixqOe+QzgFWSQAqD2CtlYNVoqO1QcW6e+eqv/dN+CMbvHo/Af8UIxMD0v2Lw4pfGI/B+I/D683+zgXVyMlGZHfOLqCBO+UwyHijFgVGx37PcZ6BUkYKV8cOWi/p62ILUhKKlPC3bYgKMlnA5jUYyK11t6aCTsJmOEGNiDaw6UAQJpexWqE8EKwddqBtD/H15VI5OKQt4/+sELFVg3nDtojN1xpq1WlrSR7xVq4Ps16bM3l0ghK8323Lx0mW5e3dOZmfvUq84NjZOcOr7ubqywsB9vA+1jOjitL4uu3fvJih86803Zb1aZY7s17/+6+ys9NOf/FiKfXmWoWFYKZcr0mq2pVbT8mwuV5B9Bw/JlWvXaJBB2R4AChFTZCHZ+0fPbaDHRJ5oqy6dZE9WF1fkyMHDPF/Yt2a7KSND/bJ9ckzyvbas3bktrbm7UkQHKTOSsZwPjWkKbGiSzDCAKUr5zVRaBqa2sJQ/vHuXlE27iOspWkL3VQABEJoyQE5iJjsHpgBMqlsM9921mVj8QMKxtLRE8DMyMqLXVE/zQ12KoUAMCRE1AnbEKZGdJvsKRl5ZaJSiAdo1iUEXN85kO4NLeYvpMPkzWVYFlmqw81xRvcYIdI2J1XgrsJihVtZujuCCZI6wSUzI5npDDBgGGYOlzLqanfSO83vMmeioox9sOqoOuGahHceLVFeuIfl4Df7mGlwFyDhPVmXwWLWoXMcyW739r7f3TaVzXCSR2TcpBcYETTB+/Wu/GX84xyPwsR2BGJh+bE9dvOP36gi8/Dc/VEBiYIsTpk26AVNlE48zjSygQrOntmQ7NAembh7SUqVP4Gqi0M5P+gjBp5dHFTi4ptIDaSzDNDqA1tfb9X/OyriRSd3Ith1vj+qh4wCRkbxF36zr6YLDeb8TtrmbFZkoTN6qBQQUgNQATF4b4frVmrzx5lty9sIlWa81GOcEFg+MKrocQbOJY4BZDKAIxhM8nCGDmcVLzh6p1Wk1+bzBgX5ZXFoQdJ7auXMHARVD2BNpKfUPSKVclYWFRQK3sckpmpgAAuD+v33rVsDeDfSjXC8EjwBwqh3uSbPTkmqzJnfvzMrk2IQ0ag1w0jIyOiLtVl2mxobl4PatkqqWZfHKFWkuzEsJwAaMKVSISTCMAKbQmaIhgJqfWumsDG7dJo8+/ZQM7dwpGoYUJDgF+aPYDwBIl2B45yawfRhvsJEwailJh3B6vYadPfWFFWQPYOjyeSRFoJWrgipl7J0d1egvaHsB/mq1de4TTEAoNbPfvWpDjHVVKQS+YDrCa7BN7WbWM/a8I622BevbQgMmJ8Qw+ULMFzoef0X5AIGlgkRWKOweovEL+2/gFvcokytEeN6hhYg2q3CjGO4nsNbMvgVTagtBNrloNrjIcVZadcd6bNTn2sLT79dg0YoqhjHO0WioUD5g97Hf48bYEugacMY5w/73l0rym//sX9yrH4/xfsUj8IEjEAPTDxyi+AnxCHy4EXjph38VlKidEQ2MPwF7qBOyT8xRYtHnrg2A03weGyY2GG6cwcQEH5lwfY8JyNjH3SCnmSSCHbTyPYECWShtMxk4n31ngJepBQwEcqEEwNzEnPjd3OTu/yBq0U0fvh/qxg/1plHRA2EYATUAUBPaQnRq6mlkVKPZYTj99MxduXj5sty4cVMWF5YYeI9xRncpN544S+rgFMeI3zmLBU2osldtWa9W5NbtmzI1NcHe9gi/R+YlcHghX8S6gVpWDPnDj34mGPvy2pqcO3NWlldULgAGrq9QtA5LPYIFgJVsIS+dpMjC7Lzk0lkmMJBZbNQkk+zJ1okx2btlXKaKBVm+dk1aiwtSQLtYBOBjRBLQIEMCIJrqwLSCDBnT4W3b5dEvPy0DO3bIquVrgg1VM5ACI22TqSyqs5TuMLdlDRm4QJPK86NGIbyG14ddZwpqFaqijSvYPAB5vDbapYhGoEhOroJBmO2SGqQfiU0io8o2pMroOgvrXciw7fVandmzeGCctdSvmmhnf4PjtaQJXmdJLA712nYgiX8rS6qvJYMMo5IxvngqwSRb1rq2WwEir3NIUSItSzEe7XaDr3cJAPY9LL8byLcxAZCFDhX7i0WUZ8d6pWPj/RHJlrUKij8P1weqAADz2AdILP7Vv/qjD/ehFT87HoF7aARiYHoPnYx4V+6PEfj5j561A4l0ZjGGQ+NorIi/CZh6P+z3GwUyJ2bqcDCHkiJL7ZEyv8+8nFQxyRtI0dlYy/3qLE6HOZym7WMCACdxAx3GorrGbbNSVOd4BSfYKvefwFT/QhOUBcNvNDz580OgsPGYe5JIq5kLwBSawmyuILV6kyH7S8sr8pPnX5RXXnuNSQHVak2WlpalWMyzjL9//36Cyps3biqASWlsE1hUlPsBPgA40b0JALRarrAd7K1bN+TGjWuyf/8+GRkZJtD1zMlOG7FeLQLTRqMlDz/6qGTzBW4TQfuXL12SSkV7vYNtgzyAoft5vJ+2fu0fGpTS8KC0ag1JdBMM5Kc5CNFQvY4MlQqyOntHdg4NyDDc4MvL0kK4/9oK+8MDrEsCBi2RNDsQQdeZkVYqI0PbtstDj39JCpOTsoqYpkyWWlecU7baZCcjBV1oGIBzCrAJ0BwF6uXqOtlv7HvQACHSsYx6VOaMqj6Y/2aygneFcrCIq6Uni4tLXCiAySaQI9A2kxGkAVbG5/ViDR9gQMK+FopFXkk0nlmZXTWeYZXAEyu4mMK1Hk0UUARqhkEDk+Z0925S2oFMJQZe0qdwxhz0drPq9WxJBWG4gUlWgvIEnmXRXq4dj6RQeB5wIJ8JKhnoxKWSBpjzsHhw1tT3ze8Pr35gXNAS2O+98D5PkK395j//l/fHh2l8FJ/IEYiB6SfytMcH/VGOwEvPff/v3Dw7ML3PXwnlwop9wCSa+vQ9+lF3s5MLtRqrTngGhtESlGVrdKfxyCnVuPEFvbAFYmC4SGpoPKCuM7zOpBIYWHlYSdqQ+dT53wFA6DrWZ4Fls9ghA66udfX3eO9woPe6gh4ydmAWuz25cuWarNeaZM3Onr8kb7z1NoEfgCu0oCyj5jMyPDzCyRmAy/NdAUjdhANTzlq5LBPj43Jg/362DoWh5/btWzILYLhrh5RKfQSd2Aa0nNC6VirrLOej9/xDj35a8sUiQRbe9+L5C7K4uMhxQMcoKB3V/Z2SQgEANCNt6Ur/yIhsGZuQa5evyfmz59kSdWxiTPbv2SVHDuyRN37+gnSXl2QCEoBqVcb7+igv2MiYJiRtnaVgtmmlMzKwZauc+OIXpX/bVqnRBIOuRwpwnOFz8IfjRYmdDRLY+aup+s90mhFWYOAA1FAmp0nJYo+8rA3gpJpRdZC3EFiPY0U+r+WAqhFMm0r0lfr4HaweW47iffH8tEY7UXPJaDBdZFE3zW15NyY1ZLFcHyZEBZfNhkVPxLkeal6xXW1v60spbp/srDZSUG2pLqr8/gRL7mYllwGEUpzgFlCpjC3FCG7R9TWqD7e/B5rvUGkeyG80X9aWc120koVMAFFjbQv1D1laPY+IpGoFjK2y4RpXhmv2v/3vfuej/IiLtx2PwEc6AjEw/UiHN974J3EEXvzhX+kE6Iyo/cPL+g4Qot/VLWV2Ji+Jmztfcx01AN1BIHEsJiLLuNQ5LWxqiImR3aLMAMKYGpYkkfsD9sdYTRcOEnUmGJdDvSjZUtO4GlOUsd6igdbUSop4b8ZMbSjN65lXo4iFvAdROVYCdqD6nosEEgVkRmqcTmlgkKDwZy+8JNX1OoFquVqXOrJhCWp6ZJxarQZZUwIYkyag+040FxIACCAUx7Bn717Zv2+fLC8uSbmyJo1GjSBwYKAkkxMTYaMABPvX6rK0uCwrK2tSqzXkU5/5tKQyGQJiMMWzMzMcOzCmq8srsra6RtYU6QAPPvggwcL88hLzV8eHR+XnL7wkP/vpCzI+MS4PP/KQHDl0QLZMjMjLP/lr6a2uyBDefXVVpvoHZGFxPtCYomEBNKYs5SdRes5KM5mmxvTUlx6T4tSUrGHMkWLQVv0h9KNgcTEu+UJBO3cZW4p9V3Da4vdsLq86UZTvE2iRiw5OCo7YVpQLK+0qhWuEulXmuIamO/yBbD6il6ytKJlbRjEp+MJiAuPHNAk+VwE0ACPzSo1J1XaoFi6fAHsaaQZhum3XXGPL7v4PpTMAmtg3S46w6wLPxXsx9SFw2CtsdZMTrjPs3wYDWSRTVN83ETzHda5B2d/vYwO8zphuvtwJMttNZWTtj5QjWM4vQX4kYQH7y3u0i4xVyDTapgXWzwSwwf/9t771SfzojY/5PhmBGJjeJycyPox7ZwR+/tc/4M5sMB2ZcchZnMCt7RO6wNACE4cCSEI3y3f0I3MWxuNzaHxABqID0ggwxYthzCF4pakqGtZt+MAmTjVqeecfC67CxOgh674DijEDkBywRwY+HJiG2lgFIQEo8DK/6fxoUHHtXiTXtQfwlUUZWvMnUdItV6ry6quvy8pamWwg/oay+runz8j8wgKD+LdunZQd27bK0vISy+uDg4MEizDHaKectIwMD9OlfXd2lgH8e/bsUd1loicry0ty/fo1GRkelPGxMYItBM6DTVteXpU70zOytLRC9vTEIw9JlkYh7d5z/ep1Aj6wfFgQ0NhEJk5LqwA8iJaC8Qds5fSdGbl16zaNTzt37pTJsWE5sm+P5LptGUwnpLe2IpfffktQzF6ZW0CdWnrJrmTSaP2pgAhnNZnJStPMTw9+/lckOTAocwDjth94L4BMNniwbmAAb2Qo4Vg3RzrL6wR9YRg+zh50kM66uoGM7UNpSgKbCrmFhu4rM2vOeItJcubUc0dD/SS0m6rxpIHK0yBcVmL3C6OxsjlGIeHewP7g/Pl95KAU/8YxRP8dMKncuUikmRmgvAFBuJwLWVAHuQFjan9SSY1qdvlejEPDAkHd+G7Y89dFo9VcGuGSBf8M0G1ZxJUx3P75QdBOF7/KFIKw/V5Pssz2tUYXrIyonhyRaP8yBqb3zoQQ78mHHoEYmH7oIYtfEI/Af3kEXvoRgGmos1SGUfMHN2eA0jwBjVsCmj5laMg0umHFjRbG1ETfmUaS6ISpqDEAqpQNWEmRXJADQricgyihaApAaG4C2FIZgJcYNb/TNaX4Hu0TTraL4ELZXQUpXtZ3Hkg1eR4nFXREMhmAjxl4owb2D+Yd9LQHsGy1mWEKfSSYrGazLdX1dXn77Xfl/IULBIW5dEJOPniM7nwAGICn9dq6dqWyXEy65NMpWZhfoB51fHJcytU1BuPfnZ2Wyxcvyo5tW2TblilpN2BM0bLq8sqaLCwuMRUA5/HEpx6GGkKBcy4vN67flPJamceMErpqN/N0++M98/midFtN6cLsAoPKwKCsM+ezT8898ksBxitrkmysy+6pcVmdvyupVksWrt6SHML304gCAjsN+UZPOmDAc1lpZnLSP7VNHvzMFyQzOCzL0LBa+1Q3ImlOKBho7Yrk5h2csbDBAc4AmFa431uB2clzaP36DUrkljyhZqWw7ayDsqiL3UEtmUoL0XWJQXSB44As+j36M7TCGE83YwUA0fSr0bK+/+z74+/nDKhvI7pPvs+sFwDMGiOqSyxl8DFmeK0vCH3Rh9diYQL5RhTY+v2M1/iiwME+vnvLYT8uvVdV9+qvdTaWml57f1zfAKYo+eO7jyMWRt/85jfjj+l4BD62IxAD04/tqYt3/F4dgRefU8Y0ZFuMk7GJPJgoWZrXnuTMPmwBNCjYVPZDQasyLCiLetyNlxcNVEZAq09O/p2MqTGfziYBQrS67dCoZN2kovus2rswiJwKAJMSaLnTypgEGWFHHwURYTtLDTMPu1FFwUJ0O3outcTPRIA0TGKIIFImDu7l+flFMqfFUr9kMzlqaKvrNYbsX7lyRZYX7krGAtEVKFu7V46pdt9xAxk6Lj1w7AHZv3+vtNtNxjDdnZ2RyxcuyPatU3L44AGOf229TtYV5fvVtYqsrK4JDELHTp5g96eFhQVB7NSVK1fl7Jlz1JKCIUW8Fc9rSrtioWScSSZl68SkrFaq0tc/KP2DQ3Lt+nXJ53JycN9eKaCjU68tyWZNGivL0l6vyGA+K0s3bkoRmsgk0HVTktKRXD4ryWxWEFbUyuZlcOt2Ofm5L0puaFRWG23pJkWo1ojIQrxE7QCN58LzMklzq/ZYdbNNMsGai4mSu16XQUZtNIIM55tAbqPUxMGVM4PRv2/Whfq9vBmk+rXr1QdPU/DX+/Ojcg2/zqPPwfMcpAfVCstOjQJpB8H6fg5MNfHCY7RUA6sssV2yQXUEqRHMOo3ksvq++7EEubCWjgAtM65NN+a5jMGjxvA2nhbgC1YfL2zLGzj4ceF1v/M7scb0Xp0f4v364BGIgekHj1H8jHgEPtQIbASm+lJOajZ5cyL0GY1aN9XzaYi3O451kldgo5o7nUC1T7dqOpPKbG2snQf76rpU5lZG9Kk9xNoYeHw/sODaWM8upTHD8h51cg7tW5sZqs0gRBlUe35UamAu/oC5C0r5BuJhPScwVcADTSJ0psixLJZKcuf2tEzPzEj/wKBMTk7JtWvX5Llnvyf1akVOnjzJcvrp06elUq1EYoQsQD0Bzei6PProo/LgsQek22kwi3NxcV4unD0jo8PDcvzYA3TNawZnTZaWV2VxaYXAGGztoaMPyNTWbQzZL/WXZG5+Xv72F7/QaKlCgdIBHDUMNAjgx3E+fPKUPPPUl+Xds+dl285dcvDIUfmP3/lLSabT8mvPfEXa9ZrMXL8imV5Hbl44J4uzMzI5NCC3zp8mYM0lE5JPJyQLc02nzbiqVKEgnWxehrbukFOff0xyw2Oy1mxLGwA9EbaGDc4T3euqyfBrMrxgEjw2N6cF5zIi6XCjHF7jKQwach9tY+qIzZjFoFuRso0AeSHzHgb5RwGcA7soyMTPQVKABeFHr78oGAyZYl/YectVvZ7YgarTCdjXKDBWANmlKczzh6M96QPG1I7CAT5zUNmyViUKvgBwsOtmM5ccAGwyt7VW04QES01woBllnJ099XOCbWLx4MfhY0edcDYrf/zHf/yhPrPiJ8cjcC+NQAxM76WzEe/LfTECLz73bBDmvRmUcsoOskAVrOrkB1OJ1tqjrIizfj7RBShXa+JBKV+3u3H4NOxcy4c0pHgMDQCiddRRzZ+W3bUNoz3sBy/zuhzBWU4FyeH76TEpM+kdamiOoe4O76+AwIHmhnFwkOQMLdSTaZhiFETxdT2RtbWKNFsweiTk9ddfl5mZu7L/wEF54IEHZL1Wk8sXzkomlZBPP/pp7tv3n31Wzpw5w21Q52mgjCxTuyWf++zn5IGjh6VSXpF0MiHLywty7vRpKRUL8uDRo9Lf38/JHwYnREGtrJZlcWmZ3w8fPS4HDx2Rt995WwqlPmm2W3L2/DnqSDEWAAddSB96PalV12Xr1BZ5/EuPMwXg+q07Mn13TvYdOirbd+2Wt959V/r7+iSbSsrFM6dFmjXp1tZlsK8gD+zfIyu3r8rCresyP3NHEs269OezkgXbhnMHt38mJyPbd8nJzz8mmcERAtNOKsHM1CiT6ADJy9DR8rqfPy9DuyHIGXfogaE5DluVqnve9dB+7gNQa9m5iH1SnbNeF87geqncr6Aok+7XusteokamoIQekbhsZhE3M6A+BqqjhalOGUgHhn4tbnwdDHUwjIWVj2AfASJx/1CH3eFN6O/BDmnt96Yh4D1oRowYu/AaDcfXkH4/P5vBuFcn9B4OJRO4r3E8kAK4sQrbxMLo29/+9n3xWRofxCdzBGJg+sk87/FRf4Qj8Pyz3wvjngy9aQcdDd52diOMXdIJHi0aqQM0Q40zN26I8okr2usbRdQNZVEDix4zFbiMATzNxaylfM1FdTY0YHMd8EbK+D4ZKmuLiVrZHWdx3HUfgalBfBTm0VAC4Fk/jmiVHQ3kB95ZiuE+kBogwFxBBIBeZb3OzNJ6oyFvvfW2XL12XQ4dOiInT52SYrEgiW5b+vIo8efIQF+9dlVefPFFmZ2ZlXwhz9/BoQ6QhXE5deqU7NixTRbmZtnbfmVpUa5duSzFfFYOHThAAxTGFu+5urpGxnR+cYnl/IOHj8kDD56QN958U1KZlNSbDYLTpaVFWVxYkGa9Lvl0RsYGh6WyusbA/SNHDsv4xATB5NJaRVqSkiMPnpD+oRG5efumVNbWZPb2TenLZGTr2Ij05bKS6jYkWVmUtbt3ZGl2VjqVsmSlIykDe6lcXlqZnEzs3icnPv+YSN+AVDo9SWTTTD7dXMoPtM+eqKAnIFiQeOJCCCA1H9SNcL5QIjtphjqVNodZtpSimJMcwDQajxZeq1iktDc63iOGQQeLUVCK34ExDRz7lEoYQESyQLMZXEtRHSuTAzKZDSym7wcYcWdasX1nWvV9ce2GgByv0cB96EvV9OagW1UTWtFQ2Ysay6L7ARDpxxPcy5HucFHZgoPkzaA7+rHliwbPPHVADx3uH/7hH36En3DxpuMR+GhHIAamH+34xlv/BI7A8z/wuKhIZyMr5UfLcxs1ebQzByAzOtl49x0fSrKOzkJpxpS9zjovmfgNUT/KhIbbJeiF271noeI2sTub5GyNg2efQKmFpYs67GuOyZ7lR5TcLXjdIae3smRf885G7aE5oN4Tb+VsG+OEem3mauJ3MIXhvWbnFmRxcVmKfX1y+/a0vPLKqzI6Pi6f//wX2IaR2ku0imTvcA2wRy/7V155Rebn5/m20IMODQ7J8PCwHDhwgCHl0JsCmKLz093pO5JNp2R8dERy2ZwFwqPve0Oq1bqsVSo0QI2OT8qRB47J2QvnCFQQkg9wCibt+ANHpbK8IufeeltW5helkM7IyMCgDI8MS6vXkqHxCZldXJaDx07I0Pik7D14WK7fvEm2FQYpaTVlcmRYEijzri7Kyo0LsjZ7RyqLC5JuNSWP7k9shoCk/QzNT2O798rxLzwmvb6SlNtoUKBRSFpmVm2oZ4QCnANgYV+575G4KGW41W2OhQzOIzs3tdDVCecireeFRnfNzdXIIje8afqD65NxHTtAczCo1wZAc9TFH+0CFrKUm4Gp6zMByngMac867TEn1RdRvnCKvt51x55fCiAb7XyFY3KDEhaQaijS4/Kxw7ERNEYYTgbigyXtwl2P6Cz9o99L+Nn3y0Gwv6/f535vb9aj+nYC5jqiGXcgulmXC2AaM6afwInnPjrkGJjeRyczPpR7YwR+9oPvR0qAISgMJx+b7DZSSRoBbgyrAwoFhpuPK+xbL5v0eny+PR3aNQANuNDVkKGh58CJiZT2cPf3c62aMzVRrahOfOq6Dxgi73HvLSattMoDN7ZVQQT+HYIOLf2q6ca1ie89awpMtdSJLkZpZmm++ebbMj0zK19+5lfl6JGjcvHSZWm1O7Jn9x62Ay0vL0mv09KSPVqPZrI8xtm7s/Luu+/KpYuXmCl69IGjcuPGDanXatSMztydkwzifhIJadSqBKYIsG+DgSOrjBOTkkQKgCzB8Wv3QE72y8raimSmyJouAAAgAElEQVQQwk+9b1MatXXZMjYuDx09JtNXr8nVs+cln0hKKVeQTDEjqUJKtuzaLe+cuyhffOorcuCBY3Li4UclX+xjJms2lZIrFy/IzM2bcuHsaaks3JXla+eltjgn0mjIQCZFYJrB+KFMnkxKPZ2VkV175ejnviCdYp+stpXN7LbbatKxPvZINsB5JviyblQeiK8LHXSV0pxSOveN3fegfAAvB1TOFqr+OQzAdxDq1w8ArjOqHkmmbTxhLNKIJNdiYvGBr6ih6f3K8g7S/HVBGd1AmwPMzZKFKHu5GTj6Asy3FQBTT7rwnA27bh0Qu7aWbCcuFKbrK4McZUyjJfjNrKmD0/cuBvXO8LGMgtOgymAfDv4cbAuSgT/6o7gl6b0xG8R78Q8ZgRiY/kNGLX5NPAL/hRH46bPfDRzvrg9TpnRTtmkUcSKWBqV8bz1qJXNvU8p2oVZm98mKE6DrTIOyvIZ0+6TtpUDX9+nkrODKJ2c/FAUwpukM8iRDVz86HAV9xcmUancmj5aCPhGa1rDci3ItIzgDVjcAGtbdJ+SeIgOKIPV2ndtBVBND1jMZuTs7L5evXKURau/evXL37pysrpVlamqLjI6OyPDQgLSbDQI25EpCG+r5lwChly5fkkajKcvLSzIzMysD/f2yvLIq+WLJGN+u9DCxZ8HUao9zgGcALzC/OD5qMGFuQTOCLswzaZa5ERuFjk91ZIh2ezLaPyDjA4PSl87IzStXZH2tLAPD/ZLMJ2Rq63b54V//WB797BfkyPETMjK5RYbGxmRm9q40mnUpryxLstOWxbuzkmrW5eqrfysDqYQMFvOST3SlWa1IKiFSKJWkDWCaysrwzt1y5DOfk3auKGsttBRNCc60mnGQmtCmFhFfyAUFYIyWn9VQBwtYGG3GaxcB+BZd5tFMeA7L6WaiajWRsbmxDM7XtNsM9I8CSRL8vGYBhLV7FGUs2F+ytGqkIqhztj/oyKRaaM31tEYQxhzj+Yj8ijKqWMxo+Twh2ZxGsYEtBkDHexXYNUwj0RQBGlNr+xNNk4je7kFJP7KIdMNgFPxuBqCeI4vfu9bUQXQUfPrvsKjiosB0sf6+ft96RJRvy6seAPd/8id/En9GxyPwsR2BGJh+bE9dvOP36gg8993/aOVzzToESMIDoAhAJtR9qmFIfUMoy6aEjWjIvKiWE658TJjsoNQLe4QHx25RSJsnNvzd3b9RFjTKhEbZqKhOdTM4jTqBo2XZ6Hv+3WyPNwrQ4mfACEdA9vudx1Qmzdaf3j0IZdqBgUHZtm2HLC0ty9zcnKCrE37GuEK2cOjIYRkaGdJe7M0WdaXIlURpH+1CX375ZYLZXC5L5g/7DNCZTGUJlDpd9ClHX3lECwGUAUFpy8oUS7TK9qJFaa3T5DmjVEKSkkll2Ymn3WxJIZuXBvuYd6WvkJcCNKsHD8r+fXtkeWlBVhdX5Mc/+hs5evioNNttubs4L8WhAZqVVsvLcM9IPp2S0VJJWisrklqYl6L0aOxKJgA6e5JKJ0VSaWmn09JM56kx3X/8Ienl+qTS1ggyZ869GxIWN87OabtPYRQWxhgAFtpc6HcJhtoo3fc2AEaqSD3yzCLDcBrzuQIXVAB8DqrcFIWFhe5IKOcIqwEdnjtcb86WOojWcrnqsXGumEXLNDGU2LVs7mV3B87OtvJ4DcC6BMUyMQL5gTLCKk3xB69h5JQmNY+UDbQoawgrC9421RlldmeyaDekauRyaclkVV4Q3S5HIJJj7JIev9eiz/UFAI9ZkJWr4NQ1tHgtxgT6WDyilQ9WCrJZ+d3f/d179eMx3q94BD5wBGJg+oFDFD8hHoEPNwIv/viHBABoSYlYIrBsaFWJkm+z0Qi705BdRIYp7NOIcFIlG7PKTSfqYegau0Rox50JSnlBTI+73kPXrgPTDc+PlP42AEWbSJ1xer+/uT7OJ10How4eou/jP6sL/73jR9hhOZvvN7oIz9dyc5oT86VLl+T8+YsEMo16U8rlMsv7ACmjIyMyMDggjz/xuExMTvD5FfSZHxujs/61116T7373u/wZjmVIHPDgz/WG1Bpqmslm0bUpQ3DaajcISlEOx/4X80UFnm2E52ell04yWxWaQoBWdFZKJ7MyOjIqq0vLks9lJEEg2OQ537plSo4dPSLbtk7J5fMX5fm/+amMj45rf/NkQuZWl2RpbYUShlIhL+1aTUb6ijJWKEipti4F6RKYphJdSaEzlgHTLmQOmYKM7donux84Lp1sQaodsO8pTTUwNtAjxjzgHUANoBT7DZCH7lhZ9rBXQxxbmZIV1QxadbEDKG3KKw2iz8IFiDOFYCoB1hTQhmeZoBMV764CYBqFjB3FRYHFG4Ah9isarYQt/P/svYm3ZeddHfi705vnqerVPKuqJFkSsoxsd2zadDBxDAHWSsAs09CAs6AHcCChSbp7rXT3H9C9ulfTCeBA3DHdhNlABhYrgIMMxmBblkqWaq5Xb56nO0+99v59+9zvXT3JFkS4pDpPq/Smc8/5znfOfWd/+7f3/mWzvlDrJD5knPVETmxPwWPNwAYjEi20QOXCkOw+IqJgSvLuVg7wHPxJ5kIwzsYOeaYqALzi/RkDSXwtMxXeLzJEgY3GTYJFTfdiUO+nWKoTg1f8Xu+9WGeq95GC+HFOODa00ngPxGBXC8U0LuqN/b1Ot37wZiAFpg/eNUlH9Bafgf/w7383efA5y4GHobrBeCldwFKnyvI7S5xem3ePcxdDSq2mm1KUBUmXedT/W/uNweNhrEyseYunW9u6BMGjpvQQF6DTMeJ9xJq3+Ny8+5Mzx8lHcHDHTE/3Jd8r7ics2tDgEEv6a2vr7Fd/7dpLtrS0RIA5NDRsJ06cJCp64qknbHx8jKVqsKVgs27cvGmf+cxnCEphclIOJhhVANPhkWGbmJqyubk529vbYWwU0rU8mjNyXjcdYGdQIEd5G/3qe3v5PcrQPYU+Ahl0f+rJF6hZRdYo9oMAf5iHjkxN2TuffNK217fs33z6d6xSqlj/4AA7QX3j+95rIxMI3L9lywvzVmi37NSRI2Yw9GysW3+mxfzSPIAPNKYYJMAnWNPeAZs8dc5OXH7MqrkeK0PXi+NnQlZpaGuJK4B7Bxmr/X19bPUK0IW5rZTRSKBO0M0OZGxU4H3Ycd7OlHcSJRxouXMdiwVVBpJrHQx5LDeHzmdukPKFE+5vADi54AXMcM0I+KNQeRmO8DssJABiY/e8tKRVSE3My/bQF6v07RULZOECAGcSTbAkBmKBvYMVGEi/pk22aPWGD2RSw2KRbLAaE7Ta1EAzegqpFVnXYh/GmHYDT41P56KSvZhfAF0Hyv4exHixjWQ6+Lmz/h1DIn6GaLSPfvSjb/G/ounwH+YZSIHpw3z103N/U2YAwFSuYDz0oVUUuIvzSGPGEaDUy6+hBMjyvQMLAtEQQxMH3CcPzcBiHQSEzurEhgmxNmJhDjv52KV8YHzhARmX7+PXv1bp0scbYVKUPcO3Cmg/bBzbuzs2PDxCkIBzQOTTi9deom4UoANAEkBne3vHBvoH7IknnrBn3/0smcRSqWx7e7v2xS9+yV588QWbmZkheIITH5IAAJVnn32W7UCf++xz7JC0s7VplUrJmugN36ja8OCADQ70W19vDw1WkAy0M1nr7etnlurK+ro9/a53cYx3bt+1TDtjR2ZmGY21tblJT1q1WrZCDq1mEaTesFq5ZK16wwqWs52NLXvkwiWbmpmxvVKR8U4LK0u2sDRvQ729NlwoWH8+Z8X1NTvS32t91mbAfsFalicwBcuesxYAVN+gjZ88Y7OXrlg122Oldsbq7aY12h62LvYQbC+u3+DggKcNhDaWuOZIMADjWCy5thf3KdhOADqYaTpMa4etjxc/2A77V54mjovXQWLRuWc75XzXRUI24VpX3ZPYZ8LyBjAm9pElbrYIVUB/aN2Z99I9FioAvGhjC9ZUZXmMhfpSnr8DYwA8bI8Fi1qBuuLA49cIdjFGyEIC8GOAvrpgBbAujSoTDvh7sPydjmM6LwHI2BClDFNpQ8GCMv826LyT1ItDNOPSl6Kc79UDj6LCYmtsbMx++Id/+E3525buNJ2Bv44ZSIHpX8csp8d4qGbg3/+um5/UxjHJPESLQ9QwD3yEUnfGne+0OCX6NAekyQc0piy1qpwaXMBdwfraPmY09XCPH5TdrmU9kLtLjNqfjB0xsH0V83ugVaUMW34O3DawuzgHd+UfPnjAV4AJ9JoHEAV4Qq/627duE3ACpOzt7dvx4yfs+LHjtrO7Y+fOnbXHH3+M0VB/9Id/ZCsrK3xYA3xoQQBWEPudmJyw2dlZuzd3z+Ol2k2rV8u2cH/OJkZH7JGLF1h+PzY7a/0Dg2TqSrWqrW9s2fWbN215bY1xUadOnbY//IM/so2NbQPEAlsLcIC5B0ABK9gEY9qAiStrffkea6EzU6VuO1s71Ami7H7licetCWazVbfq/p41SiWbGRmx/kzGyptr1gemtNWwfKtp/bms9RUKTAloEpiCMT1rRy9etUquYCXLWA5lbTjfQ/amM26uMQVYxIczbW0yjChdo40qmhdIPuJRUE0yrHh9D/bZZeBTjR6ZpGAkwVhiMeFh8HH3o1DeZoqES061yBFY1D2qJgyH3Y84DluFJqX/TqA9gHDSrYwtQX2xl8t65q6b1xDt5VIFnJsyeN245+Y9McE8i9B6V6V8H7MDbCxw8HMAV+hrGS0FvUeY97j8Lx1tvB/sQ2wo2FFsg+8BTgWedd/iMz4EVnEeiIXC/vBagvKweMQ2aVzUQ/XIedudbApM33aXND2hr/cM/PZv/UYCTNnrPgqyV7kOY/QHsbdsYumyoGgpmaI6zFDwnRyQARDohZzKw875qwHT+MEprVoMPrv3GbdFjMGpQE4MevW1JwnE4BqAxDsBvd4HHvYATNIOVitVu3nzFpnLSqXGUv7GxiaZImgCjx8/bt/6wW9hHunv//7v261bt2xsbJzgAVpUgCo8wPEwB2jC16dOnWTZtVhG29KMtepVu3/nto2PDNs3PPG49fX0en5nNmPlatWalrVyrWqLy8u2s1+y8xcv2YkTp+wv/uKL1qg32X1qY32T4K9/AMdxh/vgYL/1QHMaWsxavWWZpllvrseOHT/GlqSTR2ZsY2vDlpYX2Io032jacQT816q2s7ZsQ4W89VjLelpNGyoUrBcACyCwt485pkfOP2InrjxuOy2zGqQEPQCart8EIBYwcwORL4HEzOHaowwNZhj4h3pSMIOBsSQoUm5qAkw9Igp7ghYYmaQsMYcSv46jzkiK8FcSgN8fAaOG2zh2sccyEmyVGJx68omURdvzfYSkidDZzBtZhNI3NaxYBDk4FRDUvQcDnee9+k9iRpNSjJx3eeq8zrWryL9F+gMAPUCtyvyNRtVqdQ/tV84qvvYuUs7ESi+KexcgEqV3Z5frSethdaaS4z6ej25HvxaY2C/GhtemjOnX+ymQHv+vMgMpMP2rzF762nQGDpmBTwOYhocc2cfgqkdpkAxIeE3wqScPRcZkMuRH7T5D5qcc7Kj3J4VP7cQD1A/7eDUI7myoB3CHterqIHXIDgV0Yz2pNlMJt/tlrol1ZtThtzO+iY72EHxKWQNzQb3cCoPK1taWPffHz9nc/XmWaovFEg9VKpZtY3PTpqYm7T9773tZegdTCtYJD/3NzU2+HgAVbKbaskK3Ojo2aq9cf9lyhYxl203rzWVtc2XFBnp77NK5czY1MW59fb1WrtVsbXPTdoslK9frtlss2vbuvk1NH7GTp0/bnTv3LJctEACXKxXbWN+wAoAoLz3MMX49waUNDA7Z5PCYNco1q5UqdvrMGVvb2KCZ6vqN61apFO3IxIS1ymUbH+i3M7OzNjrUR5a0vLVp++ur1tNq2xDYMstYw3LW7B+0yTPn7NjlRxkdVc7mrLengCDTRFeZACsuhjI0PYHFJU8fSsfIat3bL9N4hLk7oAGOQvrFdlLqQSAKqUoAmY5VE4AHCQNZfwYcuEYS8+SMcoHXCYw4mE0YrZQSQHNTzsFkiMYlyC+Xi9bX38vmB3gvVasVMro4JznkWVLP57mN95/3ZgM4LsaD+xFGRCxWACold/F8Vf/AMXEsMKgOTAFAw/snzCG+I9MamFOW6+tV5tniQ0BYQBLjpawggFOV3wU68Tu8Rg58xUuRlQ3aUnVBU5OAOGQf7Dv+AeT+6I/+aPq3OZ2Bt+wMpMD0LXvp0oE/qDPwm7/+awkwFZshvaY0dbF+U4/0LMIpxTgl0UohqNR/c8DdTAygh+Uhk6Hyn+/z1YaMmDE9bJvuXWp/hwHT7pJ+8oAPjOmB40ctMF/rGgKgLK+s2L27d92Znc3ayvIK52BsbMJu375N0AoGFH3sMbaZ6Sk7dmyWLOvO7i5zLd2UkydjhZJ+uVK23Z1dGx0bsxPHj9vtO7fMsk2rI96p0bDV+fs21Ndr73j0CoEpwAvcUJvbO7axs2OlWs1qzZYtrqzb4NCIPfLIZVtdW2MZHKzp4MCQ3Z+fp8a13gKbC+YOwfTospSzvVKJ5fzp8Ulr1Zt24sQJAvCt3V3b3NmydhvdnnasUQRAHbeBQt4mxobt+PSkFRpN219dsVy1av0hdswgcxidsP6ZWTt68bLlRsbZ+Qk5rBlDFqvHH5EJD0YezLn6s9N9HmKkcjloM3uSRYMYTV9cefejRC8qyUZghRkswVadzpwCaAo84XpIi5l0LMNirQlw6sYhMfW6XvH38f1GqQPAaMO7V0n7insEzKPuaQE2j5qCxtQBn+QLYi9l6Oq0DBa7jESBcrLmg0yBwBe5vZFwGgAeQFDRTrh+mC6BegfvLmlxhje8j5P2q0Fz3W4n+4D5i5UCXmMj8O6w3i7JwKKCwLxW47Vh4H/WWwWPjY7aRz7ykQf1z2M6rnQGvuoMpMD0q05RukE6A29sBn77tz4dAKY40UDBRDFPBJVxv/JwCOk7489kdILGrHskGWjiAl2lh7L2Hcc7CRh2l++7DU4CqNrHawHOw2ake1s/Vqdkm5yTHyS0dnw13QvGFAzX/MKCLS4ucp6gB0T0Ftg8JBGUSyWyXjhHAFSAEkRywRyF7cTagYUaGBwgywo2CW0/l5eXrK+v3775m7+ZwHZra8du3njZdjbXbGtt2UYHe+3o1LidOnGc7vqevn4rlSq2uLJqaxtbVqrWrNI06+kftLNnz/L4AMdw5J8/f96+/MIL1L8CpAKQghl0I5Gbbng+zSaZv+FBbANgZsxXLRfL/Brb4HzAtvb2FaxZ3LMxsIe7u2Z7ezbQAxtU23pGhq2a77XeyRmbOX3BBsamLdszYKVayVoZOOI7JXcydwinD/dSdym83c5YteKlYI1R91ac7EBQF8rSvK/CPUgWPnSMciDrH3LlO7sat+n1Gn4CZkNmKBzxQITJMYNkxUEdyuJeKtcY8VO64gNzGksC8DuOCykGkf5ZLCnGQ/MTHe4eW4X91uo1RmhxLRh00ZzLYDQEOASox/iZtYsgBDQzwDmGoH5oWQmQQy4xkg8SR3+QU2BsYGRhSJOkh++bKPcVx0eKBO4zJifArNbXx3+4zwBah4aHCLph7kPjgL//sR96Y3+00q3TGXiAZiAFpg/QxUiH8vaYgd/59G87MI3+J1DmD7dDPqThO+RXMcvS/WsYZqjt6wr01sNeQLMb8Haznq8FQOPtvhpIPQyY0siiCmmEQRMQfYjWFPxSqVKxrc0tW1xatFKxRLCJB7NeJyACZgpmI4AZB6xw5O+FUnEoSedzBKSYeGgK19fXaXz6zu/8TuvvH6A2dO7OLdtYW7Z7t65bT6Zls9PjdvHCeUoDcvmClSpVW1nbsNX1DdvdL1szBya1QG0rjg8AMn9/wc5fuMBj3Z+7b/v7GHOJjB3KyNArMtoL/2AoCvOB18JlD3YWTBgYL5nE8D1I22y1YqPZnE3m8jaWz5MxrcEA1qhbvaePGaZnr7zDinWzOkLoIWLNOysJgARwRA0iI6w6XZUI4tQm1rJWh/7VYOipJx2SCBTDvaxr7OYjB5lgE9liNtJiKnGh+35P7uUAzgl8ZeajhMMNRZK9MOc1lNj9/eQRVgKcur+Vd4s3HfYBsBfrNLEg8Fi1DlAki6loKJrC6glwZvtVyAs4d35+zrI688k4qrAgxLVkG1fIApid6h2qCJzD8SifALsZtRjlOYTMVdwnmDMspGhqymYIRvF6zjHHh/NuM0EBiy0stHB96eRvt3jfY7upqSn72A/94Nvjj2l6Fg/lDKTA9KG87OlJv5kz8Onf/C1/jgdk+lrA8vUAZ1yzB7iLjUwHxt5V3Y8ZUJmVDjvX19xf1J3psJL94ZjaoXa8fYcZk7b0oAqB275mSd+77Wzv7BBEOquUt929XcZEff7znzeYofAgPnr0qL3rG99lp06dIpBa31i3pcVFdo1i5yeU8as1PrwBDFDKRxcoBOH/7Q//bRsZHnF2du6era8u2vWXXrB2vWxHJsfs6uVHrA+mFAT2l8q2vrltaxubtr1XtFauxwZHxuzMmTMc38TEBM1YkAngwu/s7JIl3dvdJZOGawhmsQWTUIgPw2eUpQGIMOZ6DTFVg3bhwnm+BmVh5Krm2w3rB/u2s2/9kCQAGAGQDw1ZbmjQSpmcHb902Y6cPm87pbr19g9bI9eyasvzRR1AertRGnGq6FrVafsZZNAM0kU5H7/EXEkD6fpUD6NXOdo1myiN12luI8ALeZtiMgHYlB3K+0FC1OgmErsZs6be4hUu984STtt5vqoDUwE2gDK2raUswUF4cn8HY2ECCCMKX+V8fMY1rsOgFNqR+nhQtvdVVYdJdcYbMpE4UUKLUABFpDPE+b++T9e5aoGopgB+Hfz32C/0qsqRxRwAfKJa4AsAxXFlyNayIQI7TzkLDkMfXgPJyv/4T/7xm/knLt13OgNv6gykwPRNnd505w/jDIgx1cMz/iwGqQNaOzQiY3NCkxx/KKtrUmh1c9hkBlc/fhW7rB2QdEdT+Q5iV6922c2odgNNve61rqfCvmMw4SVfD6Q/dH8IXD+cP2ZmKBjS7a0tup/BUIGJBFBdWl7iOaDMDyCI3EZ0fhodHWUZU45w5m/Sle/6w53tHTKG29vbnOf3ve99BJRgNhfn79nWxqrdvv4VyzSrNjM+YpcuXrA8TEehO1SpUiNzWqrWbX1nn4zpM888Qxa2t9dLq2gCcO/ePZqzwKBhPmC0wvc1OMTZ+hRsHFpeNhhszy5LyPtsNWlaAsjG+RHwjg5bplKy4+Nj1torWma/ZH2IeMrlbGRiwjbLJdtrtW3m3Hk7cf6SlYHZcj1WbTesDtaURqQOKCRgC6XmToBoKFezZAyzFkr5zsQznojtS7WPTocxlcNZzm55e1HMtYfyq0GEs/mdGKaDIf0CvXFEVFJdCEyqFjlkFJHU0PLoJPycsU8hzurA+4zMtDdI4FiCeUv79tB8d84TmKLJQAi0x/kAVPf1+WKGGs/QpQ0/x2sBDH2/ylUNC68Q4o859CYYDmpxDXw/iK9C6+EmF1JkVDlXYIKdDcaY2RaVxq1Oi2LqW2Eay+XdRIWFTmDE/byc0R0aGrKf/Acffxj/9Kbn/DaZgRSYvk0uZHoaD84MxMD01aN6vZikzkM7KcXr4Rcech1Wko8sGmqkg4v1e2KTDgOE8ZhiMNsNUrvH3m1+Omzfr5YMHAzYj/dJFuyQy8bQoUzG9kJJHGBU+Y0sRQegC9ApVkmMmULLBez1sAdIBKgBK3Zvbo5M6fve/z47duy47e7s2fz9u7a9uWYLd2/acH+PTY0O2ZVHLrkTHG1Qa3XbL1Vogtra2be9at3WNrftgx/8IAENzntwcMiWFpfsxWvXKCkYGh4hoHajTt6jhwpZ6lYBDj1OyLWPlXKJusYcy7lgS72EXUDZvVqysZ4eG7SstYsla+4jqdQs29Njdbx+cNhOX33UzjxyxVrZvFVqAKVtazIMITDWQSuJY6HpQ9IClGgugCfoMMH2cUHjQffJNVcr0ra3zgSAcpe7l7GDMDZpq8ndBjNO4voP15ql+tgQFNhChduL6Y91oC458K5n8bh4vwVzVuxiT0BzOGYiBwhlcXVLEhOrFqxiUXGfoTuWs5Ge9+plfJc1HNB8BxmN7mWHiFFaRtCTJtIBMMvoHkbNr7d9Rf6pzkvvcXfrexoAkwwSyUDoTCWXfy7Lsj+ZY+pVB+2nf+ofPTh/ENORpDPwBmcgBaZvcMLSzdMZ+Goz8Lu//TvOdLxKP9npM37YPrq7OmkfelgeVlqXYrWj/ev06ZYeUw7lhHkSEOgqv/OBG0XmvBZQTUBz2ADfx68TOPXxB8bnkBM+rLTrm2XY5x0tRG/dumlroZwPV/7C4gIZIzGKZJUyCov3hzvYJDCn0Enigc0M02qVTJW0eGfPnLUPfehDdvLkSdvbL1JjurayaDdfvma9ubaNDfXbk+943Ab6+whKq/WGFctV29jasZX1TduvIjaqTAOV6//qNjo6ZnP37ttnP/uc7RdLBKoo+aJMjBzNDMw1IXxdrCJd4WBQ2dYUZhtn8gCKwPIiqKG2v2nD+byN5HusP5O3PNqjolydy1qzt9f6piZt5swZG5qYsgq6G2VyHr4fMksxo24ACtFdUV6ncnQJggi61NTBr6lC83VvYNzooKRWpR7/1Ukxi01SZPQCQ5u8FwJzKTCcRFJ1MZqxJIV3RNB4AkAm7G2UFCCwGLOtjJwKcVAxqyrQimvGBgd0yzvgVSnf76OCs66hValXABxwetqBA2XNDbZFBzAC2NCtLV554TW6Dsl8Yi7JAAdmNzpXSljyeZ6DZBhcFPA1YL69HSrmCuwrxg6TH/SnKWP61f5Kp79/kGcgBaYP8tVJx/aWnIF/8zu/mwDTg2DydUryhwLZzukry7FT3gN4qt8AACAASURBVCfss0ZkDokf4DGYPSw2SkCyGzwLxArMaJ/xhYhfcxhYPrjPjsa0+2KyfHtoKR/AFBE4BbKI+ABjio5ON67foKsev19bXbPtnW2WLtFuFCBne2vb1tbX+PBmhE5wfYMt1TwA3Fy6dMk+8IEP2NTklFWrdbs/d8eWF+bs5Re/ZAM9OTtxdNre9c6naX7aK5YIXuuNlhUrVVvb2Lb7K2vIybf3v//9BDT7e/t2dHbW5ucX7Itf+CJ1rPk8jFM5hvQjSzPbaloh4+DEAZvrbJF7icYAALEAqLjWcOh7M4CWtWr7VkCZv5W1gUzeBvI91tPbZ7n+PuufnLDs0JDlR4dpyKo2WzRrIZO0yf7uLqfAOABw2KozyDzwfbJYCSYg/I4gLSqDi+H0Mr0DI46fZKWX+CkbCXONcxIAkyzAS/VKCHC1BV6nEr8Ybu909loLODjgcV2RS+uLE5baYTgyzJm3TlW1QGX+uJsSgCh+r370KstTilCpJs5+r0YoJisslwKzjNfzOME0xoVZYLhJHkeRb/4udX2Oz5XkLQfd/rgHXL0Tcn7D+4LzGCQ5frs4gNViMJbQ4JzwD2a8j//Yf/eW/NuZDjqdAT5z2q+mddKZSWcgnYG/wgwcDkz9oewh3YcXsGMAeRAI+kPsUECoEm14gYCGANlB9tL3oX/x73Q8MV5xSV777Aah8Xh0PD6IA1Psn1/rfAM7+xqufJTz+dBlD3YHHnAjgw0FGP3SF79kr1x/xaYmJ+3ChYuJhhDgae7+HHWe0N/JMY+HO8AHGCWAgwvnL9g73/lO6+3rs1q1bjevf8VWluZt7vYNGxnoscnRIXv80as0P0EbCG1ptd60rZ09u3d/3la29qyVydp73/teGxkZoR52anKaUVEI9V9aXHbDE806cODnLNdqWo4dluqMu/L2qA5+oGVly9K+XjKlrWbDqtA8GjSFDevNZhyU5npsuLffhkZGrTAwYI3egrX7B6wwMmyFwSFrgw2n1hAl4HxSUuY1Jzhse8vQwPQJaPoCBN3HYH5yRlBlehp/QntSudS5v3DTwKjm4LTjxPMyNIBwiGkKemk3CXmrBeozg0TFtZKhc5RSAqKkCYmv0SQB4JWgtO55nwqdJ+MZM5jU6UKH6kAa41EHJrChKI8DqDIuKpvl/tyY5q1LYX6KF2Z6HwiQH2gPHO5j7wTV6TYgMxYAJZjzJGZLEW9BEC2TlU++MmMP6nnxK+WyYsxoLevjdPgrCQTeI//9P/qHf4W/YOlL0xn4+s5ACky/vvOfHv1tOAMCpq8GaQBjeNip3O4nrweLs5ViRfx3AnwEeQkYkCnK/GGuAPUACsWWHgZKBX5j4Bk/fHU5ukFnDE7jcm0MhGPJAPbjx+ro8vwcAoMUTlxh5QnrFuQE6B8vHSCACBz4/f19zCl94YUX7Nq1Fwk6kSOK3SLbEvsGawbd3urqKmOm4FwG2AMUQuQUHujYBwxGAJW5fNbmlxZsaeG+VYv7tnTvrg315O3Y1KQ98Y7HaHKp1iq2W9y3eqvFIPzb9+7a2jaAatuefPJJO3PmLMEP3NB/+qefo9Tg7r05K+7j+Ais97J4PpNDlj/L4ApI9/vBQSASAzBWNQYYQCvTXN76s8h9Co5t5FcO9Fv/4JD19PVZA5FE2APYvELeCgx77yHQLQSnOjNBm85wAhgBfIpxY1k7mGoAh7whQCeiCZdJDK+ur+4N3UPZnoIhtkwgLO5SxNcGUx9MbIhgYkSSq2QPjEP7TbpURd3TNM58JktWWWAZe2G5O4frVE3c/P4zN58lOlmkINRqvAfwj/3lW14OxzjZlapWI+BWXi7BXtB5M0Rf+zsAmjt/xHiOLK8bmXJvveuLK9yb4V0dmFGfZ8DxfOTyfy0ZQ/Je8+Zayd8GziR1q9DuYgHXaz/9k//gbfiXNT2lh2UGUmD6sFzp9Dz/2mbg9YBp56HeAaUqY/oDqQNMVVZVFI00qB32FB123FQjjVwMGroZUYGRbvY13k5fx9t0g9jXKrIIsMalRoBK5WB22764fQhKT4BpaN86c/QI2S0ABDju1Vf8/v379nu/93ssc7/nPe8hKEELUAJABNjX6okT/9atW3bzxk0C0sGBQTKUaFMJAIOOS08//TSNS3Pzc1Yp7lmzVrX5WzdtdLDfLpw+ZU8/9YQVcjkrVyu2sr5mO3v7tr27YwsrK7ZVbFixUreTJ0/b448/Ttd9cb/ILlAAvbdu3rLVtfXQgrNOQDY8NGLD/cPJfZjJhPxZ6hHblCTgM84bIBFu/nNnz9pAoYcRTwA9MC4tLi/Zzu4OGwxg3lpsd4pasbvP8YHz7Cn0un7SVx4ddziimDoQKWglvStRq4VQ/s4iKL5fO/enj9v/EcVZM4BvXFPML0ruiX4U0AuAMoA2B5VgZbk6CQu1jlELCy0t1igECd/zXoFUIbCxkYSWoAzstxuzgtQgLOQwB+xwFYCpxg62lE0MoFMO7D628QxXj4UCiJc0AN/j59B3qtNT9x8VAETIJrgwCzFPGD8WBpIa4Hgee+XaZOp4wW5rPt3NGHJQ/T2i98eB66kMWAL4EAnWbvHa/9RPpq78v7Y/+OmB/pPPQApM/5NPabrDh30GXg+YEiMEoBCDQJpIAkjzUPpOEL+XYUNKfTdTA51fpEPzXXsZHA89fU8I0NX5pvs64fcdPVun5K99xGzrwbH7vmN2V4BGcVGJeCEav3IusX9F6rjMDgXsth09cpRh4WCbXn75ZdvY3GAkEZhTGI1gFoJBCsAVYAqAQtpB4AxkPN6fv2/Xrl3jdphfyAEwL2fPnbWnn36n7SMb9d5da6NvfKNuc7du2tjQoF04e9Ieu3qVD3wYp+bm7zPDFF/vlSq2Varb1l7Rpqen7amnniJDi6ioQh5xRm1bWV213d1dazZcTnDhwgU7cfyUZbNgK3UtHEDRNJMxGp7AmpZKRbr1Z2Zm7NGrj1q90WQ0FkA0ANbe/q5tbm5433eUwgFIQ2tQufkrlTqPXegpEMQLFBEwsRsR2LrQLjOYepiliUD3wGrHCwy/bztuepXhec0R2xRijwj+qtUkA5VdpMI977pMHMN1kt0+u24ZioLtk7D+qJEE73FoZGke8/0BRHppG53CGh7rVCg4QA4Q2J3t/kFzF3NAXQKg1qj4GRYAzApFW1uCTAfz3E/4IpYl8P3AzlXQ83Y6Z2GMAKoEtQTr2SRhwpsJhJmlwSloTIPpjE0GeG7ekUomre4OUUm70wDgoU/++H/7Xz/sf4bT838Lz0AKTN/CFy8d+oM5A68HTKEL8/J250FzkKX08p5yHQUWvSzpWYcqteJ7xEWJMdXDVqV8GZwOK+kLOHZ/fi1gKkDTLRMQeFHv8sTYgzjNED+EMccAWeOJS8YxMMXPNzY37cLFC+zQtLu7Z1/8whcI9ADiwH6OjY8zFgeADEBI44AGEQALekGAMQALlGy/8IUv2MLCArNQse1jjz5mj1y+bIvz961WKlm1XLZapWwL9+7Y+MiQHZmetDOnTydB5ssAnusbVqs3rNZo2Pp+yVY3t+3UqTN25coVBv+DNQXwRU7q/fkFggkE8IOdHRsbt0LPAMv/xJJq+xQWJJirarUcOhEhjL1pg0NDrqndL9rCwiLjsybGR+3IzBTH1aijNWfD2s06P0OXCmkA5QHtnDUbHkaPawJJg7SUKosnzGJoL4qoqhYWM2EVQZ0p9xcc4xHNyvsgtB+NuzMBDOJ6gFkUWOPCgw5z125q4UWzVJANMFc06DRpWgMYJHL1xVLSSSm0+WTcFsLoQ494AE6U6TFfOK66LLGLEr6vVnkPMjE0yBd4DrxHu+OdXD+L8bCjWKNOoAr2Hk0bMB4a2hLWOErCCOkHOEeAWY/M8mNgXqgRRaOCIJmg7KHVtv6BwUTm4gvRzkJV0VpC1/x9iNuS3hVjk8YU5/w//JOfejD/OKajSmfga5iBFJh+DZOUbpLOwBuZAcVFHfYaPOSCZC0pYQoJ+INZ5fwOYwmg5b28/fcCrR7V4yHfKjeK1cRDSqahmInqZqUEGjpg92B70/gcaCBCW8sQap6UIkPAuVzw0iICJED7p/NzMBPiiIJpS2xwAkwCW1epVck0AthhbH/2Z59ne0+E6aPEDYMTwvHBKsJNTQAKRrHg8TrqU67zg+5ycXHBlpaWbWlpkYD3scces73tHSvt7lpxd9d2drZseXHeysV9O3P6pB07NhtAhAedV6o129tHe9SKFRtNmqDQgvTEiZNsn0pA1nBdLT4w1umpGTJ5BEqIeioMuBYzgA9X3MLA4ww3GFAAS7DAR2ZmbGNr28rNtt25N2c7O9s2MY59TlpPPmtNLHLa0CU3rNmoeUg/+8Wb5TI9ZGcx51roYN9iEMkqSlsaACGwMuKsaJJST/imm4zAypH5A2AK4xeg4/eR6QigTW55gkokDgTjWqjRe495aJCDC50ANVQGdI8m0o/IaAUGmF2aQqk9ZukJPJm96k0MtFih/Y6NHjqxU2JhpXnGNt6ytLPwA8BDCV7gnPdSSCFQBQDvS8g0yATrjR3oWXXD8nF15o3biXVNgvFdN9vR33beebg3+H4G+K5gMeKGL5c4BFNb4IFxnQYHB+x//qf/0xv5k5Vum87AAzUDKTB9oC5HOpi3wwy8XsC+wCIf6hKPhvK7M5wCpJ3Su/RjMj/5g81ZHdenOQPLB2BXt5zXm08xVGIwXysVQPsA2BCYkes6ZmOpzwugBL8HY4loHw8bD6xSOHH8jPmQPugDoADnBGc6QAhah5ZKJXv+y89TPwqm9PHHH7Pr16+TCT127Bg/y3Xt0gElMWE+3fktphcPdLCmeNBjfGvLy1YvlQn6trY2bXN9jW7n4ydmbfboEUYv1Wtwb9eZZ4qyOoBPsVKzze1t5qAeOXKELUj39vbZCnV8fMyOHDlqA9C11tC20wP225m8NehBcuQSMEn42vvT052fy/L1kBsAbM8trdjtO3cJqhFfBWA6EKKkUFzPEGRCF+ndowQYg/c93BOh9SW7BgU5QQCDuhcdEL46/UG5pbHpTfdEfP3xMy1cvF2pd4DCNlg4SGahxQIAuRYrrjl1UBgDU4E4ZQConz22w/7FOOI9wLI77qXQnUn3d3hjJGyp3iP4jNfgg2V9mvUcvCbmqiS71KGoFlLO5joTTLMWkgJQckdWbC7PBZIYao0TbDr0zuwwRdNVwRnfTJaNGDoLNzUNcGbd5QMHg9UwV+wkFbJOlX6An9H89I/TgP23w7PkYT2HFJg+rFc+Pe83bQZ+6zd+8zX3nZTXO8g0ibiJ2dIOQJXRJG4vKne7P7jiUmqiQwsPMz1M4wHx4a3ybHgQ6+Ecg1WBDgGFbrDB9oqhFCo9azfzCqYS/+IPsU0eEu4EI00u0p9mzB597DEHZuWyLS8vE0SCKX3ppZcIUtEN6srlK4mGEtE/ynh0lstzQpUhybJsHuxWnmze7t4udaHrK6vWbjTJxoIxzPdA6+eaz1zBmdJ6Hf3l61YpVenox7F6+/u5HxiQBgeGgtHHTWgA09MzMzQzISYKAAQsLl5Xrwv8aBHhGlOARddm1mxgoN8uX75so6Mj9h+fe85GJqYwIrt186ZLHM6ft5npGQJpbxdKui9hsln+xsQG/SrOndIRlN7DAkGlYLa+DGXgTC5j9WYtYUS7JRcCdAeuZZAB6D4TwNN9oIUYXfKBcfVFgi9MNB51b/J4MGSluqbTj+ksLoGged4r9MX4Ca6BwCmbFUSLM41TYzrAzvP+D4vDQxz2AsS8x4MEQe8R+syCtjXcvCFeqwFKNSzCvITP1qTMd+3kjyq2S8AWwDTpgZZUFTrvB71XvTUvZABgrh2Yal5CUCoZ3f6BAfuJn/ixN+3vW7rjdAbe7BlIgembPcPp/h+6GfiNX/v11zznbpYyAX+MfMkqrjF6kL06wzTeObVqkakJrA8ADv6hFO7492A3KPysO0g/BqvdgFSvjzWhCcCJjq1jxeCYjGVoIdrtylcZVmMR+wQwcPHSJbt46SKNO9CWOrvVay+++KL96q/+Kufn6tWrDNYHUKhUK2SdUOaFXEIMqZgvgBcA0Rs3btji4pLt7+8RDA8PDdHpDX0mW4b2gHGNJBJkomHY8XB3sKcAl2AnMV6wXwCd6PLk7SNzViwWCfYmJqbs2PFjDPFH1il+X6t5uZ5Zos6Pk+WURhegeGhokMH9ALY/+3M/bzt7Rfvhj33MVlZW7KVrX7EPf9u32cz0uP3yL/+6bW5ueZnaYP7yjkCYq0K2bZlWg9FZmAtFMB22KKFBBwsMtJkqeN6rFlAOxpxF9cjVWEoSgF0AjQcWP45U+SPsS9dWjKjni9Y6xwpgTw56mZh0b3M8dLS1+A97ju+zhPGMmEUv4fvCTextYryKKgs4dzCXruM2zhnju8rloI1VzFVoSJAkBaiBgQNivEYufspdOI+YL2fZp6YmE0bYZS+IqKqRVW+jm1d4g9BHJUMj2PAovaIz/y2+NyjVCBUULj7QknRgwH7sx/+bh+7vbnrCb58ZSIHp2+dapmfygMzAb/3ar3U6vETlPzy9Es8Lu1t0BowcSsT+qLQt5ic+pY4L2NsishxunQ48eLKBRaG+r16n4SUuWzpwxPPddYeuJXTdnIehe1g3QF8CaP1ApDVj/NHNngl8CPTis5zgSY5kxNTiOApXF/hRT3KWsmdnWSJHORRh+Tgeyvt/+Id/YC+88CJLpaOjo3b10Udtemqa5X6cDMqlkhugTIv8U8RG3b51mxFLGCcYN2kcM8gWzcLN7e72Wq3CuCMwmGCeUMr3+RLO8j7yuSxKxgjL9z7qvBohrQmxRQBAYvKg+ZuenuG/8fFJz5yk/MIXDLgKuAY7u9s2Njpmk5MTNjY2yuvxH//4ObZBRVbq0OAg3fizR4/SwY+vAYIxdJWvcX0BoI3xTK4x1UJD9xZAj1jr7sUC7gN1MeI8KnopMKOKb5J5zwGkZ7F2FkF+v/hHm0yxZCsC4Lg2assqzTLGqfzRA/d96CjFvE51Y1JqhVjPAKB1zPh9JF2ozkcLImlVcXy09MSQYUzCvYVrpIVY98IJmlKwl8rZxTGZDxsSCAjiMQOhzK9FgbcSbSaSA0hKmG/ah/epLyiUXHDg/RQSBnAteCzoWnGsVkeCwAUvNMLZLCsLP/kTaVzUA/I4SIfxl5iBFJj+JSYtfUk6A683A7/5q79yQNuYBO2gE1CEBPjwCjsCFGx4GmXCNHU0ciEvMmwb6/qgS2RZNrQ75OewV7CICYAMpiLXsfmD1dkjBw9gb/TAlprNxxZGCPAD9Cy4IXonfK8wc5UdD2Npu+dMLBe2lXv+5s2bdv3GDXvmXc/Yo48+ShkAStZwugPgbG5tJvmQ0JcOjwxbpVzm+WTbGZbawVaijHrnzh370pe+ZMsrKzw3gDkBjg4LDADhgfPQVzbgbkeHKJioQuyPtVEYB5OKOXI9Ia6W82QBCgVQyhlqe4g950TaxbaR8T1y9Bh1sYNDg3y9QCIaBHhig9nR2aN29eoVAnM4zV986WVbXlpmlmmlWmZcVqvhXYvK5aKNDA8TnOLcMXbGENEABhbPAY+DvmCioUEraCiie1ALEE8+Cn3g5dD3lVLIQw1gN+RutgBMgZLCYim+bWT6CTc2d+Hdi9yZznuZ44RZCfsIMVBqb5roKwP7ivs9ONaTbkmRkUggkGHzQbvswFNh9webVmBBI7mBTIYKqsfCSmYqsqjYD81lbiKTkQ+B+mJcAXYxPmpNQ4QUDVZYWA0OuBY6tG+l1jREWhXLRV47z3511poxUKiINH2Rw85ccPSzu1fb8sg+BfgNsVl4f6ASgOP/r//LP03/SKcz8JadgRSYvmUvXTrwB3UGfvlTnyIb5LpLOJJ7GHqNhxezGVWyO8ArmbVyAeqEoH1tGIPV7nN2T3foIKNcygAmpa/sdlF7dI8bRdxUEXWVijszOWblBz4B6MSgOB6LQG1SQu8yYxHiRpICfC9AIOMSxrK1tWVLS0t2/ORJm5u7Z5/97J9Q/ylzDErhAGTo+PShD33IZmambZ+l8xwf1AiVB1i/cf06y/7YHwAG4n4INAJr2zGmtC1XcJbVgRIYvpo1mii5uy4z5M17eyVXw1o227Z83kGUO9g9i5UlWLyGLTadoc4kHY6gV22Q+UXE1Okzp1wrCHNUPssS7O7eHo1YxeI+dbCImbp5+65df+U6WWGAS5SEsXN0iYIR7MjMtPX39SapANQ/Avbq2kVuc50/5j9mPWO5RrexLdFFBy2mrrVc9BgTsLprOCPXfgBkNKMFMClNq8AVmy8w2N/NR9TDCtDpngmsPefdQ1aDRrqT9esLj/7ECIj9gKEEoOT9G0rqjHoKwfZ8H+TySYJDokEN+aF4/wqs+oLPz1G5p+rkpDkF0JRjns0EotgrMvUB6NL9H8ZAZjSfYwwVZQ6hpAIGF9Pg+uzQdAFZrVws+XtH9xy102THcX/Vuc1P/cOffFD/PKbjSmfgq85ACky/6hSlG6Qz8MZm4Ld/49cJQMCCkamC+xaxSUEL1s2aJsAPGr/ItKSvHTS4jlA/65QqO1SdmFLfHx7w0p92wHByrGaEjnVMBb9HxyFmDd/HjGlcIhbo7I6LUuefbl2tZpOavHyegATyA5aRWy3b3y/a9s4OO/lA54dyNTo+AZBKFnDx4kV7xzveQbCG14jB2tnatpdfecXuz83xGniupVGPR2KN2ZmEuTY0PGwDgyO2sr5jlUqZpfwetpMEa+rMVyJ54Esc8OEqwReVz3sWrccMwWXdQ1YUkT7IO8XPcjlnuDpAImfVSoXl27Nnztip06cISHF5yaQxlqpiq6vLViqV7djx4/bKjVsM2O/JF2xre8u2t7ds9shRe9e7nqFByscMnWwANmQKyYMn5iH1odfcC7SK4e5IM7ycDD2sG9v83HSNO68HoA6ZqXQDBTd70EYqHUHXFUCLcVjQ8QYtJyQbAPJkTIOuVVIBhvnzPILkJCyiBvqhqwwNHXxQiYseKQ6dhVTH4JdUAsBO5vMcB+4lGNegw8YY9/f2yE7jg+wnWtGG7NPwpku03DgGWFKcByPC4I4PX1NSgn0UCtQ8YzuBWlyDWEet+52saW/BF0cCpg0H1NSQqiGB0jhClaO3t5/sOBbBAMVg1PErMOj/+KfTHNM39lc73fpBmoEUmD5IVyMdy9tiBlDKP8gOen4RACnKgXgg44FC1ziNJV7ChA9ZjEmnJI5tOyX0V00Qdh0j3cDpASjggavSPpnOAB5wODxM9cCN9aydbjpRpiP1b26CCWLBA9pF7Dt26MfsVwxoxLbqs5gmMXcAb9CEInapf3CQAHVjfd1W11bZuYll13qDRiK0/XziyScYso/t8fne3bv28ksvMUgf+loE8cdxOwAR+DkkAvgdwOip0+fs5eu3bXFpySrVks3P3bWhwT7r6+shUASIxKIApeByCTE/ZqVy2TLZlo2Nj3K23/nOZ+zkqdN26/Ztm7u/YAIMjWaL8VHIP2VLTpTXGfHjJXUsXM5fOG9Xr1yxZqsRQLqDacgXwBQPDA7R/HTt2kvWW0AXp16Wa5cWl2xiYtze//73GcBaji53ZxDJxpEBzlFPi5+hBzyYvkQLGeWHdiQjHgIvWQiuHQCmJA3YhzvBXYPsumSXK0hOwu2DXpmgvdWyne0dbo9SNj7IEqItaQBqyT0fMkN1fwBoKz2Autcmumj1+ntJ9xxzUn1fkiwkXZIUExZlrJLtTHrL+2JP3ajQ1QvniO/ZwCAE5CtaDOezt7vL64/7DYsq3JdYPKG1KYCu8lXxOyyGsB9vJOCNB1S96MRMhY5ReQfi/tFp90rpSbPJjmOYN0oSWm224JXGFAsYdAvDPgG0YZr7iY//+Nvib2l6Eg/nDKTA9OG87ulZv4kz8Olf/zUv+YXSpDvTUfZ1gEPridM+3gcb/+Wy1nQbMX/lLJVrP2NgGoOI8AxLgGm3npS6ND3kArgVUPXaa3CFR3pRL0GHLEkOx3NB8dFoOPDpBpgEMFHpPtHsUS93EFTHr411qTKa+DmYjY1P2L17c/b8l79s0J1CRwozEkAbHtR4AD/1Dd9g58+fJwBA+f/zf/Y5W11ZCZ10+gkcJBNA+RzX4+jRo/bNH/gA45xeeOEFW1pctntz8xxnsbhnf/a5z1o207LLly/Z6RMnqN2cGJ8gwADA2t7atpXVNdvc3bbtvR3mjH7f932/feAD/4U9/8IL9gd/+BlbWl61kdFx6+sfIHOKNqooyfZCPoHycgPgepjAFLmWj1x6hJpSLFgAeqBvBWiGlhQsLIL8X3rpK1baL1JTe+LEcdvZ3ibL99RTT9rw0ADn36+3m272i/u2vbPNe25qeppAyvWMXgpWL/ZkURLMM7jevijy+xL3gseEhfapwSHutzD0jQCirnV0XaeXmRHKL1NTpVwhU4pSNvYJFhGxR2xGEOtSBcuY3engzMvUSDvw+zWEGSTgFOOPTVpuLHNW1nvSu9ErTq7QYsk1olhUeeQWQCv2JeAK+Q1kIeoshn1CQ4rzwWD6+vrJ9GKxKU2xDIqJHALvm9CUAjppMKk0eGHe8nnP+i3kKR2Rg1/vBZdQ+IJSBkVVF5zJD25Gvv9ySdcr3Ec/9F/9wJv4Fy7ddToDb+4MpMD0zZ3fdO8P4Qz861/6VCeuiGyOs1g0UtSdGVPpmTo4uG6tbYW+Xo+MYhmzE+CdgNgAIAXeCCsRiJ6E8ouB9Z/5Q1ZGlUjjyYddB5jiEiWAN7jyE1tPVMqnAeg1PsSO4ZhekvSe4CqjCgzo5fq5In9ilhUl6Nu379ro6BiBFFpxIrcUoBP96FHqfurJp+zpdz7Nh/H8/Lx97nOfs/XVVQbUs2c6GDnMaT5PQItIHhiOSsUSwd2jV6+ydHv9lVcs00Zs1ADNSHdu37CBtLZG9QAAIABJREFU/l77xnc9bU9/w1PWk8+RqQQIvD83b1sbm7a1vW2Z/j7bKZZsfnHB3vWuZ+3Rx95hq2sbtrq+YV9+4RrB7srqBsHHyOgYQ9dz7YwNAcyE+RkaHmSrTJzD1Uev2MmTJ3iv7O7u2OrqCkHLwOCg/d7v/wdbWVm18bExak/hxr94/oL9rb/1rR5BBD1zrRZc3ejO1bJcIUdwWywVyTBjvvf3vB0rukop05TXPrp/AMYoOzAv6QMMYr4BrtkQgfpIvzcFKr3nu98b0hiTqQ6tQcX+6153jbPLDzrAy41QSUxUCNrH+4EtPLnw8eupfFqXZXieZ3fjB/Wo1/0V34fxPUine5I4kCgBOBZvedvJSsXXMkBpMaZwfYwTwfZsMBAF9YMpBUjH/QcWHAskXFeAYLDx0D5zX3lvj0pAHcA1xkDjVijr6z2lOYIRD4sGHNOlF76owNz+/R/+oYfwL296ym+XGUiB6dvlSqbn8cDMwC998l966Ta4oBNdY3jY0lARlfKl4gRjqge6TgbbOfvqXXQEIJVdSBe5U2B8STejehgwdeDrL5F+VK/zB20IKg/5lTL3KC4qHoeOGRuZaOII8TmK/4mZU30tEKtzxT5Qri+VKja/sEzABmc9GFPp8aA3HR4etuPHj9vlK1fsiXe8g7//zGc+Y709KJ92IrIkL8AcYF+jY6OMk8KYoM0EML1/9x4oPnBqNDM1G1UbHOi1C+dO29XLjzCkPp/NEixurG0SGAFYLO3s2XapbEvLy3b5ylU7cmTW7s8v2e5+ydY2Nu3u3Lwtrawxaqq3r5/XKIue6PmehJEEU4YcVYCLqelJe/e7n6WJBWAccVWQNQCsLCyt2J07d6kdxLgBjubvz3FO3vnM0zbY309QQu2sQhQk8YApKwcdokc/UTaRxFWBTfS4KoFHmIGSpgR+gyTsvwCrG5zcMJcg1MCuJgaoUO7HXOtDiw+wkPiaLWuDrMFbcWp37tQHcMX9L4e7m306nZ1w/mIfE4lJYBjjPwYCvALO8X2fsPZBNhC/DudClhcAEQ0cEgGrNzMAu43zgL7TjWl5GxkeYdMHZaMqBQLXDF3LOAehpa+kB3jPYyERR2yxraqMW+YSCyw+qF1F1SBElAHw0sFPLapnzQ4PDdtHvufvPTB/D9OBpDPwRmcgBaZvdMbS7dMZ+Coz8Ju/8q8TdslLo67nVIcdZ3ccJAAYsI0nyqWMKfJSX8wckVGhycaNIEmpT2aIwHjFD2Btw9K9GCF9xkMfRpnQ0hRf4GHnjmXX9fEjlOEdtHpGaqgCd+z6yVzQsxzFT0knB9e1Mzkai8CsdII0n+zvUxOLB3CxWLI/+dPPMdNzYmKC84EyKALyAQAAKME2zcwcYeYnXucACCyf92XHogAl/omJSZucnGT/8I2NTYb1Hzs2y5SE6zeuW6PWtM21TatWS9aTy9joyKCtryzahbMn7RuefIcNDwJUNmxpccFWV9eC+SpjrWyv1VoZa7RaNjVzxEYmJpg3ul+q2Mb2joE0W1pesYWFJQKGoaFhq1ZqNj4xQWACMIMEgLGxMWoCd3dQ5s1bf28vwSfmnOaucsWufeVlGqF2d3ZtZ2eLLOH09LQdmz1qk1OTNjE2SlaU5eXePoIiSARwHd0JHrm6QxtMAUay6iFaCfdh0qIzOMd17+Ez+8+H7Fu1kXXAi3lHFcB1uWQNmb3ZIkjCWOQWl0kIMobeXgC4UKbXPWeZJDqqc790MlFxPkhNAGjDewXXGCYj3MNgZMXGUvvaxnkD0HlUlDc1cFYWiy8v70cdoEIilt/HFK3wPsJ7mNWOALbxGiyQ/LoOhWYEkEkgfaOHObgw3g0PD3GhAQ0q7mskRHQqE0rD8MUoZSohQsvfH64LFvSnnACLJHYRc00tNK3Jgi8sIOj+7+u1//L7vi/9O53OwFt2BlJg+pa9dOnAH9QZ+J1f/1U+XGU2EbukEh1BIx6UAKahMw2jpYJuD+eFhzr0qDJgeKC2usgEvV/IQNTPGfwe2DCBPzdSBO1q4KTYyygAXIA8sp3BPAMnPB54AqXcT2DO0LLSzTV4SIcxBCCrPuUi0aS1A2MIYKpSv+vm3DiD4wqAA1wKmMIwtLK8YkdnZwlAX7l+neV6ufLxWgAzGKDw+uL+PjWnKNVDlwmQJhkBPuN3uB5wtiNsH/3t8drbt29bpVy1cqlqJeQ/NmrWmzfb3li1K5fO26NXLtlAfw/Bycb6mq1vrBMU4RRa1mPVhlm1XrexqSmbmJ62rb19297bt739kg0Nj7Jb1J9+7s9scWHJLl16xJpguXJZOvfBfgKYQiIAkArB4P7eLrtAYbECtvSb/vNvIvj+d7/3+zwnzDuYW3S2QiYr/kGrOjE+ZufPn6N+Foyu9JQ4Z7WRBRCD8QvXSf3mY9kFGbdmk6BeAfuJmSjcp7xvQx96XkRIVHifhuzUUHrGdcR9gnlTGR6v5QIsSA6gm2ZFQe0+g7YY9yoWQDRIBQDJMr4MTACkPV7aV0IDri/+YXEjlpyvjf45SA3tS4PpSuAcP8c18JJ4jmAe/7AI0hxIfiPdMhY4mDOw99KSi33VvScw7vrlIu9fvA6LLHwNUI2FCSQDnoDgcU84Jkr++LkiqTBGyRWwja6h/gaKjRYT/SM/8iMP6p/HdFzpDHzVGUiB6VedonSDdAbe2Az8yqf+n8T4AZAH3ZgHYfsDVgxkXGZnuT7UypNc0ehhTdYGzmR1T5KbP5g/9JCGplHleIFARUvpLMDT9mSdYWSXqMCE0iiEGBxkIUWmJRlkEsYoYZQ60gECzKj0T8KVZWK4pt0EhWOBPcK5JjrboDfEsZ0txQO8ZtvbO2SQ4MyHxhHMFF6H1wt8wAmNccIYhdJnvQHmFO1BB71MjFaTofSJz9g/TFL4AKAA8EApuVKq2P7ujpVL+1Yt7lqrXrEnH3/Uzp05aT15jN9oNkJUE4BZoafXas2s1VsZ293ft8GRUTt+6pSVqjVb3dy2+wuLNjAwZGdOn7NrL33Fnn/+y3b82Akrlsu2VyxxHzg+2F0AU5z74EA/mdRjs0dsZnqautrJCe8SBSYWjGutUrWdvW2CT5w7wH9Pb4FyAzDHZ86ccec2My7bBFs4Flg2ShgQXQTwwxB4lKARa1Ujkw/pAOYS2+NeZQ4nMj5bTTLUmCcwcXT3B12m2DpmaBoisepWLJWCOQiRSR4FJoCo/RPIGVrMBu1oMAo6wDMeh+yhyvgBGDvz7wutuBKQmKO63qaSk3RrNamTDVrMGIzi5bhHcQ/iPsM84j4C6AVAlMFMcVP4mYBpPO+6v53dddkCgCb2GVcvJIkR+E3kFCEDVYu1+FwxRoxLAFa/02fJD37gB1Lz0xv7q51u/SDNQApMH6SrkY7lbTED/98nf5EPDgAAPHxZagzGEDBEpEZDRqMc+wAD9WaDwICMURSVkyhBY0dSVEzXAw2GFg87D0aUJJj84LQiXSrHlqDOOoHDxANfwNMihiphTOkuhs4uBMmr1WUSQdXJnEw68vCwkCB4eVYtHAVUBBjkNAaThPgd6unqnRIzgD2YXMXmaC41VwzXz+cZoeOlVz9eAtZzOdvc3CQoBXg7d+4cWVMAjsWFRdve2rK9nW3b391mGb+QNXvnk++w47Mzlsu4bg8MJvrS47piLACmLcva5vaO9Q0O2vnLj1jTsra0usZAfERGnT17wZaWlu25P37OZmeP28jYmJUZ++P7zATmjgAO7HGmbZXA0ilaCQawLJshuAIR14kmF7ChjAND7iYc2QUmFKhUjpIywDpK2WQfA0jHPEEvCZCKhZKz+XC2NwhAkyioYNDDXCOXlWaobJaxRXHqgpuSvPTsco2Q5BDyT30x5jIWlp6Z0+pdrjxaKmSZhhD8xKUf2msSyCUdlNpkWKW3BmgUg4kxxSkMWpgkkWlhYYT94RoCtIutB5iTXjXWRIPNFMDHvYl7AK/FfQOJiV6nrFYB4ZhBBRjFaxQvFYPRmNHV2FUViDOBZXrqlviwmhIvIEO5Aouw7/7u735b/C1NT+LhnIEUmD6c1z096zdxBj71C59ISvlgt6Tbk56PDxM9UJLuS641U0lOUgCCztDRSQ5j16Z6eV6gVAxlnM7UB0ZRqMGhsf8fjKUHC6lQ7+OBTg+AmNV317SKdSVb1IDcoBPl4/jaI+f5kA8l/wOlYLRNzLjeT0xV/LXAKdnaUN6HxhQMH8YAQHDt2jX+AzOKkjZaeqIUPzg01GG3IHsAsEd8jzoIifkLml0wYegYBQCHdp940C/Mz5O1bNQqtjh/3zbXVqwnZ3bl4nk7f/a0tVvueAe7urXloBkl2GyhzxqWta2dHRsZH7djp05brdmyar1p12/dtmazbUePHrfifskWFhb5ulyhxzLBPU2DGWUNgb3LgVHP8FhgCwFoXrn+CnWxYxOTjOqaGB+306dP2VTQzALQlkslBuxDQwsQqAUR5o/jDG0/vWuRl96Zh88Ws35stRpNdKOhNzv25wAJhilPccA9QNkJQHVwkEOWoPsZzCojpoIpB9/TvCRdJ0r6iJMKOmHIGhRCr3sNIB3XHvOAhRABGOQfHEtov9sFyFT699u9YxIU+Iud7jqOWHt8j/lW5ybcP/gaLCdAKN6/uqcY7xTC91nlCAsuuePxM7D7mHsAWcgLMAbsC+fMa5I0XPDKAcaG3+ODcwsmPIBuNwO6sUqsrf6OdOQzHtyv9xK+/p7v+Z438S9cuut0Bt7cGUiB6Zs7v+neH8IZ+OQnfs61eBFTJcMCHtIAf2QPWTb1tpbU2kXtEcX4MVeUek48fBwAihF10Jn8z2c6tE7El85QdUqf/usMg/4z6vzkDY2SDxpcwFaFbEfpYbGB+oRjzOrsoxeyH1LSV70TW+UdiByYxOYnPYRj1kjaPgAhhObv7uzw9AASAEzR9x6B+yhNT01NkYUS4MHB0bPd58r7wyfnGxhUfH/hwgV7//vfT40qQG+zUbf5+Tlr1mq2cH+O+tJsu2kXz52xRy5csAw0lI2GlUtl5oLChIQScyuTs56BQZqT+oeGbGJmxgCfcj299vyXX7SBQZTqe+zll1+xnZ1dazcR7ZW1HCK0gqwDDKmDdbrRCFRbzTrlBwAj9+fus0Vpobef4z139pxNTU0QvCJLE2wj2t2iJem5c2c9riiUqD1wtpM5S7AW2oWqXM8FUgjaV6YnXi/WFOOUQU5GNY43ZN16bJN3SnJnOHSlkIj4gkmmqvh64Pogv5QZpw28xllT6Ui1eNF9IeCMa477A3FZOI5+r+uMzyq1swtS6CQGwKdtwIBifJhb6npD2L/YVe1D30PXDCCJfeCaSEKC1+H9qZ9pzNofwCVAKcxOMubhtbhnAXQxTkpoQhQUzlHufwFg71jmcVECq2qji5/ja+hV8SEmFfvF13hffOQjH3kI//Kmp/x2mYEUmL5drmR6Hg/MDHzyEz/rYdlBi8cyIXWm0Fm65oyZkKGTkthPJzFDY9Hos1hU78Ue3O4JJo27xRx8vRgnAQgHslR9spTv37ZZytfXTXahCuxUBExcF+is7mEgE+dC4BnGJzuxgGlcctSx9BljAKOodo7QU4IVhb5UYBUPYYAJlapj0Kl9A7SgdI39MeQ9mF1UesY53L171y5fvmzPPvsss1Fhatre2iAzurq0SMa0vLdrJ4/NMi4KLnkAIRiy4Irfg+a1UrVKo2HTR2eBkKzQ129DY6NWa7YtkyvY8y+8aIUCjEljNj+/QAkATGDQprbI9IVoL6Q1hOglgFQocsvFYmDbm8xcdYmHh7mPjYza4NBAMBV5SD3uIzCtp06etInJCQKWGERpbnjPcZHj1zdh2ILBDvOJucXcQyuKxVMMbJN7JYBSvF73NbZzU5hnaGpbbAOQhGurkrpMPrhfoKmOtZGQGLhxCu10O7lX8YJmf3/3gKlJx8I2YhBlEsKxAATxGfeOtKMYJ7ZlZ6ZCIdFr4nuMH9sBVI6OjvIf9r2xscGFDLaBrhSvExAVg6m5x7FkjgIYBrDFPTg3N+cpAoENxfa4V3HOqhjovsZrsC0+pDXVueJ8xOLGsgr8Xm1Uf/zH085PD8wDIR3IG56BFJi+4SlLX5DOwOvPwL/6Fz/vG8QgM2jlUMbstET0hy8ZpQD62CUmxEfRiRsMGAhad9wK5rFDlEpvJ3lA/BAXi+mv68gHcgGYeskTDnNnGF1u6EDVA9bzoYQLEOFtU2MNYFwyJdsUSr4euB7SAMzjosRaOSjvSASwnfqVwzEP4IiH7e6utxlFzifAghIOANT4MIYcIUTnULOZzdjQ0CBzTGNwJmCGuQQwQC7qE088Yc888wzBx97ujm1vb1izXrX1lWXbXFu1/Z1tO3PiuD125TLbfWLOCWz2SwTLAKftbJYsKVz5AKYTM9NWbbSsCjawabawuGQ7O/t24/oNq1RqNjk5ZQNDQ1aqVJLOS5j5JAip1WRzAJqVoAftKQTA0iYwZeICmxbkCUzJarI1J1Np7ZFHLtmZ06cDYILG1vXAMfBz1hTsHJIXHFgh4B+aT3VkwtwJ2ImBIwgNTL2uHX8Xuiu12+7+x/5jzSf2j4WFwJOYPcwl4pQQr0RGFnrZkNDAeKsA1vA6B7+ererl8vrrGojEKmqc0n0KiAu0Y19y3Qvo4biMI6tWCX4RMyZmU+9TLXY0ryqxy5Ev9lRgUt/jnJmsELpLYf9iSbGtTHqSB4idxfZy5ONn8XHxO2lSBXaVepAC0/Qp9VaegRSYvpWvXjr2B3IGPvULP9/pJhOVyVniVI/6EAnFkicpLDBqPd4WEeU7lfnoAoczuC/JMw8VWLr0WQ6NyrYq3eNYsaY1ZjNZoA1lXYIVqU8VyRPyHdWVxx/KDgRZngV4ZWRU0CeGqyAWLWlP2aknO+iVnjaAYOpZg/EEBpuV1VW63/n6bJbxTgCTKFsjExJ6RGgBUSaFLhGl7bHxMZu/Px/C6B20CojDca4PlI+r1Yo9+cST9l3f9V00MN2/P8f9bWxuEpguzc/Z5uqytetVO3/mlF08d5bGImgbi6WKFcsIUq/Yzu6+jY2P2ujEuG1t71jvwIAdP33aytUaXffZfMEWF5ft1q079qUvPU+pBphIAvRMjmXvHBk+B4HerjZjp06dZFzU7dt3uDRABih0nHgdxg+WEWVv/IOGFGYvlPUHBvrt/LlzZJmp+0x0nc5ui2nT4gDHU+tO/Q6fVQqX5lS6TF03AVXcAyrJd8rYXkpnrFlgrGX60eIAn7GNSu39/QNJigAAljohgS3ENUS7VyUrCJRhzuLFV3xPxayjzkdyAp2ngKHkBQLSKuMLgOq+iQ1HcuNLzyrQK/ZUaQixdEGgF+ynzH+4fwEgwbwCUCqpImlXGjo/yaQVO/Cxvcr8GLPSJsDyYjyYO+z3e7/3ex/Iv43poNIZ+FpmIAWmX8sspdukM/AGZuBTv/jziTu5U8J2RhKgAICOoftuiHYGEV1uUAYNukBp6A6UYkPvbP9Z0CZCp+rUGEfon/xrMmvKyg8/Tpr1JCYRL+Q7E+syAsVDxYDGASxK9VHvceoI3XWNMiw1sKFzlKYrQ9e1d5oSMEK0UKJDJPPmPe1RIsc2YJLwwF1eXiaDura2lpTlsV9o9aanp+iuHx4esXv37tq//bf/zu7fv8/XQXfJgHKwmSx3O9jH2ADePvzhD9P8hIc5ysl37s5Zq4EuULdsc3XJenNtuwhgeuEcjUWQI6CjU7Fcs3KtxpzSmZkpdpLa3tm1bKFAYApQikYJ0OeurK7R8X/t2lfchd82AleYpvL5LE1LLGsDxNVrNjkxYX/zW/6mnTpxwj73uT+lphbGGYa85/IENUPDwzR9nT59mpFSYNFxn9BYRUAKgxrc/ejD7vFiAlxiEjF/cVldzJxK7ABJLPd3sa36mdzi2K+Apli+OAVBDKX2K9CmjE+BNGlRJQGQ7lLMpJhAjUcgUPdSzNrrmNqnd0hyxlGZud2gVsD9sLe35lXnjH1p3A7OnfnXPvEZ56ufC0wLMGssOCbGJmZf8oH4OJpfvEYZqLpWyqYFCJVpSjIXv/977fvSgP038Bc73fRBm4EUmD5oVyQdz1t+Bn7pX34iYe0cKYYyeXBBg7mDaxkPIuraCihVZgwgTq5nPsyyucix7F1qOg9WgL2WZdtBk5rA0c70wWjlTZucFfWHubvo+QANXW8EZWVASfYQXicGDS5u74muNIAOgOHvAjJ2gOulfBip2OMmaCk7nYMQsO56RO6Tjm+0BvXyLzNboUMMrmcxq+ws1GoGcOVxV2DRrl17yf74j//YSqVi0Ob5GL2UjDKzm0TwIP/O7/xOOvOXl5esXKna3Ny8NeoVu3PjFdteX7bh/l575PwZe+TiBQLTSq1u27t7VqrUrFpvEKRCNkAzTU+PtTMZO3L8uK1tbllPX5/VGy2C0rW1DXvlletkfDE3iJfK5HtAjvMf5h9JA8NDg/bUk0/ZlatXbHjQ8y5xvq6LLFmtilgoN7ygQxAyTMVeY77i2CCBILCqKOcDxKhsrHKzAFyyUAjRXziGAKSAILYVAygAKjAmoNQN0mKTEMCdAKwWWTGoxe9Vstf4PC7MS/ZyscegN1n0BAZW4FLbiNEUeytDUXx8gUeBQZ1v/FlgXIBUYBnjF7CMy+sYB34nhhMSFelItSAQAxufQyy3wM+lUcXxcP9i/JgTz751vSzGBPc/jinpRXz9Pv7xj7/l/46mJ/DwzkAKTB/ea5+e+Zs0A//vJ/9FAtL8EB1gBrAW98FmiDgYRSgFQ9cbf8B2GCl/8DoQjR/yAG4oCWcD8+qHShqKJkA0iA2TsxWzQ0YthPq7acnLvp2Pzo6Dxz1JBGB3ITFrAbyQAZbuMTFqAZwCVCMeqWPUYn5reJD7HHg+JSUDIbeU8wBGMTyYlZHJXuMoh4ce8NDCAvj9xRe+YK+88gpL9tAvCqhQ8tD0TkInTpywD37wW2xwcIiMLB7yaB3abtTtzq1XrLSzaTMTo3bp/Bm7eP6c9SKYv163nb19K1XqLOev08xkNjo2ZkdmZ63WbNrkzIwtLC/bxNS0lctVu3dvjk0CUJaHLjWfyVm+t8/qLTCkaMfZk/SDf+TSRUoMEPlUYknWwTmuE1qnbu/s0PwEMAINJIAPtZdhYRM3btC15T0VGNNuYBiXmnGtJcHAZ2kU9TOBRWwXl8EFBrvL1lpsaEEBwxB+ptilGDTGr9W5gSUWyytmUYBS8U5iSXVeAsIxMBRAl5yFOuWQbStQqnMXGI3Z1Phrba/PKumLzdU4BDoFtgVedVwBZC2yMCcA3vhe+b06BvYBUBvHSHWqL37N8DvNsyoseD3G8bGPfexN+uuW7jadgTd/BlJg+ubPcXqEh2wGAEz5sAvnLR0ewBweJB6PkzvgPGY5XAajkG2pB5o/+BDM74wlQ8kZjwTGFLmkMkN1QKlq+IKCjAMCwA3AFcDFW0p6ZFFcluX3/rROzoN5kgHc8QEZyv4s7QdjVxI1xO9Du9U2WrOCCWXaacT4+tfYD5hhZ918fgheKHkAQA/5myFai5maCEkPGlwxVngw37hx3W7dum3lcol6VJwgNLhic7HNe9/7Xnv3e95DeQD0qwAAAKjQmC4jNqpasomRAbt88ZydPnmC2k/Mxn6xbMVKjS1HF5dXaM7CfExNz9jAyLBdunLF9qGFHRm19Y1Nm0PU0+4+I58AUHvRZAFAmufTslajQTMMAv8vP3KRRi+2oK3XEjZOAA0ZpgCfMsapM5P0lwKNCZMZWOWDDHsHgIrh1FwLKIl9iwGfAA+OoftRoDUGqgJ5eG1c2heA7S6zi81UAL2Og2NAg6k4J4A7gHQAOPw7uDDrGOkI4nt7E82qDFcxwNT4MVaBXDGzAn0ah94T3SwxvlfiQzwPAsLSrOJY+Dou7SvbFOem8xAoFlOtdrqYF2lOxZDi2Fo4yDCI40p3qvGASU3joh6yh87b7HRTYPo2u6Dp6Xz9Z+Bf/cLPJaDUgZUHmTswhaM8uKUZvQS20HWYiB5yoKgHrn8tcHaAMQ3A1BBRFOkBHevxJ53OPoEVE6PErM+ms68ENQGYSvOoEi/BZ6RZlRBAmZcxQOUDO+5xHkw3ZIujffjV8fE5EIL5y00zDrA821IaWpjFyAqFfQOUUzvI2CJvawl3/fNfep56VIA2GKXgPGeIPHWA7hZH5M+73/1u/gMzx1J+uWzr0LCWi7a2vGiNyr715TJ29fIFO3fmtPX2IH6pl6X8nf2ibe8VbXV903Z2i7ayus7jTUxP2zPPPkunPlKW0HoU5idoZleWVxiSD+azifJ8vWb1WpVh+VeuXLGzZ8+wlJ+weGDFw/XCmL3U7Iz5gcVCiGZQm1qw12QSw+x69y03JEnnqXeGWESV6VWyxvUUYNQ9EAM16SuV8ymto8BVN8uosrZ+LjOVADAAqOKNxB7idzJHab8CkWJece0Qx+QyDgeuAoACg3ot9odx6zhiafFznavmJ5YoiNnVWLVIwLkI0AuMY/8YM7YReJamVYyzxorX4J5TowawnjgWdKQ4FhYoOB9to+B+hf0LGHdrfbF/jAGfAUx/8Ad/8Ov/hzAdQToDf8kZSIHpX3Li0pelM/BaM/CpX/i5kHsvBtM1pvgQMHXQ572/ySpl0OKSaszIvS4nO0rRocUm2okijD9IABD91OE1D44IJXG2nGRGpbO0BC8BJDtwC91/AogRqD303ASQHAknEFMdqAhwAHKDq97dXp59KjDqKNu/h6sc+ku8TDFBYpoElhzcoPMSOvOUGXSPnvXIg1W/+1u3brIU6uV6uN17Q/4pWlZ6P3bsBwzUt37rB9n96f79eb6mVNy3pcVFAtOVxXmr7u9Yb97s0csX7ALMVUMD1tPbZytrGwSkYEX3imXb2SvbxsY2webIxLi952/8DbrxUepHPNTyyipPf21+o0BtAAAgAElEQVR1na1QwWrXsSDIZmx6atIevXLFTp0+xcUDQv6TLlxBxiE2FManXN6jnajPDeV5MXpk6KJrqvxYd8QdZMO5j4gh94VAxyAl0BVvI9YOvxMwxdgAmAAOAajA8sVlbbGm2L/AX8yuioVUcLzAM649GEGBRoHL+DMAm0ri2DfuGxwbr5GeVUBYn+O5EhiXzANSAxmGYjCrORAwxfZifwVMuwEtxhNnqYollrse+8Q9i+3EfHaDd2wr9hXjwZwLfMdgGSBU5637W3moAKap+Sl9Pr2VZyAFpm/lq5eO/YGcAQFTBxGhpB+AaMJGBm6L0T0ApgjfB5vagXvhaweOyH30h5ZrK8UM5RiX3x3F5GDU8y69/6TYKkc4Dh5pyAlsrjNCrjNNJAiJYUrDQtvRwz9Quhejq/I6AQjYX7J3cW6Wu6IERhmFRHNSjrFIXsb0MijBNBz71Sp/7kYZZ9VQtr9z57b3cgfw7IEDH+VOd6lDR4p2mYiGwuvQzvPv/t2/x7n78z//PPdX3N+3jY11K+5u2+rifWvVyjbYm7erl9CS1NlMANNlAMy1Ddsvla1YKtvq+q6VK3UanxAX9d73v8/6BgYZK7W2vmHzCwtkgje3tmxlaYWM6cDwkB09ccxOHj9GA1MJ55nP2ZHpaYJ0XgMao/ye6LCVXh6PFxUEWwJ+0XUSq4r9QAqhUnUMonQFcV+phAwQJ62mgFfMpGpbbAdWENsqqzMeq8CbQLDa8QoA6/73e7qetALFz8UQx4Yi7EcAT4BXx9OYlTjQ3VBBrKIAaqdi4GAcP8cY1GY0BoU6DwFyscwCi3i9Qu5lMMPxpC/V+1NVCWwPEK9SP/YDFhTHwX2IsSt8X9cKrxGgF3OqHFZcN2laNV8C+gC/aUvSB/LRkA7qa5yBFJh+jROVbpbOwNc6A7/4iX92wAkfl9rJY6llZuSGdjzaaevJbwOYI0ALD1HldCaghfuK4GxUNkcZXKVdPtxVXo/adQovxpo3Htm7VQZAFOQEB8BlgpvDwX203hnKxxv6G4WGAGJN/czwr1qFnhJaUJcwHJk5wkikxaVFq1bK3kXKoCets+tStVblgxoP/5s3bhpaRiKrlLE7ee+CpJJ4HE8EoxHAx8z0jH373/k7BAA3btzgtohtWltdsd3tTVtbXrC+nFl/IWuPXDhjF86dtaHBAcY/bWzt2Prmju3u77Osv7CyYfUWdLdoSJCx977vfTY6MWnlSo1MIkxP2D/0pasrKzbQ128jY6N24tQJOzY7S0AII1N/X6+Nj48n3YQw72BRY2BEhhtsaciTRa4qFirelAGaW+iMHbi6/tjlHJqPzt3hjCsD5HlPeZtZ6HDZVoGLA+9G5IYqRG4hfsoTAciMh/I5S+RBluIRZ56uwMUNjXptZ+uTRAg32hFch5QKLEIAnhNTUuhMJfDqrW9dG03QDJ11MA/igEnAP+LAmAcMMO6fxTgL1OqGjk17+J1YxpjVdIBcSICf3vcCxrq31JlJMgGBcGwnN74SByQpwPcAovhA2R4finrCNgCrArj4HfYjKYIWl1owSEcrsIpzwQfSIr7jO77ja/1zlW6XzsADNwMpMH3gLkk6oLf6DHzi53/mdU/BWRAvO8cMkzM6eGlAmiH31KuyAeYBNATHO8uS0hV2ldY5gAACOuVdQRSBxlcPU/ICfwi75lP5qyrfH3Zyzgx1xp3474MxCmghqGE9YQB8YiZvGbjxW22r1up24sQpm52dtVu3UZrfSjSS2DfahwqUwpUPQAUGCrFb2DNAbqVSCqDf5xcPbjn9VWL9pm/6JjrzV1dXbW931zv9VCq2t71pi/N3rSfbtly7bo9eumAXz59lJ6lWO8OM0s2tXVvf2raNrW3bKpat2gAjDA1t3p559t02Nj5p9SbA6Ja99NJXPI81n7Pdne0AHJ2pU+tLtVtFpqpc63GrTOkWEVlFhqxQsFq9ZRlEBtXqhoB6RhO1mgYuG52jehE9hu+zYJ8bSV96BzPeZpR6RzRLyHqHKO/6BFGIWb1aZxYrOxGhC1SrRdCPXwLEO9PY6W+P4/T2oa97kBoESYgAoYw+umfEAlJjDF1x0Ftj/3xfwKwWTIAdjbAYToBlX9TEzL3WYlycBFmDA+CoWhFAfFxdUGlc0oKEKeY+nMF1sB2MelFlQnKD2BAm5hb3lMrx2A7XGaARcyEtNa6bwDB+BzCJD4BPaWZjtlVfK0oL+5WeFT/D8ZRritd/27d921v9z2g6/od4BlJg+hBf/PTU35wZ+Nl//n++5o5j/R4YIJbtyE562U7AVGDQH8PkoBIOlSwSaaoABUOVXD8T45loSgNzhYe63PgdScEhQ00C/DuAINarHnZyYki5X5WdxejlQwwVIqMCvUZgmi0Yqvx9AwMEphg3WKStrU0CLGhK8SE3M+ZqdGTELly4wK5A1195hSVzHJMMZHGfQfoC074AADjzsicyQZ966ikG88OJj5L/1uamtZt1K+3t2vy921bINK0327bHrz5CxrQX3bjaLdva3rP1zW0C1FK1ZtvFqq3v7LGTU6G3zy5ffcwGh0fpyl9bX6MZC2BzcKCfQBVue7CNAiT4PDExwW0w/uPHj5M5FTBRmRjzDpaTMUqWtZGxcTt3/oLVGk3+DOkEiLQaGuy3WqVsiwvztry4wLgsxGjhQyVyphQ0PT+XelIyzHKPeztUXA+wpSonl8sV2y/u83cDA4Ouj6y7DrSvF2y3pwy4jjhk5UKSAIYz9KqP73lsQ7afvy9YBZm+dVx7Z3m1LVMdGHklDTQkDpC8ACQq0cHBsGQCfH0EHpMEisC6cpECd1o0BrDRyPullhTtZBuNEFeF8XnElFh4vWckecDCCAYuaDpx7QA8Y0YU1xb7lexB+aa+YOj8w7hx/bGt5AR4LX6Oa6yGCPisjFuAT9w/MWsr2QbeQ9///d//5vxxS/eazsBfwwykwPSvYZLTQzxcM/B//8z//ronTNCZle7TY6A6Zh8+3pPXezBUKH4ruD4YYeimD4BAD/bwhA9ldQ9H7xhcOmV2MTDdA1W0EsqnB0H0a+tLtQ/pG+PPbYCLELQvplSfGw2Ungv22OOP2/j4JA1J9+bu2dLCgm1vblhfT8GmpqdprkFgfbFU9Bihdptdj8B0gp2ixg7MFNpVhs5GPGfoGNHeNfRxP3XypD32+GMEHM8//zxBMI6TadWtUSvb/N3blmnWrCfTpsYUMU4jI0NWrzdteW3d1ja2rNZAh64e2yrXbGuvZJlcwSybs9Nnz1tv/yCBI6Ko/uLP/9wBoLVtZXkpOO0dvAFMAGCAHea5LS5SrwiggTFBI6iMSjLYGbP+gUHr7R+w3r4Bu3Dpko2OjROgLS4u2ObGBlnSSqloq8tLVirusRSNblwOwpT+gM9mY+PjBDuQSwCUgelDYwKA9OmpGRsaxDnXbW9/j3MNkAsNLMASzgkAjk0iAOI4xwjx9/J1ogPNuOsdzSMAasFwJyV6SlggBXBZAe53pCgAbGGBI8YUAFlyEKU4MFItvEO0CHLJgL9JVPqP+Hu/PdvOFEteIIMeFjIaV4fl59E4pm7Tlt4TsR4V84LvsdhRdimuI66h2Ezco3HJXx3J4rJ8t9NekgCF7AMI47oJGOOz0glwHwkI49jf/u3f/nD90U3P9m01AykwfVtdzvRkHoQZ+Jn/6397zWH4Q1BufNdiwhyEB1TMGLFkGkApNako/Ye2k2STwsOZrFJUsnSA6r90TaK3PxUD6z3SX21yigcsU0msE+WYg1yg2wBFXSTYuSTcvxPMD/Ui1JCKjFL0Ec6ur2+AvedPnj5jx2aP2crKmt28fdPu3rkDcaP19/bY5NQUmbn70JNWa9QnqiyPhzQC6WGMwpy0mg063AlSQ1tTnD+Y0VKxxM5KFy5cJDN1+/YtGx+fsLWVZdvd2rB2o2oLczhuxYb6CvbkY1dZyh8c7Ld6w4Hp/OIKuz61MlmrZ3usYTmzLDpDNXgOgyNj1MwCpHz2T/6EzGNfX4/t0vmdJ/sqEATGDGAC/2RikQ5RrnPPvM2xBStanw4ODdv0kVmbmjliA4NDNjE5adevX7drL3zZKmXoVXus3WwSoPcxUgvRW5684GkHPi/7+3sM7cd8jU+M2+jIqBVL+wS4/X0DBMgAUUuLS2RLkQwAgMnOU/39NjI8wmQIXG9vBODaYt2/+AyzV29frzvlpXkNXZHo7m+6oU9mKoApzAN+5/IM4P1OwwdpoLHQaZlLNWLWP8npDfpVldhpWmIcmWtG4/gm/E7Zp3Lp4/1BHItGCA3Mny8mZKDi7wKLKzaUYw5ND/AztTJVCd+1vy6twH6UOyrQi30KqGI7pRNIGiBZgAxY2EZ/LzBv+BqRaVjs4BzB4H70ox99EP4UpmNIZ+AvNQMpMP1LTVv6onQGXnsG/vk/+z9eF5j6w06lTz1kvTORP/RCLBAc9dLMod96yCjNZbwvOsAAjDBeGvW2nnFrUHVmUnmze1Bka0JsgGQFMkhJa5q8BlrAiJ3Vz5U6gHE4mxQDhoy5rYZi2ZDH6SwYztEsR+ZvbHzCZmePWavZtvsL8/YXn/+8Lc7dYx4petuPj40RfOKBjixSMFM08GSyDpRGR1hKhZ6zWa9TFynzC+YMD3TFGgGMYqKWl1f4QAcwLSITs16x9dUla5T3bWZixN777DN0zyNgHxrY7d19W13fsK2dPas2mra0sWOlWoMu/UYrYxcuXbaLly9TkgBG8bnnniMwm56cJJuJkr6YLxliWE4neOx8FkBRPBHmFXmoiBPL9/Ta7LHjNnv8BCUD6Ab18iuv2N3btyyfy1hPPmf7e7s2PTVFUJ8LhiRcK88GrXJRgvQDABkwndDQ4v5BHuzo6KhlmfIQTHjhXoTJSYsV3FNspBBSAXSfsE0s2osSCBr1sATcSGswB2bURLN5QsgQhXEsMKDSWqsJBcbMe5wLN18KUceaAzBVpFrIbg26bEhXOhWCuFKAsUAHG6QsRJd+B7tm1rXe8cKQ42h07mVtg9eoAtEth+FYQ4WC4weTH9IO1OEJ96Hc+QCQYlKVc6p4LYFZ6V8FjjVm3Tcq3ytZAOeB/X74wx9O/0SnM/CWnYEUmL5lL1068Ad1Bl6vlE8glwTXK0fUy5yu6wuh9jQetYLur+NopuM4m6UhBawVyqnqBOSgFsAAgBWRUsi/1EO8o//Tc7mTZ6qoIAe3fAhGho/wBI/ySDumkvB4d6DpJxfK1g6cGUcVdI44b7jY2cGo1bLxsSmbnJwyvPTkyVMEXSjPwzH/yV/8BEvep06dsqnJKStX0FN+6GCnqtA5CswgjgNgCv4YjBvAUEen6HOGsQF8Ib90ZWWZw33hhS+TMayW921rbcUyzapNjA7ZE49eYd4oDEUAheVqzYplAK+2Ndpm5XrT7szdtxu37tCI9OjjT9gz3/huGxoZ5Zx/+rc+zTGcO3vWhgb6uR+xXAITWogAqMpRHRttdH/X6k3qcAGQh0fH7OTps5w3mKC+8pWvmLWadvzYrDXrNXvp2guIjiVzai0ASmdJwdZCogl2HosQB4sOpJxpy9nY6CjNT87sge31PFjMU6NRd9AZunr5feX3VKNR4w3hznnXgFKeoriICKQBtGNb3L+Zth8/XkBRA6pkArwfuNjyxACcWAN3kyTLoZOawOCBuVOsBAEtxuUGrqTtbtBBd6QrcZoAxuTbCrgKWAuYauEgRrWjEe+AbQFVB/7eIleaVZnc8H1sltL+da/o+26mFQszGKZ0DIFkvA7gNnXlP6hPh3RcX8sMpMD0a5mldJt0Bt7ADLx+KT+YP0Lp0x885DQTJkaMKR7SBI80paDUn2VETiGfT4Cpv9KhpphYMpc0dXhZMnijAuJ0M1WSBhAe4HxNYIM89qmTo0kgDe1mZFJRNJQD6fAvHMwBob8+0bfmPHEAJViyf/mCPf30u+zUqTNWqlSsWq3byy+/bPfm5mx0dMSmJscJSACWwPZdu3aN+1R5E4fykrCDJQAMZYDGWkYv8fr4MBboBtGydG1tnePD8Qo9fdZEuX9/xwpoGtqo2NjwAAHlUMgxhdkIzCjCiABSN7e3GaYPzWm92bahkTE7fvKU9Q8O8fp84Qtf4HERDTV7ZIZyBJi5xMoppkil5biEi/ELtIKdhKYVxicsQqBhPTJ7zEZHx63Q02vzC/M22N9nx44eITN75/YtK5eKVtrdsUzoGoa5cv2iOWtKdr1NJz7K9GBO67Uaf9/X6zpSJQZgvO78dxZa7DtBFlIPaDCDxtQBMPaH64bX4PrgvClNCPeWIo7QorXw/7f3JUB2nWeV3+t919raLcuSLMn7Gm/ykngCYUIohsDYJE4yhgQCBJiigIKCYs0kJDjEhASqKIqiiqVSMCQDQxZDSJhstuN4iR3JlmxJtiVLavW+ve7X/V53T53z/d99tzuSt2B43e80uNLqfst/z39f33PPd77zNWD4gav+eJ6rg2heIyvMMGCDExqsCgUrzc/QFsJznf+fKg+2QKsH4rLwejHmltFU85RaFymjcXOGMbD48viseC0n3B5BFmpt1aoQVoul5f34E5EnoOFvjkEFYdcI1TxU1cg3DYIbSnL+PSIJIMhqfBZiPUGe8TgR01fwB1sPrTkERExrbku0oOWOwCc+/gfpEIISVl2ZWeZo+lVWekzxNLjIQJ3yxhJXIUF0vDEk8hwX51zisSAJ0QntuYclXuydlFXn2fNCl8L1vSSbCC8V1qZsElR2QcxyKBGfE4pu8pvmRpZGvqqrUvn39GxLhhVRHTMG1nd29di+fRfZzp27raGxYMPD4/a///en7PDTh+0tP/D9dtttN5Ok4CKLmfb/+q//mk32AcGLkif+NzqYgQ9L0fBVpk79IMa4aKPDGVYAKKbo5vecT0yWmjNwNcze6u5oM5srW2uTRylxYlYjfKRlm4dUh5GZMzNsCGpubWVJHXFSyC+dw3QnKIJJOYb/D1YAlNYRUcXxsgWzjvaOzEcY5WVOgEqKGpVH2BI46nLGGptbSeZ7qJbusK7uHvc/NjSwJA/y19XVwcioyfFxekiPHD5kU5Pji8ZuYv/8PAExje70apsQ1jI7gxiqNmtrbSPBi9J9kKLIK82Xtn1sbnVimd8NeWQE8GPjU2SxLrii19IMP6yX2wFK+D+ddCVPNHN3QVZTSR22jAIUeN+3uBnzmyzfrxjxi3POia6PvIVqGl8Z+UsJEiR0iZiG6hq5sfwMRsg/rTYpOSM3Zjh+7+/p1hEqrXj8vA+uaIZinVLf4jMHDPE5hWKKRqm4oQqCmX0GcT7P+fS3qKxEOgJv0MpO5umrxgjdpmb7oR9663L/M6r11zECIqZ1vPk69NcGgT+89/ezTuiqEloNIc8UzETicDHlz3Cxi7nw0UGcGiNw0ckurElBcr9etEi5EgsCgDgflPpwgcr7S8EV8F74imYPfI8LIUhL+DLjMUs9dM43qqTUl+zkGeQjVJ9o2uEFmx3zXjoGwcOFGp3lmzZvNUQRIYsTHflt7e32yCOP2ec+/zm77PJL7Wfe+x5mmT722GN25OgRm5yYsJ6e7kRGnPiEXzJITXtLt81OI7t0juSrODVlGDk5MjrKbv/J1NVM8pEigpoR1D7vBJjqVVIF0WDDHNdUknai4aoZW9uZrOCYsTwc1ovkTQz12jFrpIezsbnJOrrarburO5Gm1KjU2mLj42MkKPDIhucTDVPAb8uW7STPSBS49tprSXSxjeB0pWn4T82OHj1K+8DevXvt2tddaw89eL9969GH6WeE2ohJU50dHWyMgq3Ab4AQno+yemNSohttFtFajf6+3vzmmZ6cHpY80KFm4pzFDUCosX6sXmcHuQQp5A0VsE0RUUmUTI9B1qwr3vE4KqqJ1PF1UlwTzzOstaWF51remxrl9KUKplcOPNA/o9+p+TDUVvhnoRZDwW/vaOe6qJYi2J6k1M+zCPcPghj2AloBmAaQKgT4LOA9k+obPtn4nDGiK9e45TeKHgeXVT7wnsmTCxILkuz4edUh/kZUldk5ftZbqFg38n//2w/+8Gvzx02vKgT+AxAQMf0PAFlvUV8IfPQPPpTNpndiWm3e4ASdXHE9m5iTpurEhZHl9kSe/ELvCle6cla9lkmMzX6fUzihVvFCGj6+VHJnyTLHEDLikJGHRMCiG9kZx+JNzCtGLAt7VBDm2oOQROkS3+P9mzDPHB3HaChhoHurnbdtu23ZutVGRsbs1OnT7NA/cPCgTU9PWsEqtnnTRlu3bh3fd3RslFOY8B5t7fA9eqNVECAQgeLEjPWu3Wht7W12+PBhO/z003b6TB+VUkQwLfLjIi2gMmdNDQVrBwEEscDUJBCrlA/LmKs0wSiIkStqICHIF/UMT/5v2mNGYWWkFSSt2pQ2t1CxhYZ5qoXtbW123rZttmFDr5WmpkhKSbRJPtxvDBWtq7vLxsaKJPCXXXaZ7bton61ZvcYQgjA7i4ajWWaB3vf5++wbD33D7vjvd9hFF11kX/nyl+zJA0/wdUEc0f2PhABMiMJ5AcUUShsalubnoQw30hqAfXYyl2460q7jNWKaEc/RLIrLJ2+FKs+bHGbzumKJ88FVa7+pgfqPcyVK2HlfaKjHOPezhieee8mLjRsOjNlN52W8RrXhaXFeRJ6o5huWcP6z3J+sLvB7hpqONAE002Ht8PYijSDU+Qj/Z9MhGq2w94n40r6Cz1fyiec9n9G17+esk/yIi6PloKHAKkl1ylWcYwXuEW8g0mcTN5CM78LwA97E4kbMbRZxPMD/rW+9o77+6OpoVxQCIqYrajt1MLWAwB985PcyxdQ9hblQbxIaL0Oma1Q2nz4UqUUeyTRGlIpdjiDGRY7e01yHP5U8XqQaSLxCqWKwfhoVmX8t55tVIlqNfHIkQ41a+j3VXZRngyAmFQg+VFwwUV7GBZ+EtAGTimbdc9jWblZotPGJoh0/fsJuueVWGxufsL//+09ZsThNH2vfmVPW1owJOM22bdtWrgMK8O23v8HOO28bsxtduAwy6Rf6yy+52rq7VtlnPvtZ+8w//ZN38re2elk8dZLTz4hsTfwbajFeqIKAeG+OClWUJCl1VUPl8nJ0qG9gSnGPEGTI7QvsOGd2p9+Q+JSkFEGEqVLsR1uwyYlJzBG1HdvPtwsv3M1GI5C42ZkSyQgJL5XxBStX5tkcBmK6cdNG7vbg4JANDQ/Znj177PTp0/bJT37SRkdGM1K1b89u61232iYni8Qd6ivPr/k5elB5DlBthzfXO/WxT0WOy1wckRS+2HyzXNwswRoQmbdszAMxBdFP5XWeh2WPU8IX/attbXzviFWiXYLqM7CC19TBhYrpTVsNJNBogIsc0zivw6OLtWGvl6qmQVrx8xg04BFt1Tn0gQXWMzw8zGYwKLOI/sJa8Tz/XPnIUBBDNOkx5g12hLReoIn14bVJ9FODIjNUcQ4hHiumvaWSP/y9XDsUdVo4gF3yuuL8yXm1oeziPMTjMGYXNyWRJYvPGiwtnNiFyU9v0UjSWrgWaA2vDgER01eHm54lBM6JwEfu+eASYprKfakZKDrYM0qTmougJuXL5yRei4ipE6cgj0EwPerJ/WwkW40pjgf5lVl8jTfUxBz7fKxUolhJ6ctHWeVnnSe1J0dW8+QY78NRiqncCyLgPs85a0SGZEszL6IgblCi+geGmGN55ZVX2dR0yT772c/Z2Oi4tXV2UDXsO/WCdbS32eDQIKfrvPGNb7Tv+743WX//GVtYyAelp27wxkYqpk89eci++tWvsSy7cdMmGx4Zoe8uPIjeOONNWcSpsdlzM5MiHJhnzWFZFqw331S9ty6rho7sozD9ZqOhwffRfZnNVNeAT2V+1ioLyPVEhmubWyAqZetsb+c0KzR9Rfd+2DRAqotTJXpid+3cZdffcL2tW7suawJDdNYLL7xgxSKIrjd4IcVgfm7Whof6fZIRCXKaHrawYC3NnkHqZM1L9vBnYj/Q5JUXx6Pz3uPJfDoUjoVfVJPneSw43vA68rYrETTHE/YPJ/7h7/Qyu3tHQfhASANzV1xdJcX6sPIZZNZOTTGCywvs5k1TMcVqbo7nCb6iCx7rCotAfFjxfhxpm8bagjB78oCf30htwL/xWmhyw2t5Xu4Ui+1IcID6zsSJGKGaItKIcPXjw31n3itvCD39YKntIP5N9T53PFEJwHPwPj7cAHFYflMLclqZ9RsYrBGE1K07GE3bZHe+TTmmukQtXwRETJfv3mnlNYrAvR/9cKY2OpEJ5dEvUHFxqSqm7hNlaTJddfmTYAhpDjlUl7jw5lWs6LLPl0WpcLrMWY2dSoqVl3LziqM3mUQIfxAI5x6pVJ2IVkAexxXUDIoW1se564ks4KIPXynL/Gk6E8qhjU0tNjNTSWorIwDsyJFj9thj37K+M2eoBqERaeOGXtu1a5cdOfIMVTiQ085OzIf3DnKoTLhwI3x/oL/fBgdGbGp6xokYyBD9oq6MQfnC5CiqmGnqFsgkOv7bW9vdlxo+QXh3U8QPSEkMJIDqiP3BMcyWvbwaYf+uCKLEizGgQcrRle5d7oxBalywOZtjOT1uBmLqO3yesC1s27qVXlqSM0JTsP6BQWK4b98+NiV98YtftIcffrgaDj8/5/aAjnYbGx1j2f7qqy63tWu8JI3yNEq+s6USyXhzo68b/6FhCiSI5xXVypTyQEtIdaISLRkguYmoeyOON87FhKZMhY3SeyL/ToqdwmMv8lOgqv7TXFRZIrBLvaR8LMlZNEP5ZyYGFMTNgHfkVwdMBHFj6RtB+MmWED5rkurUQEi1k+/T7L7pZDvAgQNDh8QHFuTHmzqRZsIqm/miCSusPHgPnK/4OW4CZmcjyQD5qjj2dCakc4NEOZ0lPP+8qzB33sD20cTBCkxuwNCHcjklWawWMa3Ra4OW9fIQEPqutaYAACAASURBVDF9eTjpUULgZSOA5qezEThcVnhxc8qR4ms8Foe+z8UWuew1qPJEp28K7A51qTG8bUtkLpKEXCC+X++c9bqXz7vXF5XxnYlmy3BCUfWXerJUNRfVf1WNYmKsVSK/UH/xuzn6DOcYsO/EZIHxTOXyvD3xxLft+IkXbM/efXbppZfZ8PCIPfLoIxzpOTE2QgIKHyYu3Fu3brGrrr6KJAoXYKhHIEaYfPTtA98maWpqamVDUORVZvPbC7ACzJL4oekJitfmLVtIVI8/97zNTE+zucpnkkPlbLS2ltYU0VWwbVu32cjIsJ18ATPovbzc1NrKDnysBYHmKPtymlN3Dxu5YFnAa42OjDEFgPuVxrOmie7VkHreFMyzNLtmzWq75OKLbcPGDU7iEhkEAcd6QcLQ7Q9F7/jzx+3Z556lkgjrBI4RxO3C3RfaJRfvtZ4uTK2qkNSADBGjRgwlaPNcVzTBVcr0m4KkIkrLG37chpD3bkbjHH3EmNleKvHciLJ8qJ+ef+ue20h9iO+j257d9DQRpE9CnGfx76Xd+FnjmYf1VwP3I3/X/ZV5tTvIZmTa4ve0liRvKc9N7B8mheXOYRDXIM5t7R1s3Ms3gZEEpvGr8RnkFCsQW2AMkk+bSdxYprI8p2S18AhxnsWkKJw3/jlzRTpuRqnGJv8oPpPRmAhSHZ/DhoWClWdmsyit+BuB8/FH73rXy/57pQcKgVpDQMS01nZE61n2CHzsD+856zHgEhVl0FBR42LKC/7M7CJimPeaOmf08nD46/CzpnThjC5jb1rxQPII9XYPnCu3Tiy9/H1WEupcNSOsi4hpWj/VpbkUZ0VVr+qjjPIuysKec4ku5aqHE+XehsZmK82UrbmpxXbt2s3YpW88+BCVT8yEh9/yyQPfpjrY13faOjra7Qd+4C30U46Nj1H1m5gYtyefPGjHjh3jMYFwzM1h9GnO/hDNXg0NdsHOC+y6668nIRgYHGR5H0QQc+UnRobZ1f7CiRM+lafRxzoiaxOY7dl9oVVmy/bM00+TrMEHO1qctLY0D31ifILjVd9w+xvsttteb088/oSNjo4R//D1Qsk81ddnlZRiQOWN++R7BdJGj2WhwdasXW0X7t5la9eu43FCbV69ZjXXBpKLYHU0QCEW6tizz5Iwg6ji2FCKvuaaa2xD7xqbKU3lmrqcCmI/QUnR8OTd3lDeIl3AY72ifO/nSlInOfnLsQUB8tzTgnt4s4llrhj6jZST6miYCuU9s0OERSKV9GOGvSuyqXM9p9hn52Hu/i1+lt2kpVGdQajD/4l9wPkOdTxyRdE81NHZyWaspVWFUGHh7YXqzsYvPC6lWYDMAgN4TbFW3BjAn4rjbu9os+bWJh8nnCwM3nXvDU4RIeVZrZ6OUSnjtdqyz3bEucVNINYMfy32K4L5sR4mOGRRW01O2tF42NJsd73rx5b931EdQP0iIGJav3uvI3+NEDgXMV36dosyIangQN1yYhC5kPEcevPYAAWVyNWVqLvS1pZXaFI5kD40hNCjpMrsyObq/PE0vpRKF8hKkDh2pkfJcHEnPn7uGakzVDPhi4ssSVykqyTbl8b80gUE82NejxNijxDyKUYgkt3dPTZZnLKHHvqmPffc84y6Qpf52lWrbENvr+3dt8+eePxbLG//tx/6IRJiqIdHjhyxgwcPkLihIYUKE4hWE8qlVT9j+BfRaf3Od72TROqRRx7ldKmJyQlbs6rHRocG7fhzz9rgQD/XvG7tWtu4fj075mdLM/R0gnwdfeYolUAopbMFs8HRERLXkydP2aZNm+0nf/K9VH5HRkbty1/+ih0/cZw5pL29G+jDhDo8NlEkmaDvEh5E7pvnVAJLEL7m5kY2fSH7FN5C+BZPnDjBsauYY/+tx75lDzz4IBuC8HuQFZTvN27cyJxWvNe111xp27ZsYtOTk0l04XtzFVRTYAh1EBFSq1f38CaA5LDQkELzEfeEmwv3lHKwQ0uze0RT0gLJVTaxbPE4XFf8YI9wW0N4SvPfR9h+3HDF+ROELG7G8p8BRnVlhPU70wN405biyaLpCgo4/c9ovMIEpqREg9yFNxjHCqWUN3ts4EIzUhO9rd605GNb4RnG+mZmZ3h8MYwgvKgwazDVIVflcIsDbgZ9L+J4Y/wsbuJaWuA5dptAfIUFIrDEv6GI8xxE2b5csSb6mH2gAH7n9pJW+5G33fUa/XXTywqB1x4BEdPXHmO9Q50h8Ecf84D96gU2+UxzaYXuGaOOmf7XrCHzHla74eklTfPJ8zCSO7Lb1xtRvLM5xcyQ8eIC61N9vInEVR/3XHon9tm+QHCZlchu/5RDmvIqoxy/6MKZCG21xJ/SGFMHO4gOVcKEB8hsQwMU01n7+tfuZ9boTftvsYsvvsQOHTpsjzz2KMlZaWrS2jFrvneDjU+Mswx/zdXXkDT39/fbwScPWv+Z/jQlyPFiIw/zWL0RDGwA+Z0o3aP0vGPHDrv+uuvsxAsn7Nlnn2Nn9cTEJD2YA2dO2dzslK1f3WEb1nbbtVddYqt7uokZIB4fm7KTp/ptZHTCrNBsI8WiTUxNkQgOjYzYlq3b7Mff/R6S1sPPHLWTp/tsdGzcTvedsTNnzqRxnSAVHjCfdYhHGkBS49g0ljyUGMd69TXXUKHFTcXY6ChvCjZt2mRdnV3Wf6bPHnn0UZtC5325zMgjkJ2enlV28/7rbP3aVfy3N9Cg6QfnQsXa0zQm4AyCvKqnOwW8m80k60DccPjNhBM23hCl89X3089x2g1SakSUo0NtBSEEOceNTMp58oiv8hw9rzhnSRobG32AQjKc4LHeOBRRXClmCT5fjrZFVNYMS+ihcMY5xgatbM2IdXIrTDWhIkU7+e1fFmVVbW7zRQDziHOKLn5OGEu2DI7WzULvnRC79zt85G4LdWLpzXZBTCO/Nca+xmPc7uDe3sg1ZaMW8l3TDQ32lOkWvDFIFY4wrMNe0dpqd7xNpfw6u+ysqMMVMV1R26mDqQUEPvHxe1P38eJSqF/c/UJZ9eRVPaaFRDIX+zqrnczVC2d0h3uwd5CB/EjFaGaCChsNHYw/wiJAWpvQqf6dX/SGMj3Ap+/gK1NsUsZmYpker5QIbhbYn8tR5fGi8anBA9w7O7v4nGKxRPUQpfwtW7bSh3rixEl6TFGyBEEZGjjDEZ4x2vLSSy61iy6+iP7Tpw8/TXKKizWjieiZ9aYSzAUKPyEIKUrbUBVRboWieP7553OSFCYmYc3FySJVtMmxYWtYKNva7jZbt7rLrr/2CluzqtuAGMRMNGsND0/YyOiklSrzdryvzyZKmNpTtMnJKVvX22s/8iN32PjkpH3t/getPDdvxalpJg5ACcZ6YUkA2XHSX8iifYB5qIUoN4NY4DFQ7fbv32+dXZ0kl2f6zpCAgrDCeztTmrEnnnjCzvT1MX4KpX34T9EktefCC9iZD/WU5V2o5bxfgeLpE63wxYam1PxE5RyKcxp7G1FM2APcAFGZT5Fafg6Ewlc9h1259mgtnh/ZDYn7L7MmKIySnfexsjhmZM/iKxr4wq8cgwD89czauzpJRoEHpibhh8CV/lj6jKv5pDzVk8oPX2c69TPrSeYR5TAAP99BXnFOQd2ErYJe3Jgklhq+QEahpDKWLamU8VpV4gmy7iBRZU4ToPKfJ/yeuaRIrUhZulnMwxL/dnwWcY5jQSC0HJmaBiWwGSv9/cCev/Pun6iFP4VagxB4VQiImL4q2PQkIXBuBD7+sY9mE3MYwp2uKtE9z/zDpIpF9z2bJXDxD3+nX1XTmyxRdSKyKQWW0/vnvoCsux5XRXalZyHgfpHmhT8U0LMcAlQoNGiB6KEMHGNNQQxQCqUvNTq2s+gonwa1uHfL/wUqUlmYZ8keiuWqntXWd6bfHnjgITt48EnbuGkz/33o8GGbwVjPeSiqDVaemSaJQxMQLrRYx6bNm0gi4d9EaX79+vU8JmRPgngitB7lVpScEZnU29vLkivilIaHhu38Hefb6lWr7eixo1QXQVZKU9P0klZKRSvMz1pb47x1tzXa9ddcYat7uqhKQXybLS/Y6PgUien0bMXGy7M2XiqRVGGCFcaFvvktb7HhkTH7xjcftplyxcYnJjl+FXjBwzoyPMI1Bo7hdwQBBPFbvWpV1vAUEUYg1m0daKZqsy2bt9iqnh4qsE8eOGhDQ4MkPMXJSdu8CWX7FhLu88/fbtdcfbl1drSmCK9G6+7u8pGyJJiRiWs2X0GHOEL2XcktNDRlxDLOqygvR4i8WyVC2kxd6qkRLOKKsAcgd97AM5d5MKFAookLRBpqNt53aHCIFgWQvJghv1gxTfFUhYL1rF5FlRI3L1CSGauVvK9sgErVgmq+qFtfGFeVPlMRZI//jT1IPDv7vDG1In1eeB7HRDaQv5T4ELm38TFyrzNK/fM8L6CSepA+iG6KcEv5qe7Triq72DvssfuSqwM14gYihnRwXHHZG7baW53M81hTIgD+DTX1XT8mYqpr1PJFQMR0+e6dVl6jCPzhR735KQhcFv2Umh2yZSfFifFGyB9M/rmzk9N0Xc34gBM/J46eFcnpOzlMQExJG5ivmTJOUx7lOSr5NjU1nZQndDG3khyyvJ+bBhS+1Dz8ofIuNQgswPPW3m69GzawaQcxOZjwNDA4zHGaa9auswMHn7SjR49RTRufnCDpmK/M2sjwMIklSAWI2rbztrFDHgQGihkikkJpYwl8DvFMrSQ5W7ZssbVr1jCI/sCBb5MMbt26lUo1GobgnRwdHWF5fFV3t1mlZIW5WWuolKy1Yd6uv/oyW7d6Ff2gEOumShUbGB6z4fFJK88XbLpQsMmS+wxRvkfT1htuv936+gfs6SPHbLo0Y0Mjo1SrL7hgpw0MDNoTjz9Opat3fS9VXBwnG4RaWqyrs9PLvGkMZ5w/sDqc6T/D0v3Q4CAJNSK0du/axWzNp556iioqsMA5gNeEUtzUsGADA6f5O3hVb7zxJttx/nZ3YyzM08aAmwCcc3heBLSjK5++0lSidrWvOiAiFNPwP/IcbGri+2JP3OPo5Ao2EqzRFWBEbGG6UYOr4qWSbVi/gcePcbEYsxoNSiBWDIpv8WlijrETuQrUzcgNTUp53JThRgPPC6WXqmvq6Hd/Z/qM5G7g4CeNCCySu4iiQvf8DEaVYpJVkycqZDdiPqoWijaVaExYo2/VPdehkHqSQXhiHce4OYyIqyC9UO7xevRlJ7xBVvF6SFvAa4LIt7Si4coby+bKnvCRTyPA64Pg/uhdd9foX0ctSwi8NAIipi+NkR4hBF4RAn/wkQ/l/KXuI40SpUcZJfqWI6YgC1RyEoGMkntcyOICt5jUeimw2qyE31Zn2fsEnaq/NRTYELsy9TQaoHJTadjZHL5Blm8bPGM1qaUxBSnU4Dg+D1JP3lmQLChFra3Wu6HX1qxZa1PFaYbrP3/8hM3OlK2js4sh+M8/f4IKE7I44UfsaGvlRRnxS+iQB6kF4UJzFNQ2TH8CUUHTD4kYmrtamq2nu8vWJAKMizzWd+DAAarHIEijo6MkeHhPEJmR4SEqlU0LFWucn7W5qXFb29lqN0Ix7e7ibPny3IKNjBetb3DUJqZKVrFGG5st28yC0W4Av2xXd4/dfMutVEnhMR0ZG7eZ2bINDQ3bpZddzhioBx940E6+8IKtXbeWHfeh2KGMy0gnkLc0zQc3BPg5jnFgcMh6e9fbhvW9JB0kfyj/NjXa+PiEnT51ygYHBrkWNro1Nlnv+lW2Yf1aPn58fMx27txley7cRaKK5if3G5MFL1LzmppaMiXPszpToH6afBTl/CzrNnlM8W9XLFOkUxrsQCU2KcJQtYM84pyNcarPP+/EdPXqNbwRATlkpi+U8zQxCj5gqLBdPT02j/+LefNZ9FnBJzalkaccGsA1hK3AByvEVCVPRfBIqxhRGv5eYIRjn2YMV5tP8krDBHwU6YKVZmesvaPDA/+RccqYKc85dU+r+26xV+EnZhbsnDcj4ucxUtU93V4pCHU5VNGoWOB32Evc0PBxGISQSGlYKmgTIvltsHfe/Z5X9DdLDxYCtYSAiGkt7YbWsiIQ+NAH37+ou5Z0MYWMR/d8Nls7V65vTt7OuOgyhinNyA4SmQGUmGs0pFQzIavvRdIYDDen9gS5yCtF7PhNCitD6JMy65XR5CXNTTrKk0/yG0ZCeSwOvodaxoaNxiZr7+4ieQQJABnF5KdTp/ro0+vsxM8XqNRGMD2mGLU2w3vXRI+ol4URb2XspEc8Ezu+GzAisp2KI4hyd2eHrVnlk3mgYuGiDgzgS33wG99gtz0628/09zNeCdmkKH2vXrvKWgrz1mwVW5iecGJ69ZW2pqebjUIgpkPjE3ZqYNiGJ4o2M29WLjTbZKlEj2plbt66e1bZTftvtrGJCTv41GGW8tn0MzdPCwPI9cGDB22wf4CNRlAVoQLCOsHzgxO98iVcJxkg4iBA9CHSmpHC4BHHNTfnZHTOyR9eE68Nst7V0WptrU1MFoDytm79Ok6YKs+iwci7xH32O8L5q/PgkTnLZqI0jjUbBZB80eErpnWDJMzVV6p8IInM1XUbSkacUmYojgXrZ1NRsoXgnGDMVc8qnjOl6Wk+BuNkcQMCsoebk9WrcR602NRMKZsUhddHWR9NXMAiU89TVJM3IlU/AtGs5TYab1DC83jup0oCfu5+zQVrjiEHyabCIQWYAjWNm5EZ6+7pZo4rslKRJAHFFDc/kX7B4Pw04MHH00LdrDZIRXIFzmOP7nLF3NVqkFe34kSyRmTsuso6z/fhyNakKnsDYBMJrJqfVsSlpG4PQsS0brdeB/5aIfCB//Xbi7qXsyaRlB/KyUPIHw3vGy5YyCNMZTwv5aFzHrPgkyKaum6d4KYLfxqvWbX7pdGTiQRnns/oik8HTN6Q4qaoKsFEmS7O4X2l+pV7b5AFHw6ZUgRimk9SgF0VdmUYVADqH163XDCbXVhgBudzzz1n/f0DjMZhRmQBqlgjCRrIXWtLm3UirL612cqYi568dCztL8x7swejrxqzeCVv1ElzxgsFa03xSCAsKNP3nekj8dl+3nYSm6uuvJJ+VBA4NA4dPvK0da7qtObCvLVYxQqlovV2tdnNr7vKVnV6pmqhsdnGpkp2on/QzoyM2WSpbAuNrTY+Oc2GI8RedXR12Y037WfD08DwKEnKyVOnmUEK0orGq6NHjtjzzz5nu3bvZul+dGyMpA6qG84HJAcEMQsFGvs9OYUGrVYG40PBo9LGiK8GH2NKP7CX8qMxpqW5YAtzZU7KAqGh0kYy6oH6LK0jN9cWrDN5WLmHaPhB6ToR4PBgAmcnowiKb+UQASibwNIJqVcBWMZOPuQYe4rFxlStjIDj9XGOzGNf3Y4CXyZuMKanp7gG3HTg9XHTAsLV0dlhxelp7j/D8mEzyaUYRONR3GQFccW6QPqiCpBZUXLDJKJZMNIl6MNG11uonrAVUNHEDcE8BzXEZDHYU+D9DIXUw/49UYCjXmfLJN0RL4VjiXzbKPfHzwLDWA9vPKFCkzD7vrk3dd5aUqMX/s0JZYUG3sR1dHTKY/pa/XHX6/6HICBi+h8Cs96knhD4vQ/8bnWmenaxhn/N/WcRvA1iGr5QqFiN6eLu5fukPqVmJThEl6qu2dSmXMxUKFos72eE1Junsn9nk3SS6pU6eqm8JB+cz972aJ5IEQABYjmfxLi6o0GUsx/zvXmJtQVchJtdxQGZqFRALJvZ6Y5gcfg34cc8fbrPnn76GXvu+edYpsdI0gt27LBLL7uUKicIEkLqh4aH2I3Obu6ZkvtRU2nUKnMG1RlrA5EDGR4cHGTU1HXXX8emoUsuuYQ/g9/0kYcfsSefeco613db0/ycNc+VrWGmaJtWddnrb7iWWaqtbS1WWSjY4NiEHT8zYAMj4zY1W7E5a7axCZCmInNam1tabf/+mzk5qXvVWlu1erX902c/R8vAhRfusc2bN9s3H/qmHT58yD2mHR1UJaG4hTKMY5qanvJu9+TtxDkCRRmPCUKKPcG/QVLR1ESCyTzRJk4XQmd+W0ujlabh18WM+SIxgGKM0aflcoplQrNOY6O1pYlEwLWMwQf0TXq0Fb5A6MOL6SokOvt9yleE68eNTfw+usRxQ0HvZRqCAAJG1Zed7TM+0QjqMfynrBA0cr3YRPgp45yN87C1oz2Lf3IiGHmwrjbifCABTMH4PiXKPztOOqMJsOo3JWEl4Use03R684YtVRpIzDmIwDNymYWKz01aA8v5KTM4bh79I+fJHOEbBfmGko6fYb/ca+o3dPzbwKQLb2bE85lXCvKebriwHqireH5HW3vmp2V1hFPWfGzsT73vf9bTn1wd6wpDQMR0hW2oDuc/H4F7PvxBXhzc45lK4anJJDpxWUZluc5LzrzAI8aHc7qdhET5nhfV1BQTsT14DMut0TAVpXe/kmYX1Lgw5olp/B7vxfUkn50nCHg3clayTXaCINOhqPJCTYXXmzpiMk5cyP35yFldsEJTExVD+EShgLF8agWqSCjX0mNZaLAjzzxjjz72mPX3n7FnnjlsHe2dtv3880lMQRqKxSkqiuh8BuHyZhP/8td0Phz2B3oF533c5vd935uY7wnShYPsWbXK4G28//6vWGdnsxnIWmXWbKZkO7ZstjfcfKNt3riRxzg2OWV9g0N28syADY6OWbE0a6XKgjW1ttnw0KjNzELxXbBbb3sDx61296y2tet77W///u/YOb9j5w678MLd9sUv/ZsdffZ5Kn5VohSZlUkhTx3midajy8YKc7hpce8mjjk6unG8OE+gMoN0RtoDCV4TBjbMklx2d3XZvr177Oorr7TKzCzJKc8QhMpj+MGcjy2l4tropIskKWEbZXqUjUEW8VgodCBmcQ5QHU2+SZKsFLAPVTOSHOLcCUWVnswUOZbloy6ACDczxoq5pskaEHm9hsiyRPgy0piamnxMrd8zRYQa3pOl8USyqe6mFIv8jViU8p34OUHlzV0EBifvqHus02ck5aCyKavsAf1tzS3+WU7WhvDiYv1dPd20kEyVpvkZw7AHfJHQpqapKnmuetEjYYBZxGyIwnOgwDphjelano1qVEzf9vb/8Z//h1ArEAKvEgER01cJnJ4mBM6FwB/ee0+menmgfTUeKkqFcZHGa7B8is7oNPaQiin+S6Mio+uWBCFdeVEq9OYeV2VIZJI6FAJqtSnKU7jjdZnLiElAKXYHLwLyFjFATgbSBTx3EQeRiBzv8MiGmkr1N70HG0VIePHfgjW2tNjWLVtt67atvAij9AniAfUIpXYQEJSaEft06NAhO3nypI2NjXI9Pd2rSFxRrkdKACOeSsivjEBzqGSuCoZnEBftap6RE64777yTOarr1q3lMaBMfOLEC/bFL/6zNRQqNg/vZWXWmucrtmPLJnvdFZdZV2cHCcDYZNH6h0etH3PvJ4o2Va7Y5PSsNbYgPB7RPU1sgLrhxv3W3NJOe8KWbdvs0//wfzhCdfee3bZ79y5Oa3r8wAHuVb75JRRfb4Jxa0Wm9MHiUWiyuYpHEKHBBxh4k1MjO7XXrlvHJIIYiwk/azMIZsWD7ZFTum/vPnv9rbdQlZ9PjTMF3IigLJ2RygabW/DyejS+BVFjeRwKei5fM3636FzOEWs2PqVzulriT5WDROqoONI+4KV2HBseiw5+eEdB3pA4QK8mzitwxZxK6jdI3vmO57ri6P+BHMImEiQxuvL985TGhCaPKW7ySKjTTY7vSbrB847FVLGIakF18IVbA7wagvn1tLCUvbRfjZQq8Dzm34P0h8Ox9BsO+K3jxiKioTgtilOs3BKAL9yUMfYrrdNV1+qNDo67vb3D7rjzHfoDLQSWLQIipst267TwWkXg9z/8Ab/Y8oLRkF2omNGYLirhO/USHGmll6GdYbpvL5Xzg6Bm3lI8JjU1RbkxfH6hFGWNJ3ERzFkDokyICzk8jnhOdHvHe2YKbcpapGe0AqLhs8O9rFydXhV5rbioMmtxFk1OZauAQLW0sAFo94W7uZrIqqQ3bmbWy7nNzSReaJBxBchJDYLTScimpm16eoble2SBokkn1EOosCjb089X9vD1GBCA32G+PIL19+zZww58xBVBVULQ/pe//CVrKMxZqThulalJa7E5275po+05/3wDZcBai6UZmyjNWHFmxqbQ6FKeswlkri40sJmrta3DJovT9rrrbrCubqiybbZz92779D/+HxscGrTzzj/P1q9fZ88/f9yeff55jz1KZd8o38bNRajVDE5nVzxwcC8lHgPCE2Myvfmrg4QK++e44vt2ayosWANTZAs2XSzals2b7bZbb2GEFhRSnmmUHnGz4yQ3P8I21hPkM5qZqEzjJiqNoI3Hxc1XkO64KYropoyYJjUWJBMe06xiEGQrVRLcn+qKPuwNODbcPDUjrSHG5yaFNnyY0U0f05mWTqqK8zVuAGKimgujVf+039i5Oh1WgrAqhP3GP0PVCU2hLqNhig2A8IOihJ+8ulg/otCaW1u4n/g85f27+CiFNzX6IWNiGz6T+Azg3IYaC7IOn683bjm59T8bfgOM3931jh+v1T+PWpcQeEkERExfEiI9QAi8MgQ+/Hv/ixcleErxv9GM4aX51OGeut2rpcaUKRnTlFIJMTrko0M/SvdUXpNqtljpjBJgeOpcTc0uvkkNZWNIpUJFCWQTamRkV0apk2XINA4VRAnPASFh0wkUmzQ+0ZXYBr8Qc456Ut2ovJkVGr2Uj5ikvr4+jvHERRilYVy4QTiYdZmeC1sAL9xUBl1FRIwUJkWhG5qRRLAcNIAke6c6vXjhXWSHtJeCMcf+6NEj9Jy+/a67SGox4nTN6jX27QMH7KFvPGDt7Y1WHBu18lTRelqbbff2bVRNZ9iANWszc/M2O2dWmluw6XKZ5BTl/Inp7ONiTwAAIABJREFUkk2MF625udXGJ4pUTHs3bKKKesP+m+xL/+//WV9/H8ni0DAiqoZ5E4DUABDJ8GFGbFCQulDIw2+IAH9GDqEpKY249NI0/L8edwTPKlW+QppchFL0/BybwRAXBXwu2rfPtp+3jWQLXmEoqRFfFOcX3iO61rMpTXjdNA0KqjlKyFxrihEDccLPQAzzDUBYP/Y2qgR51RSkb6Y8y99DFeRUKHhns9K/56PiZ763bskAmS1HMH0aIhH+W8YoRRk+lfejiSiqBTjO8MiGMhyfQbcjeDoFlcrk8+X6Q+XOqaqxT0FS+XkHsYbdIsVC8TOUCCzWDmLKY0yd9P7ZLBALJ/f+eXVF3QlnrC9LEGhE+R4NVM6bXQl2aoznA6d3vuvdr+yPlh4tBGoIARHTGtoMLWVlIMAc0xRFEyU+92JiXncjyUVekSIBAYFLJCNUmezKgxiYpGixnBoB4ek9IroJF3dc8MMfB+9hXFzZAJLyVMNjSmKR/KtBQEPBi/JokGqOzYyBkouyVvPlTlfh/ELspU26QAsNJMAYy3ni+HH67FiG7uy0wYEBO3XqFJVSNPPAX+hZkHOc7FQqzdpUschyNWKDkNvp40TnqaKyOxylX5SAQYTQ4Z5iftAIhDL/mTN9tnv3hfa+972PXeqnTp22rq5Ou//+B+zIM4ettbXJpidATCetvaFgV1y01/btvMCmi5Mkt+PFKSqms/Pmaul0ycanpqw8j/J62YpFjB6dITFd37uJqQO33X67/cu/fsH6+k+TpDz66CN2+vTpNMves1m9zJ2GH6TxlD5a1WOcmHtZqZDAV8mrTzJyZbqSKamuYns5nFYMnGtkn47NmtWr7OKLL7KL9l3E7vxo+PEytJNc7q/3CmVfcZ5G+Tz2NUgm/g2ihZsCEsgU48Wu+aZEcqMJKOXlRkUANzgxVYqnSS7SDGoxjr1684FoqAqniKFhDK+N46I6jvdMpfisaTAmkeUHBKTPUL45Cd+T+HF0r0c0Re5o5ADzPGZUVJlTsjz5AAo1uvE9xN8nOzVba1Mzb6gwjYv+5qRuslKS7DnePIXjQxqG3zXScpBuZj1/1SOtoikK2HoUVDs/vuzCz2WkxnGAqCJJ4s4ffdfK+GOqo6hLBERM63LbddCvJQIfu/cjvMiFAslqfWrCcLXkLMQU16fkawuPZ0ZAs05iV1FCHcl7SRlvE00r6QLoF7Wqpy/z3gWJSOoSFZpGD/x2FcgvzlFSDEV0oTLnOZXJn0fSfZYgfo+58nXCYwraExfY8B3igo2LO6wE8JU+/PDDHB2K50A9nZ0tWVd3t/Wu32Dn79hhu3butLVr17Nk/4UvfMEeffQx6+zooocTKi4u/DO4eLeg69ubobyTGV3os3bZZZfbe97zbnZCg9gi//O+++4jSVtYKNvk6Ig1zs9ZZ1PB9u3cYVdctI/jOvF+/cPDNjAySmI6X2i06dmyDU9MWKkMVbZMi8FksWTX33Cjbdy0xcbGi/Zfv//N9vUHHrATLxwnCTl0+Ck703eamMZ0Is8t9cxMrB+NXSB0GN86WZyk7/aKyy83OAphSUCawPDQEC0S3oQT/kzvbMdzEUO1vnc9M0ubciM1u3t6bNPGDbZ27Zp0M8KTMuOgBZb+G8wqYS1Z7F0Oz3FYRlylTw1ubC5KbDafe5t8n67sOQXNmpCSTzS7icncKbgJczXQPc3eqe6e6IotIHqKM+qxt26Twc0DiB1sDUE6o+ko3hv/601xnoQRNwTVURDpL0LEsaWxvZ4U4Ocy7S3pM0PlmMqoT3vCeYbPZktjM327SBygpSBFwuE4eVOZUiM8hN+b93hjRV90dPFXUzTi7wgeyyoDAv8Rl5ZyUfNKaSi+sKn86NtETF/Lv/F67dcWARHT1xZfvXodIuBd+akZIkgay66urOT9peFtY55hal5a3KiUy2XKNZ6E3zQaZUIZZTkUZd802edsxDTKhMxFjIDxRfE67ndj6lMaRQp1dX62zO7wICW4EAYZhtKZb8SKRhO8CKazRwJBlElZvsT0nLZ2niEor2N8pROYBWtvayUBQcMSiCqijGZnYTtooh3g//7ff7Ljx09kTT9QtJpRHkd/84JxChRwhNKE311zzbV2993/g539IMDIyvzKl79iPT2YGlWwydFha6iUrWmubLu3n2dXX3YJpyKxIWdunsR0rFiyKUyLGp+00alJm4IndqZipdmKTUwU7brrb7QtW85jRusbv/d77f5vPGhPHXqSk4pOnz5lfX2nmbzgcT8euB5kxD2ergJi7CjWdeONN9obbrvNGtikNMcYLdggQJYRzE9VMZEbREQhEgoqM+fOJ28zboJCDXR7gwfUu1IXqV/J7rFQsOYCMkyrBIlNWIlgxcCCfGk+88amgPrIM/XOe+y8W0riK/OkJo9p9lp5YpvLRM2iyFI+6uT0FJVIVBBQEUATG9bLpAJaS5z85jv3o+Qe1omY9ET/a7phDJXSKwSRHeqk2C0L1ZxWXzNS0JqyRInwBM/BfoKGslw1gooskivwGUlNX7H54c2N1IGcWJ0g88ZFrCmqGPEcfC7oYWelBP5qj5aCqvpjP/7eOvzLq0NeKQiImK6UndRx1AwC+ZGk+e5r95ymS1PuYp2pPEl98d4n74qnypNTbHCQMY0pmkBYakwXZhABKGf4jxfiRBCy18xdMP36ny64SW2NRisSplBDU/h+M9RSXicjmCllpSargXcVJ49cqHVQbaM5I3ntuFGp4xhNHSBKKONHeRMl+Jgchd6cKhZNJKtgBQcOHLTPf/4+htLDN8r1NhaswtJyUzaTHWQPZO0nfuInbMOGDfbss8+ypA6V7fHHH7fu7k4kEFl5espK42NWKU7Yxbt32lWXXmwlBNu3ttjqdb02OjllA+jKL07ZyPiEnRkesrHJSTZhlcvzNjY+weanbeftYFbr6//L7fbNRx6xA08eoAewv7/PTpw47g0qaYa7TwGqeghBNNjg0thoV155Jf+DR7QbHlyUy1PXOo4/4sK4z6n0G4kFOB+YG9vams1eZ6m52bu5gW1kQS0UUiA+zbxmLYVm+CiyoPy48WBKRPJnulKeivC5RIggsdyvFMgfZGrph5Od5jkfNgmrc7DsfI8mvewsxRjTSpk3BCiXo8sdHegx/SgIYPVmLVkUUuNfenlfSlJ7Yw8yMh4aMoZhoPweJD01F/kNhY8ZxRfeE95a3GSh1N/U0MByPhTsKN/HseNcZf5p8mbjtfBceGbx2CC8VTXXz32PicKNVpqwBqIKhb2EOC0nrXguzh185nEeve9nf6Fm/h5qIULglSIgYvpKEdPjhcBLIHDP738gM+qx2Sk64qkSIg7HVT184aIC8sTsQ5TKc6VDXohy/rWzvS0ubJEL6fmNEfPk4wxd8EqetUQ4WI5t8rI9Luq48LFLfG7eiXAQyaRABSnB717sK1QiJ9JVy0E+jD///Hx2ZZVAu9K2MA9/oQeuwx0LdRBrxPG0d3aSwTz++BP20Dcfou+0Dc1TULUKDSSdHuZf4UjTO+64w27af5MdPXLUjj17jJmTKOc/+eSTtql3nRXKJQNnm56cMJst2UUX7rItG3vZ+ISmqVVr1tnIeNFOYIxqec5mKvP23Asn2QhFf+kM0gfMtp633a6/ab8NDQ/brbfeSosCFFMQ05HhYRvs77fR4WEeC0kIeT2YtyuUIFsgovv27LUbXnedbdy4wYoTE9bZCV9hXrmr5tT6fHS3A4Qn0vfBG2PCp0gC5r6FxTcsJJhOCklyClAR0w1UKqNnN0acLe/eyCCsJHvpZI5mKZaXuRep8Se8o1VviJ8GKEenxh0qqzlzKysAnC3vPsy4OWlAJSApzYFJrA/ldcaopffFOlHiD3LnfLQ6OQ3/xmNDeeYoVhDE+QU+LzzY0VwYFYFQgvFznGOxn1AsY1qZB+enz0u6GcSNg6vXC1mwPjyqsGbQ6Zs+r7QNsBqRzpO0Rz5AAR357jkGEY2KgPtNMQHNUxnu/rGf1N9pIbBsERAxXbZbp4XXKgL3fvRDiwlhjGjkJBdcPH1aDb1zuYalZvjUIqQ8jZ3EhR8/Y1B5+sqK+7lSO5WcJcQ05nTj4semmPB6khNgtn0DL3QkN3Pe3c2LMd4nkRpcpPOq72JjQXUHGFOVWQ2qPtRzkVI+M5Ehf5WqcgeC0tKEJiBXgKjE5SwEEPfQAANO9+Shp6h8orxtIBbNUIr94g/cens32G233WpXXX21jQyP2DPPPG2jo2Mkr4cPH7bOtmZrrMxYR2uztcGfWi7ZpvVrbMe2bdbd1enz6GcqNl6ctvHJkpUXCjY2MUn1dGJq2oZHELg/w+lQ5+24wPbffIudOn3Kbtq/344ePWpPPPE4m1E62lptYmzMjjz9DOOr6E2k0uUZmMAOJGPXBTvs9tteb1s3b7ZyqcR8W2SLRgA+/ZFLNiGU7Yx4pT3Mblgi6SF5GDPlk8kOiZiS6ru/M8rvVOKTpzKfIBDNZTEsAiVtV/+8gQg3Eyhb45yFKhrroLJL8uUDA6ACgjyGF9tH9aYxvMkCEB5TWkMwthTkLqnOnoEKddZvhMJ+giMJawvU04gj42kWwyfS98COsVyMrvLPnzc7zXH91ZvISLeo+rY5HYtxWx7on+WXps8Z1fDkjcXrsbGNlY30WcNzaFGYZz6rf07hO/Ubi9hPnP6eR7tAXPGZBXbw1OLL8UufopRy8fa77q7VP49alxB4SQRETF8SIj1ACLwyBD78ofc71Ur+PL/CVPMGq23P1fnyoHWImXHlw2dtR8U8uu3D6xbh+q445jx8EZSe/H5421DT8H1kVbJpxGvk3kDCruQ5euboEUzleJICjlx0JQnl47N+odkoxf04OXXy5NFYVTKw9LlOpvMsq2p1YOx4IjFcTpZd2YhaLxVCVwEb7HRfnx08eNDODAww3B4EBxdxKFQge2giQkc+LuaHDh+yE8dPcG/gNQUxXdXWZNOT49bR1mxdbS22dWOvXbx3j3V1dNjAwID1DwzZ0Og4Q/WtEZFVFRuZLDJ4f4Q/L7ER6rzzd9rtb3wjFdPXXfc6WgYeeOB+m54qEtuhgX579sgxkvDO7m6Wu5GpigQCKNevu/Zau+6aa5gxOp8yK2dmpq251XNMQxmMhpd8kkJgG35K33sngfiiese0A0wLqpaFw+Ppp6jHfiUJ18vUzFJ15S6UR5adk6oIhRDDDyKwPt6PajDOuZRPuqTZ352WbOAJJTjLfMjixkLdxB5H0x333mKaUyKL6aYI1YjwpIbHORqXgunl/a7xGQ0M4sYuyvc4j2KyWTwv1EycVyCLSIYAMYRtIjJbqXTOuyrKRjdi4E19Wd6re2uyRrRpeob9Rizbr1Cao4Sf4rRCjcVr5b98jZ4YIGL6yv5m69G1hYCIaW3th1azAhD4yD0o5S/+8vIqSn9oUEiNIfSHpXgalPNJIHyiU4Rmp06p4ArJh5YIB5Ua72LJFNMgMMh0TGVD99xV7QMkAxH0n/JMQXJAjtrR9QvVLAgvlUcnptU1fQfF9GzLrJmmGrwf5f2zbSvJcTqGrJTLqjJGnPpYRy/voswbBAYEGU0kBZKCxjSSEaX5p48ctSPHjtrY2DjjmNAAhWdDyXvLW95imzZt4qSpY8eO2eTEhL1w8qStX9VtqztbrDIzbS2NBWtcqNiGtatt147ttnb1Gj5uYGjEioiFKsHfOEuSOlacttk5TOypuHI6NmHnnX+B/dfv/34bHhmxvXv3cpLVNx9+yCbGx3gsI4ODNjWOGCEPqS9OT1Pt27pti11xxRW2betWNsBNjo/Tp4jOesy1RwRWeC8jgD9IVaY2JpITimMohkEoYyACiWlqjPMO88WKKTNi05jZPLH9DgIUXgEzpgkAaJAw/IdjypqPYnpSKL1BxqAUVjDNqDqpKcr6HkmVyu4pAYLHiwlJ9MdWczvZgBcVidSMx6lV9Kr60AAS+lwKVtww5huNqtYHf643FSXil14/39CF1wURhlLPKKc0HphqPaoPjahGtJGM0i5QqRAb3lRkNgtvLMO7VBY8HswPvGrDCGLsfzcwCMEnPUUKQNyk+F75zSfOfXXlr4ALSR0fgohpHW++Dl0ICAEhIASEgBAQArWEgIhpLe2G1iIEhIAQEAJCQAgIgTpGQMS0jjdfhy4EhIAQEAJCQAgIgVpCQMS0lnZDaxECQkAICAEhIASEQB0jIGJax5uvQxcCQkAICAEhIASEQC0hIGJaS7uhtQgBISAEhIAQEAJCoI4REDGt483XoQsBISAEhIAQEAJCoJYQEDGtpd3QWoSAEBACQkAICAEhUMcIiJjW8ebr0IWAEBACQkAICAEhUEsIiJjW0m5oLUJACAgBISAEhIAQqGMEREzrePN16EJACAgBISAEhIAQqCUERExraTe0FiEgBISAEBACQkAI1DECIqZ1vPk6dCEgBISAEBACQkAI1BICIqa1tBtaixAQAkJACAgBISAE6hgBEdM63nwduhAQAkJACAgBISAEagkBEdNa2g2tRQgIASEgBISAEBACdYyAiGkdb74OXQgIASEgBISAEBACtYSAiGkt7YbWIgSEgBAQAkJACAiBOkZAxLSON1+HLgSEgBAQAkJACAiBWkJAxLSWdkNrEQJCQAgIASEgBIRAHSMgYlrHm69DFwJCQAgIASEgBIRALSEgYlpLu6G1CAEhIASEgBAQAkKgjhEQMa3jzdehCwEhIASEgBAQAkKglhAQMa2l3dBahIAQEAJCQAgIASFQxwiImNbx5uvQhYAQEAJCQAgIASFQSwiImNbSbmgtQkAICAEhIASEgBCoYwRETOt483XoQkAICAEhIASEgBCoJQRETGtpN7QWISAEhIAQEAJCQAjUMQIipnW8+Tp0ISAEhIAQEAJCQAjUEgIiprW0G1qLEBACQkAICAEhIATqGAER0zrefB26EBACQkAICAEhIARqCQER01raDa1FCAgBISAEhIAQEAJ1jICIaR1vvg5dCAgBISAEhIAQEAK1hICIaS3thtYiBISAEBACQkAICIE6RkDEtI43X4cuBISAEBACQkAICIFaQkDEtJZ2Q2sRAkJACAgBISAEhEAdIyBiWsebr0MXAkJACAgBISAEhEAtISBiWku7obUIASEgBISAEBACQqCOERAxrePN16ELASEgBISAEBACQqCWEBAxraXd0FqEgBAQAkJACAgBIVDHCIiY1vHm69CFgBAQAkJACAgBIVBLCIiY1tJuaC1CQAgIASEgBISAEKhjBERM63jzdehCQAgIASEgBISAEKglBERMa2k3tBYhIASEgBAQAkJACNQxAiKmdbz5OnQhIASEgBAQAkJACNQSAiKmtbQbWosQEAJCQAgIASEgBOoYARHTOt58HboQEAJCQAgIASEgBGoJARHTWtoNrUUICAEhIASEgBAQAnWMgIhpHW++Dl0ICAEhIASEgBAQArWEgIhpLe2G1iIEhIAQEAJCQAgIgTpGQMS0jjdfhy4EhIAQEAJCQAgIgVpCQMS0lnZDaxECQkAICAEhIASEQB0jIGJax5uvQxcCQkAICAEhIASEQC0hIGJaS7uhtQgBISAEhIAQEAJCoI4REDGt483XoQsBISAEhIAQEAJCoJYQEDGtpd3QWoSAEBACQkAICAEhUMcIiJjW8ebr0IWAEBACQkAICAEhUEsIiJjW0m5oLUJACAgBISAEhIAQqGMEREzrePN16EJACAgBISAEhIAQqCUERExraTe0FiEgBISAEBACQkAI1DECIqZ1vPk6dCEgBISAEBACQkAI1BICIqa1tBtaixAQAkJACAgBISAE6hgBEdM63nwduhAQAkJACAgBISAEagkBEdNa2g2tRQgIASEgBISAEBACdYyAiGkdb74OXQgIASEgBISAEBACtYSAiGkt7YbWIgSEgBAQAkJACAiBOkZAxLSON1+HLgSEgBAQAkJACAiBWkJAxLSWdkNrEQJCQAgIASEgBIRAHSMgYlrHm69DFwJCQAgIASEgBIRALSEgYlpLu6G1CAEhIASEgBAQAkKgjhEQMa3jzdehC4FaQmBoaMjuuusu++d//udsWX/913/Nn303X1//+tft5ptvtt/93d+13/iN33hVL3X48GG788477Zd/+Zdf1nrOdix44yuuuML+9m//1vbu3fuq1vFyn3Su9QYWS1/na1/7mu3fv//lvjwfNz09bb/wC79gzz33nP3N3/yNrVu37mU///3vf79hLa/0eS/7DfRAISAEli0CIqbLduu0cCGw8hAAofrzP/9z+53f+R2bmpqyn/3Zn7Xf/u3f/q6JHIjQ7bff/orJFxCONb397W+3f/u3fyMZe6kvkC58XX311fZbv/Vb9u53v5vH8IUvfMG+9KUvWUdHx6smySC9jz76qH3P93zPiy7j3nvvtTe/+c2LsPuzP/sze+tb35qRSKwT6wFhx3H+/M//vP3RH/3Ry8Y7//wXW8zS18a/P/e5z70sLF8Ka/1eCAiBlYWAiOnK2k8djRBY1gjkiQ4UuType7UHBiL367/+6/aBD3zgFal68X7f+ta3SNTa29tf8RLyRPvVPP9sb/iP//iPtm/fvhcljzjmP/mTP7Ff+qVfOue6/z3Wdjby+3JAglK6Y8eOV3Wj8HJeX48RAkJg+SIgYrp8904rFwIrDoG8sgmS+ld/9Vf2wQ9+0H7t137N/vRP/9T+4R/+wT7/+c9nJBOP/83f/E1705vetKgsHKV0APTTP/3T9sQTT1Axfd/73peV0uO98BiU+vF1NusASNQ73vEOQ7kbZeuzfX+uMjiei6+wI0SJ/Yd/+IftjjvuoD1g6fdQL7G2kydPGogflGMQ61/8xV+0n/u5n6PVAbaEcx0P1gLssNZz2SDORtbxnp/61KfsQx/6kP3qr/6q3XDDDfZTP/VTdvfdd9sf//Ef8ziAU5T98Rof/vCH7cSJEzYyMkL8BwcHeUybNm3KcI/jwWvDxrB9+3b7yEc+Yj/zMz/DG4XA5PHHH8/wj33Fnh85ciRTnFfcCa8DEgJC4DsQEDHVSSEEhEBNILDUl5knm0Gkenp6bHx8nKVnkJdbbrmF5CtPAPNl4/Xr1/P3KFHj5/jvne98J0vsQY7uu+++F1Xv8iQOxOvv/u7v7PLLL7fJyUk7duyY7dy586wE8FyKbxBiqJ4gaxs3biRxBhHEv0FYQcZgG/jEJz5Bshdl71CUQer+8i//8qzHA7L3YkrmudaVV1CPHz9OS0V3dzfXh/Vs3ryZxxzHC8w/85nP2D333GN/8Rd/kVkl4oYCJxWUZlgflr52/niAR+xfKNuwOkAtx/sfPHiQ1o7X2pdbEx8CLUIICAETMdVJIASEQE0g8GJ+RfwOKiEUuiuvvJKKINRUEDCUyIPYwD+ZL/8vJZXwq4LsHTp0KHs+FMkXK3sv9WHi9a+//nqqiS9mNThbqTy/niBfINqwGYAgh7qK4wHpDQIeZDCvKOP1X83xLFVxY/PzP8f3UDDDcwqCCDIM/OGXheqZP/b8uvD9xMSE/cqv/EpmnVj62ijj4+YApBU3ClB5l+4V3htWhJfy0tbEyatFCAEh8O+GgIjpvxuUeiEhIAS+GwRerEFp6e/w7yBr0R0OgoOvaObB93gcvkDwguyB7IAQhdqK34Pkgaz+4A/+4HccQv698Rpf/epXSYhDVYSadzb/6NkI4LmajfJED98HYYPiG+QQ3+e9suc6nhcr45+L/OdV1FgLCCG+j/cHMNGYhmMP1TNPKPGYpX7epa8dSjWU4CDWUHnzNxuf/vSnM5L+3ZxTeq4QEALLDwER0+W3Z1qxEFhxCLxYg9LZfrdUgQuyiG71IKbhU4QnMq/OgRB98pOfZHkYZBQldZC+s6mmZ1M4o8M+T46XbshLlfGhEOaPIU/KQPpA2KJEDvURa8WxhUqM9wvymj8elLtBmjds2GDXXnvtovL32RTcKPmfi3Tm15g/3nzzUv7nZyO+S8v4YYWAXzVILN4flgvcQCxNMlhxJ7sOSAgIgRdFQMRUJ4gQEAL/qQjkszXPljV6NrKT96Pmn5NvpPmXf/kXejZDMQWhROPQRz/60Swr9aqrrmKzD77O1vgUa3vve9/LZh4QMpDEIIYPPvjgd+SS5teQzy3NN2RBefzYxz6WNfVEgxXWgDI3SBuei/I53hvHCIUYjVf4Hj+PzNf88Xz84x9ngxSIbz6zNVRlNBPlv/DaIKdQKPHaeH9YCNBYlSeIoeLG8eI10OSUb1jCz86meuePDY8B4Y4s1/hdHqd/j7SA/9QTWm8uBITAd4WAiOl3BZ+eLASEgBD4TgTyHlHhIwSEgBAQAi8fARHTl4+VHikEhIAQeEkEvtvc1Jd8Az1ACAgBIbCCERAxXcGbq0MTAkJACAgBISAEhMByQkDEdDntltYqBISAEBACQkAICIEVjICI6QreXB2aEBACQkAICAEhIASWEwIipstpt7RWISAEhIAQEAJCQAisYARETFfw5urQhIAQEAJCQAgIASGwnBAQMV1Ou6W1CgEhIASEgBAQAkJgBSMgYrqCN1eHJgSEgBAQAkJACAiB5YSAiOly2i2tVQgIASEgBISAEBACKxgBEdMVvLk6NCEgBISAEBACQkAILCcEREyX025prUJACAgBISAEhIAQWMEIiJiu4M3VoQkBISAEhIAQEAJCYDkhIGK6nHZLaxUCQkAICAEhIASEwApGQMR0BW+uDk0ICAEhIASEgBAQAssJARHT5bRbWqsQEAJCQAgIASEgBFYwAiKmK3hzdWhCQAgIASEgBISAEFhOCIiYLqfd0lqFgBAQAkJACAgBIbCCERAxXcGbq0MTAkJACAgBISAEhMByQkDEdDntltYqBISAEBACQkAICIEVjICI6QreXB2aEBACQkAICAEhIASWEwIipstpt7RWISAyU8tjAAABuklEQVQEhIAQEAJCQAisYARETFfw5urQhIAQEAJCQAgIASGwnBAQMV1Ou6W1CgEhIASEgBAQAkJgBSMgYrqCN1eHJgSEgBAQAkJACAiB5YSAiOly2i2tVQgIASEgBISAEBACKxgBEdMVvLk6NCEgBISAEBACQkAILCcEREyX025prUJACAgBISAEhIAQWMEIiJiu4M3VoQkBISAEhIAQEAJCYDkhIGK6nHZLaxUCQkAICAEhIASEwApGQMR0BW+uDk0ICAEhIASEgBAQAssJARHT5bRbWqsQEAJCQAgIASEgBFYwAiKmK3hzdWhCQAgIASEgBISAEFhOCIiYLqfd0lqFgBAQAkJACAgBIbCCERAxXcGbq0MTAkJACAgBISAEhMByQkDEdDntltYqBISAEBACQkAICIEVjICI6QreXB2aEBACQkAICAEhIASWEwIipstpt7RWISAEhIAQEAJCQAisYARETFfw5urQhIAQEAJCQAgIASGwnBAQMV1Ou6W1CgEhIASEgBAQAkJgBSMgYrqCN1eHJgSEgBAQAkJACAiB5YSAiOly2i2tVQgIASEgBISAEBACKxiB/w+B442jj8BD6AAAAABJRU5ErkJgg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o-RO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5000"/>
            <a:ext cx="6867525" cy="54483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1474" y="1867989"/>
            <a:ext cx="5129076" cy="28860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7525" y="4267200"/>
            <a:ext cx="5153025" cy="3400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880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094B5953-BE2F-4368-AB34-8400FDCF3C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4116" y="98474"/>
            <a:ext cx="9156986" cy="740042"/>
          </a:xfrm>
          <a:prstGeom prst="rect">
            <a:avLst/>
          </a:prstGeom>
        </p:spPr>
      </p:pic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0" y="914401"/>
            <a:ext cx="12039600" cy="3216265"/>
          </a:xfrm>
        </p:spPr>
        <p:txBody>
          <a:bodyPr/>
          <a:lstStyle/>
          <a:p>
            <a:pPr lvl="0"/>
            <a:r>
              <a:rPr lang="ro-RO" sz="2000" b="1" dirty="0">
                <a:solidFill>
                  <a:srgbClr val="050505"/>
                </a:solidFill>
                <a:latin typeface="+mj-lt"/>
              </a:rPr>
              <a:t>    1.</a:t>
            </a:r>
            <a:r>
              <a:rPr lang="ro-RO" sz="2000" b="1" dirty="0"/>
              <a:t> </a:t>
            </a:r>
            <a:r>
              <a:rPr lang="ro-RO" sz="2000" b="1" i="0" dirty="0">
                <a:solidFill>
                  <a:schemeClr val="tx1"/>
                </a:solidFill>
                <a:latin typeface="+mj-lt"/>
              </a:rPr>
              <a:t>FORMARE ȘI TRANSFER DE CUNOȘTINȚE PE TERITORIUL GAL ȚINUTUL ZIMBRILOR</a:t>
            </a:r>
            <a:r>
              <a:rPr lang="ro-RO" sz="2000" b="1" dirty="0">
                <a:solidFill>
                  <a:schemeClr val="tx1"/>
                </a:solidFill>
                <a:latin typeface="+mj-lt"/>
              </a:rPr>
              <a:t> – M1.1</a:t>
            </a:r>
            <a:r>
              <a:rPr lang="ro-RO" sz="2000" b="1" i="0" dirty="0">
                <a:solidFill>
                  <a:schemeClr val="tx1"/>
                </a:solidFill>
                <a:latin typeface="+mj-lt"/>
              </a:rPr>
              <a:t/>
            </a:r>
            <a:br>
              <a:rPr lang="ro-RO" sz="2000" b="1" i="0" dirty="0">
                <a:solidFill>
                  <a:schemeClr val="tx1"/>
                </a:solidFill>
                <a:latin typeface="+mj-lt"/>
              </a:rPr>
            </a:br>
            <a:r>
              <a:rPr lang="ro-RO" sz="2000" b="1" i="0" dirty="0">
                <a:solidFill>
                  <a:schemeClr val="tx1"/>
                </a:solidFill>
                <a:latin typeface="+mj-lt"/>
              </a:rPr>
              <a:t>    </a:t>
            </a:r>
            <a:r>
              <a:rPr lang="ro-RO" sz="2000" b="1" dirty="0">
                <a:solidFill>
                  <a:schemeClr val="tx1"/>
                </a:solidFill>
                <a:latin typeface="+mj-lt"/>
              </a:rPr>
              <a:t>– finanțare nerambursabilă </a:t>
            </a:r>
            <a:r>
              <a:rPr lang="ro-RO" sz="2000" b="1" i="0" dirty="0">
                <a:solidFill>
                  <a:schemeClr val="tx1"/>
                </a:solidFill>
                <a:latin typeface="+mj-lt"/>
              </a:rPr>
              <a:t>: </a:t>
            </a:r>
            <a:r>
              <a:rPr lang="ro-RO" sz="2000" b="1" dirty="0">
                <a:solidFill>
                  <a:schemeClr val="tx1"/>
                </a:solidFill>
                <a:latin typeface="Calibri" panose="020F0502020204030204"/>
              </a:rPr>
              <a:t>21.031,35 </a:t>
            </a:r>
            <a:r>
              <a:rPr lang="ro-RO" sz="2000" b="1" i="0" dirty="0">
                <a:solidFill>
                  <a:schemeClr val="tx1"/>
                </a:solidFill>
                <a:latin typeface="+mj-lt"/>
              </a:rPr>
              <a:t> E</a:t>
            </a:r>
            <a:r>
              <a:rPr lang="ro-RO" sz="2000" b="1" dirty="0">
                <a:solidFill>
                  <a:schemeClr val="tx1"/>
                </a:solidFill>
                <a:latin typeface="+mj-lt"/>
              </a:rPr>
              <a:t>uro</a:t>
            </a:r>
            <a:r>
              <a:rPr lang="en-US" sz="2000" b="1" dirty="0">
                <a:solidFill>
                  <a:schemeClr val="tx1"/>
                </a:solidFill>
                <a:latin typeface="+mj-lt"/>
              </a:rPr>
              <a:t>;</a:t>
            </a:r>
            <a:r>
              <a:rPr lang="ro-RO" sz="2000" b="1" dirty="0"/>
              <a:t> - </a:t>
            </a:r>
            <a:r>
              <a:rPr lang="ro-RO" sz="2000" b="1" i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FINALIZAT</a:t>
            </a:r>
            <a:r>
              <a:rPr lang="ro-RO" sz="2000" b="1" dirty="0">
                <a:solidFill>
                  <a:schemeClr val="tx1"/>
                </a:solidFill>
                <a:latin typeface="+mj-lt"/>
              </a:rPr>
              <a:t/>
            </a:r>
            <a:br>
              <a:rPr lang="ro-RO" sz="2000" b="1" dirty="0">
                <a:solidFill>
                  <a:schemeClr val="tx1"/>
                </a:solidFill>
                <a:latin typeface="+mj-lt"/>
              </a:rPr>
            </a:br>
            <a:r>
              <a:rPr lang="ro-RO" sz="2000" b="1" dirty="0">
                <a:solidFill>
                  <a:schemeClr val="tx1"/>
                </a:solidFill>
                <a:latin typeface="+mj-lt"/>
              </a:rPr>
              <a:t>    </a:t>
            </a:r>
            <a:r>
              <a:rPr lang="ro-RO" sz="2000" b="1" dirty="0" smtClean="0">
                <a:solidFill>
                  <a:schemeClr val="tx1"/>
                </a:solidFill>
                <a:latin typeface="+mj-lt"/>
              </a:rPr>
              <a:t>- </a:t>
            </a:r>
            <a:r>
              <a:rPr lang="ro-RO" sz="2000" b="1" dirty="0">
                <a:solidFill>
                  <a:schemeClr val="tx1"/>
                </a:solidFill>
                <a:latin typeface="+mn-lt"/>
              </a:rPr>
              <a:t>Beneficiarul proiectului UNIVERSITATEA DE ȘTIINȚE AGRICOLE ȘI MEDICINĂ VETERINARĂ “ION IONESCU DE LA BRAD” DIN IAȘI</a:t>
            </a:r>
            <a:r>
              <a:rPr lang="ro-RO" sz="2000" i="0" dirty="0">
                <a:latin typeface="+mn-lt"/>
              </a:rPr>
              <a:t/>
            </a:r>
            <a:br>
              <a:rPr lang="ro-RO" sz="2000" i="0" dirty="0">
                <a:latin typeface="+mn-lt"/>
              </a:rPr>
            </a:br>
            <a:r>
              <a:rPr lang="ro-RO" sz="2000" b="1" dirty="0">
                <a:solidFill>
                  <a:sysClr val="windowText" lastClr="000000"/>
                </a:solidFill>
                <a:latin typeface="Calibri" panose="020F0502020204030204"/>
              </a:rPr>
              <a:t/>
            </a:r>
            <a:br>
              <a:rPr lang="ro-RO" sz="2000" b="1" dirty="0">
                <a:solidFill>
                  <a:sysClr val="windowText" lastClr="000000"/>
                </a:solidFill>
                <a:latin typeface="Calibri" panose="020F0502020204030204"/>
              </a:rPr>
            </a:br>
            <a:r>
              <a:rPr lang="ro-RO" sz="2000" dirty="0"/>
              <a:t/>
            </a:r>
            <a:br>
              <a:rPr lang="ro-RO" sz="2000" dirty="0"/>
            </a:br>
            <a:r>
              <a:rPr lang="ro-RO" sz="3200" b="1" dirty="0">
                <a:solidFill>
                  <a:sysClr val="windowText" lastClr="000000"/>
                </a:solidFill>
                <a:latin typeface="Calibri" panose="020F0502020204030204"/>
              </a:rPr>
              <a:t/>
            </a:r>
            <a:br>
              <a:rPr lang="ro-RO" sz="3200" b="1" dirty="0">
                <a:solidFill>
                  <a:sysClr val="windowText" lastClr="000000"/>
                </a:solidFill>
                <a:latin typeface="Calibri" panose="020F0502020204030204"/>
              </a:rPr>
            </a:br>
            <a:r>
              <a:rPr lang="ro-RO" i="0" dirty="0">
                <a:solidFill>
                  <a:srgbClr val="050505"/>
                </a:solidFill>
                <a:latin typeface="Segoe UI Historic" panose="020B0502040204020203" pitchFamily="34" charset="0"/>
              </a:rPr>
              <a:t/>
            </a:r>
            <a:br>
              <a:rPr lang="ro-RO" i="0" dirty="0">
                <a:solidFill>
                  <a:srgbClr val="050505"/>
                </a:solidFill>
                <a:latin typeface="Segoe UI Historic" panose="020B0502040204020203" pitchFamily="34" charset="0"/>
              </a:rPr>
            </a:br>
            <a:endParaRPr lang="ro-RO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62200"/>
            <a:ext cx="4572000" cy="4648200"/>
          </a:xfrm>
          <a:prstGeom prst="rect">
            <a:avLst/>
          </a:prstGeom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2360231"/>
            <a:ext cx="4419600" cy="4648200"/>
          </a:xfrm>
          <a:prstGeom prst="rect">
            <a:avLst/>
          </a:prstGeom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5400" y="2360231"/>
            <a:ext cx="3276600" cy="4648200"/>
          </a:xfrm>
          <a:prstGeom prst="rect">
            <a:avLst/>
          </a:prstGeom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149690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094B5953-BE2F-4368-AB34-8400FDCF3C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4116" y="98474"/>
            <a:ext cx="9156986" cy="740042"/>
          </a:xfrm>
          <a:prstGeom prst="rect">
            <a:avLst/>
          </a:prstGeom>
        </p:spPr>
      </p:pic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0" y="762001"/>
            <a:ext cx="12191999" cy="923330"/>
          </a:xfrm>
        </p:spPr>
        <p:txBody>
          <a:bodyPr/>
          <a:lstStyle/>
          <a:p>
            <a:pPr algn="l"/>
            <a:r>
              <a:rPr lang="ro-RO" sz="2000" b="1" dirty="0">
                <a:solidFill>
                  <a:srgbClr val="050505"/>
                </a:solidFill>
                <a:latin typeface="+mj-lt"/>
              </a:rPr>
              <a:t>2.</a:t>
            </a:r>
            <a:r>
              <a:rPr lang="it-IT" sz="2000" b="1" dirty="0"/>
              <a:t> </a:t>
            </a:r>
            <a:r>
              <a:rPr lang="ro-RO" sz="2000" b="1" dirty="0">
                <a:solidFill>
                  <a:sysClr val="windowText" lastClr="000000"/>
                </a:solidFill>
                <a:latin typeface="Calibri" panose="020F0502020204030204"/>
              </a:rPr>
              <a:t>Înființarea și dezvoltarea cooperativei agricole ”Zimbrul” Ghindăoani – M1.2</a:t>
            </a:r>
            <a:r>
              <a:rPr lang="ro-RO" sz="1600" b="1" dirty="0">
                <a:solidFill>
                  <a:sysClr val="windowText" lastClr="000000"/>
                </a:solidFill>
                <a:latin typeface="Calibri" panose="020F0502020204030204"/>
              </a:rPr>
              <a:t/>
            </a:r>
            <a:br>
              <a:rPr lang="ro-RO" sz="1600" b="1" dirty="0">
                <a:solidFill>
                  <a:sysClr val="windowText" lastClr="000000"/>
                </a:solidFill>
                <a:latin typeface="Calibri" panose="020F0502020204030204"/>
              </a:rPr>
            </a:br>
            <a:r>
              <a:rPr lang="ro-RO" sz="2000" b="1" dirty="0">
                <a:solidFill>
                  <a:schemeClr val="tx1"/>
                </a:solidFill>
                <a:latin typeface="+mj-lt"/>
              </a:rPr>
              <a:t>– finanțare nerambursabilă </a:t>
            </a:r>
            <a:r>
              <a:rPr lang="ro-RO" sz="2000" b="1" i="0" dirty="0">
                <a:solidFill>
                  <a:schemeClr val="tx1"/>
                </a:solidFill>
                <a:latin typeface="+mj-lt"/>
              </a:rPr>
              <a:t>: </a:t>
            </a:r>
            <a:r>
              <a:rPr lang="ro-RO" sz="2000" b="1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+mj-lt"/>
              </a:rPr>
              <a:t> </a:t>
            </a:r>
            <a:r>
              <a:rPr lang="ro-RO" sz="2000" b="1" dirty="0">
                <a:solidFill>
                  <a:schemeClr val="tx1"/>
                </a:solidFill>
                <a:latin typeface="+mj-lt"/>
              </a:rPr>
              <a:t>82.473,71 Euro; </a:t>
            </a:r>
            <a:r>
              <a:rPr lang="en-US" sz="2000" b="1" dirty="0">
                <a:solidFill>
                  <a:schemeClr val="tx1"/>
                </a:solidFill>
                <a:latin typeface="+mj-lt"/>
              </a:rPr>
              <a:t>- </a:t>
            </a:r>
            <a:r>
              <a:rPr lang="ro-RO" sz="2000" b="1" dirty="0">
                <a:solidFill>
                  <a:schemeClr val="tx1"/>
                </a:solidFill>
                <a:latin typeface="+mj-lt"/>
              </a:rPr>
              <a:t> contribuție proprie: 7.554.12 </a:t>
            </a:r>
            <a:r>
              <a:rPr lang="en-US" sz="2000" b="1" dirty="0">
                <a:solidFill>
                  <a:schemeClr val="tx1"/>
                </a:solidFill>
                <a:latin typeface="+mj-lt"/>
              </a:rPr>
              <a:t>E</a:t>
            </a:r>
            <a:r>
              <a:rPr lang="ro-RO" sz="2000" b="1" dirty="0" err="1">
                <a:solidFill>
                  <a:schemeClr val="tx1"/>
                </a:solidFill>
                <a:latin typeface="+mj-lt"/>
              </a:rPr>
              <a:t>uro</a:t>
            </a:r>
            <a:r>
              <a:rPr lang="ro-RO" sz="2000" b="1" dirty="0">
                <a:solidFill>
                  <a:schemeClr val="tx1"/>
                </a:solidFill>
                <a:latin typeface="+mj-lt"/>
              </a:rPr>
              <a:t>; </a:t>
            </a:r>
            <a:r>
              <a:rPr lang="ro-RO" sz="2000" b="1" dirty="0"/>
              <a:t>- </a:t>
            </a:r>
            <a:r>
              <a:rPr lang="ro-RO" sz="2000" b="1" i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FINALIZAT</a:t>
            </a:r>
            <a:r>
              <a:rPr lang="ro-RO" sz="2000" b="1" dirty="0">
                <a:solidFill>
                  <a:schemeClr val="tx1"/>
                </a:solidFill>
                <a:latin typeface="+mn-lt"/>
              </a:rPr>
              <a:t/>
            </a:r>
            <a:br>
              <a:rPr lang="ro-RO" sz="2000" b="1" dirty="0">
                <a:solidFill>
                  <a:schemeClr val="tx1"/>
                </a:solidFill>
                <a:latin typeface="+mn-lt"/>
              </a:rPr>
            </a:br>
            <a:r>
              <a:rPr lang="en-US" sz="2000" b="1" dirty="0">
                <a:solidFill>
                  <a:schemeClr val="tx1"/>
                </a:solidFill>
                <a:latin typeface="+mn-lt"/>
              </a:rPr>
              <a:t>      </a:t>
            </a:r>
            <a:endParaRPr lang="ro-RO" dirty="0"/>
          </a:p>
        </p:txBody>
      </p:sp>
      <p:sp>
        <p:nvSpPr>
          <p:cNvPr id="3" name="AutoShape 2" descr="data:image/png;base64,iVBORw0KGgoAAAANSUhEUgAAAqYAAANtCAYAAABCI7lcAAAAAXNSR0IArs4c6QAAIABJREFUeF7svX3MVdWZ/r9MJplArLaFCBOEoaRTqSZqnhIlEdqGVkTMtyhMxamgtmiwvKU4EAkgL1aIDkQzyGsQq2AnQgJqHQlghqbFJjhhqJjYof2DYaikaHDSaqV/+su1+rtO7ud+1t5nn7fn2eec6yRGnnP2Xuten3vtta99r3vtddlnn332WdBHBERABERABERABERABAaYwGUSpgPsAVUvAiIgAiIgAiIgAiIQCUiYqiOIgAiIgAiIgAiIgAiUgoCEaSncICNEQAREQAREQAREQAQkTNUHREAEREAEREAEREAESkFAwrQUbpARIiACIiACIiACIiACEqbqAyIgAiIgAiIgAiIgAqUgIGFaCjfICBEQAREQAREQAREQAQlT9QEREAEREAEREAEREIFSEJAwLYUbZIQIiIAIiIAIiIAIiICEqfqACIiACIiACIiACIhAKQhImJbCDTJCBERABERABERABERAwlR9QAREQAREQAREQAREoBQEJExL4QYZIQIiIAIiIAIiIAIiIGGqPiACIiACIiACIiACIlAKAhKmpXCDjBABERABERABERABEZAwVR8QAREQAREQAREQAREoBQEJ01K4QUaIgAiIgAiIgAiIgAhImKoPiIAIiIAIiIAIiIAIlIKAhGkp3CAj6iXw29/+NsycOTMMHz48/PSnPw1DhgypFPXRRx+Fe++9Nxw+fDi89NJL8d9Znx//+MdhzJgxyWNQ7p49e/qUz7JsPY8//ni4++67w1/+8pdw44031tusQufB5l/96leZdsGGxYsXhx07dgTY9dhjj1XK5W/44qqrrgooyx+TZwTqnTBhQk3nFGqUO4j+Xbp0aa7/qpVNe996661wyy23JA9nXfhx79694Zprrkkeh/4wa9asym+vvvpq+PDDD8NDDz3U63gw3rhxY5g3b17sl/68PFuqtcf+Xq0fpMpin8Vv/rrxx9t+tGHDhngt0R/11F1L2xo91l6bRXnXwqZR+6qdXytf9rG5c+eGZ555JgwaNKhaFfH3Rq+zItdXrW0pZLgO6kgCEqYd6dbuahQGvP379/cRE/h+1apVodoNCYM5brhejNibWt5Aj3rwgfDDAI2/q93scSPoD/HKG86WLVuqCrKi4g9l7tq1Kzz66KNh69atFeFVrdeB58mTJ8Ott95a7dDM35tRRl7leTfPlMihaJs9e3YfvqkHmqy+WjeQOk6EzatXrw5z5swJJ06cCKNHj87sG/YBZsaMGeH48eO9HnCKVt9qv+XZgWty/vz5uQ8bPL8WNhR0/XEdF+VMf40YMaIuPxWtR8eJQCsJSJi2kq7KbjkBRqUgTK2w4hP8bbfdlisSeVyW8Kw20FOsQJgwIvvaa6+FyZMnZ0YrcM6CBQvCmjVrMqNyzQJX5KZc5BhrzzvvvBPtLhqNwbl5Aq5oW5tRRl5deb7mbxBm/gEG/h47dmwvX6b6nxV5tUSzivIpetz7778fD7366qurnlJr30gV2Gq/VWtEtRkPe34tbPrzOq7WRv6eGo+KnqvjRKAsBCRMy+IJ2VEXAQzEhw4dilPtmKJF1BI3wgMHDoRjx47FMrNEACJ/Bw8eDH/+858zp/GrRRx50z179mxSADNCNmzYsHDffffF6BSmwPlhNJfR3ZSQhjhA+9AOTA1fvHgx/OIXv4hFUCTxhvTZZ5/F7zdt2hSFEm/KqBdT+piGpQ2si/xslJdTgjfccEMvIeZTJ2ALUikQTUMKA/7tI68859SpU9E2plX4OvAbIrHf+973YjQWYg/tYHoEyvZlkJu1E+Xy8/Of/zz+E+Wi3ilTplTSO8B+6NCh0WZElFEfHi7sQwbLqSV1Ab7YvXt3nB61/YI+Yj9NdXgblYW/EJG2fkZ7J02aFI4ePdqnH+C4ar6w0/Jof09PT0z3gJ3PPfdceOKJJyrXDKLb7KvwAT6YgbD+oG1ZdY8bNy7aZP1GH6T6Kpng2uV1m7o2/HWVStNh9Bv93UYQfeoNU1zqZQOb33jjjfCzn/0sPPLII2HRokVxHIKfbd/fvn17eOWVV2JqUbN9y3rwQAzWvP5hm+eH691yzkrlsWMbykO70KYlS5bEPgOm/DfHFvqB1wvqYfqH7cepvq/vRIAEJEzVF9qaAAZkiCMIN3xwMzty5Ej8N6YrIZhsbiUbi5sTbvrf//73w4MPPli5kXgYRSJGWdFZikLUj6lEiB8KAd4oOfhPnDgxCkafBkDxRhFJoYJ8WOa9Dh48uHKjsN8jr9GmM0B88ByUc/78+YrY5b8RBWVqAoQmbkb2JscbHY+/dOlSFHOw7w9/+EP4/e9/H6699to+zFFmXh0QO/DX9ddfH7785S9HcciyKRRTZaDMdevWhRUrVsQbJUQbxBRulHgYmDZtWkUcMJ3B+hR9h9O8FFeptIeiaSGM4KNfWZEHruwn1fKdaR/6LvsnGPAmj5zV6667LooEGw3E70V84fs0uYLfJ598Et59991Yru1X6MM+Gle0bus32EhRY/vq6dOn+/gt69rgg5S9rnzeMG2joGIfwnjBPr1v377I1I4P9bChOENZeBjEAyiuPab1UPDzGkd/a6ZvrV9ggx8X7NiCtt9xxx29ro+8KKvtG3iQwQMgPhC/X/rSl+L4ce7cucrDHfskxOgLL7wQIMZRv7XLrgNo65uPjG8ZAQnTlqFVwf1B4He/+128CUBo4UaAmwzEBiJhECgpEWAXpeCGmJcTWnQa0AtIigTcEBE1wrT95s2bIxIblWM0dOXKlVEgp6J1NgcW5//xj38MP/nJTypCHJEtiivkDJ45c6YSOYYIwI0BdaIcRKLACPmFNvrBY3Djhq24sUBY+Vw1P91tIzUQgbDDR0xT56TqgB8uv/zyMHXq1HiDtwsqvKC3v9lIJ6JxEKk4HiwhCH0OsfUp+w2+y+sLPjfURoRslNsvcLIpIlm5zP46oZ9w06c4h8/Qp/Hd17/+9RhV9qkBFAiImmX5AnXZ9lN8/s///E+MhtoHPP9gkPIHHwaz6p4+fXpFiDIHO9VXIY6831LXBqOt/rpKLXrkMYyIo7/DjxDEeAhM5Z3WywbnQazBL1j0aNMX7AMhRDWjwc3yre/PfADEuAB/2rEldX1kLVyyEWQs8Nu2bVvk9vDDD0fBybHB9mv0UYw1jBijf5QlhaU/7keqozkEJEybw1GlDBAB5jti6h5iCpEIRDD4d2p1tRUVNDsriuWjdLaZfkEHRQmniBmZgVjkzchGFyi2EN3DJ8sGRnEQgfjP//zPGPGAsKSIpZBh5JAik5EQ3CSssOOUu52+5o2EkUHYk1ql76MrtA3sIXJSN3t/TqqO1DR3KiKXip5yyhnc8cEDiV3wlhWxAwcIPYorpn+kUj+sbxmd8wulINIhbiEKUzfjvIVVtl/5xXRWyNlFevX4AvVYHjbi/d3vfrfXw5FPY8nzR1Y/oFCp1le9OLKiyF4bNuJpryub72yjnjiGzFAO0wp8igr518OG1xb7kY2O4zv74NJs344aNaoi/BFJhyi0D5x+bEmJ0KyHb9u/mJKBh077cID6LDP7kMy3WijvdYBujm1crYRpGzuv203HzQvT9hACfsAtIgKscEu9QshOJaZy2DhVx9xMGzngFDHEH2xhXiFvmriJYMoa04k28pBaIc228WbKG+zatWvja4ouXLgQp8khyhEtoyhj9BORWkRqeIOmbTj/v//7v8PLL78c0wx+85vfVMqCOMNNBtEe2/aUWKHohrBDhAZRsm984xuVxUA8B23G9Dqmim1UB3XgxufTBnjDQ4Twi1/8Yli2bFl8A4Atg9Eg8rXRRggEG63FK8W++c1vhoULF0ZRf9lll4XXX389jBw5Mvz93/99+PWvfx3/j3QCv5iJfQX+oZhFNNpGDJHHCqa2Xv6O/9vjcYz1DyN+ts+lBADK4dQzubIf4MGgmi9S0WtyZ78iY4hK+6CR8ke1uiGcUn7zfTXPb2gvfgd7fJgWY68rOxbyGuO1h9/gb1xviGAzpca+ygvH1MMGrLCIDCkDNkpoxTE4IjIPu5cvXx5nMJrl25tvvjlGMjGGIBKM15g9/fTT4R/+4R/Cv//7v/cZW3Ct2fxd+6CC6+xrX/tar+uWfQNjBmeWbNoFxiTM3qB+XF/4P9qIgAB8j/EANt5///3x2ki9Vq3b72Nqf18CEqbqFW1JwC4qQKQRwgYDJgSFXWyR925OKyw5pclV14i02HdVpqKZO3fujAIMgzcWNOBjRSHfr8qFR4ic3HXXXXEqjHbZqd+siCkXaVHY+JxWiE7YipsubjywBeXzRgW7/OIgHo+o4be+9a1KVIc3HZyTYmejzc8//3x4++23e938UK5vB8/htLZfVEPhYd8VayNmdsEWy2DkGdOnrC+1qt6/4omLnXAepych7F988cV4g/eLOOzFYcvi92DEvFZGxvAb35+Lf3PxBxcA2TI9K9bx+c9/Pt7c6YNU1Mn2A4hiCAf7kJPyhW0DWEI0oB70Qy5kGz9+fBTffNCw+aapBXR5dXOhHf2GMn1fhf8hWHzaSOrasIvv7HXFh0OwTR0DzkwrQBtSEdNa2aAd9L+fKbBl+X7RbN9yBgLRTDyo853OHBfAxLbfcvbXmX0ItZFUm4LA6xc+ZVoQxhy7mM4yRr/CLEa1N6S05Y1IRreEgIRpS7CqUBEQARGonYCPwtdeQnPOyHt1VnNq6L5SyuLb7iOvFrcbAQnTdvOY7BUBEehYAn5Ku78bykgfoot4N7B/I0Ot9lRLl6m1vHY+fqB9287sZHt3EZAw7S5/q7UiIAIlJVAkraPVpvvUh6ztW4vaITH2V1Jl8G1Rn+k4ERhoAhKmA+0B1S8CIiACIiACIiACIhAJSJiqI4iACIiACIiACIiACJSCgIRpKdwgI0RABERABERABERABCRM1QdEQAREQAREQAREQARKQUDCtBRukBEiIAIiIAIiIAIiIAISpuoDIiACIiACIiACIiACpSAgYVoKN8gIERABERABERABERABCVP1AREQAREQAREQAREQgVIQkDAthRtkhAiIgAiIgAiIgAiIgISp+oAIiIAIiIAIiIAIiEApCEiYlsINMkIEREAEREAEREAEREDCVH1ABERABERABERABESgFAQkTEvhBhkhAiIgAiIgAiIgAiIgYao+IAIiIAIiIAIiIAIiUAoCEqalcIOMEAEREAEREAEREAERkDBVHxABERABERABERABESgFAQnTUrhBRoiACIiACIiACIiACEiYqg+IgAiIgAiIgAiIgAiUgoCEaSncICNEQAREQAREQAREQAQkTNUHREAEREAEREAEREAESkFAwrQUbpARIiACIiACIiACIiACEqbqAyIgAiIgAiIgAiIgAqUgIGFaCjfICBEQAREQAREQAREQAQlT9QEREAEREAEREAEREIFSEJAwLYUbZIQIiIAIiIAIiIAIiICEqfqACIiACIiACIiACIhAKQhImJbCDTJCBERABERABERABERAwlR9QAREQAREQAREQAREoBQEJExL4QYZIQIiIAIiIAIiIAIiIGGqPiACIiACIiACIiACIlAKAhKmpXCDjBABERABERABERABEZAwVR8QARFoWwK/+tWvwoQJE/rYf9ttt4Wf/vSnYciQIaVr21/+8pewePHiMGLEiPDYY4+Vzj4Y9NFHH4V77703zJ49O/5fHxEQARHoLwISpv1FWvWIgAi0hADE6dGjR3uJvB//+McB35dVnLYERAkL/e1vfxtOnz4dpk2bVkLrZJIIiEAZCUiYltErskkERKAwAYhPfHxkD+J0zJgxivgVJtncAxl1RVT4lltuaW7hKk0ERKBjCUiYdqxr1TAR6HwCmBZfvXp1mDNnTrjmmmt6NdgLVgjVVatWxWNuuOGGsHfv3nDx4sWYCjB37tzw8MMPhwceeCCcOnUqvPTSS1HQ8hybGuDr5DFHjhwJ+/fvDzt27IjlrVy5Mjz44IPh8OHDlfJg06xZswLL27p1a7QJ9Z05c6byb9SNaOPMmTOjPfg8/vjjfab+Kf5Gjx7dqz6Wj/ahjOHDh8dz58+fH/8NO/gby3/rrbeigGR70IZnnnkmDBo0KDD9AG3Dx/KgDWgnPmgLPmgnP/hu+vTpMYUBH5bb+T1ULRQBEaiVgIRprcR0vAiIQGkIQBStWLEirFu3rk8+KSOmU6ZMiSLTRu7w26RJk6IQw5Q/RB/E6tq1a8PJkyd7pQb4VAEIxl27dsVjrWg7fvx4FLv4LFq0KHzpS1+Kdh06dCh+x4iuLw+2vPfee2HhwoWVyCKE47FjxyoCztdpHUD7v/jFL4bNmzdHDjZajHMh3keNGlWxGd/Bxk2bNkVB7/+2ot7/ZoX50KFDe+WiWn9A+FpOpek0MkQERKDUBCRMS+0eGScCIpBHIEuwQSAtWLAgrFmzJuzbt68SKWVZjA7iby8CfaQ19Teim1y4ZOuCyINQhEDcsGFDuPrqq6NIpAhmfRSqjEROnDixIlx9pBTH2uil5+Ht93XAHthg8219mkMqCgybe3p6YpSTkVKUzWgz2pqXLoH6LCf1ZBEQAREoQkDCtAglHSMCIlBKAnn5pefPnw/r168PTz75ZHKqnw3ywtH/jWnnqVOnxshiKm/Si2NrUyrVwJafivimFnNlwaewxep55nF6Gz2jlE1oA0Q8BPXgwYMr6RGIiGZFpPPSKGCv51jKDiSjREAESkdAwrR0LpFBIiACRQl48UOhdvbs2UqEEMfgwwinFZKXLl3qJby8ULR/owxEYT/77LM4Jc6c1jwh6kWrLz8lQv3UeZ7I8+X5V1FliUcb6fRRW2sz6kbE1EZ0rc0+Ysrf5s2blyloi/pWx4mACHQnAQnT7vS7Wi0CbU0gNd3NBnHhEv/2i3PsVHRWvigXMCHiunz58jiVjQU/zz33XHjiiSfi31yMlBcBtXXjeAg25JpyQRRt9G8U4CIp/p5a+ITfIAT37NkTIMTt4iOWl5WDm1qwxHMsW6Q8IGpqF2HlLXxiygEFLbkh1xScyvzu1ra+IGS8CHQQAQnTDnKmmiICItBdBLJSGbqLglorAiLQSQQkTDvJm2qLCIhA1xBI5Zd2TePVUBEQgY4lIGHasa5Vw0RABDqVgE9l8OkLndputUsERKDzCUiYdr6P1UIREAEREAEREAERaAsCEqZt4SYZKQIiIAIiIAIiIAKdT0DCtPN9rBaKgAiIgAiIgAiIQFsQkDBtCzf99WXV2IcbWx76PcHbpAkyUwREQAREQAREQARyCUiYlryD8H2Do0ePDjNmzAiTJ08OWuhQcqfJPBEQAREQAREQgboISJjWhU0niYAIiIAIiIAIiIAINJuAhGmziTa5PL8DDHdWGTRoUKGasDPMhAkTKsdiJ5ejR4+GVatW9Yq8IlXAf1eoghIc5HexydolJ2Wq366ySHNY34ULF2pKrbBbOfodh7LqTW1PWcRGvk5o+PDhla05886z/aQWfr5MlDN//vyauOTZlbVDUb0+KMKu3mNaeQ21sux621u288gIY9wtt9wyoOaxf86ePTvu9JX68D202B3Lf/pzVqyeMXBA4aryjicgYdoGLqY4rXWwojgZP358ePjhh8MDDzwQli5dGs6cORNFqB3A6xnUmy1C6nEFB/fjx4+HF154IWzfvj0W88wzz4Q88c724thaufKmg3PhmyFDhhQy3d6I7LaYqZPteyrtFpCFKgohWN9XY4Eyf//734df/vKXYdasWTXzoE2pfeqL2pt3nPUxc6zr9UEz7Mkqo55rqKg9rSy7qA1lPc72ux/+8IfhzjvvrLsPN6uNHLOriWTfjwcPHhwWL14ct7ytdVyq1fZGxsBa69LxIlALAQnTWmgN0LH13pQ4ODYSActrMuyCOK1FnDUbYa2RQS+iIGjLuqCMUcxW+c/6IiX+avUV+2mtUf1q9dQqsquVp99FoJUEeN1We/iEDam+zfPreSCtpV3NuOZrqU/HikBRAhKmRUkN0HFZU5ac4sWCKAgBfKwg8CkAVtxw4LNP5FnfQWxggHzkkUdiHShnyZIllad6YmFZfuqVv/tBFuV+8skn4eOPP+4VHUhNb2VFHfzuN7YOGw2wrmNZNlKBhWWIUPgbCZjY9lu+/i0J3m4vzrw/PLdU9+I5iHIfOXIknDp1KvJ/7LHHKodX43j27NnKg0NeyoPlwagTKvFMUsx37doVOfkpSfaJWnxqb9Zor/34CFLqTRWeB87P6j/WLiwq/OCDDyJjfy3h72r9CcekrqG8Pmrb5n3jr5dU2b7PsD14a8fhw4fjf76/c2rZPuz29PRUrmfUy+uBHK644oqwYcOGyvVv+59PFbL93rd95syZ8SHQ+gN9fM+ePbGPXrx4MeAYzPAgyn/y5MleaUjVHtBYH8ZE2lhtnExdd75N/hrI6wu43jDrYD95D2qph88sYYt6z58/34sNmdjxBd9hRozX77x58yr3CNuvioyBnl/RMXbs2LExhQF9kNcgUshsIKOeMbGIv2z/yruurJ/tGIs6MJZt3bo1jgepB4w8X+D81LVYbSxl25r9YJ9iVvbvJExL7iH/RH3p0qVeFzwGIQw8zGNi9DL1NGwvRA4wp0+frgz+/I43CN6kIQjGjRvX66Zx7ty5+DcuaNZNW4GUUUgftbU24ELl9PvEiRPjDRH5sLwwDxw4EAf5vBuST3OwYoNCJhVVtXZgIMMHdVueHFRRDj7Hjh0LV111VRQp+NAuPx136NChXnbzRuaPz8tRte0Aj3Xr1oUVK1YERnjhI+YOW44333xzePvttysi0TPgTX/jxo29cootD8+fZdg8x+nTp1fEDPhZcWNvDCy3qE9TvvIC1AqD1I2ZN4ATJ05UTU2w4onttH3KtjOrP6WuIaR35PHyOZCoE+IP1w0+EPtr167tJc7yImj2Jo/jNm3aFBYtWhTuv//+8NRTT8UbLM9H+X68sDdwfw3Yv9lnR40a1cv/FCL8nf2TfkedmKLmgxJu+hRPedxxHkQqxgJrtx22rQ/p+6FDhxYaJ/3w78dbjnMQu/aBPG9sqWWmKpU7bCOm/qGP11ZqFo3f0c9k7P+m7XljoA8+oA9MmjQp9mlrUxYHcsWYZX3OVx7u27cv+r+WMTF1q7bX6pQpU6LP2QdxPO5RzLNP9Xue78cM/3cqIJPlCzs+efY8JxUVT/WFksuTlpknYdoytM0pOPVEbV8hZSMLVsD5Y5hvmfeEbs/30QcvAO2NlO9V9ReWFVfV8lmzFgJUy7PyosULIbQ7daPwtvobEqM1KVHsbwr+b5YF0U5BbxchpWzMukHa86rVyzL8QwlFhE1boA30CxlxIGWuG8/hIG+jmDYCkJqSrNWnqf6S1Y9TN2ab10ehXC1VI9U3bF/3D0tZ/clfVz5aCH55U7uev81bLpLSkTct66OteTMm/uGU/Y/im0LTRzPRPi987YOX7x9eqLK/UcTYXMtqkVKUlep/RcZJf93lzSoUGVtqmR7POpZ9gawZjEBfxHjv/0aftHanHhT9gwPG7GpjIEU5H2b9PSQ1Q5eameN3nIHCAxfOrXVMrPYQAfvQJkZlKcw5xmWNizaft9rDpO9TKV/ATntf4kMSvodvbd/2Mxq1LqhtjsooXykSpuXzSS+LUguf/I0ldZNO3cxSA2G1wdEOcvYmbwcA3ETzIrR2AMtaIJOKtlZzTWoBjOeVSoVI2ZAS3ojW+mngrBtslgDyfsgS676t3sdZiyTsVD3L8HVWWyiUijL7MvzN0i8sS/XTWn1axJ9ZIsT71E8LpxbC5V0PuFnB95ya9akq9gaSKqcar7zojxWwRYVOloD3XPwDBx8qs/o/RYUXMX4WIBXBtILGl58llq2w8bMGeYv48sZAH/GvtiDJP1BlReBTY0st+dCp/u4FJiLr9oHL/m0f2rMivVkPFv7BAGN4NR/Rx0XGWIozu8gWPhozZkxlZoy+LjomZo2RqQeX1HXjefsIKv/OirhaRv6B3vqi2gNR3jhX5CGs2n2xE36XMC2xF/MijpwS8U9jjLTkCQV7w8iLdFH0+Ju8fUrEFDOeTH/wgx/Ep0QKNDuVlheJJX47INupprxXD6Vs9+3201vg46eL2T4O4j56Y6NXKa7+poi2YAoLbBhp8lPO1RZGZAkBP3Vm8+nI0tuTGqTBgNPF9KcVW76MVN4bjmHOG1MDMGAjOrNgwYLwox/9KKxevTrmmRXxqR+w6Re0yy5Qy+vb5JE6Jis6xkhUKhpaS3+y11U1XlYoow68KQN5kT6SXVTopKKgaK9/wKBfUw+L/sGToiIVbcuKsI8YMaJPahGvAfZ5H8GHnZhyRTTePggjHxZCzD8EZ/mRESler3lRq9SbNPwskb9ufGpIamxJ8YYYS70yKuVbL/j9NeFZZj1YZPk9a+rdj4FMRUntNljkmkixQypUaobPT6ejTSnRXyRiirIoMLNmmHwqA8dm7w+fSlbUF9UCR1njHPp/tRnCEsuVppomYdpUnM0rzE8p+dwpOwjbnBbccNavXx+WL19eEYkcvFLTVMxPZT4lLtK77767Vz4pn665uAXH4IMbV2o6lwnjNukex6ciUKlIC6eLq61KTYkPH+14+umnKwtBUBdsx40C+XzWvtSiDT+FZW/0tNtPm+F72P3cc8/F11XZXEP8hul9LvjC36lEd/rp+uuv73WsXzSS9WonckH5WTl3qBfiGQ8QqSk7m3/mI0Zseyp1hP0Ii7Uwne7zlav51NYLG1EGF/el8qKz+pWfSk9FyWxdth/am0OR/pS6hiAyrR/Y9+zCIf8gUYRrVkQlFTFEed5++x5j2uRz1HljzxpjfBSVdqcWU7IPDhs2LFx22WWVhXjez3ydHa796667LnzhC1+I44W9zrLeTerbiP4CznPmzImnww/+OsxaYOJ9xv6Fuov0BdRrx2OwwmvHwTeSAAAgAElEQVT6Ro4c2evmkKonq632WOZ6Mr88K4cx68GS49Ndd90Vtm3bljkG5s2yFOXg7faLNpljnBoTsQAT+dHVxJq/htEHv/71r0feqVSivDHU309Suct8OOG1g7zbar5IjaV2jQB8aBcYVwta9OpIHfqHhGkHOrba1G2nNDnrZtwp7VM7WkugSFS1tRZ0R+kcjyDuUsK8OyiolbUS4BsBsJCPwZVay9Dx7UlAwrQ9/dbHaj4d4gf7Mv2sXUcabTZEIT79faOBmEC0s5aX6TfaVp3feQSK5m72V8u5MITRvf6qtxX12Cl0LrJJTQlXq3ugxphqdun31hNQ0KH1jMtcg4Rpmb1To21+CqlVopFJ7K0SvXnNttMi1aaFa8Snw7uEQNbiloGKyqBP412eRXboagcX+enVeq7TgRxj2oGxbBSBTiYgYdrJ3lXbREAEREAEREAERKCNCEiYtpGzZKoIiIAIiIAIiIAIdDIBCdNO9q7aJgIiIAIiIAIiIAJtREDCtI2cJVNFQAREQAREQAREoJMJSJh2snfVNhEQAREQAREQARFoIwISpm3kLJkqAiIgAiIgAiIgAp1MQMK0k72rtolAPxPwOy756rEzy5QpU+IWjXYL1HrMLLJtYT3l2nNYB7bH5OvRGqnXbzVbq32pXWRa8Zorv0tc1laJ9tVbdsca/8qoavvT18pBx4uACHQuAQnTzvWtWiYC/UqAYoZ7z2/cuDFuWwtRM3369LB48eJoT2q7yHoM7Y8dzrg7lBVWjdTbjBeHp/ZYz+OHOs+fP1/Xe1KL2GsfRuyWqWCH97MO1KYBtGvLli0hazvTevqdzhEBEWgtAQnT1vJV6SLQNQQgYhApgxAZPHhwFKLHjx8Pe/fujVsKttsWg4z6lW3v6lq2Um1kO9CiAjxr04tGBHEzLhruEsf+14wyVYYIiEDrCUiYtp6xahCBriPAaNXw4cOTETO7beXQoUPjNPnhw4fDPffcE1m9/PLL8f9Lly4NH3/8cdixY0f8208p23IuXrwYJkyYUGFto3d+tycchCjo2LFjK3XjO+5SdOjQoTBr1qxefps7d24l6ui33SzqYL/1qI3q9fT09BHzKJdC1NbhxbJPoUA71q5dG2DzqVOn4qn+HCscT548GdlZZhSc9rtUOxkZRaQcfrLpGjYFwk/vW55ZKSA85sCBAxV/wB5E4tmmefPmxXZa/23durVyDL6v1oai/tNxIiACrScgYdp6xqpBBLqOAEWIFR+AkLVtrhUmEDbjxo0LM2fOjKLK/k2ha4UHRMeSJUsqqQLY2hNCBh8IXm8LRQ7OGzNmTNiwYUOM6uKza9euKOgGDRpUEYRW1NS77a+f7p40aVJFRJPRuXPnYpvHjx9fEcAUpbTBp0vATpu3ypQJCEQI77Nnz1bah6i1F+hMUUhN2ReNzHJPe7YJohjpGvPnzw+YRqfgpk18GGCOMR8o7NalqVxcfsfj2Af831YYYwq/VVszd91FrQaLQD8RkDDtJ9CqRgS6iUCeqMkTQRRpjOD5iFlKJEJcWfFTLVIKPzDySjv9fu4UcDYVgf4rkneZFVlEFJZi0Oev+r9TUWeKbNqfijQyMjpq1KheYh0iFh8vbi9duhQFPHODcVxe+23b7OIwK4ohsE+fPh0Fv49k28gmUz4oWiEkU4vL7GIs728b+fZiV4uuumnUUVs7hYCEaad4Uu0QgRIRyBJvWQt3/PF5UUCIl1Q5Nhroo5BAk5VrSEFop7qz7Kx14RFd4vM1Gc2lGKQ4xPdcLOSn0lNikbb7yLQVoD5qmCWIbZpE0Xb6BUapfFNGNlPT6ak8Vh8lRlu8PYwuM4IOEYxUBPsgw0h4K95aUKJLTaaIQMcRkDDtOJeqQSIwsATyXqeUiqR6ceIXTqE1iMDZfFVbDiN1yGeECLOLsCgAkb9K4QXxhGlmRC8h9jDVS0HFCJsXhSgT0/744Dwr4lJCynvAl5eyH1HDvBzPlAhNLdBi7ujdd98dvvWtb1VSIQ4ePBjuu+++ymuvUB4Fnc8/LZpfSpYU/amHA6ZOMCpN/44YMSIgP5Sv4YI9iK7aFA77m+We8o9/AwTSGFDm7t27w9SpU+MCPH1EQATKT0DCtPw+koUi0DYEUotw7OuCUu+3xOInm1vpcy3ReKzwtwugEGm0C51uvvnm8Pbbb1c42SncLJuqLZDx+aQPPPBAgG22XtRz9OjRuNDGpwNYp/mIsJ2ahih84YUXwvbt2/ss8rI2oP1IcSAHili/OMrno0KU24iqPR7H2nxXtsEKevw79R5Ta5stPyVq7bG+PB9lhQ2PPPJIxEfBvG/fvsg4KyfWl3HXXXeFhx9+OJah6fy2GT5kqAhEAhKm6ggiIAIi0CABLgBKLbQp+tqlBk3Q6SIgAiLQEQQkTDvCjWqECIhAnjjMouNf31QrxbxcTEQmjx07FiN3iLbOmDGjX1eIUxBDLHfbC+bJHm9o4KKvWn2r40VABAaGgITpwHBXrSIgAk0kwBxQ5iQWKRqiFDsTtUq82Onl1OKkIjbWewxE6YIFC8KaNWu6LrcSovTMmTP9+hBQr590ngiIQF8CEqbqFSIgAiIgAiIgAiIgAqUgIGFaCjfICBEQAREQAREQAREQAQlT9QEREAEREAEREAEREIFSEJAwLYUbZIQIiIAIiIAIiIAIiICEqfqACIiACIiACIiACIhAKQhImJbCDTJCBERABERABERABERAwlR9QAREoGMI+F2e0LC8HZma0XD7WijsTvTBBx/kvoIKNuI1Tps3bw5DhgxphglNKYPbiXJr16YUqkJEQAREoEYCEqY1AtPhIiAC5Sbg32NZz4v3i7bQisxDhw6F3/3ud+ErX/lKZf/3VDkQstjGNLVLVNF6W3Ec3n26YsWKsG7duroEM94Hqz3pW+EZlSkC3UVAwrS7/K3WikDHE4AQxf7v3O0IQhWfWl6+XxSSXub+V1KNitqivHWcCIhA5xOQMO18H6uFItA1BPyOR4hoLlq0KGzatKmyAxKEK6bc8XnppZeiYMV3+/fvD1u2bIn/Pnz4cHjrrbcq4ja1i9OBAwfCrFmzYjnf/va3w4gRI8I777wT9u7dm6zr8ccfj8eibls2xC3LefXVV8PgwYPDrbfe2scmnItjOf2Pf2/YsCG88MILYfv27WHHjh2VclnmkSNHYruOHz8e7Ro1alRYvHhxPNa2n+2DjYzkZu1cZdMlbrjhhvDkk0+GZcuWhVOnTsUyucsV+GgHpq659NRQEWgaAQnTpqFUQSIgAgNNwOeY+q1AbTTVTqlD0D711FPR/EcffTRs3bo1jBkzJopWfxynu3Gs3fYTde/atSusXbs27s9uUwjw2+nTp8OECRN6TZejbBwHIQlBCtHIHE9GIf/0pz/FMiEslyxZUtn7HTmhq1evDufOnYu/X7x4sZIiYH+DaHz99dfDvHnzYrvwgfj0ua55bNhm1GGF/s6dO8P06dNj286ePVuJSjNfdeLEiS2JVA90P1P9IiACrSMgYdo6tipZBESgnwn4qXX7txetNjroI6vMl/QRRruQygs7K2CzFjhZ8Qo0VohCzG3cuDEKSERFqy2S8tFhL6CtaEZdvjw7/Q5RDJE7Z86cPlFV22aIVwp261qfPtHPbld1IiACHURAwrSDnKmmiEC3E/DCCWJtz549cZU8ppbxSeWa2jxUK9gQIbRRUMvXL2KyZWQtcMqKvkKIWlsRca2WG+vrsG1P1e+/s/VdunSpEsnNajOjsBCv11xzTQWF8ku7/apT+0WguQQkTJvLU6WJgAgMEAEfQcTfEKFYBIWpaxs99SIraxrbRxmtWLRC0L9qKUuA2hQBL4ARsfynf/qnMG3atEiwWhTSC2GmBEDkpkSttwlswAV8rEhFaoB9nRXLwpQ9o6oQpvx+3LhxlePxZoLRo0fHaf1jx47lvjZrgLqJqhUBESg5AQnTkjtI5omACBQjYBc18Qw7XU+hioVNWLTDRUpe0HLhEBcopRZLeSHKsiHKEJ1FBBLCD3VxKpw5pBBtXMTEspEL29PTE3NAYdfQoUN75a+mCKAeCEEscLLtyXofKb/3C59QdpE22+Pwby4cs1ztYjIcU7ZXYhXrSTpKBERgIAlImA4kfdUtAiLQlgS8mO3vRqB+iFi7GKq/bVB9IiACItAKAhKmraCqMkVABDqaACKMAzlV7d8A0NGw1TgREIGuIiBh2lXuVmNFQAQaIcCV/cOHD+/1TtFGyqznXE69c+q8njJ0jgiIgAiUkYCEaRm9IptEQAREQAREQAREoAsJSJh2odPVZBEQAREQAREQAREoIwEJ0zJ6RTaJgAiIgAiIgAiIQBcSkDDtQqerySIgAiIgAiIgAiJQRgISpmX0imwSAREQAREQAREQgS4kIGHahU5Xk0VABERABERABESgjAQkTMvoFdkkAm1EANtZTpgwoWIxdzrC1ph2VyAewB2V+DdffYS/7U5NtlxbJo6zuxjZ8lK7P9l6sevSrFmz4lfYbQk7E2Hvd78bVN4uSd41rDP16qZU+3EctvdcvHhx4C5MLNO3E99bPvjb1uPZsxxyTNXPtmPnqEGDBvUqH0z4PV+NderUqVgsdpd68cUXw7Zt2yp2wxZsSTpz5syA42g/dqQiZ8sLdt19992V4z1LWz9/y+pD1pe2HPYHf57vd210iclUEegqAhKmXeVuNVYEmkuAwohiyb74HXuuQ7DwnZ+oecGCBXFfdey1nhIeKUFlt9tMiVkKDohJ7uWO41D3jBkz4u5I/B5bfWKrUAo+7isPEWXryRLLnp4Vhl6Y8jeKLZwLMTp79uzK/vQQ9Gwzj7fi3Itev3UoBfTx48fjVqajRo2qCF5y8e889X9TwFkm3nb4En7bvHlzOH36dHwQ8Xbu37+/1zavKc6oA9u2Hj16ND4UoH087+LFi5Xvfd/gVq/4PsuX+C3Lt3rfa3Ove5UmAq0kIGHaSroqWwQ6nACFk49GecFkhahHQjH77rvvRtGCiN2BAwfizkqIilnBhH9DSK1YsSKK20ceeSSkImFeMLNORgHHjx9fiQyivj/84Q9hw4YNsayxY8dGAT1y5Mj4XZaooRD+8pe/HKOv9jiKvQsXLlTEmm+3F5ne5pRQ9d+lRKX3iRV/YObr9UwuXbrUR+BZ272wpa/hK/wGsc8y8WAAAZr6pM7LEv5WBHtfsg6yYB9CNDirf3b4ZanmiUBbE5AwbWv3yXgRGFgCFCl+CtpH3CASsj4o49NPPw0nT56MQhRCBpE5iMP58+fHqKcVNzieH0Q6U8I0S5B48UeRe/vtt4c777wzisszZ86EMWPGxP/bKGBKNCHyN2nSpBhBTE2xpwQVy7GCkZHOvMgnzvPC1AtALzJxDqK0FI3420cVPRP6NMt2L3RTYt+WOWXKlLB169YYubb9IHVe6qGFaQLez1l20w9FhO/AXj2qXQREIEVAwlT9QgREoCECFIGpqfAiU6g4H+IOIg9CcNiwYWHVqlVRTEF42jIgZvyUsq8jT5B4wcpo7fe+973wwAMPxGjp5z//+bBy5crw4IMPRi6MAlpIELRMS8D3TBuggK4WqUvlTVohmLX1adbUvrXN86Kw4zGeVyrCCv4pwZ+Vs4qybbk+1zclcrOi2qkHAOYw59XhH46KCN+GOr5OFgERaAkBCdOWYFWhItBdBBhlYz7lxo0bo7istuDE5oWeOHEiClGKmJS4Sy1u8kIrNaULb6QEK8QRBPG8efNiJJFT7xSbdsrfetQvSMJvtNunMTCv1S6wsmKWdVsRnBJVqfSIatP0VvxxkZJtk2cyePDgGGFl5NanYKTsysp7ZZQWOan4NyO15OjPy7tiWC+Osbm0rAMRWd/figrf7rpS1VoRKD8BCdPy+0gWikDpCfhcRwiFvGlwNsgulkJe6Z49e2KEkgLJ5y3u2rUrrF27Nk4JZwmPVG4m6svKQUS0FpFSCCcsTML/80QNp//XrVuXzKdMCWCfl+nLT0VyfRQ2azGVZZS10AkPCD09PX1Ep2cCTnbqH/mi9uPtTrU168HAllNLDjLPs4zoL+aTIg3EL8iqRfiW/gKTgSLQRQQkTLvI2WqqCDSLAIVF1grz1AIbKyppByOWfoFMVq7kxIkTK5G3LPGYJUi8YLXRWh8ZzJuKx2/40ObUQp+8/FHU5cvPWilP4cU3HDBiiDKyFi0hMpslRH29WW8CsA8V1kf+/JQITXG2byPIekjwfRNMkOcLzv7Bx78ZIKu/2MhvVl9r1jWhckRABJpDQMK0ORxVigh0FYFqOZKAUS3P0E/PUhz6d4hCZGG6HVO1zCPEq4WYO2lzW+3rm7Lep8rj9+3bF8v0+Y+2DP9eTQpIlmGn6dFm++oq+55S2PrHP/4xRoMpqnA8y88TnnyPqLXFM2Lnq/bKK7YNbJ599tmwcOHCqu9wRdlIl4BIZq4nbEHEGG9H4LtY+UYDRJwhju3H+qLoO2J9/2EZKJd1sL32NVmwFZ/Ue1SrpZZ01UWsxopASQlImJbUMTJLBERABERABERABLqNgIRpt3lc7RUBERABERABERCBkhKQMC2pY2SWCIiACIiACIiACHQbAQnTbvO42isCIiACIiACIiACJSUgYVpSx8gsERABERABERABEeg2AhKm3eZxtVcEREAEREAEREAESkpAwrSkjpFZIiACIiACIiACItBtBCRMu83jaq8IiIAIiIAIiIAIlJSAhGlJHSOzREAEmkuAL/RfunRpn33bm1uTShMBERABEaiXgIRpveR0ngiIQMsIcIclVuB3Z6q34tdeey1gn3W/BWm95dVynt1Ryp6H3Yiwg9TBgwfjPvVFPuCDnZhuueWWIodXPQY7eW3dujUsWbIkDBo0qNfxfjvQIUOGxF297LalVSvQASIgAiJQkICEaUFQOkwERKD/CCC6uWvXrrB27dpYKQTbxIkTG4p0YivMjRs3hnnz5gWIq/7+UBSjXraNe9r3tz0QmwcOHAgPPfRQIQywHcIVW7hCDMM/2Fp12rRphc6v5aBWll2LHTpWBERgYAhImA4Md9UqAiKQQwDRxaNHj4bHHnssHoUI4ZkzZ8KkSZPC/Pnzw969ewP2R1+9enWYM2dOuHjxYvweQhbfjR8/Pjz88MPhgQceiP9+5plnwqVLl6IYu3DhQhRY2FN9+vTpUfSOGDEi1sMo4IkTJ+Je69ifffbs2eGb3/xmjBLiONgEe44dOxbLRZn22ClTpuQKX5yLD/Z7xwdtZZuKtAPi+vz587HukydPVvavZ1TZRmbRRtjDveXRnkWLFoU77rgj1o295p988smwbNmysGXLlswILITp4MGDw/Hjx2P7beSZKRKnTp0K3gaUj9SJcePGxfpmzpwZfbRt27b496ZNm6I99PGhQ4cqe9zDVrDqb9GuC1MERGBgCUiYDix/1S4CIpAgABEIEcqpaoo5CElGPXEap5/x7+3bt8eSvvvd70YxdO2114bvf//74Sc/+Umcoj537lwUcxCaduocQu7ZZ58NCxcuDL/5zW+i+PzZz34Wj8U5jG7af0MQnj17Nk6n79mzp8+xfjrcNhHlTp06tZJOYCO5EH9F2sFpf8/JRpphL4676aabeol82OJt8H9bexldhfjmg8Avf/nLKOrxWbFiRVi3bl38N/zxne98J4rdzZs39/odAnPnzp3xwQB+gSj9+OOPw8qVK6OPEMlG+wcyqq2LUQREYOAJSJgOvA9kgQiIgCEAIUSxAzED4YaoJgQl8kM5BQ0RRoGGcxYsWBDWrFkTRedTTz0VI3Gffvpp5RgbqbTn+gimFXsQrRCgiDgyDxMCCpFV2AMRRQFtj81yqG8bjqunHcwvZf4nbIGNsB3RYHzmzp0bBShEMr5nlBWRY5tPmpdfinLQLnzwkABWH374Ybj88stjGoDNBWaEE1FPfGCPbZv1Y09PT0Xkwl+0h2K6aK6tLhwREIHOIyBh2nk+VYtEoK0JpPJLOYVuxZ8XkJz6t8fYRUKMCiIFgELXCiQuiOJxEEwQV5i6hihjZHPYsGHhG9/4Rox4po6FeM5aSORTFCj8KH7t79XaQXttxHX37t29orG2I5CFX2jlRbpfVJWatuebDVKLsPgd2Nrc4FQ0F7/bdhYR923duWW8CIhAVQISplUR6QAREIH+IsCo2o4dOypVIk/S5mNOmDAh/oZ8xc9//vOVPE8KKitYGSmEuEQu6uHDh+O5LDMVLWQUEBFAlImPjTyOGTOmYk/q2LvvvjuKLebHsiGMbmIqGzmyFJYoA+kA+D+ijXntWL9+fVi+fHlMN0CklixS+aWo94033ohT5mg3I5rIYwU75oQyb/fFF1+MNoATbWP+6IwZM2J74B9O5+MYm19KrrAfdiG/dPLkyeHdd9+N5WKxFAW4jVLb9uMYtsn6vb/6n+oRAREYeAISpgPvA1kgAiLQIQSqTYs3u5lFXhtlI6J59Rcpq9n2+/K0Ir/VhFW+CJSfgIRp+X0kC0VABESgDwH7ZoCsxVYQesi1RdR0IN7dWovbEGVGhFsr8WuhpmNFoPMISJh2nk/VIhEQAREQAREQARFoSwISpm3pNhktAiIgAiIgAiIgAp1HQMK083yqFomACIiACIiACIhAWxKQMG1Lt8loERABERABERABEeg8AhKmnedTtUgEREAEREAEREAE2pKAhGlbuk1Gi4AIdBqB1Mv3m9VGv7tVs8pVOSIgAiLQbAISps0mqvJEQARKSYDbdb711ltxJycIQbzMHS9yHzduXOWl8zAeL4e3L8Hnsanf+JJ9vOR+yZIlcbcjbhBgX+SPTQL4gn+UY18gb3dvwjasdqtP2sIdq1i23XKUGxNMnDix8vJ/OsG+WxVbfvLl+r6NrNN/z40BuAMWyrU8+OJ+2K2PCIiACDRKQMK0UYI6XwREoC0I4J2e2MGJ25tCzGHHJewzz/3kU/veQ4ThOJyLz8aNG8O8efMChRiE24oVK8K6desCdlU6ePBgFKf2PAhC1HfjjTeGrN2mUDZ3uNq5c2eYPn16pQ78hvMOHDgQ96i3HwjKDRs2BGyFunbt2j7vK7U7YdmX6ON77mJl34mKOmgLjtm/f38YP358bB/aDI5r1qwJmzdvjn/b8tuiI8hIERCBUhOQMC21e2ScCIhAswi888474dNPP40ikyISW2BOmzatz1abFFsQexSdWRHBrCn4rJ2UIHCnTp1aEZBeqHrBzPbn7YpkxbG1M2vXJxuhRfkLFiyIYhMv4ffT/naPewh4Wybqtec2y1cqRwREoHsJSJh2r+/VchHoKgKMQmI/enywpzs+mNb3e77b6f6jR4/22ffeRyxttBP/zsrpTH3vBay1xU6T2+l9pA1gat2KVkZqrW1eBOM3v9+9F9b+HPzOPe5ZNtMiNI3fVZeQGisC/UJAwrRfMKsSERCBgSRgp8EZAfy7v/u7cN9998XpaApGTJ+vXr06zJkzpxI9hICFeE19vMjDMXaK3J7jI4/4rdo+9qmyUlHKVHQ2JSizzqWw9tP0+N4KVeayIv2BebrVhPtA+l11i4AItB8BCdP285ksFgERqJGAnQanuKLo8vmlNmfSirvUdLn9bvDgwTG3FKKtp6enV/5q1pS3j05a8Xrp0qWYc4rIKCKWFI9+T/mUOPaLqSiCmRuKXFimMVhRDvvtAirfZi+us0R4je7R4SIgAiJQISBhqs4gAiLQ0QQoRCHuIMJshBTCj1PkXOV+8uTJuFof0/kQmHaVvZ9Ct9PgnN4mTHtsago/FdG0q91RDlfu27Ltqvms430ElSvr7VsBmK5gUwfsmwJs6gBs4fHWFvtmgI7uRGqcCIhAvxGQMO031KpIBESg0wjUGzFMRTSbxSa16r9ZZascERABEWg1AQnTVhNW+SIgAh1HgFFGvEYJ0/FIB6jl06pXLKWm9WuxS8eKgAiIwEATkDAdaA+ofhEQAREQAREQAREQgUhAwlQdQQREQAREQAREQAREoBQEJExL4QYZIQIiIAIiIAIiIAIiIGGqPiACIiACIiACIiACIlAKAhKmpXCDjBABERABERABERABEZAwVR8QAREQAREQAREQAREoBQEJ01K4QUaIgAiUjQBfzL9jx45oGl6Yj8+qVav6vPgeL58fO3Zs3KkJH77IH/9OlYPdnOyL7VMvqsfL8/fs2dPndVT+e/vCe77U39ZpX8hP22bNmhXtZL3nzp0LM2fODKdOnap8V+srsMrmP9kjAiLQngQkTNvTb7JaBESghQRSe8Jj56hx48aFXbt2hbVr18Z3l/q97lPvJ7XbeEIA4vxly5aFJ598MsyZMydcc801UcjiQ2EL8QmROWXKlLjzFD/+e/syfZTNLUcPHTpUKc/Wj12tKHZxwOrVq2OdqD/LlhZiVtEiIAIi0IeAhKk6hQiIgAg4AqktRHGI30bUbv1Z5OX2FK6Irm7dujUsWbIkClxbH7c5HTNmTBg9enS45ZZbonVZ31vRCvEMoYmX/k+dOjWKXi9MeQy+h5CFAH755ZeTtqhjiIAIiEB/E5Aw7W/iqk8ERKDUBPIEpo2I+uOsAPTT4Jxut3vR2yl4AEE6AD5Hjx4NmOq34pKi1H9vRSnPo4idMGFChXNqit+mD6RsoSAutbNknAiIQMcRkDDtOJeqQSIgAo0QyNpr3u9v74/LirLSlizBS0GL6f3ly5cH5rTyvOeffz68/fbbfb6nyEW9Z86ciWLWf2ydQ4cODQsWLIhR0lT6AM7NE9eNMNW5IiACIlCUgIRpUVI6TgREoCsIeAFKwYl8zxUrVoR169aFIUOGBEQZ8aEgTOWX2ql/CFkrDCkEFy1aFDZt2hTFIj8+dzXre9SJKX9M3+/cuTNMnz492oYP82QnTpwYf7dRV59Dm2dLVzhdjRQBESgNAQnT0rhChoiACJSFAEQcp8LtqnY75W2nwnm8X5Z3JM8AACAASURBVF0PUcsV8GgbpusxRc4V+ePHj++z6h4CFkLywoULYe/evRXB6r8/ceJEr7JZN+rBgqnjx4/3Or/a2wFStpTFH7JDBESgewhImHaPr9VSERABERABERABESg1AQnTUrtHxomACIiACIiACIhA9xCQMO0eX6ulIiACIiACIiACIlBqAhKmpXaPjBMBERABERABERCB7iEgYdo9vlZLRUAEREAEREAERKDUBCRMS+0eGScCIiACIiACIiAC3UNAwrR7fK2WioAIiIAIiIAIiECpCUiYlto9Mk4ERKBMBPguUNiELUP91qNlslW2iIAIiEA7EpAwbUevyWYREIEBI2B3c7JG8AX4hw8fDtyb3r6oH8fal/Xjb/y+Z8+eisi1x7MM1oHf8IJ/vLSfuzulXviP4/GCfWxtauvLsgXHz5w5M5w6dSpWxU0AWC83CeAWqAMGXhWLgAh0BQEJ065wsxopAiJQhADE5YEDB8JDDz2UeTiE2ujRo+MOTvxQlGJ70rFjx1a2Lj158mTo6emJQtILWvwN8YmtTiEkUYbf8nTSpEmxPOwE9dlnn1WORb32ePzNcw8dOhTNwjnYYWrXrl1h7dq1UXCmbOGWqzje/pttmj17dixLHxEQARHoDwISpv1BWXWIgAiUnkBqG9KLFy9WtiZlxBBT+FOnTu21tz0E3ZkzZwKEqReYFJFbt24NS5YsidP/3Lce+9xT5EJEHjx4MIpUfBANhTClALai0cO0v1n7rDBl2gHss7ZYce2FMeyTKC1915WBItBRBCRMO8qdaowIiEAjBLJE3blz56JovO+++/qIOuSdrl69OsyZMyeKVS8w/e8UpRCxtj6/l72f9s8SxLNmzaqkDqDtfsrepgR4WyiaIT4vXLgQ9u7dW2nDmjVrwpVXXhlTAubOnauc2kY6ls4VAREoTEDCtDAqHSgCItDJBHwkMZW/SYHKqCaFXV6k0UYzvfgkT5+/acVrKuLq/eCjq/g9JULzoq42uooUBOS+PvLII2HkyJG9hHcn9wG1TQREYOAJSJgOvA9kgQiIQAkI+EhnKkKZWvhkp+5Pnz7da4GSX9xkm+nr42+pRU5eqNpzKXaRC8ppf343ceLEylR8yhbbRvs7hOnRo0czUxNK4C6ZIAIi0KEEJEw71LFqlgiIQG0EIPa4Oh3T38jvnDBhQqUQLB6CWIOAsyvjcQCjq7fddlvlt1TEkoVxYZGdPucUvJ965wp7nMvyIYCtbYy4UpAeP368Mi2fFT310Vtvu63Xr9SvjayOFgEREIHiBCRMi7PSkSIgAiIgAiIgAiIgAi0kIGHaQrgqWgREQAREQAREQAREoDgBCdPirHSkCIiACIiACIiACIhACwlImLYQrooWAREQAREQAREQAREoTkDCtDgrHSkCIiACIiACIiACItBCAhKmLYSrokVABERABERABERABIoTkDAtzkpHioAIiIAIiIAIiIAItJCAhGkL4apoERCBxgnw/aJLly7t2H3b+U5R0MJL77mvfa30mlVOrfVmHc93s+o9qM0iqnJEoPMJSJh2vo/VQhFoSwJ2V6LULkzNbFSryy9iKwQ4Xpw/bdq03MP91qn+4KLlZFWS2jbVvvS/SFvsMTt37gzTp08PQ4YMqfVUHS8CItCFBCRMu9DparIItBMBCKWNGzeGefPmNU3clFEsYTep0aNHV7YVrddHtZTjRSyj01u2bOllB8o8c+ZM3KK0lk81EV1LWTpWBESgOwhImHaHn9VKEWg6Ab+FpxctmMadP39+WLt2bVi9enUYP358ePjhh8MDDzwQ/40oJT7c+hJT9djrffLkyfG7ESNGVPZq37p1a1iyZEllirvesrGN57333hsOHz4c637++efD22+/HetC+awXv61atSpwG1L+G/ZxevqGG24IsHncuHHhmmuuSX6/b9++cP78+dDT0xPmzp0by8OH24naSCTE8lVXXRXuvPPOeCz4QJDb8//t3/4tPPXUU4HC0fqA52B70muvvTayJ2ekBtBu1I9j8Jk1a1b8P7Yj3bVrV/jXf/3XMGfOnDB06NDICVumwn9f+9rXwqZNm+I2rcuWLavUj61Yx4wZEyOi3o+I/FL4vvvuuxWeYMgtWeEHuxUqBDBt4jartuPaNoAdfbZjx44Af+zduzcejq1lYfe2bdvi37B90aJF8d9+O9mmXxgqUAREoCECEqYN4dPJItCdBCAsVqxYEdatWxcBeOGI7xDp3L59e/z9u9/9bhRxEEzf//73w09+8pMoKiC8IGwggiAY8MG/IUDOnj3b59+k3ayyUZ6v6+jRo1GAof7XX389LFy4MP4b0UwItjVr1oTNmzdHU8jg4sWLvb4nj3PnzkWBOXHixHD55ZeHv/3bvw0vvvhiPH/w4MGVSDD/jWMg3hkhRrn2/LFjx4aDBw+GqVOnRlsWLFgQ68W/Dxw4EAUibLriiiuiECNn2AHhCbGGf6MMWw+m2SEiccyjjz4axS8FKtsCX6LeEydOVPzEFAgI8JQf4VPPECIdInb27NnxQYQRXhS6Z8+e2N5Lly716VOwj+zBBWkPELys1/oRIh+iGn0NovTjjz8OK1eujDyaGXnvzqtfrRaB1hKQMG0tX5UuAh1JwEa2GPGiqEQUDJFBiCgrnCB2IJY+/fTTKIzuu+++irCDMMrKKU1NTUMYN6Ns2GzrtVPWVijzGCvKIJTQDogsa6P9HmIJQpfRZFumFfcQWhSOsInCFOLLnm+nxk+ePFkR7+xkXrzRPkQ2EfXFh5FVClTYjw/thl8oRiF28ZkyZUrFV7AJQh2RYvwb0V8KdO9HRlTxsEGGKI9tRSQXx+BBgA8EEKsUyRDSXAjm+4Hlh3rJltFbCF+IYETrvciud3FZR17MapQIlIyAhGnJHCJzRKAdCBTJY7SizEazeC6EKwUQRBYECn6zkUQvdMimWWXb/FXUSxEzatSoijhEnVaoIXLKqB8ioVZ0cQocQhQCi6IL/8bHcrMi2PNhPqc/P0sMWy6MNNu6Uou7bJ0UpoyYQmhievzpp5+OaQ982KBoRIR02LBhMeppo5tZfrQMrSC2Qnr37t0xIou0CApasKYw922wIh028EHFCl9bl29vO1xnslEEupGAhGk3el1tFoEGCdjcRhSVyge0wsgKLPwbeZPr168Py5cvjwIIUTwIKggdROcg9uy/IYhsDmu9ZdtcSER6n3322ThVz7rsFLyd+kbOIvI68UGEEPmMyIXFVDJsYeQQ3yOvEykOXmBT/KGsU6dOVSKXjBr6iCaO94u+mFtrcylRFvMrIRgRfaQoBmcIOghG5rWiXJ/rSv/BN/jkLXKy0WqISLuK3/oREdUUQ4p6mxdqc3RRP3NvvXhnGxilh7/Ija+k8iIf5TFVBKkCyjFt8OLX6SLQYgISpi0GrOJFQAQ6m4DPjbVT7+3Ycjvtn3ro8FHcdmyjbBYBESgvAQnT8vpGlomACLQBAZtvy/zNTsthtFFRvSy/DTqlTBSBNiYgYdrGzpPpIiACIiACIiACItBJBCRMO8mbaosIiIAIiIAIiIAItDEBCdM2dp5MFwEREAEREAEREIFOIiBh2kneVFtEQAREQAREQAREoI0JSJi2sfNkugiIgAiIgAiIgAh0EgEJ007yptoiAiIgAiIgAiIgAm1MQMK0jZ0n00VABERABERABESgkwhImHaSN9UWERABERABERABEWhjAhKmbew8mS4CIiACIiACIiACnURAwrSTvKm2iIAIiIAIiIAIiEAbE5AwbWPnyXQREAEREAEREAER6CQCEqad5E21RQREQAREQAREQATamICEaRs7T6aLgAiIgAiIgAiIQCcRkDDtJG+qLSIgAiIgAiIgAiLQxgQkTNvYeTJdBERABERABERABDqJgIRpJ3lTbREBERABERABERCBNiYgYdrGzpPpIiACIiACIiACItBJBCRMO8mbaosIiIAIiIAIiIAItDEBCdM2dp5MFwEREAEREAEREIFOIiBh2kneVFtEQAREQAREQAREoI0JSJi2sfNkugiIgAiIgAiIgAh0EgEJ007yptoiAiIgAiIgAiIgAm1MQMK0jZ0n00VABERABERABESgkwhImHaSN3Pa8qtf/SpMmDCh1xFvvfVWuOWWW+J3P/7xj8OqVavC3LlzwzPPPBMGDRrU61ieb89pBF0zymMZN9xwQ9i7d2+45pprGjGpX8/9y1/+EhYvXhx27NgRHn/88fDYY4/VVD/Pnz17dsWHNRVQ48HoH2PGjAn33ntvjWcWP/y3v/1tWLNmTdi8eXMYMmRI7on9YU9xy3UkCXz00UdhxYoVYd26dVV92InU0P4FCxbEflxkPBoIXhg39+zZkxzn29kntbKvp60//elPw5kzZ6qO19Vsee2118LYsWNjH9m5c2eYPn16n+ulWhkp+zEuTpo0qV/uCfXwK3qOhGlRUm18HEXnSy+9VBEW/jtcBBAdo0ePbpkwxcU4efLkKHqbIUwpqPfv3992whS2Q4jNnDkzzJgxo+pA57sf/desB4VWdm87CGfVw/6H3zH4VxOmzba3iI3NrnOgy8u6IVq74JcDBw6Ehx56qKq5fFg6e/bsgPiwqoElO2AgeHHMGT9+fGWc78a+X7Qr1NL/88oE99OnT4dp06bFw2xgolljOMbNWbNmhWaVV5RRK46TMG0F1RKVSQHoI6EUAhcuXIiibujQobnCtNEm4aI5duxY05/SIdC6UZj2d8S0Xv/X8tRfS8S0XntS59ViYzPrHciyirIuGiFiWwYiAjiQHButeyB42YjppUuXaorwNtredju/1v6f1b4iMzwY0zdu3BjmzZtX94O5Iqbt1sO61F4+RfnpYvvEhkjqlClTojD9whe+EEm9/PLLlWn9c+fOxcjeqVOnKk9jFLaHDx/uNf1vv+cU+4kTJ+KTHD747sknnwzLli2L5b3xxhth06ZNAeXw+H379sW0gv/4j/8I+DenuzGVjHJuu+22SkSmiDBNpTGQh/0NHDClwin2pUuXho8//jjWb6PNqbZjgAc/tAPHnzx5MjBytHXr1tgefKztRSKm1k84n3YUEaYUXPfcc09YvXp1L//xQQE2MkoOm5nuYR9kfF1FfI92Pvvss2HhwoWRCT7bt28Pr7zySvw36icXPuFbsXTo0KHoa7R33Lhxsf8xyoPz4aNqaQzet/CPjRjdfvvt4dprr+1lI/nyukFdeREIMh45cmTYsGFDPLanp6fSh3xfHTZsWOwbNoWjaBmwhX2MwxnLt7/RdxQdmFrGdcKHUBzL65ntw//pe5ZJH/h+64dS20effvrpyJhT+Vl9JTUc23Jsek61vkqf2bqs31Ln2+uVvNiv4Bt7reWJDVzXr776ahg8eHC49dZbY9urpaPUysvaSlu+/e1vhxEjRoQXX3yxMv4ism0jZrYP2/GfwhTpQ3PmzKlcn/Y+wGvWX5tXXnllOH78eK9ghr0H1MKQ9qWu8ay+y/SI1PVZhH1WH0n1PXvf4jWBMQv3Id4v0XaytfcicGA/sOM/+tr69evD8uXL4xjAfmbLY99FsKhaX+JYCr+j7CuuuCJGZZGiV8u1l9XHB+p7RUwHinw/1csp36LClDevixcvxhuVv1HbGy8GxiVLlsSb8MSJEyuiDk1buXJlePDBB6N4uO6666IQtWkCdtoBuTY2jQBCGAPFjTfe2Gu6m3XZqcJqwtSKP54P+5BHS8G9ZcuWGDFetGhRFMm8ceP/L7zwQhRUrBM3ILTXtx32s024qa5duzaK+x/96EdxwIDIRfst0yLCFMfs2rUrlgdBw9ywauLMDrS88eLGhaj13XffHb71rW/1EcmsB6kW4IoPbl42bQCiCyIXNzTcJBgJgKDn96NGjar0CQy4NufO3jzIkgLT31hslMFGeRBVgCDIE4yWm40KYToN/c3eOPBvayPqOnr0aGx73s3OP9wx/9ZGLRhx4UMVBRfqRH/7l3/5l7Bt27Y+Dz+pMhBJ4bQ67GJ/BW/vk6uvvjq8/fbbsVx/U6VAtzc91kdRTZ8UiRhZP7355pvh+eefj3nC8G+qr2TlKds2s/8hXw7XjH+gY1+1vsWYRb/R7tT58FvKLjwApa41n28P39kpXraf4oJiISsdpVZeKDfld1x/GMemTp0ar0W0CzxQr+3D7KcYo8E+L2JqzyND9Ds+EPGaawZDcEpd41a4pfpu6vrE/Q0PwdXYp9rHMY65mXbss/3fCmnw8BFO8ocN7ONMS7LtzBrTcT/iNZkqIyUZrC/RJ3GfwViWNU63co1AMyWNhGkzaZawrCIRUww2KXFo8x+tkISIsxEXNBsDAwRPKmcylb/q82GswMQFigsLA2xKWDYqTHm+jQjRdWDB9iH304th3PxSbcfg5gcu2x3yondFckxZto/u5EUN/RS1/RvRAJvEj/LtYGinGK2AzPO9FbZsu7chJT55Q8gTpnYwrybKeXNilN76Fv+2DwcUGVaYUojzvLzFdSnGPqpJn0FQ2wVkVtDY+n1UB3bYCDZ/R59DZITXCGYg+MH1CEFhy7U+TgluWy8FSDVhmuffvGvFD5V5U9reBhsts771Czn5MO7Pz+LFBYj+WksJ06z80GpRu0Z4eb+j7RhXMJ6hz73//vsRBx5K/JRulhjKmsr3AQ3frmYw9MI062ESotv23azrE+UViTCyXjzc8jrJWrDn+46fksfvCDig7/3ud7+L9yzet/yDn1886vuZFaapMlLywtpjZ7ayxulaF9kOlKSRMB0o8v1UbyrZnTdj+1RHUcKoJqOJFE0pYeoFVbW6siKmuKgp3BDhuemmm2K0FJ9GhSkHb05T+inCVLJ4Xp282abEpBfbqJuDBSKsjN4wCl00YgohzIhr0YhpSnDZmz9Eeb3CNDX4Z92QB1KY5q2eha8w9c78ai9Mi76BIE/8+1XZ/qZG8YCHQi9Ms1Z2++gXr5GUT7xtecIUtuAafO6558ITTzxRSZOoVZjaPoZrpahQ8Lba4TElTFO+tQsqIdZ4TEqYZvXh1LWWEqb2wQvjKMawahH2atdkHq+U31keRRUeJri4tF5hmsUwJUybwTArkugFsxemqeuz2kOBvReAFfuIf4DL63v+GqaYfvTRR+MMDhc3VXvITvWzRoUpBTfuM0XTAPpJhtRcjYRpzcja74RUJM9Oz9p8FJ9vaCMnFHGc7rO5RsxvwjQ3v8cU45EjR2KEyq/49yKO0QCmEvCmbsUbp5TgATtFUm3xU9aqUy+kMVWOT17ElNFD33asWk4JUzvQY5oRT+m1CFN7U7XTNrCzWp6lj7CgLC5Ag7/szd1ODYN9aioQ0Vn6ntOCuGFaH+MY+JpTnZjiz5rK58OQzX3MijLYyD+j2HnRYt8e/A1b33vvvUqEgzc7n26AtuP6YB9755134pskUq//SQkqOxWINvJtFIiY4kMBw6l49DcvRIuUwbLhC+SspXziI6b0ub1xohwexzSMolP59sEL7bKLLTkl6+3izduOpL4c/I2HMNhRra/St6+//nolIm2vGy9MvchjH/7zn/9cuSaqvVIJfkfuIPoiRBTFYTUxXi+vrP7AtJvrr78+fPWrXw1f+cpXIlbfh62wy5vKt8LLcvNCqxkMKaQoMu01nor2s+9mXZ8or9qDUKp9HE8QPEAfzut7XpgypQH5xeCPaHXqYTGLq/VFPcIUzHCdWP9iPEXuMVKEilx7ZVQ0EqZl9EoLbPILgPz0JIUEFoMwuugFFKYKmfNjp+lSC3pwrK2DQhjHIl8SU5O2PExdWOFkoxQ8F+Vh8QiEEKZgGIEErqz3r6amRVNRU5SBMjlIIXLLXFEuHOLUoJ3GSi0+yeKBMnEzGz58eMxlQ7uYAJ+VL2nrQjTkgw8+iK+Xwgcit8g08//93/9FZrQLeZbexzaa4Hla/ogw4sN0Blu/tZXfU+hwAZldXAZ78CAE8cFUEruQwi7GQsQYH/Qd5phWe3+tnfJl/wBnPMjY3Es+bNhFbna6MOs9szbH1Po8a4EFyoQwJsO8hVKpMhDh8ekJbJddoAguvDGxnbDvkUceiQz9IhfYwYcmXmPoZ7CTuea2fX548oss/vSnP1Xe45nqE1nv90y1GXWl+mrKt7a/oH/Cfk7Xst2cJUrZZfu1vdZS05+wdffu3ZEzxjHPNGs8Qh218rKLcMjelu+FGo+xjFJjlx/v0AbmwZMFGHLRol/o2ihDP+bwGsd6BC4OQr/zfRc+9NenzYPNY2/vg+wjeYu+eDxsuOuuu8LDDz8c8drx2t+3vH+RB8zADWz74Q9/GO6///7Yb2w/s/eeLOYpaWDvrfAfxWgt114LJEdDRUqYNoRPJ7cDATtA0167yr4d2lCPjXnTo/WUp3MaI+CjLY2VprNFQAREoDMJSJh2pl/Vqv+fgE2oZxTWTnt0MigJ03J5V8K0XP5ohjVZ0cpmlK0yuotAVh5xd1H4a2slTLvR613WZr+Ks54tQNsNWdY0c7u1o1PstVH7TtiZpVP80ox25OUgN6N8ldE9BJhSV2SntU6mImHayd5V20RABERABFpGoNoiqZZVrII7joB93RNffdZxjSzYIAnTgqB0mAiIgAiIgAiIgAiIQGsJSJi2lq9KFwEREAEREAEREAERKEhAwrQgKB0mAiIgAiIgAiIgAiLQWgISpq3lq9JFQAREQAREQAREQAQKEpAwLQhKh4mACIiACIiACIiACLSWgIRpa/nWVbrdbxo7IjX6qed9ln6nKNpQbbedIvsV2/aU9d2O9bzrtNq+4rbdRXxS5JhG+0bqfLvPdq3+bMSeWvjl1VOPzfWc00hbm31uWa8j206tOq7f63n9s5Vcm30vqp9A9TPBCLvaYctb3L/wKbq6vVljj7WynntI9VZ2xxESpiXzMwcZbD/IvboHysTUYFht33Bu+TfQtjfCjKK8lt2heE6z3pHKfnD8+PG4tWLWNo6+nY2+B4/v2+ymd21yC0GwZL+1N7lG+lIt57722mtxa9aivq6l7FYfW4QX3yfcTX2r1dxRfqu4luleVJQjx69mjcNF6/XH1XMPqbeuTjxPwrSEXm30KRUDCvYTx/7BjURc64ki1XNOCV0QBQo+FNpFbGz2U3c9EdNm2GAjpkXa3QnH+H7b3xHIenxdJu5FeLUyslcmFv1tSyu5Nnov6m8WZaqvnntImewfSFskTBukzxvaPffcE+68885gp7rRMY8dOxYQ/Rw9enR45plnwsmTJ8OECRNirXPnzo3fYatMu1PP008/HVDuunXrwqFDh8KsWbMConfjxo0LM2fODOPHj6+cZ3eUwTFTpkyJYurw4cOxDkQnhg4dGtasWRM2b94chaqdps+LCvqbNSI6kydPjvYyymTrwbQJz7npppvCI488Em677bZKFAo3r08++SQcOXIkzJgxIyxZsiQsXrw4zJ49O065WAaWo7U3r7zHHnss1gVebDvKzbI16ykXdeC/q666qiJMi+zcg2NOnToVPv7447Bjx47Ap3aKjpEjR4YNGzYkfWJtZBth34IFC+J/YHfhwoVe0VNvE/oZ227LYH+w/c23nWXhmCuuuCJOh4GdfYH4pUuXcu2xZVIg47tVq1ZV+jr+hs/BBx/b/6y4KbpzFaNFr776ahg8eHC49dZbe9nMbWhpW7V+i2tk69at0WZ7jdrrNuuaqXa98zxcI7yOb7/99nDttdeGhQsXVq7Z7du3h1deeSXWjzJpDyONvp7169eH5cuXV64jttUypO8PHDgQ+4gty18vON/vlpbXn/AQbHnRHu9jL6CK+tj2q6wxwo8ttY4FRX1XZCzhtZQas7OuIYzRdrbJ+zzvRf55XO04iH/bsTQrqph1L8K9w7Y/azzhPQDj1vz588Pw4cPDc889F5544ol43YPL9OnT4zjAGaETJ05U7nPgkCqDsxmpsRK22fEwzzZ77eFejHPzHqxoy5VXXlmxl/7C/c/WRb72HsJ7ctb1nNWnU6zZf+y9pKenpzKm2vtj1n2zQcnTL6dLmDaA2XYcXuTo4PhMmjQpClDbUfy+7TwWg6i9MN58883w/PPPV4Sk/c0OULhZHj16NOB8u2fzxYsXK0IUttgBD7/t2rUrrF27NrCTQ7Smpg95A4XY8kIa9bFuG6XjOUuXLo31wvbz58+Hm2++OfzgBz/odRH7KSgbqfNswJMXIIQsRZgfFGiTFdXIO0rZal1vj8f3Tz31VHzIQBtsW/MiwuAA4Ympdw5cGATffvvtyoCM8vzUMQTV6tWrw5w5c8KoUaPiIDNx4sTKQ4Yd0MaMGZNrEx5kzpw5E/sEBjyWC/9mDb62T8E2+A43FbSBg7gVG+zTuHnSHsvSDogQQJieRrthE8pk/0P/3bNnT3zIomCieLN9ISsKbNMW2LbUw5u3Lavf2oc3y8pet1nXjL0h2XSA1LWG/ggm+LBO/BvMeS3afob+wQc4HOfHlWpTueA7derUeI2jT6ANfEDNul7ol3PnzoVFixaFTZs2xb6Z1Z+yeFkf86GED6JFfOyH59QYgT4IcV3vWFBtrLY+x/hZbSyhsLfXKnhWu4ayfG6vQwYyUmI9xRVl0n84h/3R+tWP/Vn3IjtOZY0nXkwhuLJixYqKoAM/9i1/LbFeG1yBT1kG2od7QGqshNDl9+BlryXLiuky9tqzwR8/Q2bbw4e5rHEVY4+9nu09JMu3ePhP9WkEbfy1dvXVV/e5l7CvoQ+jLDtWslx73yyac9uALGrKqRKmDWL0QsX+bUUCxYUVipwm+ed//ucYcUjdlPzTnL1JIlLBDpklsnC+t4kREp6TlfOVFzHlubwpUpjn8fBCxj7p40aNAQyDUCr9IDVAeKHlozx+oZa31TLz4seWXa1cluPL4N9IqfADpeVkHxZshM9P79qpoSybEHmgMPUPFrAzFSVJRSp5k0tFTNlP86aqslhAnPJawmu32QAAIABJREFU8GIidWMi21QEJCsHrsg2kdX6rWViIzF510yqzalrjeLSRl69r1OpBambD8qqNpULHniQw033/fffj03ATS6rD2UJZnyPBxU+qNr+lHrosVF4CCorTPmwwhkX/JYX0cfvedPKjY4FRX3HG3veWOKFad6Djb2G8nxeNGKaGkdZB/tuXnpSXj/EOJXl/7z7jxVeRceTLBb2wdbPhsAGjnn4dyo3Pyv3M+uhnWXah9ascRUPIhx7U33AP/jies6672XV4e8lPoLvr6PUfbNBydMvp0uYNog5JcT4VIookO2o/kaeJUz9AJwVjYAwTUWsahHLVlTxJsobBJ6q7cVkUfECh6jFTc+KIX8Rk4e31wvTrKdctB/1cTrIRgZs+/MigogyeVvzhKkXgSnOvuukbm44BhGAasI0xbmaME3Z5KPXWf6ztqdu6hRBRW8kRVkwoomoLNJbGD3BTcYK06y+kLpcOfhCNHD2wJZbT7/1wtRex1lDRjUxnmJkI+xZEVM+nNYrTO14gmuA6Th5N2Mrxm0KQlZ/8mMUBIz3sRemtfiYwjRvjGhkLCjqu6xxz/s2a8z2UcL+FqbV+rEfc2zfsTNxeWsXigrselj4tDRy570Ef69cuTL2vayZQBxjZ7fyZpOyhGnqOsga/21qAtPpKNYhTFN9OmtmLuWfWu+bDUqefjldwrRBzHaqhB0cRTLHyQ4E/lhOETPXcsSIEZUbK4QUBaIVdLxhIPKFgRg3YE4dpqYpfMQUgwundmAvbMJFfeONN/YhkTdtnXXjTg1KvGH4G6EVppxuIAP8hrbdcccdMRcVAwGnubOEqU1nQLv5BoF9+/ZVBHzWtDDORT4UnrJZD/KhcCPn0y85Z72ZwJZtB5DU1JJPHcDghXZxqh8PNZiesoOOLT+rrTZiSr5IC0C5+Bv5vcgf9aKc/Qjf41jms+ZNvWWx5MCP/GpEynAD4lS+fYjxUSAfpeZ1hP/b/GbaDsaIwqN/oA5G3DFVniVM6+m3/rrNumY8j6zz3nvvvSjKOfWWenhJ9Q/6xPoY51aLmLL/Xn/99eGrX/1q+MpXvhIRZvUh/Hbw4MGYPmA/ef0pi6v1sRWmnMKs5uNU/X6MwHXjH3prHQuK+u7111+vOpaQN8c9O2b7iFfWg2Tedegjhd7/8AW52mlnXMsc4zD2gxE+dnqXZaXuRUxFqDae5N0Dsh50/ZjrBaifTfFj5de//vXMtBg/1vlrjylnWcEH356s6wA2Z91DbHusb1988cWwbdu24Pv0P/7jP8a8cc8ausALUetvjpUIAGTdNxuUPP1yuoRpg5h580ExuOlTTGYtlrD5d3bqyufm/OlPf6o88dlz8CSID3JEGWXiwgNO09pkai6ksEnazOdDOVnTZ7ZOHOen++3viI5A0DGyYn/jdzYCw7I4HcYpd5tQbuu0xw0bNix88MEHMaeMLKxtdnqSPPJs9YMWyoU9iCp97nOfiw8KvNF4zqmu49tkB9y8BSSITnOaDPVzwII4ZiI9FpPhY/MwvU0+19FOv+W9g5Z2oy4M3BgQGd3E1C04fPjhhzFXNssez3L37t3RVzjfL/zBd2CM37EQjnmC9Luf6k2lm+CaQR1gxTqszam0hVRfyLtG/KKhrGsm1edxrO33LAtt2b9/f4UljmEeqV8cQt7wCW7G+HDxpO8Hef71Qo2+Sl0veSkg9je/0JOpGT/84Q/D/fffH31ifYw60V/zrnc+oOLYVD5lavGRXfRXz1gAm9BX7LWV5Ts7rvtxz/b/1Ji9bNmyKDayriEuCPI+Z44peGal4liudszxY3eqP+YtEESftfeiLP+z7f4+hoWUmBXAB+3Cg6Rthx0v0VfQN3yOqS2Di3ntWOmDCSgD94nLLruszysXsX7DX3vMMU3d57IWe1W7Dvw9xC/04/WctzjX1+HvCQyUpK4JPvixX/C+WcurBxuURg2dLmHaEL6/5rQUmS5tsBqdLgJtRSAvmtpWDelCY1MRYdzQIRobef1cLSj7u75abNOxIiACrSUgYdog3zIKUz/V0GATdboI1EygP4VpVjSwZqN1QjItwL79oD8Q5eW+9kf9qqOzCej+WH7/Spg24KOsMH8DRTbt1P6+mTTNcBXU9gSyprVb2bC8HclaWW8nlu2n8u0r7zqxvWpT9xHIyrfvPhLlbLGEaTn90pBVRRZDNFSBThaBEhEo8nqoEpkrU0RABAaQgO6PAwi/YNUSpgVB6TAREAEREAEREAEREIHWEpAwbS1flS4CIiACIiACIiACIlCQgIRpQVA6TAREQAREQAREQAREoLUEJExby1eli4AIiIAIiIAIiIAIFCQgYVoQlA4TAREQAREQAREQARFoLQEJ0xbx5fag2Ppt586dcXvJ1Mup8WoWbKGIbSJTW8R584q+H7LavvHcNaZFzS9cbNF3Fvb3yusyvp+2MFQdKAIiIAIiIAJtSkDCtEWOs1uQpbZTtNXavZS5BWYrzLLvbsN2f1OnTg0QzmX/8L2K48ePT25T2Gz7+X5alMtt35pdh8oTAREQAREQARHoS0DCtIt6BYTppUuX+m1bwRTaegWxIqZd1FHVVBEQAREQga4lIGHaoOttNO/2228PEyZMCIMHDw6LFy8OO3bsiKVz2hyRuAULFoSRI0eGDRs2BERSz549G2bNmhWPmzt3biUiaHfPefzxxwMjqX7qm9FWnM/IbN4LhP1vTA0YM2ZMtMPWlYrqok3Dhg2LqQc8F8etWrWql/3WLrRr/fr1Yfny5b2YIL0BnGbPnh2rAjvUP2/evHDvvffG7xixzBOmYPLJJ5+EI0eOBPjg17/+deXcrVu3RtvIxh47Y8aMSl2HDx+O5/A4TeU3eGHodBEQAREQARGog4CEaR3Q7CnMJcV3a9asCZs3bw4XL14Mu3btCmvXrg0nT54Me/bs6SXMKFQhElevXh3mzJkThg4dGkUrysCH5587dy4sWrQobNq0KZw4cSKKR54PsXb06NEoWq2Q8mLM2gthRqFGMUjxPG7cuEobbD4s7EQbICAPHDgQzpw5EyZNmhSFJMXc2LFjo5iELT09Pcl22TYihcDacsstt1SErm8PbMkSphTAVtRbFnxIgO18CPAPAGRo83clTBu8MHS6CIiACIiACNRBQMK0Dmj2FEY2U4uJvGjCNDrFp83tZNQV5e7duzcKUHwYNfTCEtFN/EZhx99vuOGGeP6oUaMqkUgIPvvJiphCDCKiu2LFirBu3bo+0/2oa//+/bF82u4XYvm/fbu8MK3FlmoRUzJBW72ohO0Q0mCRtdiKLBkxljBt8MLQ6SIgAiIgAiJQBwEJ0zqgpU6BKMP0PIQbPjNnzgxLly4No0ePjtFG5FZ6YUphhuNXrlwZj0fEFMIUUcnUQigrrLJEVj1T+dWEKWy09qI9jJ7STjDAh1P0vl1lFKZ8sGBaBblLmDbpwlAxIiACIiACIlADAQnTGmBlCVKIT05F8xgKHBvp88LUih+cx2gqUgHmz59fiU7a10hZMYrv8TfzMN95550waNCghiKmqYguBOnGjRtjPiamxpl+AAF97NixiujmVD4EKNMabLtqEaYUjJx2Z0oEBDHaaD9eoHuusOvChQuR5759+4KNrtpzNZXf4MWg00VABERABESgQQISpg0CfPPNN+MUNxYF3XbbbVEkQlgiYnrq1KkwefLk8MEHH4TvfOc74cMPP+x1nF0khWl4LCq67LLLYhmHDh3qsygKEUoulLKLeZAzig+noTktzal9mzZgf3v00UfD9773vXju008/HbAACP+xHcwzZY4p6sfvrAd27t69O7YPbbW5s1z85dvF/FeUgQ9sp534m9wgSPFBWoHl6Rdn5S3+ok/w4GBzTFEu+dlFZqgb4nX79u3hlVdeiW2lMIYwx6eVr/NqsCvqdBEQAREQARFoewISpm3vwoFrQNGX/Q+chapZBERABERABESgnQhImLaTt0pmaz3CFBFbRR5L5kiZIwIiIAIiIAIlISBhWhJHtJsZdgq8lu1N7aunfK5ouzGQvSIgAiIgAiIgAs0lIGHaXJ4qrQqBrDcJCJwIiIAIiIAIiIAISJiqD4iACIiACIiACIiACJSCgIRpKdwgI0RABERABERABERABCRM1QdEQAREQAREQAREQARKQUDCtBRukBEiIAIiIAIiIAIiIAISpl3SB+wqejaZL5nH33zxPl8o71fM2607sctVo59GysPOTnwRv21DozY1ev5HH30UsMsU+PBF/NZWfIdNFvBJ7WDVaP04P2872maUn1cG2p/aOazZ9drd1Kq92UGL7ZpNX+WJgAiIQGsJSJi2lm8pSqfotK918t9RVGGXpJRoakRIEsJrr70Wd8KCmGi0PO74VGZhaoUqGPzv//5vRPE3f/M3LROm9GuZuBS9CNA/xo4dG+xOZf5cCv3x48e3jGFRe3kcbDp9+nSYNm1arafqeBEQAREQAUdAwrTDu4Tfc54RJoom7iGPfewR7csSpo1igpA8duxY08REGYWpZ5SKoDbKsdr5AxkxrWZbs6KttURMG7Gp6LmKyhYlpeNEQAREoDoBCdPqjNr6CAo4v8c8BQz2k0ckdcqUKVGYfuELX4jtffnllyv7xJ87d67P1DlFl91PHqLXfn/DDTfEvedPnDgRZs2aFcvFd08++WRYtmxZOHXqVHjjjTfCpk2b4r70PH7fvn1h1apVlf3s2Qacz0igF6ZZ9ljnMZqI78BjyZIlYfHixQEMEMn94IMPok02spy1kYD9HukP69evD8uXL49loex58+ZFnmgXPijzzJkzsV02XcK2zfoo1WbbFus/lo/6vDC1x912220B5Q4ZMqRXn0bEb82aNeGee+4Jd955Z8UPiFzygeLs2bOVh5YDBw5U/GltZjmbN2+OdWT5xLJLsQIjfG9/g8G0ncKUzI8fP96rn9F/eSLdRl5vv/32cO2114aFCxdGLqhn69atffog/DdmzJjYdrbb9in4Fekac+bMCbNnz47+10cEREAERKA2AhKmtfFqu6N54ywqTBlBvXjxYpgwYUJFpFkh2NPTEwXdiBEjKuJu4sSJYfr06fF7fFauXBkefPDBeIO+7rrrohC10VhbHqZvbbQWQhii4sYbb4xT/vPnz4/CAzahPTj30KFDUSBAqGbZY4UBRRKEA6LDBw8ejLb6qWGKLpSL45DLumXLlvjvRYsWRRGND75funRpbBPt4/czZsyIAoVl82+fLnHy5MnIGHVB+O3Zsye2DdPCqTZbQYmyd+3aFdauXRtQDs5FCgY+aBe4I9cVvCZNmhT/ndpC1opHK7ZQDs6DfVbQwh9Hjx6N7aPwg+/5YENhN3jw4LB69eoo0iBwGVUcN25cxW74mUzB1+anWlu94LUR00uXLvU6z0Yv89IamDYAeyHKIabRv/hv2E+OOAYc+ACANvA4+EQR07YbFmWwCIhAiQlImJbYOc0wrUjEFMIoJQ4hviiqrJCkYEN0kR+ImrvvvjsKNp7D31L5qz7iiZv7/v37owCFYIHY5E0fETR+fBTWCkhvDxcg8dxUrq0Xj4zmIeqGDyO9LIMikqLYLgTzZVUTphs3bqy02eZV2igc6mWbU7mX5MgorBWm9CmjtvgttbjNCz/7Nx4AECkkSyt0UZ4VyPCbFXlcoGb7CCKO+Phool84ZYUpfluxYkVYt25d7BN5whTnsfy8iKn1M23xHLJEvbdHwrQZI5XKEAEREIG/EpAw7fCekLVYhGIRzbc3c0Y1OX2fJ0y9AK1WV1bEFOKOQgFT4TfddFOMluJjBasVZimh7O1Judbb6NuZEqZ+IRHrtlP+FGlWmBcRpjZlwQpoivSshUAsm1HbVMQUwrTIKvmUMGU0FhHkeoWpjSqybamoLX7rb2Fq7dmwYUN8IMLHR0JT0WYJ0w4fNNU8ERCBASUgYTqg+Pun8pSQ8tOcedPMnAb2U+fM7UMElVPgmP7k96NGjQpHjhyJ06B+YVVWjihTCSjIKBQ5zcwpWOat2ql8b89DDz1UAWzFhJ2yxb8hJrnKOzWVz98wZY4PI8b8nqkHyLGtRZhyKp9te+edd+IbC5hG4dvshTkFo40gwj4/lY/vGPG0b0YgHAhTTqlz2p3neCGJuphOgeilfaixApdT4ZjmZ+4r+gLYMU0BdaE8fLyItvX6BXw2dcFO5aO/MWfY9gumNdirDeXjQYl9G7/ZKXr8DbvZH9HfyNuLaEVM+2ccUy0iIALdQUDCtDv8XIlIsrl+ehg3W4gyLAKx+XS4Odt3cTLfkIIO0+c2B9Eea+ugEMaxyIvElLI/lwtt/Ouq7NQ2opQQEJwmrmYP24v2YUELRA6mthntpL3Dhg1LLn4qsjjJL35CnXZRF/62i5/4N9j6BVl2ypwpDD4yi/MtZy7cQsQYH5xH9nzbAqfzU6+RojDFuRCPnO6ncLb24t8pJqmFTnbRnO0L9nyfgsDFeNbHOAYfTOXbfucXIKEOsMD/LdtUKsSbb74Z0yhQH/sQxTS/g3CFqMWH18TTTz8d+w/+43nMd9bipy4ZTNVMERCBlhKQMG0pXhVedgJ+ur3s9rbCPj+V34o6VKYIiIAIiIAIFCEgYVqEko7pWAISpn+NvqbyQTvW6WqYCIiACIhAaQlImJbWNTKs1QSy3gXa6nrLVH6R97+WyV7ZIgIiIAIi0NkEJEw7279qnQiIgAiIgAiIgAi0DQEJ07ZxlQwVAREQAREQAREQgc4mIGHa2f5V60RABERABERABESgbQhImLaNq2SoCIiACIiACIiACHQ2AQnTzvavWicCIiACIiACIiACbUNAwrRtXCVDRUAEREAEREAERKCzCUiYNsm/WbsW5RVvd8Cxx9mdlJpkXsuK8a8buvnmm8P7779f2QKz2RVXe+cmmaZ2+4Et9hVR3HUI24Dyg52Y8OEOTPZ77sTk24TdlI4ePRp3XMIH/sMWn3fccUf8O7XbEr63u2HBbmzxWa2/HDt2LPidsXiOf/0Vdkb6f//v/8VtTv0OUDwnxcCXk8XS+h7lYYeqyy+/PG71uW3btrirUooVtgH1dfA43/ftzlj2t6J1s33cahb1oD2wbfXq1XEHJ//xO0qlfJLlUxxrbUNZkyZNikVg21XsSOXrtD7g9qusM6+eRq4tv9VsI2VVOzevrqJ25G37WrSMInbiGPioVR8/fhXdzhbHoR/h2mnGp2i9Retqho+L1qXjOp+AhGkTfEwxlLrJVyve7nMOAWFv2EVuStxK1O4LX63OZv7OAdPvdd7MOmotizd3Cgx7Pn9LbfNJQYHjvVDcuXNnmD59euC2ldx/nXu9c8917qeOMvjy/vHjx/cRk7W+2J/94vjx42Hv3r0B+8zbD22HHRTVbCv7Ecug7alz+B2O4Q2atm7ZsqVyY+R3S5curRwHZhs2bKjY529+sGf+/Pm97LfH0D60y4pvf9Orp26UmXWtkQeOgQ3YlnXatGmhiM9TfdO2qR4fVHv4qvV6GMjj867FgbTL1503LjRiZ974zPtGaixqpM7+PrddfJzigmvt9OnT8XrXpzwEJEyb5At/0ytabOq8rBt0qsxmRQuK2muP80KnnjJacQ6Yvvfee+HnP/952Lx5c69IJMTGf/3Xf4WJEyf2iYy888470Zzt27fHPdJT0Ym8NqcE1C9+8YtoB3ZWsmLytddei0Lpc5/7XKHoMgZQ1P3666+HMWPG9LEdYuj8+fN9BLAVzinb/XlZ5aBte/bsqQj2rMiyrS8VlfHf+b99PXxIsIK/3rqLCNNUf6yln6eOrdUHnSRMU/5r9JoHn4MHD4bFixc3WlSv89H38GlmxLTa+NzsyGVTgdRQWLV21lBUvx7aKfz7FVo/VCZh2iTIzRSmMMlHl+y0PyOB9jtMc+7atStOD3MKlU/ieGpfsGBBGDlyZIxoIYJmpxVtpNeWmRcB9lOpPHbjxo0V4cT0hrNnz8bpXUTylixZEm2BnRcuXIjRs3379sVpcBvhzNqRqAhnHHPp0qWwf//+XgKUT8fvvvtuUtxBLE6ePDlg2jdryrxWYYqncdSHDyOZjKIg+moFV15XfPPNN0NPT098ugc7G9ElK5SfN9XnbfeRR/6eEu02asq+U62+WiOmqQiuFzZF25q64VQTplnRrVqEKe2dNWtWTG3wIqeaD3B+PcKU1/g999wTUxROnTpVSSFheVdeeWVgxB3XHB9w+DuuS0S0hw8f3mfGwPZNf+37iDzGH5v+QdGC+sDFXufWT6nUJjDETAVEKB4W8ZkwYUL8P1M7tm7dWmlLlm1Z1xajfSgL/1111VW9ZgBgLz5Zs1d+JuPEif+PvXcBtqwqz0X/9drvR+/uhu6m6aaDV0WUiNwOkkSSEgURPQiSAouSsgpiFQ8hEaGwgCBUASVCsApQMEKiIcccOQH0JiKQG1J1SN1wEBFyhKClBBoa+kU/9vuxHre+f8x/rn+PPeZcc629dvfq3f9SqrvXmnM8vvH6xv98jvuIduMj70tbsX5xwRONgO5/I1x9TQdMQhpp6QRTjMmaNWtYMph1PuvxaNcYy1zDPD3rrLPmzRNtxqLNdkLz59xzz6XzzjuPMdYapFCbk+Y35o2YXwmOzz//fDy/GkmyZeywh6Mc/bzui/5ety/pe8Faa9w++clPxu3S5kD6WQg/9BrftWtX5r60iQa1rRgjpm2CMgthClWV9B4mJewU77rrLsIEgw0jiIBPHvRNFe+AnN50002EBYYN8NZbb6Vrr72WyaosBJSBw+uiiy5iKZ4sMBwA8j1sEnFQ+ZI+3Qd/g9OqKRBRHCCywYgKHO3QBwoWNBYX6pN87Xg21L7NmzfzZhRSjet2iYQK32kSB+IJUqUPZXlPq3Q09r7KvBViijplLFGetA+EPQsx1YQpRMxCqvZQulU54OXi4ttzhtT4go+uF2OFcdCq/dDc1vah+D1kq6qfSbJl9ed4K3VL+/RBHrJzDZl/ZD3I/TkoBEofQH6dIXvyZolpyG5aLlfYM7DOQWLkENPr9PTTT4/tXoHNLbfcQtddd12ixkAuzbIf6bHRdpBaqq3rwxqWdf7444/HJA6HraxP2ZPkMidzRLdf1o2vDsfaCrUtND81zvj9tttu4zmKtuhyGo2HXApkr/TJtrQ1ZNrjm30k4Sr7JC6nob0xJOXFvMAZAEKL+SDt8PFMOpekLbr/IHNi69rsGOu5pu249TijbPQxdBHBOvLPAC0ICY0Z6rn88st5/ofmt8Zfn58QbKSdfz4BRh/kwrFly5b4HNbl6HMcbZWzCZeVENYiQELZsmb0s7L2Lr300ngNa6IqXKBRX9pEgdpajBHTNsHZbmKqJaYgUtrwXS8gveFIV2TRyCHsT0zZICFVkY8+kOV3/zbqQ5WkGhZJjK/e8TdwrTrTmx8WMMhHqH1ZcBbiJxscJIDYFIEVbHFD0rQkaU0jiZfGJKTKF/sl2cQhMQ4dFmnTUN++08ZL23vKc7qverxALjVZxvNZJabNEFNtdhCyDZX2yaEVksK2Skx9k4f9JTH154SWnjYaA7zbiAiF5oq/tvS/9cEmDnb+gSwHH37XBDNtXgrBwd6BwxGEFsTWd+LT44d26eeS1qLWWIQuwL5phz/Wum2+I6PeJ5PKyXKp0pc2TWL0vubvCf4cDPXfb7s/Z5L2xqTLITRHWqqY5aIV6j8utH/zN3+zqDH257b/by01Dl1E0uZP0pj589+/QOnzSiTcgmWan0cSqdWOlrockM+QA1tSu0XiGZLc+nPExzF0nmXxWWkTHVp0MUZMFw2hKyALYQpVlcXGFLfCLMRUH/yQWMoNLkRM9UEk7dK2rddffz2B6DQjMUU5SdIC/NYMMQ21LyvO2qZPzAnOOeccdlyCqts/DLRkQTz05T3fA74ViSnUZ3JDxiGJDQff+YdW0lQUJxw58PVtG99JmyCB1Sp+fzxCB7xvsgBskmxV5YYv0u/169cvsI/VkuekQ1eX70uMpA5NbjRO0odW6m5ETJPwz3KQ63fFJETmkq4Xz4k0SBzm/DFoFzEVAoj55q+nxRBTuSjhoBOpP4hpkoSpGWLqz219YRJVtr9u/DkESbVuW1ZiqgllaO4mzY+0fa0ZYhrCVWvJ0H+tWWoUxSO0r2M/8+dgEqH1yb7fT/1e1jEOEVOR7OGcAwb3338/3XzzzbHUPmvZSWPm15lGTLNosKTfacQ0VE5S+xrNNfRfnEqFrPrzO0RMm+lLm2hQ24oxYtomKNtFTH2bJVH96gM76UauF7Buj09MfckY/g1PZKic5QADLM2q8lshplrNpVX5OLzF1lHaJwRP22glkX18j4NfbuAg6iG7LiG78ryUl6TOb5WYhshjFmKqiZ60LU2d75s5JElMxRYVv+Oj7V8hJdbe/SFTgZD0U0vyQcr8DVfewSVB6vOfCV0IQpJoSI20hLhR3aFLTdJYoj7MF8GoWWIa6pPM8yQtgx6DEDFN8+6WSx/GTSTOGkeoFpslpiEHu9CBLGMDTQDWrFwYktTIaWpvf83h3ygHe6BP5tMknUkaG3+v0FqpjRs3ch2QCuLQl71MLnpwjMSc9k17BHvZK/1yfHOdNIlp0qVezxmtBcJ4673R7x9+A9nDpUGbR0kbkxw8Za3oMwf9z+VyHAaunWMs+4++2Pjt84mpPpfSLrYyZuiPrxGQOeKTS61Fkvl3/PHHB1lC0uUO5DFUDhxytQOpmK7geR9rzDXYK8s+JGc+5n1ofocIfzN9aRMNalsxRkzbAKUWm/uORGlxJ0PidjQnZNCun9Vqd7llw1YNtqV4FypwOPFs376dzjzzTNqxYwdvuNqeTavzxbZPb6r4Dsby2Ix8KZw+CCUmo2/sjw3skksuYXS1A4O0A2258sor+fc777yTbYC0MT8OU1FZSfvwrHwXsgXE7xonUYHIovZtLIEV4q5eeOGF8+wffTtA7UThT6RFAAAgAElEQVSmDc99J46kOKbynLaB0uqbpLi1WoWv1TD6Xd0Gv93AQ7Dz45jKe1p1Jt/55WSNYyrzFvXKIe8vr6RnQt/jOzijyOGVFse0UbnNxDHV6893SEmad7qfOHCw9lCOXs+4IIbmj67jT//0T1liFPo0ip2KA3v37t18yRSsUI7UGYrp+pOf/ITt2GXtDQ0NsXQGn6T69LzEeoSaGGtE2xDK+/hTbG31Okf7zj77bLr44ou5Lt0O3XcdI9jfB/AcVK+4oITq021L8rSX/QJlY8/UUTKS1llobORZKUfbqoqtvd6fMY/EGaxR27XzFy5Lob07RJjlcoC5j/H14/MmrWvpX6j/IQetrGMsvgQgTPhgnuq1pjHE2YM1dM0119D555+/4JwQZzU5Q2Su+m3W9peoy5/fuDhgDoXWRppjmT5ncKbB9hbnbqNykuZU6Hs4vMIMQ5/dMA2T9STzG1FkHn300XnnJ4htEi8Jbi4d9qUR0w4bEGuOIWAIGALNIpCmZm22LHu+sxBoVmLfWa2f35pWzFQ6uT/WtqVBwIjp0uBqpRoChoAhsN8QOJSIaZKZzX4Dez9XBGKqPfGbrb6T8DJi2uzoHZrPGzE9NMfdem0IGALLBAFtenEwpTNeDPzawXEx5XTyu0mmPK20uZG9ZCtlNvuONgNoFH+12bLt+eWFgBHT5TWe1htDwBAwBJY1AiZ1a254Da/m8LKnDzwCRkwP/BhYCwwBQ8AQMAQMAUPAEDAEiMiIqU0DQ8AQMAQMAUPAEDAEDIGOQMCIaUcMgzXCEDAEDAFDwBAwBAwBQ8CIqc0BQ8AQMAQMAUPAEDAEDIGOQMCIaZuHQac7a0fRvuG6ZItAQGU/VaWuL5Qmb6lSlDVKqSbtSst0pDPbhLIdJZWRte52j0srY+tnJ2qlDP2OOTUsFkF73xAwBAwBQ6DTEDBi2sYRkUwLaRlamqlOwmvgHcm+pEPDtKueZtqEZzU5bvZd/XwoBzyyWrQ7lEi7x6WVPodSo7ZSjr1jCBgChoAhYAgsZwSMmLZ5dNstmes0qVi7Anln7Rdi+SFtXFJKwazD1+5xyVqvL+F84IEHOHUsUsY1+wFmjz32GKf7tI8hYAgYAoaAIbAcETBi2oZRFYmc5OL9zGc+Q8hpnBT4GiRpbGyMcwV/8pOfpF/84hfcCpSDnLvIuS7SUE3g+vr65uUg1znckSd7w4YNnOdachLfeOONdM8999CqVas43zhyM/sELykvPNqjAzwjz7LOO4zfUb/O44zvJI8v2nDMMcdwfZs2baJvfvObdMcdd3AbNm/eHOe8xzt4Vr8rQcIff/xxzmOMj0hRpQyU2yhVX7Pj4pNI4Pe5z32OzjrrrDjnPEwo9Pidc8459Bd/8Rfz8hLrfOo6qDRyHv/mN7+hr371q3TttdfSM888w3nGn3vuOe6njKfMBek7vgeGgq3gg7zJDz74IGMLoqvHS5fVhiluRRgChoAhYAgYAvsFASOmi4QZZEDIAUjI1VdfTSCJIKZaSif2lSBmIBxaXR0inxdccAGXoX/btWsXicTt+eef53pvvfVWJjkgPZqoCgFFvULwQmRF2z1KmSA6W7ZsievC36+44gq66667aPXq1dw/kDYhaT6R1lI9YAJC/cgjj8wjX77EVLA64YQTmHxL/zWhFqIp/cBvum49lM2OC8ilfDSZFJKJuvAJjR/qeuqpp5igClk++eST55F2jOVf/dVfMTGFxHRycnIBjnJx0OXh76hbxlHshIHfeeedRyeddBITUz1eftmLnOL2uiFgCBgChoAhsN8QMGK6SKg1cdISPJEWPvHEE3ENIakffkwiaT4xheRTS9OkvBARCZUZkphK47R0EUQHRBIfX8Lqq/J9qSX+DakmpKtoL4gV+oGPxiqkyteEUCTGvqQ3CW+pQ/rTyrho9brfPv1vSLU1lr6ZgJB9YPf1r389llprsuyPGfAXvJPMDnznMV2eEH89nQ+UDfIil5S9bggYAoaAIXAII2DEdJGDHyJOp5xyCquxtWRRV+O/k5WYQmIKKRmkslDtiqR2McRUJG9+mSA6IS/+RsRUiDP+hMoeRPX4449vSEyBCYjW/fffTzfffHNQYuqT2zRVfivjoscoRExFWq3NCaRNGHMhx0nEVEunGxHT0CWiETFdqqgLi1wi9rohYAgYAoaAIZAZASOmmaEKPwiyAIKoJV7btm1j28GHHnqIXxI1MbzZTzvttNjWUqSRmgSJ1EzKwL/FVhQqeSEfadI3vJNVYqrJji4Tav3LLruM+wGVPX7DxyfcIXIoBAy2tlDNiyQySWKKcoXEb9y4MVGV3wwxbWVcfImpmC+IyYKMpU96tbodUmKZC6effjpLnGGWgD9FKi32un6fYY4BKSecvWROoTyJggBbVE0+9Xhpcwu0F2OgLwWLnOb2uiFgCBgChoAhsF8QMGLaBpjF1hFOKZBkwr4QRESrplGNkA5xahFVq+8khTJAZrQ5ANT2l1xyCX3hC1+gF198kQnu9u3b6cwzz6QdO3awjak4xQi5hRkB3vvwhz9MF154IffUV++KxFSXGXLoEbMBlAEbULFpBVGCnecHP/jBmMRqO0tt66r7rfuGNsFGU8pZs2YN9w2kGFJiOP2gb2effTZdfPHFcT/0O0Kg9XA2My6+KQBwATHFB05q0n+tMtdYCunE89r5SeMLqfQbb7wxzyFN+ozxBIaCl7Rdlydl4TuYCMCJCuMm9ek2SHt9wtqG6W5FGAKGgCFgCBgCS4aAEdMlg9YKPpgRyBrO6mDuo7XdEDAEDAFDwBDoNASMmHbaiFh75iHgq8n3FzydSExFiovoCFDX28cQMAQMAUPAEFhuCBgxXW4jugz7065MU1mh0SYY7c5ClbUNSc+Jra9verDYcu19Q8AQMAQMAUOgExAwYtoJo2BtSERAO/i0ki1pOUHbiVLc5YSv9cUQMAQMAUPgwCNgxPTAj4G1wBAwBAwBQ8AQMAQMAUOAiIyY2jQwBAwBQ8AQMAQMAUPAEOgIBIyYdsQwWCMMAUPAEDAEDAFDwBAwBIyY2hwwBAwBQ8AQMAQMAUPAEOgIBIyYdsQwWCMMAUPAEDAEDAFDwBAwBIyYLnIO6KxNKMrPrBQqXmfo0b/r7En4XmcNQnYffEI51HUZ7fbcbnd5i4R7Ua/7qUSTCvNz0uvnEEoK2Z+++MUv8vi88sorhNSr/scvI2vdrXYQ7ZIUp83EONWhuL773e/SZz/7WUIaVL/PuuykOSHz2p/HUpZeK34YLgnRhfS9figsnQXLx+df/uVfOPUvMpHhc9FFF/GfDzzwQJyty4/moNfV3/3d38XZtkLYo258JK2w/wyiRiAzGT7o9/e+9z16/fXXeU7o3/R7oTr9fSSUSU36qMuS/cbPMifPaJz9OvRvoX48++yz9Cd/8id07bXXxviGMqChrddccw2df/75wemLNupMb/5DkrHOn3e6TSjj5Zdf5vmJNSeYJ+HqY59lX2517dl7hoAh0F4EjJguEk99sONgvv322+PUnGlFh8IgvfDCC5xXHsQCh8jXvva1+KC98cYb41SWi2xy6uuaeC1lPfuj7HbFP/UJmxx6nRbjNAumPpnWZKUdh7dgo9OySrvktxAxS3tP8O/r6+N0uEjXC/KqY7r6xF/IbKhP+O3hhx9uuE6F7KH9WNs+cfLXu2CJ57/5zW/yWvZJvPRTt0vqQb8kJa2Q529961sxUff7iLIuu+yyBamABR8pF1hpYu2Xk6UfoYuVv4eFLiz4Drhs2LBh3oVO72ehC5F/0UL9qE/GIQuuy+lSnWVt2zOGwHJBwIhpG0dSDiY5GJolpvr5ViVgi+1OmrRwsWXvz/fbhV/Www2H5muvvZYqfduf/U+qK4vkFvP4jjvuoEsvvXQBGWvUB+Dw0ksv0b/+678uuEiBgPz85z+nk08+eQFOuEQcddRRdNtttyVewNLWl98v1DU+Ps7/aVKGefHtb3+bpW8gR2nSZVwU8bnvvvtiMiz9DxFH/IY2Pvjgg/x8iJiGSCjavnXr1pjMSh1YiyhLyFho7PR3IXxCZet30iTVmjC2SkxD8yXLmgo9o9vj/55E7vfXhb7RurDfDQFDIDsCRkyzY9XwyWYOdF/aoKV7WtWISiF9uuqqq+ZJi7TqTqvC/HK1SkskVbKpQz0LicvatWv58Hv88cfp85//PPdTyoTaDIcjJEDPP//8AhUa2gYCA0nPE088we+KNAhlPv3000zYNm3atKAMaY+vYkxSr2oTiCQ1ZKg9KA8qQJG2oY2iCtRqRmkjSBlMJjZv3kznnXcevfjii3G/9LuCkcZN2iVlAJc0QqWlcl/5yldo48aNTJb0uPmSWY2DP6b33HMPk8lQ9iq06YYbbuC+oMxbb711npoWZZ1++ukLxnL16tVM4qTstKQH+G1ycpIlkpqAiqT2P/7jPxaYo6CtMrcwRiHiKqRPS0z1ggwR02OPPZbXjk7hinWG/qAvjYgpnj3ttNNY0od5LFJQ1CtzW3+XhYQlSSdDffbJb7MSU3n/6quvnncR0OVkTfnbCjFNylKWhZjKmnnmmWeCkm2/jJC2Kks9DTd1e8AQMAT2OwJGTNsIeZrNoV+NbwPl2+WFVFkgFSBSJ5xwQqzmB5GRw1yI1EknncSH6JYtW9jW7qabbmKyACL653/+5/wuSCTIyS233ELXXXddLBHSElM52KQ8kAd8oBrUBzO+f+qpp1gyJe+fcsopTP40aUZ5fntADvCR71GWEGFtG6hNG0AsxOZRv4v+XnHFFUxE9DMger5qF2157LHHGDt8gDdUxSAhIOdJhA/loG8YA02S9MEtxFHKSFMry+ENG7xQn4CBtnPE84K1kIq7776bLr/8cu4H6kY/xAxE+i62ybqdejw07sBRiCjKFPUyyt61axeTdZkTvv2m9AfvoS6R9snFC/agvp20bw7jk0BZO81KTHEZgXQUH8xNkWaeccYZBLKWRkz1WsbfZV6JhDUkidRrWua94CWXG9/EISTpk/760kzf1tbfM/wLXpLtpj9XtVQ2aTtMsvPVlyb/Qo2yQqYUzRBGqTfN/h71hExHmqmnjceAFWUIGAKLRMCI6SIB1IemVuE1KjZNYipESTuc6EMZpEuIXIgYCLETkqXbgoPCl4AJ2RLC+eqrr8bqz5B0LEnKIoeIHBK+WUDI6UsfXPJ7mu2mHH7o0w9/+EN67rnnuHtCnvShnoQf+ulLt9EncbrxyZuvDtTSSGm/L1FqpGKVdkp/zjnnnBhz4KD7hPpwecAlAkQLxNh3ENKHsE+G9MEdknz5uGtiCulryJ4vdHlAPUJMhbhDEggprDiM+fX7ZAplNHKeCpnKhCSmIKbAQkgl/o6PvgQkqfJDc1VL8lGftnnU46nni8YOknWfdEv/W5GY+hJRf4/wybS0sVVi6l8oGtmYLkZiqveskPS0Ea5434hpo1PIfjcEOhMBI6ZtGhdIKCGJyeoRnaYOzUJMk2yndLkgA5pkJh2ezRDTkPRIO3RAbS91hohpUnsghYMUC+r0JImpSDevv/76WOIFYhoq05c4h6RtQgAhacbvxx9/PEOURkyFkNx///108803x5LmVompjImPYRoxDUVm8Ilp0vzw+xbCvR3EVEvVQbohxcV3Pk6+liGNqLUiMRWHKRA/aA1AVvFJi2Dg24nieV91L+Plm534ZEj/W7dFX6RC0lch+VrqHLpU6HfxjpbiJ5kbhOaAdrKSOakl2aG6GxHTpK01C2EU845TTz01LiZpXSbhmqWeNm3/VowhYAi0EQEjpm0AEwcACJVI4p588slgCCFdVYiYimMG7ElF9S7qRn0oS+gV8eLVnvS6XK3aBmHGRo1yIGXVxMWXoCRJTNEmHKgS0kcOD9iBCVnSZNQnpj6plfbAWUbqTCLs+pDRxAJSMO2ZHFKNS5QD3z5RVNkI7QMJn0ifkw5AXa+YUIj0rlViivaK05So6c8999x5qmOtvvcdYoQ8oG0ypv5BjTGXOZk01v68SZL6QYLayMYUbcFaEMmy2O6KWYIm1iGP7CRC1QoxlfbCrERIZCPHuJCkL0mdL+Y1IsFOI6ba9leHxQp5z4s0NM0r35e2Jzk/YTya8coXIq4vR60S05DdfRbC2Ohi6ZcRcuIK1bOcoo604eiyIgyBjkTAiOkihyVke+U7//gOEiE1oTRDVO2+0w3sCnEIipoTz8szoe+0Ol0cmqAixwGFWI9iYzo0NMQhrvBB3fiIbShsU/EO7OPw3o4dO+J4htJeHPYgHuJMhDZBxY62SuxVLVUKOTCBQEtf4Gyyfft20qpt1KVVvujvmjVrKJfLLXDaEjMAkR4h9iPqB/HV+GmyqtWoun1+/EX8W48D2oC2or8gyILb2WefTRdffHGMqT92WqoOz+8f/OAHPAZaha3tFX3TBj3nfGcveVZjqsvVavtLLrmEvvCFL/D4atzF0Q7YwSP90UcfjeeLfse36ws5ZYlUWpzPGsUb1XaKut3afALASt2+KYCOYyrv4xKhQ6/pteVLPKUPaXFE9Tu+rbhum/+b7Av6e/nO70fWOKYy3nJpFAdEwUfj5q/hJAdC9CHJMbGVOKZpeCWFKEO78dtPf/rTeM+RcrLgeu+99xLmaujTjrBoizw27HVDwBBIQcCIqU0PQ8AQMAQMAUPAEDAEDIGOQMCIaUcMgzXiYEcgySHsYOxXmp3nwdgfa7MhYAgYAobAwYOAEdODZ6yspR2OQLsyTXVCN80WrxNGwdpgCBgChsChh4AR00NvzK3HS4BAoygLS1DlkhWZ5mS0ZJVawYaAIWAIGAKGABEZMbVpYAgYAoaAIWAIGAKGgCHQEQgYMe2IYbBGGAKGgCFgCBgChoAhYAgYMbU5YAgYAoaAIWAIGAKGgCHQEQgYMe2IYbBGGAKGgCFgCBgChoAhYAgYMbU5YAgYAoaAIWAIGAKGgCHQEQgYMW3DMEgmHp2tJUuxfrYXecfPqJOlLHtmIQKhNIohnPzUqfoZHTbJz+uun/PLyFp3O8YtS4pHv56s/fLLTsOq1b4sNVZ+Ni9JH5rW3kZpS1vta6P3gMUpp5zCKV074SOZu5CK2D6djYBem63sCehd1vW91Gu205BOw6XdazYNW30GhVInC266jAO1ly1mDI2YLgY9Is4bjg8OkqQc342q8HOzI2Win5KzURn2O1G74oj6+dslBaKfGvRgw9zHZ7n0K20csJE/8MADhPS6jzzyCKem1XnjO2kMhUB3SspMmR9+2tZOwuxQakvW/U3S0ArRXLVqVVthknlq88IReaT8XsyaTRvXUDxpqXM5C7CMmLZxyeIQfOyxx+jLX/5yU6X6NyT8e+vWrfTNb36Tent7myrrUH24XbfCrJIGHNqvvfYaHSySpKz4tDqHO3XeHWzxZdstfVnsuJjEdLEItuf9rOtXasu6j7XaukNNYpqG02LWbKNxzSrBBlc444wz6L3vfW+rQ9pR7xkxbdNwQC3/4IMP0gUXXNA0mfTF7iA7kMBCsoPfxsbG6Mknn4ylqFo1qW9NMomPPvpovsXht3PPPZcggcXnhz/8YTxxQ2WIhATP4gZ4zDHHMPHatGkT3XrrrXTttdfSd77zHS5LbsuysDZs2EC33377vPeeeOIJ0lJGXWcW6WPS8yIRQPmf+MQn6O6776bLL7+c8G9p22c/+1m+IGA88PnIRz7Cf/r9woK+4447CJht3ryZsXrxxRfjZ/W7qAttevzxxxlffKQfUgbwyhqgXvoHTNesWUOf+cxnuMyk8dWmH9psxCdfehwxTqeffjqPo8YHYyqYSL9eeeWV4HeY13JJynIgyaH4uc99js466yzSbRWtAki9nlcYJ9E6QKqp53AjCaeeD35dMk7+2Ptz019nWDc33ngj3XPPPQSJU6N1KBIT3Raps5FaXsYbc2loaIjnAd7RZWVZL2gj5tHzzz/P61T2htAaPeGEE3h9yHrWEh+ZP5gX+O/www+P55DMz29/+9t0ww03xJIiMWf60Y9+RH19fXTqqafG6wB1yBxLk96lzW9/rqIcfy5hjkIqLmOeJsXS2ApO6MPDDz/M++TGjRuD+ISwTBtfvZa1hDFpjcv6whoAvknrF3sV5ufw8DA988wz3OaHHnqI1w3WuqzBE088ka688soYf1nj6POll14aX6zRHpnnUkYjMibP6f1mMeMcGk/MZRl7febo/UzGWfqsMdm1a9eC930TuiySX3/fa3bNZh1XfW5hj5S5nHT2hM5lXQbm5lJfUtpEoeYVY8S0Dahi4IXQtCJel01dmiKHkGyy+lDCJvDUU08xadU5zTXRwEITknXSSScxqdDEKakM2dC01BcbMQ6aLVu2xCpRbBYgK3pRyOJGm772ta/RRRddxCRYFiQWi3y/evVq+tKXvsQba9INT5ejn8eBIeXI4XHyySfzwanLFEz1phXql2As7fcXsdyG5SAXAqU3Kl+15dcdmmL6IqNVzGljo2/m+Ds+cvGQcdbjNDk5GWPiY57UL99ODfNayvaxCvUr6cDHs7CdxCGjDy+Nlb4EyBzW5DAJRz3fgB/KlINWk3a8H5qb+B4HgKwz4CaScH0RSVqHes7g4Jf1mUXaodsH7K6++moeM8y3UFuTJPQyB4WYo09XXHEFfeMb36B7772XCag+gPVcQvvx7F133cUQC+b4+2233cYXC012QNaxJ8jFDxdYzI0vfvGL8XrH87qOLFiE5rdczjF39BqUuaLnkl47WQ5jrEHsiyBoIGX4N8ZeCJrY+go+SVgmHSG6PXpe6jmi93CZh3KhwZ9yKfTXshAz2d/8PUjOJMwnGQvRwun9RuMkF+5miVrSXpKES2icQ3uDNsPR/QfZ9NeYkGxcOPWeL2Y8+n20S76XsyxNO+lj2+yazTqucl7qC59eN0lnYmhvlzJEuCQXynabdbSBPgWLMGLaRmQxYS+77LJ5ksksxadJofzffLVBkg0dDrnrrruObrnllgU34bQy0F69WaNPWiKgb4pYzHrBY2Fpki5912RdfsdvWoKbhJP/vN5UtJmDrxLxpZb+IaT7pTEOHWiabMmmFxoXkSBklZhqCY0Q9KSx+bM/+zM+6GU8NV56o9QSI3lGpMT+ZSDUL59A+NLYtLkq9fkY+oeftvP0sdL1+3M4NEf0/Jf5oDHU7Qdp1xJxlKelZVpSFLqg6N/9y6Tv+Ci/N7qoajw1FjhsktqaduD7bcS//UtbCFdR2aNsPT5pa8MnJJDwyIXAlxyj3DSpb6OxzjJXG41JCDe0F5d67HG//vWvea/ER++dcqjjTx/LtP3dX8vybNr+qwUIScRM9ln/0pY2VklrMO2caNQ3PddC4xN6P22c/b1HS5X1Xibnkb/GQo6aWmOCMrQU3T/L0szmNLatrFl/bEKEGeOath/q/VVrQX1i6peR5ZKWhafsz2eMmLYRbV9amLXoTiKmWJxySEHqij4df/zxMeHEDRwbeegmn7RhAgdZLPj79ddfz5KhRhJTsdXVz+P9kBStETHVh4vuF75vdPiC3Nx///108803s2kANsZ2EFMfF5Fsa69sOZxATK+66qogZj4xDTn4+Pig/aF+LRUxTXJA2t/ENEkC649nFmIaUnmKWhMHIIhaI2erpIsnDptG0mJ/f0kqC1ITfSlphpjKXuBLTH2pItoi5ATrAxKsRloR3f40W7usczXLpcnHTNbXNddcw6QFZhRp+DRLTENz5EAR09AabAcxTRqfJGKaNC9CxDS0fpLWWIiYht7X0mR9lrVCTOX8wJ6dtmbbQUyTzlAjplmZ1iH6XEh6kwWKZoipr6rUB4cvbfJV29omCHWKdEOXgfZKP7BJQ30mZFUWuSZCvsRUq6bE3hL2sTgctYqw0aGlNxm0SZ7HIkS5IIj4ExsrpIQwFdBlhqSWoX6lEVNdr5gNtIuYagku1KKitoWaKjQ2Yje0fv362IxDbJq1OgpSQVHLykUBdcEGWGMof/f71S5iqtuA/uADtaxffiNi2mie+PPNP2h9VT4uOzD90HMT87xZYuqvwxdeeIHXibbzy6K+xjMYR70Gt23bRt///vdZBR9qa9KeonHW6vmQ6Yx+Vl+oMf9E66PtLEHa9MGLNgBDtBVmAljjuDhhPxBpI+xQZdzxJ7yPTzvttKANvoyjP78/9alPxReyLHNVrx0ZkzSHEOk7bGLf97730ZFHHsltTsInixmSjI8eWxB58b5OWuOicvftRGE6ofeiViSmen7reSkkL2Qrn3Z2SXmaqPvjE3o/aZyxr/pRM/Qc1nvZP/7jP8a2tLovIU1NaC986aWX4gtjVudIH79m12yS8MMf17T9MO1MTDv7TGKahYUts2dEnYBu+aoqLJqnn3460bveN8IOvR8y5NcqDlEVagP0O++8kx1dxDkIdlgwgMfHt0nCd7660T/shayKahGHy/bt2+nMM8+kHTt28MGkbb20Ol9UnPqQw3dw0sjlcjE59qeFxsZ/Hhu7tCVUPmykxHlAq1hD/dJYascosVWCLRPsdaQN6DdMEMSoHv0+++yz6eKLL47x1e8kmSuIjSk2Y9TlO7HJuOvvQ441WuUrz+o+yZxC48TZxccHYyH9wnOiJvr6179OX/3qV9kZDGWLQ5KeR6HlLAcKfgNhkTaEHBlk/QBfSK3OP/98LtKfw3KJCtWXxflJ5mdo7jz33HPzHGbELkscpD784Q/ThRdeOG/9CHnB3NBrSK9D4Ijxb2SzJxigjZDgCBkNraM0koVycOiiThkj7eSk16i/94RUnBgTrPXBwcF5Nu2y3tFWEArg9bd/+7dMpjFXGjmpJB0BSY5jeo7IXNVzxbed9cek0ZET2qdD+CRh2YjAhdoT2sP1d8AYxB54Yv1oe/777ruPHn30Ud43fH8EvTZ9J0ixT9bzCu/jAxMh7dSZ5jjm75lJe2TSXA2NM4jiEGUAACAASURBVNrgOznhu9BepvcRWWMhTESg4juqapMeOcvSwjP6/RWNGcY1y5rV+0vauIbOLX3OQOKNtYAy/DNRnBGxT+MjZxaehdDDd/ZstCYO9O+myj/QI2D1GwLLDIGD8Ya+HIagFVX2cui39cEQMASWFwJGTJfXeFpv9hMCvip3P1W75NX46rNWKjRi2gpqi3/HiOniMbQSDIGDEQFtenIwtt9vsxHT5TCK1ocDgkDWTCwHpHGLqBSkG59G8TdDVTQbe3MRzbRXFQIhdaMBZAgYAocGAmIa1koc9U5EyIhpJ46KtanjEchqNN/xHfEaaNLOg23ErL2GgCFwqCOw3LQlRkwP9Rlt/TcEDAFDwBAwBAwBQ6BDEDBi2iEDYc0wBAwBQ8AQMAQMAUPgUEfAiOmhPgOs/4aAIWAIGAKGgCFgCHQIAkZMO2QgrBmGgCFgCBgChoAhYAgc6ggYMe2QGbBUxstZ87aHYPCTB0gQeaQo1R/xxEZmH+3J7QdSbpQ3XAd+9tsjgaQRHLnZVI2tDnEadqFc4FKPBPzOkvnHb1taasZQP3QdixnrVjGy9wwBQ8AQMAQMgXYiYMS0nWh2YFlCLtMyefjN1jl5kb8dGTR0fmHJICLvSYaREPFshiyhDjwP4ut7h3/3u9/ltKNI7bfYD8p+5ZVXOC922icNO5Tx2GOPcTYlfPxUe620Ucp45plnOHtPWpaftItEM2PdSjvtHUPAEDAEDAFDYKkQMGK6VMh2SLnNEENpsp/jWb5PInSI53nUUUfRbbfdRsjrrMljK/WjvqUMW5RVOp3Wdk2i0V6UuXXr1sT0s1mnQ7MSU11uq1hnbZs9ZwgYAoaAIWAILDUCRkwXibAQqOHhYRJJF/KXQ6ro56fVQbBRrZ/nHcFxoQpPymMtpOVLX/oSE6Ft27bFkrWkPNM+WWkUAD2UTz4NIpQnuYshPZQ83/JOq2QpiZjq+KGTk5MELHw8BH+0AZhLHmFIEiWvM3676KKLuJnIZQwJpeQ0FlV81rajTZdddtkCKacmwKJyl3zzkC6fe+65cV56kZDKGH/0ox/lPNgyRyA9Dc21hx56iHPYY7757W00jzZs2EC33347mYR1kZuAvW4IGAKGgCHQNgSMmC4CSk3y5HAHGfja177GpAdkQsjJ5s2bY9tIVAkiITaZvsoY/z7llFOYpEqKyG984xt077330ne+8x36xCc+ERMuISUgRyBdKDPJ7vCEE04Itk2r5qVPIMn6e21vqlX2OvsR6n366afnSQ2zkjt/GELEVMwJTjrpJLr11lvp2muvTcRDv9/X18cqdyH+mjD6Ekr9W5a2J+EllxCQ3E2bNtFHPvIR7iL+jblw3nnnEfoBU4k77rgjJpdSHsZexvLBBx+ku+++my6//HK+7Mhc03WEiGmjeSQEfBFLwF41BAwBQ8AQMATaioAR00XC6ROokAMPiNyll17Kkj047mzcuHEeUdIE6JhjjqHrrruObrnlllglDgKCz+mnnx6XAdIr34cIpJBHXTYkiSBEL774Ytxr3y7UJ0YaHt+Zx5fIaSmw2EdmIXehIWhGYgpMfTz89zVJSyOmGtNGbW9kVxqSmIJsAmM9xmnt0cQZOPmOX0lEupl5tMglYK8bAoaAIWAIGAJtQ8CI6SKhDBHTJK9xcRJClZoQtoOYStmQpr322mv06quvssTNJ6ZZPNpBdh5++OEFqmmfmPo2pyEzgEbkLgn+g4GYhmxxte1pu4ipkNhdu3YZMV3kerXXDQFDwBAwBDobASOmixwfn0D55Az/fvLJJ1mVC1vHq666ir3c9ccnbyA0+AixFNMASDxF6ioSQiGgSSRIlw1VvrYDlbb53ukiNUUbQL7EmcknpiFPeV+dn0RMG3nZt0pMBQ/9PvoBqbLY5Gq7TC2RFEk2zCVA8AUvMQHQY5ZkVwrV/BlnnDHPjAN1a+zSzAf83/R7IUzSTA+yzqNFLgF73RAwBAwBQ8AQaBsCRkwXAWWSI5FW54vzinaIkiolNidsDG+44YYFzlAgSPhokiQ2prAzvfLKK/l3344R6no40+B7EDVdNp4Xdb52rAnBoO1K5Xe/LdIHHVIKpgIoG20FqYZdpP9Ji2mqncR85x9pO0j7jh07YhtTHw+ElgIJF7xg5ykEU8oP4X/aaadx20Empf8+TmkxTMX+9/HHH6fPf/7z3G3YBl9yySX89zvvvJPxwH94VrdbbEf1/BGcQnPtkUceievQjl2+U13aPJKLR8g+eBFLw141BAwBQ8AQMARaQsCIaUuwNf+SeK+feuqp8csvvPACS0+bjVfZfO32hiFgCBgChoAhYAgYAp2PgBHT/TRGfuxMqLjhbQ0pnq/a309N6uhqklTlHd1oa5whYAgYAoaAIWAILAoBI6aLgi/7y776t5EaPXvJy/dJkygv37G1nhkChoAhYAgYAiEEjJjavOhIBHRc1o5soDXKEDAEDAFDwBAwBNqOgBHTtkNqBRoChoAhYAgYAoaAIWAItIKAEdNWULN3DAFDwBAwBAwBQ8AQMATajoAR07ZDagUaAoaAIWAIGAKGgCFgCLSCgBHTVlCzdwwBQ8AQMAQMAUPAEDAE2o6AEdO2Q2oFGgKGgCFgCBgChoAhYAi0goAR01ZQO8jekUxHCFH1ve99j5599tl58VP9UFbIGDUwMEDHHHPMguD/kmIU2YR01icNic5chLKQRSnLx0/HmeWdLM+gPVdccQXdddddS5LMoNl2+6ldQ33I8kyWvvvPJM0FnUVKvyPZqPBdUkauVtrRjnfScM86Jkmpb9G+rGW0oy/7uwz07brrrqNbbrklTjm8P9uQhnvSXoIsaPgcffTRmfeUVvuE9r3yyiuEdM2IEILPH/7hHy4ozp8jWfsValcz7y7V/tAqXmnv+TG8s9SxFOcMxhGxw5E2Oil2OJ5Be3Uqbr+9SZn/mjnrsmDQyjNo+ymnnBKcq62Ud6DeMWJ6oJDfT/Xqza6vr4/TdOIji1NI5NVXXx1v9liUt99+O6c1TcpKJek6NXGRLuG3hx9+OPV9efa73/0uIX3oqlWrlgwRIVRLsXHIBvrMM89k6m+WTmJz/MhHPkJpaVtD5fz4xz8OXibk2UZzwd+4Q/Mgy+aepY+LfWYpcF9sm5p5H4cbLgNf/OIXm3ntgDzbaF412yg52PFeGgHAGCOl8UUXXcRV3HjjjXTPPfcs6V6h+yL7RrPrsFk88HxWTFopO+mddo9rO9umzxKk1F7sOSP7hT77/PbKvitppdPOJClP0lzLu0txxmTFVeZrCKusZXTKc0ZMO2UklqgdPpHwM06BROKD3PP6kyYlwHMglOPj4/yffhcb7Le//W16+eWX+SBJS7fajISgVXjQ3yeffJJWr17d8Lbcah1LIVlrViKSpQ2N5oL/u1xavvWtb8U38E4hpnKYf+lLX2o4z7KOK+bKHXfcQZdeeumSk59mxzdrH9r9XJZ51UqdWdb+UtUdai/a89hjj8UX91b6tNh30jDBunvttdfaJinen9guBpd2nDOoHyR8+/bt9Pzzz6dKTLPMS5TnE1P59/r16xecpYvpf7PvmsS0WcTs+QOCQNpNXH4DsQypqdIajA3j2GOPZameVpFjAwAJhGRDiKlWy6BM3Co3b95M5513Hr344otcDW55eE9LRUQF9OqrrxJuzXhv06ZNLE3McqtFudhoUP+GDRt4U/f7qs0OpL+o5/TTTyeQHrwH6THaB9MGlPHEE0+Qztwlm/xHP/pRNm/Qv4GAPP3003yooO2QVIP8aHWkVpHLjVuIC577/Oc/P096qlVJqA99glQJ7RJ8Q+YTjaQyPukE/vhOS7VaIaa6f0nmH4J90rMikcBzIsES3DFOaOu2bdtiqbU+YPCOjJvUI/MH6lqo93wMQ/NR4x4a/1A7dLulzscff5zHFJ+0eazrw3MPPPAA91Ok88899xyXkyal8dWOIk3R+AADkdCDlMvcufvuu+nyyy9fMK/0GGlpop7rRx55JPcPbYTmxW9rIwLgr0vUc9VVVzFxFClV0hoJ7TfoU9J82bVrF/dfj4ceIz1ngf/Y2Bhfds855xw699xz5+1ZWdaHnhO6bMHkxBNPpCuvvDKeG6G26D1E3sP8u+yyy2jt2rW8ZhczrmlSN6nvc5/7HJ111lnz9jsfn6xjlnTWNHPOJJUhZhlZhBON5qXU4RNTrXkMnR04X/W4y5qV90466ST65Cc/yfNQNJswl0vbz/09E3NpaGiIzU9Qn14HWc/LA0JSApWaxLRTRmIJ25E0QUMSsazNEBU8pKP44GAXaewZZ5xBMA0QYop6cKjedNNNfGMVO58tW7bEm7qQB/yJTVVvxtgk8ZHD09/s0tqsTQV86bC/ucjvUj42BtlAtFoRUmBtiyRtx2YAHNB+9BF2rZ/61KfmkQ/frEBnuNJlSv+FxAthx6Yl6k20Q8i7bIaNpNRpm5XeOJM2xCwHrx4PjRsOhjQJZ9KzKE/mD+aM2AujPCFRwBVzEUQeWOjv8b6ozbW9Mb7H5QiHAi4MafPRx13GSsgi5ops/tIOtEEkGCeccEKQVPmaCn3wyThv3LiR3z355JPjC5OMcyP7PT2/hMhp8imXDi3B9Um9HjNdnswltCt0YfSlcrqtWQhA6H1R68p+IPMUF11ZIyCa/n5z66230rXXXktJ46T7nzQPhVwLmZycnJw3z1Cvnk8hO0a9F+J3vSf5ZlX4bevWrQsus3oPkbmOSynaBZth2A775B3zLOu4po2NvujIpUT6IJdon8hnGbMktXkz50zSOQBhyWmnnTbv7EmyMc0yL1GPf/nBd/rypM8O/KbHHfNG1hQuDxB44JM2f5PsYvV+jLHBuYuycRZp6enBoqGRMTRimpWJLYPnfImZbKRaVZu1m7JhoAwhCvg7PlhoIQIiG6psXJoIYGPyNwX/IJPDBnVoyUlSm0NG6v7NUdehF2/IqUHql01NFr7fX/0uDjNIfDUB0XUmqV78toijioyZSJplQwTZaEatHZKe6k0OEhm5cGh8myWm8q4cuvh3mu2ybOI44OVZYIiPLwX2xwiYyXOhAyakIdD9SZuPmuw0Gn/dDrRHz0ORRDU6KHwCIzim9Tlt7YpNuJAJH5+k+YYy9bzy56tuJ8i/nuvNjo/ffv99/yKZ1GYhOf5+owkBLnV6nELjEZqz/kXAx7HR+gjNDb22tcZIl60vO8ApjeQnERLgKXWFxhUEUj5aI+CPi9/ntHY2O2Z+Xa2cM/5+hX+LxLKR81OzxFQuALrOkJmE1jLIs1rgEtJ6+PM3RKb1PNBYa+2e1NdIW5W2f+zv34yY7m/E93N9WGiYsMcffzzXrCevSHFCdjGi/oBaIPSRDUPUDpCaYOOHI5O/6WlJACQrIYnpUhBT3042REx8dalIkBZLTOUAgOSzETENeRmnEdOQE0gWm7G0ueBv3CIN8k0fGh28/lzRTgfXX3/9PEl61mdD5F4InyZNacRUS/c0wV1qYirmEPfffz/dfPPNQUlWaH0lHZDNElORguMQhDmJzMXlTEzl8gbpkd5vshLTtDm7v4mpXIZ985+lIKZZox2EiGlSO9tFTLOcM6F1JBcy/VuaWnspial/Dug2Ye8Sh2N8j4u5P38bEVO5sMArP0k4tJ/pR8vVGTFtGbqD40V/oYUIlywCObCTpDW6x1pF7nskhg5PWZRZiQCIatLmK5tU6LYqbfSdvOR7X50PFQlMD3wnrSRpDQi42KslSR80qQxJYnwpLYi6EGLxlNVkTLdFq3XRDnHugplDI4lpo7kQcn7yw2yFiGnaJSZNfeivoKRnQTRgOyeSVrlw+Jtvkjpa5hLqE8l1SL2XJjHVB2PW8ddSbBm3kIo1tJPIhQnPS32QSOLiJ+MsZUJtmGQTmKQRSCOmsp7FfhmmLWI6oM1NgGua1DE0b6Wtvj15EgZ6TjciOfKsXjt6voaIqexLWU0ZFktMgbteU9o0Ik1j5NfbiJgKydT9amZcX3jhBQ6pFHJe9fug91S/nVnHLMlJtplzptGJnOVSvVTE1MdMhAQvvfQSX54gGJC1hH6EzssQMcU7cn7gPewVYmv/0EMPMST+npdkxtAIv/35uxHT/Yn2AagLCwAH7l/+5V/GTgz+IearvNNE/tq2RtQ9OCB1WBft1OQ7OsHWB96RcBwQWzfYR/3kJz9hJyqxlfrwhz9MF154ISOGwwyqLKivxcAbt8skdVPIDgrlhBxRUK6vwvr+979P99577zx7NBzCuly/bpEKo42iLg0Zu2uVjoyDvtXjXdx4xRnjzjvvZEzwn9z0tTpfjwHMG3zbJj3l0uaCbpfvvAUHG3yHP3GL9z9paj9/vqxZs4ZyuVwwTFDas74DiG8zCGzgMILPfffdR48++mhwLknbMY8uueQS+sIXvsDzyrcP88vABUakyNr5TZNDtEG3A3NfHPeAEfqOuQ+CLQ43jaQ3spY0xjJf8B3WE/5MihWs5yDKQt2+3bJoK6QuYIMP7BW1I4Z2zBPnrbS5LhIcrC/dVt8uMmQ/p9cTysFaeeqpp3itoqxrrrmGzj//fG6nv0Zgy44+YFxlvznzzDNpx44d8Zr2x0mcMVGeXv8ybpizZ599Nl188cVcp+8MGZpPSfbDekz8vTa0Z+i9C+3W7fD3TTi/YG+UNuICkHVc/X0oqf1CslAHnMCkDzoWsr+3NRozuZjL+mzlnGkUL7vRxTt0PoRsX/3zUjsAptnw6z1WMANOCK2obZ/1/q7Py6TxkHHD3ADJ1cIT7fR5MIWRMmJ6AMiiVdk5CIjkTG6R2HTgoHXqqad2TiOtJYZAmxHIKhlqc7VW3DJAwObOMhjEDu+CEdMOHyBr3tIhEFLtHAxBp5cOkUO75CQ71OWIShZzneXY76Q++arWTuu7b0JxINtnxPRAon9o1G3E9NAYZ+tlAgK+cfyBzNxhg3TgEYDE/GDJyNQKWlrt56tPWylvOb3jO0t2Wt864dKs1dgHk5d3p42ltScdASOmNkMMAUPAEAhkczFQDh0EOl0KmMVx59AZLevpckfAiOlyH2HrnyFgCBgChoAhYAgYAgcJAkZMD5KBsmYaAoaAIWAIGAKGgCGw3BEwYrrcR9j6ZwgYAoaAIWAIGAKGwEGCgBHTg2SgrJmGgCFgCBgChoAhYAgsdwSMmC5yhJs1mm+UIxvNyfLMIpvd0a9nxVR7qeoMIeicDnTsd7ZRoOGs9YfS3UldjeoIDUDWets9eDqHdiigtNSX5IARygONd3Tg6aRn8FxSJAR5JxSEXgfD1vXowOyNxkCPn9+GtLrlPfNKbvdMtPIMAUPAECAyYrqIWSChM4RMph3qWauRA1cftlnezRJKZLmFwtHkM0tKRuAIfHV6yyzYJj0jZNhPkdpK2JmlmEtZ+iYYIo96WvggIXwnnXQShTL1+KTVT6mp56efTvGVV16hz3zmM/Oaq8tDwgOk3ZN6k+axToGJjDdpKVr1GOl88kgNmFZ3o3SzWTC3ZwwBQ8AQMASSETBiusjZsRRSrmYlpn5e96QuNVvuIqHpiNf93M1oVOi7xTTWzwfdallLMZeytGWxElMh/Jo8Jn2XFX+MEVKzgigCX0l5i5zaIs0MpXNE2kpJ3afzuDfCQc+JpLp16l20Iytujeq23w0BQ8AQMATqCBgxXeRsEDJx4okncq5urXbEwfj0008TpFHIYQuJzx133EFHH30057YO5QOWgxc5tvEcclJr6amfS1nnnUZXoJL0v4M0EW2Q/NYh1aiQVl3nueeey3mW8UGObbRNCIfkctcqUK2ule/9vMIi2RTcINWCBHPt2rWxxM6XvoXUtr6qPkkd7JNQX2IqpH7Dhg2cYxrtw0eTLK0e/tGPfsT5w3XK0jRimpT7OoRVGiZ6mrY6VprIafyQaxx1Izc6pP5JQbTTYik2kpjq9je6GIQuWposvvHGG4TxwnfIMy1zMzTWmqimLXWszTPOOINCklapG7/deOONdM899zBOPmFe5FZirxsChoAhYAiQqfIXPQmEtFx99dVMNnGIbd26lUDqPvaxjy0gqiCHQqL0YYu/4wNpj5AWPLd58+b4MNy1axc98MADdNNNN9Hk5GSsqvQPU5AEOZCzqB598oQ6QUhFbavJtE5lqNuAtkmdOn0e1LR+Wy699FLG6oknniCQJRCi6667ji644AImBrruLVu2xH3G36+44gq66667GCvBwlf1+iTohhtuiL/64Ac/GBMZTc5kTHyVNerUZCREqpKIabNYAUPpu8YEUkP5tDpWvb29PDdljul+/PM//zP99V//NRMukG4tndTPNSKmclmRtma9LPiLMImYyoUuRNKxbkLE1Jfihha8Ng1Iq1uvRSGmX/7yl3ne6jFa9KZiBRgChoAhcAgjYBLTRQ6+r37V/3788ccJkk9RLaIqOTwh1QQZEylV0mGr1YUoT6Se8jwkfMccc0zQnk6cNETimqbK17/5Kkp94IecWNAGkE9RvYYg9dvi46ZJuiZASA+JD4hs6JOk1pVnfbLiXyRCRMSvX49hSD2cREybxSoNkyzzA2TJHyuNnYzrV77yFQJZB+GGFFzXK+T4xRdfjKuU+dOImGoSKJigEN8mdbESU42FJv/6AoVn9AUtbZlrx7k0aa1JTBe5WdrrhoAhYAhkQMCIaQaQ0h4JEVOR5IFUpRHTJOeMJJIYIrpom3+YamcOqPClDe0ipn6fNOH2CWRSW5ohpqH6NMGEmUSSZCzJxhRSbRAmLfXVpgpSnj+GzRLTZrA6UMRUX0RATLWEWM/9ZoipEMOQo1kjYirzKcnG1Cemjz32GEFy6RNRGauQaYtIOPEM5o+WeJqN6SI3RXvdEDAEDIFFIGDEdBHg4dUQmRCVY4gIyqH82c9+lg/T9evXs0QVEiaQIagFNRnSpBP1iSpbJF14D/Z2muT6UrNWiGlSeehvqA0vvfQSt188u8UL+6GHHoptajUeabj5XtGa3Ig3tSbcaYQpSWJ6zjnnMO6NJKYwE0AZ0q9miGmzWGF8G5kN4Bn/4pJ1rIS4XXXVVfPmnlweYFZx66230rXXXksnn3xybAf95JNPstd8M8Q0zds/CzFN84zXS1ZsQ8UZSbBo5JUvxBnzSC5TmLOnnXYaadMQ30wki2nMIrcUe90QMAQMgUMaASOmbRj+kINL6Dut2hUVvNhaohnieCO2enBKgR0m/hOHJa3OF2cWvAuS+53vfIftVyEBkjJgswjnEP297/yk2+rXiWfh1CXtg2RJ90M71Ii6Hs9q9a/flvvuu48effTR2MZ0aGiIHY/w+cEPfkC33XYbQZWsTRDEhEHqg+0n+obnQCa2b99OQjZRTloc0xBugolWZUv9ul8oW9tO+s5dfpivrFj5drcaEx0Kq9mx0s/rsfIdnPbt2zdPtS/Yik0u+i3fpfVRLydtzxsak0ZxQAV3PV/9cfXDhOn+psUxDZlZ6HEN1e33IYQnLjtmb9qGTdWKMAQMgUMWASOmh+zQW8dbQaCZEEStlG/vGAKGgCFgCBgChzICRkwP5dG3vjeNgPZsb/ple8EQMAQMAUPAEDAEUhEwYmoTxBDIiEAo9mjGV+0xQ8AQMAQMAUPAEMiAgBHTDCDZI4aAIWAIGAKGgCFgCBgCS4+AEdOlx9hqMAQMAUPAEDAEDAFDwBDIgIAR0wwg2SOGQDMI/N7vn0Q1/K9ao1qtFr+ay+Uon8/H3+E3fIdPPpfj7/EveUe/m1R/LpcnFMG11ObXJ++4JoR/88tNq7NQLFK1UqVqtcqvcb21GlUqFapUqlQqFalcLhPatH79EfzM5MQkdZVK/P3c3FzcN7xTLBb53yhPsNB/99sGrPA73g19qjki/Bf6JL2Dx3M1CuKehIUb0Ry50WrmgzFo/Lyrt/Gz3PY85o0/Z2Ssw5VhDtbnRr2uHOWokC/Q7Mwsl4vxKc+VaWZ2hnq6e2jV6lU0ODhIQ0PDVCjkCZEcEMViamqa5x7GR+Z9pVrh+V8qlahac+PrJmn0cZOH/4F3+P8CTg7oLsSWn5a5HoBR1lJoTieNZT7PKIbn07wGz39E6vLXaq5Wo3z0njyT1K54DIiommViRHuDzA+sM/kI3hjbVatW0vPPPtd4otkThkCHImDEtEMHxpp18CIAYsoHbkQUNQHlszWXiwmpPCcHeyvE1CHFx3t82M8nHvJ1Y1aUSkwLBUcMQUxB5phUO2LJRK1WpXK5Ql1dXbR27Voql+eY5PT39dHMzExMTIXMFgqFBcRUMGOSow5rjWVSGytoSwKZSDr4hZSGcO90YurmUnidCHlJX0UyZ9z8YYJWdaQQv8zNlfl7hC4bGhyi/v5+Ghgc5EvU7t27aeeunTQ+Nk6lri4q4MIVXX5krFBkvuAuYguJqatSSKkmqGhGJxBTbneQAEcMOb481C8RQAHouQ/Wufw11CNZuSFiGpF2hRFjGGEjl4A8X0zdWnH7DNHKlSvpuWeePXg3UGv5IY+AEdNDfgoYAO1G4MQ/+P1YchRLvqIDBZINSDUgmZIDhaUdlSqBqDVLTOXwq0tuhGTUD71YMhVJTtP624iYQvJYrboD0JcaCenGn5CsoW3FQoG6u7pobGyMpab4oAzUA2maSEz1u0LkfTIaE5yEDjAxzSh5kiJi3hCQVHc+MRXJqCNAbjzc39OIaaVSVpLbiJC6N/l/kJIWigXq6+tjUgqig79DWj4+MUE7d+7gxBSVcoV6enqoWCoyycSFBZcTGUue31WMCb6P5mVcXV1imnX9LYXENE2ambYW5FIWT7eIxDo5uutkFlIqq1WorE/UeS3wBSTP+wY/X6vyPMc6Yil3sUClYol6erqpr6+f1hx+OP34kUezwmrPGQIdh4AR044bEmvQwY7Ah/8QxJQCqnyKSF0kMXUCx0ia5FShzRPTOlqJ5FQR0pggJICcdhjjYIR0tE5MnRkB/g1yROe4VgAAIABJREFUzSS0u5sloyDZ+DukpZDqQMImhJMP1Ehq7Mqr8r/rB69Ii9L/9LsASlSDCDT0SREWCzmt4ze/Xr+4TlHl16XVCzucRkyZVMWSN6aRMZmsVWo0PT3NavwVwyuor7+Px7Kvt4+ln9ve3ka79+zmd3ojUuouK46QRkYR8Z8gs1qSKpL2eEpq6Wj0d03OdM9aJ6aRKUGzG0vKJSd0KRPMmZzWWWmiVFua4/rlNgNn8eDMgDTBZ3IffYd1gv9KXSUel8GhQTc+kdR6cGCQHvrB3zfbW3veEOgYBIyYdsxQWEOWCwIf/sM/CNiYykETtjHlgyw6eMQYb74qOwmd+epYLRTVal5fzR/zNO/wdVLJcF0iiRNiKiRE6oREtK+vl4lMb28vzc7NUX9vH9sR7Ny5k4kpCI8mokJqWIpcKMQ2uGIT6ku00qSmfBlInEThXzQu9X7X1ajhEp1MrL02phr3yOay4YKAGUWdRAsxql8+RFK5kFqLfWKsAs47+9I8iVSuxpLTuXKZisUCdXV1M3fCd7l8nrq6Skw+Ya7BclaQpeiy4av0ncnsfLW4MxeICHFMjF07tc3svJb79qXRjWKektwzbeB6ahWW2kalx3WkwZtseTr/rXiNyvTii1H8j+gCUK+ZsYra6N51l4RYYsrrLzJIiS6tTPpzRKVikSWiQ8NDNDAwQN08Jo7QwsZbNBHQVjzy0P9sOHvsAUOgUxEwYtqpI2PtOmgREGIq0tA6mapFxEs5eiib0xokh4Fep5KxDFKdBbQkdjSZT4YcIUgiM5CMskwyJg4i2cHZCGI5MztLPd3dVCp10Zo1h9PevftoeGiQVcBwksHBCfJZd56qS+qEmKKvcsBqCaaWqCY5MqUIRVPoajanMF1AxLPaSkzTcG9EoJjMiQNRxOzY2lacizxnKlwOYmeZQp6J5ezcLM3NzNHaNWv5UoHP+Pg4jY9PEByEWBoXX5wCLRLJZ0y6HMNMVpXjwbrzji7Rke2Fo1mXLAqfY/uFBWtmnjqc+w6i54ipLxVPwhatKyjnonnPwWEvcd3BDjRpJtbNLJyTH9aNI/UoDxg7DYTTSuDT3d1Fvb19rKbv7u5h+22YToCk4j3XqWgGRNWCmP79g3930O6f1nBDwIipzQFDoM0InPgH4vwUnRsBL2stDY0P78iebCGRTCNPypbNezHRRlIO1uggqz9Xr6fuyR+ffJH3vJAg96yoHkEPcKDiIAXxWbduHXtt45DEOQ1Vvqjwned+LiapYnuKQxc2i/gTv8MkYHZ2lv+Ud9Gautp4fofTzBBSh5g9sxd+ki4ES0FM09qXausYUzg1RyJB3ELJuxsvN07d7jIxM8P/hjp4ZMUIjQyP8GsTExN8mRgdG+WmsaNaAjEVWagzRYlcf2JnnKTIBUz9EnEPjkd0iePusXQWT9XL105AMnaMXQ6mInXJsiaoacTUUfbgxEiUzDMWicTUXeBkDsfzGNEmIhKPPmD94HIAu97unm7qKjkyCpMYti9FtA+qsYSbP96lAI5qP/zvP2jzrmbFGQL7DwEjpvsPa6vpEEHghBN/L7WnPuGJvfT3JzGNpFJafS2aRdHl47Dkgz1W79dV3E7C5/7NNqYVqHyLTCrBGEBM9+7dy6p8qHhBUqXfIJk4oDVB1URCDmcJHSX16EM9iUg2O8XmSeG8l53kLSy5c4Q8iXQltSLZTAIYJRkjJhHxOsGqlytYOSKm1PzuYW5YGTah7GyX54vDylWraHhomMfu7a1vs5R0cmKCypUyj5PDPcWrXDASG2muxbUpGaE8US1MTJPRgw1x/Ve50GmprJaI1rGAKrx5ialEbGhmTqURU1yw8uzg6KIeyHiwpLRQcFEPBvpZMsqOkJCmsuofUlWn70ef3KUuz+p7Xjcq3Bb+DmL6o394uJlm27OGQEchYMS0o4bDGrMcEPjd//uEed3QB6dIdfx+ikf0fNWkOEQoSaZ+MQoPE5/+HodiKYw8H3v4RGGsImcVLY3zJXNCDIUAcT+U2rDupOEqznOkAed1v379kTQ9PcXfwUQBamEcriBEUCO7UFF1Vxk8gw88jIuFItun4qPtZAU7lOGoj3yaU+ILxYqO9HlkJ9v8yxEiqWqzQi5zHhGLSGGublvprCrdQIDM1+OJunA/cB6DLWS1CuewOgmpVrRKvMYOXnVhoYtj6gBxETSd9BoOSa6VWpKI8stzczQ8vILjXSL2LLAGaRKTC5SH8E8YIzSE4/HGbV9INcUT342XkK5IbZ4QzyoHhsksM0Bdndll8MOhyuStqGw1taPfNHtltKP/6mHT9Ixxq0wwrFfrt8H/d5341n9x1qGuNN+MQV+s5PIFyXVPbw8NrVjhhjCK6+vWE+x28wwGS0uj0GxyUeHxUfXw3MoRR1L4h7//H9mmsj1lCHQgAkZMO3BQrEkHNwLv/9CH5jl78PErjiGx3Z1WwbsDmm3OoriEmmzGUhE5O2PbQZQL4hEmZjjE+RCD/VokqZHQVKWIGEanocjWHFmMVINMkiKvam5XdHAKURFpqsQwZWu+KAD+2jVrOL4l7E7nynM0NTXFIW1gy8iHLh+0yZ+k+Jzu8K0bMgbjYIaKlQQGUVglJm9s0lClWuSlvuC1iIT73+PrCkg25SjPmlv86SgnAqwzwYhUuiCR/B9HaaiSCwjmpF09Pb1MUMtzjkDCA35ycpzHc3jFIE1NTXDw+q5CL+VyICE1qtTmqFots7qYiT76UMFlAMMMKSTsFPNULOQ40DvbK9YgoS4wCYXT0mGHrWbp6OzsDEu1Ic0W9f7qw1azRHX3O+/Q6NgYO9jAZtgRIKiS62i4v2MeOzJWHwslwU0YZZZGJtmspgiiU7TkLW0a+pIixFAKirs6L3JAfd1iDNFvlnjyfKrGdp/s1Id/Q7oJp7KIRCLZBNT0+I/NKbAuocrX1yxlG6xtq32y6zsIyh4DYvrI/zBi2tKEsJc6AgEjph0xDNaI5YTAsb/7u/M8i3WMyboaP1J1RqIvdwA5NR9LWiQWZaS+i4ViwgxiL2dHCoRMalETygP5AOkoFkus/kPAexxoiC2qD+J5Nq/sZQ2pG4iNy7LEh2e5/neWqBWLLOVD5Qgx5Dyg3TssCerpgdiHxsbHaWZ6msPbiD2pc/RIUfQmOZ6kas+TfxTcmTxG2X4kHqSQhgUENCGTFuMGYg9iymSUmJgyTpFqNeJsTDhE/Qw7wRUjw1QslGhsbJznSCFf5LF517veRcPDQ/T2trdobm6GVq0aodGxfbRjx06anoBKvRhJUStOLe1YsLMRrRCVy1WqlDGnnFw2DzKKv+WJqmCtuRz19fbQwGA/v4PxmpqaZBteiaIAVfKHPnQ87d69h7a+tdWF+OLsZa5votKP541IPFlNHs/QmLw2svlNJKZpF5Y2bxQiZdRRA2JzAMe760YMnqmCxCrV83i2XKZKrcqhtZzNdC/19fZSVxQ6jdXzcsnDxQGZ1HBxjNaCj5mWoErXQ+tGmzUMDQ7Sow891GakrDhDYP8hYMR0/2FtNR0iCLz32PfPy/oUdzuXY0KIwwYETavKnbrVnYT1AOn1uKeOFHipG/mbKAwOiK2oNiNiC0kN6kF9UJFDSonwP5VymT2OY9meSAYjboHDE886G1NXPv4NMtNVLFJ3Tw8TT5ftx0lJZ2dmqFgqOYeMHNHo6Ch76A8MDbFEbmraSUwhPa2TnOjkD8wLhCgKffyD2jeTSJ5iLjOV9MWpqEEKqpQrhL3DY9KyoFBIx5yU29khuqDqIs0TAof0qDXgGL0/MNhD73rXBurvH6RdO3czAZyenuFxXzE8Qkccsc6FBSoVWM0+NjZKO3buoB3b9yKMOo91pQJHMJeRCRcAOCnxBYJTxUYkitkoyFGOndEwTiw958D6rs+OqItJRCRZRVSIGtHU9DT19/dxSKKZmVnO5gXzCvdOPA0jLgrm5qT22r6z4VLnchJk5vtbYhrbAtTNLpyWwtmSiNlEbGWr2lePwwspdYGKvd1UYg96dzFDEglR4WPtYxx03FcJseX0Ee6jHbvqF1n3m29DGyL/w0ND9ON/+IeGQ2APGAKdioAR004dGWvXQYvAiSf9fp2YRvZ5mnDqfO+ifgPxEzW3dFxImBxOIccOHTqJJTGRyYA7TOdnBIpOtthWLcm+1GWZcTaToo5kaWjkzQ01JMgOpG2Tk07qBukQJI/4Hn+CjEJyM7JqFb2z+x2ampzi7+ciVb7YqzqbyOjQjUcc6lGn9ObDWGz2RP3OEkDuoJIUK9MIXag76hXZdxJpEII4aHkCEXKkN/wjMqIvIKZROwuFkqOqCANE+M9R195uotUre1iNv23bDirPwQHJxQMFRxscHKLJyQnGaOXKFYwtiOnAwAjlC0XuCcgohxXLOU95mGTASQmXDXwPCSfGrogYl4USk1hns+r6i7/DSY1DQEHdH/WR5w0Rzc3OsbofcxQXEbTLxTAVW1MMiLMjdTbCjphGnjneZQcXmiT8kompb7qiN4LEEE6L2C3YRMVNtHiu8T/nNb0+v2Jnv0KRveWBz0B/P/UP9FOhu4tqBRcCyjkrgYg6kxqO+cqOTJHtaDS78VxRTHiifsiFS1/EfOIfkq7idajyf/rjHy8CEXvVEDiwCBgxPbD4W+3LEIGPn/qJiANKHvm6pAM2nghSDtLhQsL00uwsMiXlWboSk1KFC0v2QEb4sKuxDaA4C01MTnJqyKSPJrWiukYZ4kTiH3YxUY5U7fPUhlWXRhQZf0Bep2emmRCBcDrpY93RBoQE8RfzxQKhjSBcUCHPs5lje9b66R8HZoftYRQblQmCF3pI7F7r3kd1dStIGj6Q8LHEF3adkX1fPfB7HS2WTifYOkIdG4fk8QCu1pwq31maOuoZB5hnaTNRrtBF1VyBZmYrRPkiDfQXaHgASQRAMtFvmEJAgp6jlSMrnU3u9AyrgeGdPTszTW9te5v2jI6ztLnA5LTGJhXoF+rDvCnPzdL01CSVinmamZ6ikZUj9J73vpdWrFxJ//nyS/Tb3/6WyStU+pCGw/kJf0IqDZKKMcV/sH98z7vfTXtYkjvN0tjJqSmWmIKw4nlnUiBJIiQ8lLORravAnWSfrwQp5hqtLv3k5F5pVsvh2tLMDaBdwA1AHMEkbqhzLKvy/MY4YR3DDhcS03KuRpIaV9aorCloLzC2mJv4ky9+fJnAWNZlpmkE1JegxvuFkj6DmD7xj//YKrz2niFwwBEwYnrAh8AasNwQ+NjHTo2y4TjSJeo+tvXE4VUu0569e1nVt2rVKlbtQUoG4hhLPEXyqQ52nbITBxQ7VhSKkaXjQhShNsehF6sPK5WYkEJ9LdIYaR8IGge3jzy555EKqHgnJ/mQhiofREZUktwn533DpEVUxegfTAigGobzEySrQkxRNwi11KUJqBy+TrIH731HzH0Jb4hUCC4SkicOtRRxJd+DfL4n/XwMZSxC87NSKzIdJUK+chcnk52AcjmamZ1zpJQKVKEi5Qrd1NXdR8WuEvUO9lGp1E3T07M0PQl7X2cfCrtTZPWB5JnHpValudkZmpiaoFwJkrkSdXf1OKKM32EKwlJSqNlzVCrmaHCwj2amJ2jFimE6cs1KypWn6MUXXqBdu3byXEOZhQLiwyKOLCMexYcltoUEyVo9spJ27dzF4+UkpuiXi2Eq8w8SQvzdZRvC77AhkGxVkYFIRJSSiGnzFDIahST1f2wDu3C0ksiczLmk/QeYO094Fw6No0HkIEHuotWrVtPwimHq7+t3YxVFNYC0lE042DbX9VJMY3Ap1XNKrzt+NrqA6cukvsglXSK1ZgX1QVPx//70p8ttW7X+HEIIGDE9hAbburp/EPjEJz45ryKRJsoBgkN9F1J0EtGaNWtYaoXQSuIk5ZNTOZBiyV90gLkYk/DqDdtIJqn6+ECOnKucxMZJUEHa2PY1CsckNqbyzPZt2zjYN5x04CiD9oNs4n3tJCXRACRLDSTCIDkct5SdP5yTlMg5Y7VlJHUTr3+QbkgFJUwOH/JRDMhYxRmpX/E9k+Pog/bUY3DCAUjSPDpprHYyE6euZmbHHBWpwkW5GJkgZ0xOIZHED/kumqvmqdQ9QKsPX09dPf00Rd1UXLGO+gcGaWpihiYmp6hY6KYcFWluruK8t/MuZBSIEJPofI3KuQqV4eGEf+byVMgVnG1rDYQWeFapPDtFQ4O9VCnPUrU6R2u6Z6l7ehe99NIvaWZ2mqV6kICiEOcMB6crFyuTJa+wHS510crhFTQ2NsZECyG+2Eyj1M3SXDw3MTHFlyGo+0FKI3pbd35SqUcxRjJnfWwd+W6enqb5vqVJP5PGNu0dbh8yMUXxQuG8198/QL29LgkEB8Dvxvi56AgsAs1H6WqjrE6S0Yw1DLzGo7ikUTICh5/TgujLmfwdlz9trqPJqZSliTf+DhvTJ3/yk2amsz1rCHQUAkZMO2o4rDHLAYFPferTbH/nUms6SZ8QIagHIb3asWM7k7U1h69hCeTMzLSz6/TUn0LahGRp6YiTprhwM6GP84CfnxmKSaGoxzmEUZSbOyK7IpkUaQ764AKyV5hMQw2JXN2wh4T0VMwK+D12knIEEe+BvIDwgNxAjc+qzMg5itWXUdxTabu0C+BJoH78Foe8gnkB7DYjMs32lorcgExJbFXY60Kq29Pd4xyKiiWOn8pxVFlyDHW4kzoXWbW+8ONCLYnrkv49R7NVFx3T6axhZuFCd/H4QYJczdPUTJV6hw6jDUe/l/KlPnp7gmi653AaHBim0bEJGh+fpO6efioWezhk1BwkyLUap5t0Ekl4eFeoTLPs6Y1KIFktInQUiN3cHOdOGhnqp9F9u6irkKOebkg352htfjf1TLxJL7/8SyoW87R6NUJEFWjlyhE67rgPsE0kzEhATEFAd+7cRXv37KHpiSkmsE693+XGAa5XbB88R2++8SYH4Ae+ExOT3G6YE/DdKLokuCHJQDpbUPNzhIEmP2mS70bEFBJ/rC4QT8x3EPweeNkjNSicnZAaFE6Fc26Ou3BrztYbuIipBPADiY3JJ6+9yAkN5FctYb2eZR3Ga0RFioCJhY8z9hmsT7MxbXKS2OMdhYAR044aDmvMckDg05/+dEwW6167TlLCRK9cZqkU/hwZGeHDDoeaqErlYNIOEKEDNKTmk4MPf2rVf+hg0xJFkcw4Jw0XMcCRI9defLZt28btRFYnSExx2ELliw8OYJHcSPpQd2i7VKWs6pTg6Cp6gEhPtfoy1FYmfEzE3WGP53Xb8D07VkW2qchchO9WrFjBRBkkQkwanMmBk9rCvrOQd9mqNL2XCwAIrM+xXPMjD3eo66MkPpBgwrgU6vVaoZsq+S6aKgzRez/0B7RnJke7p4lqvSNUKHbRxPQMzYCI5ktUZs6pJd/Oy999IM0uu8sEO1yJ05WLU1qsVqmrVqG+AlF+boZKkJ5OTVL3zBtUG/svmpoco2plhlavGqJj3/duGhrsoRXDg2xPCjtnmA+g7Ompadq+fSfVqpCKTvKYI64qiPz4BOKpTjJBBSFD6C/MA7yPkFL5XIlxdHbQLhwShzCj3AKHvnn0Pk38mbARJNqsKrtp/1W9TrLvL04LIGukLuWP7ELj3PauE7EEn1wcWZ2xScJDdXWD6HezjbazSy25eQhi6oY1LkvaKfXK2hEJtLtAKl6qwlrBxvT/efh/Zu+qPWkIdBgCRkw7bECsOQc/Ah//+Medx3QUKkaTPjloIKUCWQNxwiFVt+ebHzZGoxFSzXPqQq0eVH8XQunbpsm//UMX36NNTrLppD6QdkrbkDsd3x922GGxOlgOfbynD2iWRBaLUYYnFx7LDwiOsnTbNDnVvwkp9UmstjuVcFpOKlrhNqN+4AtCylIvZadaP/CdhAusQDzUHR2UdKzuXyJpFvdtqMvZxKAWed2z4LQSqdhrVMkVqVLopnHqp03v30x7Z3I0USlRaXAVUb5A45NTND1bpRxCaFXJmVJEzMT58LsP1PSloosTCmIaBaZi4oNWF5EzvTpHJapQvjxD/V0FKs9MUX9lL/XTKK0cHqS33nyNVgz30eGrhmhudoJWrRxmde+W119jb/+u7h7at3eUtm59m4pFBN6fjcOFwV71tddeo4H+gfgixXFfazUmrAjEXyr1uPi4IMmlLna0goMV4rO2IBRN3QDEaS/0UHoEgHCxkvZzwa+5unmKzGutMteXR7l84TkxrYmfFdMGrC1c8KKIEXLBgiQftsc98OiHhLVUclJWXjtFJqtiChRrM6DBqNacBFaRWbFrBTF97Mc/Ovg3UuvBIYuAEdNDduit40uFwMc+9rFYsudLPIRwiR0fcpXjgIH0CdIoX1rqE1OfyGnJik9Q5bc0YiqkT54RhyY5bNEu8abfs2cP92v9+vVMMkH+QGJgmhByzBKJqUg2fWIaS4w8pw9/XHS/0E6R6DoiEKXOxN8LOXbQYnvWSoXjqA4ND7v0nCqNqXjPO2k2qF5E7r2g/84EQ2XtiiMEwC4XxBRKfNiEupCcIjEtQDKeK1Kt1EcT1EdHHvMhGp0r0GSlQLkuOEH10Nj4FI1PTVG+1E3FLqjUEf/VXQaYJkfOSflclXqKUNlWqcpmGC4ElVjbFnI1GuzrpkJtjmbG97K71czkGNH4bjq8r0QrVwzQf/7yF1SZHaMVA91MTjef8EEu77mfPctEd2BwkGamy7Rnzz6anS2zBz4uPMBwZGQF/fY3v6XBoSEaHxujVTAJQLzaYpEglUZ2KEhZYUfsAvlLyxxnqkcGDa225kWmaap3Tt/ZZDWJElge67rZAEtAYY/L8YQj85JAXbG9d8CSAXa6wAiXOLks8X6Qy9EUm/IgaYUzD4C9sVxusS9I5AR484P8gsQ6UyF3gdLZ2IYGh+jxn/zTUm1vVq4hsOQIGDFdcoitgkMNgT/6oz+KVcVaBYcDB5JSBC4HuUKsTxw4IKf4LaTqFvKlVYm+ZFHIpf4Tf9eOJz451WYCWiKkySwOUNgbgnyiffjzrbfeYoctRBNAGSCuIKZCOqUe/CbEE+WIKl8TAd0GLY0S8qnnjTY7qKtNEYweYZRcMH6o8pHpCr8jEgBCWY2sXMn2lCDXgo8mF/AsZwLKsVsd6fCxEemxEBJWWUdJJOdLTBGgvsZJFMqQbhb7aLTaQ2uPfj+NlotULfTSyGHraN0RR1KllqPtu3bT6MQkzVWqHFLK+YM5m2CYG3OsUlDH8gyr9jkmKqt+JTZqjZCHoK+7SDOTozS6ewetHB6gwd5uKo++Q/2FCn/3zvY3KFeeoJ5ShdYdNkzvP+b/otnpSfqvV1+loeEVTmI6Ok7v7NpDXV2wd4bE1JEwXJre3Pom2+pirCEtB1GC7S3CSkGV/+53v4e9+nfs2EHbt29n/DAnJApDaP3PU0M3sUG4sQ4RWph2hOyB3eNpBDSp+kLkIFjXMERZ2RCLIUpHGs93V4mzt43CabloEiJ5R5KLyJZZSVF57UG7UOqq234rO1Ixi5F57vYIN1/j+LHRhUnW8ciKEXruZz9rAlV71BDoLASMmHbWeFhrlgECJ5xwAh+Ewyytc4elSDdw2OPAhvoez2jbUpA3kQ4KDCK59MmdkCX5XTytOf+2OAhFtpS6TBykWsroCJ0jjqJ+F4LGkp0KnFuc4wYkpvg3fhcJjth6ysEfh2eKOgASI44zTOhU6kWpRxNjIaha0hyH1VEHtvRD3kUdsMXEeyCGbHNanuPA/pCgwoOaA5tzXnMnyRNva+ewIt7S9SQFkF6F4pji/VIpT1PTM5TLl1jSWa7WmETWgFe+QHPVHBV6h6jWfxj1rd5IM/leqhT6aO/EHA0MDbPUdPs7u6kGlT/y20cmGQxblE3KWZXWKD+HrFIIQ5SX4FSOoLJjVpVK+RoVqUzl2QkaHuihob4emhvfRXu2vU4DPXmam9xL5cl36LDhLhrsztEx79lE1bkZ+q//+i2tWLGS8oUuGpuYYi97ODPB3tRZJlRYUvrGli1sbzq6b5RWrlzJcwAOQMj2hRi1x33gODrssMPZBvmZZ57hLmDMMGe0R/mCpV1rXsLZ0vagIgWE3k+S2xZgL5tQYQbXrgVvpkYUcLL5QG3OVte/MLEnPzv7SYg5zFs3j2G3/vwLL7QElb1kCHQCAkZMO2EUrA3LCoFjjjmGiRtU3pwRiR1znO2mxP8Ugorv4EjkQkZNMw4iHdTkE99LelEtwcP3kGTBCQnfg4ChDi0h1ZJYMSXQakC8z7nuWeLjbGOl3Zogow9CajWBlPYKweWwUMrWVSScvhpW7GO1BFiIpk9Mpb34U6SfYkIguPDBnIek2Hm1O9IM29Yqk9WYoDtmGqtB5VndDv67a0xwboIUop65MlMD9mBHGtBqeY69t2cqOeobXkVz3Sup/7CNNFscoNl8P+3YN0czcyCnK2gaUlLEaeVkAC79LBOQmKK4NKclxEKNbFkrsbTUZeWqVstUzMGgoEy1uSka7u9h1f7c5C7at2sLDXTnaGZ0B82Obqe1Iz20erBI7zrqCCrlif7r1d+ytDSfL9HkDBzeXJQGJqaRc9ng0CBteX0LS0Ah7YekHFJ0XLrQWnz/u8cdx98jkP/PfvYznouYc5hHuISFP+LItfDXNHV92m+tbCL+WornOy51CWJdUeuH69MeSRlbxCmmwil46+tIZkZkHsHOXnORDYlIhJ20HcT0f//8+YyV22OGQOchYMS088bEWnSQI/CBD3yAiR2817VnOogYDmo5tMVWEs/i7y40Tz1LlMCgQzexDWJkCylSQ7EL1aRRJJ0+6fMlmygbxBSkUqSbIjlFe4WgiKRUHJrwnqgZ8ZyQO2m/ODtJG0PqcSGUeriFePiSV/ke74Ag4d9w8kCbQYRcPZEsVOzuFLFkFXDQE8dJpLSzkyQI8FNUxqQFEnAO+9VLE1OIBIA0rEWqzM1Qxa/4AAAgAElEQVTRyPAQ9fX00u6xSeoeHKF9c13Ue9hGot4RGq/20TszJarUatTbP0jjkzOsnkfq0DLwFBLswme6RKZs5+o8Zpx8NEpzKlLVapkKtTIVcmV2flox0Et9PSWaGX+Hxna/RUM9OZravZWm975FR67uoyNX9dNwX4EOXz1Cb7/9Nrcbst7JacSaneVwVNMRnsAaxPT117dQX28v7RvdR0esO2KeWQbw/+DxHyTYNf77v/87/erXv2LSz5ETHIAJnxQyxhwsLF/050WWrYJLatILq966cAeSZKnOzDX8jtYQzGs3UrzqeFHqRx1vl9eQpE3li9PCcFF4lYnpL36RBRp7xhDoSASMmHbksFijDmYE3vOe97Aa84j1R3DcTyFlOKzxwYEvpM9lN8pz+KiYmAYOdF9CiTNK7NdEYilkUUuVtG2dts0UIil2pHgXtq9a2qrJZMijXdqEPvnSXflNJJ3Sd21zGyKmMu6Cj5Qj9etQW5DawSQCxBrPIWA8p+xkD/codiznJZcA6E4CGjlGO7LCkqfyvExdLv97XaIamovl2TkmplMzZSp191AFtoTlMn3g/e+nyfFx2rp9FxV6hmjbeJUGDj+KelcdQaO1AdpXHaRZmEjUcjQxPUc9/QM0O1dxwfpj55354aKIZp3pQeSVX+Vc9UJcK5SrzFKJyuydPzLYR72lAu3b9TaNvrON1q0aoPLYDpp8ZwutGSrSuhXd1NdVo00bjuAMT+zelS/SXKVG09NwYKqyxBQYAms4Rm15/XWObgCb6N/5nd+h3r5e2vrmVp7XuBRs2rSRL2G//OUv2cZUzEIkG1h4LSMlZ1hKmEztkp2O0vaLNGKapF7H9/nI+c0vWy6HoTrhMIWRCn2Skg0gXhSSLATLi74UJzzGhudwlHErUNeKkRF65udGTA/mM+RQb7sR00N9Blj/247ABz5wLEuMjjzySCY/sNUD4RNyxeo55QHOgbbZDhUpJp20hb1vIy/tmGiqWIVCGp3zjuuCb58qEk0tJdVqfSkXanyox0HycHjimSQVpyaoeF/KTjx0IyIOkgMiKU5QeFfb1GoCjb7Ib3IQi2c/ypHwVTCB0I5XLuC+a7uTkEXeypFdrQy0HOxOsAVbzfAUEJtY9lCPQmixLSv/Pcee1bAlhfRz994x6soX6cxPf5oq5So98c//ShOzNZouDNCR7zmeZnK9NFrtpnLfCE0gmsFchSjPQZ5olm1vEYjU5U/nBkVqZHZ6YkFZ5JEPx5qouRDOFahKlZkJKlRnaaC7QIM9JeouEE3v3UPvbH2Djjishyb2vE5zk2/T6oEirV81SD2FAp1w/PH0ykv/SbV8jXr6ummmMkOjo+PUle+h0dFRQvB2YLlu7Tp6+T9fZmK6e/ce2rTpKDrqqE20Z/du2jc6SmOjo1Qs5DntKaSt7HTGsW+djSnPN1ZVz6eALuhAGHg9x/yRSZaYQpOQZsXpLiGuRjgkyZpJXv5Yo67Z8208xZYz9KZ7MmFCJWa6SrIvrcfuDZJWtjFeWNeKFSP0zHPPtX1fswINgf2FgBHT/YW01XPIIHDcce9nYrnhyA0u7E5EajSR80mkOJs4aR+xnaKo/iJn7dgJImKh/Afnmw+cgyhfbD216l8f7CKNlDz2IKaSq11LaKWtImUV4pAkmRWSzAQ7CucEaRvKB1mBdFiC5MukEJtSTURFEgyiA6LqMus4L2e0QdrLGZ9ie0DNOJQqWVS5Hlj4p9h2+hPUl0TrfiHN58DAIE1MTbM6HCrutasPo8NXr6K3t75F/+c/f0Mz1RJN5Ido/Xs/ROOVLhqrdlNtYLWTTs6WaQaSUhBOVqfDJjYiViAcEelgKpVATFnNX5mjXHWWuvIVGujKU28xT125Gs2M7qU9b2+lIw7vofHdr9Ps+FYa6c3RupEBWjk4QO8/5n308ksvU6m7RN19XTQ1i4xPk1SgEu3dvdddTKKYtb965RUmpohje9Smo2jDho0cKmrnzp30zu7dnFCAJc+VKk1OOOk1MEUcU+f8FCBeTL7DW4Ligk3tGUle+TGRFDW4MpdxWZoWVuNbirpn3IMgwJzBLMgWMXYJhDuYRUy4ZZicoq5wymHXwlA4LozVMz8zYtrU5LGHOwoBI6YdNRzWmOWAwIc+9EE+MEBWELtQgs9LCB5fAsrSQs6Q5AJnc2YizmFeD0CviRuTtwgo/6zTZNH3ehdbVbwKYii2qVCFw/YVjlOQQAo59MmpT0x9AiqEUZsM4BlIiyGFA0mXUFn4XiSfYqOqpbTiaIXn0G60D/+JzSq+Q1s5E1FEWHGIO0/1OI65QynK8uTzD4epqIfD0jbpi5YIs60wQlPNzTI5Xb9uHfV0lWjvzu20b/dumpme5VBR+b4VtLc6QKuPPo52zeRpvNZD5dIw5UHYanmaKcOu1KnS2fkpGlTxto8HOeeC73MMUyUxZWIKG9PqLBVzZepF6KiSI6czo/to91tbaN3qHhrf44jpqv4CrV85SGtWraRNGzbQS798mQaG+qmrt4vGp8ZoenqGKrPExJQl/LDjhSr/jTfo8MPhdf82Hbn+SFp3xBEc9P3NN9+knbt28nw9Yt062rNnL4eQikBXUtLmiKmTbCZJUxONVhNDQrHqnWPARvJSRRxT06dGERyEuWqpfqLJaiztbnYna5GYBkjwipEV9O/PWrioZkfAnu8cBIyYds5YWEuWCQInnriZpZWHr1lDpRLif87xwaidm5w62eWWF7V+TBxVmCcmmvCWh5d5ZHvKx2t0IDk7UwectvkUKEPe8fKdqMdFYgrVOCSa8ruUp//UQ6SJpK7bfw/PSegp/B1OS3v37o1tbbVDl2639Emr8fV3IjGtE1anvhepMx/1kcQpzrEepR7VJMNJTNOdbcQUI45M0NVFff0DHNN1dmaatm7ZQrNTiBVadFmZugdpvFqifbUBWv++36NtE1XaPUk0US5RqbuP7VLZ6alGNFtxnv3SBphzcJxUF7WfXZ6cRel8YiqZn2pzk0SVaeqiCg31drFnfnVygna++TodvqJAe3b8lmbHtjpV/uoh2rhuLa07/HD65X/8kkZWj1Cpp0SjE6M8T8szVc4CJU5l+HPPnt20ceNRTETXrl1Dq1cfxsR1y5bXWWoK04Zj3/c+euONN2nH9h2MOUcpYFtYXLSaU+Wn+kyl/ZimyZeLXCSpFZLq5kH4RTENEJvj+CKW4tOV4/EKf+TStPDXdqvyV9D/Z8R0mZwmh2Y3jJgemuNuvV5CBP74j09m4oWYj4gDOYcUj1FWl2Qv5eQGxaRP5XMXcuoTUyFu+NNXl8vBKpJU8ZyHah3SS3jzQmoqUleRFopkVZsBaPW+rjPUC7wHKSPU+XAMu+CCC+jf/u3f+D+pSxy3pI0SJUBIrdicyr8h5YXDjXjkcxtA4LQEKZKU+dJmSAJBEly2HFwOnFpWyKq2ydXRCCCZRT9WrVpNq9eso7GpGdq5aw+NTUyzZz7iXoIAs6S72EOz1E3V/sOoe9WRNJnrobGZHM1RL3vgI0h+rtDNDk1wfMJ/mtIwVYnME5z3tYtqmiQxLdAc9eRr1A91fqlAuZlpmt67m7rz4zQ7/jbt3v5rWjPUTUeuHqIVgwP0oeOOo+d//gvq6euhQhfaQrR33z6qzBBnfkJkAvTjnd3vMHFbuXKEdu7YSRs2bqShoUGW7CNu6VtvbWWP/T/+o5Npx/ad9L+ffTYKNYa0pTlOT5pETDPwyAXTqe6Q5xDREs/6ZcOFTdLOe1qToAutf+/e4bxV7n4T01V5xv3s/PFlrPw5gzmYnu0qtEKSiamel9I2IcrQsIRtTI2YLuH2bkXvBwSMmO4HkK2KQwsBEFMEo4d3LHKSI0c2E1Mv5eW8A9KxuyBQLElV6TGFCDrPc5eeMkQOhZj6tqBC1MRjHmp2ED3YpkFiiud1jFEQWPzn16G9k5Ocn1CWZAECkTn77LM5vus//dM/cdYgqUebGYh9rD6UUY4QZPwd7V27dm1sDoB3qkghqYLwg0Rw/nSocXVwf4a6TkzZKzrSzfpOWGiDBIkHPrhsIH7pm9v20I49k1Qr9dPIuo3UNbSKyog1GnnMF4pdVK7laKpWpGqxl6YqBZpijoZc8o6IIhZAuer+k3SkbgKIV35k6cipMZ3EFFmCXKJU9w2cnxC/NFeepu58hQZ7u2iop5tq01M0uWcnddE4zU68Tft2/obWjfTSUWtGqLdYpOOOPZZV+X0DfZQrEjtB4TJVyvXQ3r3OHhiSaEhD3962jR359u3by4H0u7u72LYZ9qW733mH+vp66dSPf4wzR/2vp/9XFNLI2e7W04R6NFQRv2Z2h3njM89m1Pm7aemmK1ecnsJrK1JIRE0QcupWlLR9gS01bGijtbqQmCabIaT3M5mma4Idh4uKImCFTAowT01i2syssmc7DQEjpp02Itaegx6Bj370j5l0wQsd/1WqToomecRDHRTnp9BvWh0fe2rEBMzZSfqEKqSO98sWCSiIKYKmw/4TElNxWBLJqqjSJVi6f1DjOTFTSGo/iDoyYm3cuJGzA8GRRkJlyTvSHpSnSWg95ajLRIX60V6RmMr7TDb5vygNpEhBo7BQPkZCLpxEbz6GWmqKvkGaLLayo6NjNF3uplnqo9LIEVRatZHGqJ/GynmiEtKzVqlURGxXF7DexR+FDSnmQJGzNiGjJQgpbEw5oxNsTIUexaTNqfRdBNMoD5QipvlcjYrgXUxMp6grV6H+rgL1d5dodnQfTe7ZRSv6qlSZ2k67t/2ajlw9QO/euIaGenvpXb/zO/TS/3mJunu7qYJQU10FdkoDMeVkDbk8vfX2W2xT+sabb9IKzONKhWC/2N8/wOYSSEGKFLWV8iyd+d/+G01MTNFTTz1F5TkkWIB9tHN+iwminhzMucNkcSG5rL8Yj+ECR6Y6qZxXjVMtNNxTYoIZhQpjGaYMiGonX+q4yLqTHT8bMcRqribTqWGdC9sZfiVITDFHJPiE95oR06agt4c7EAEjph04KNakgxuBj58K6dEuVuOPrFgR5WJ3sTQhuWvlw4dTQJUfReucR6w0qRKS5ofZEakp/gQxxX8gpoODg/MyT7kz2B3CYsu5QIIUed+H+gVSibJhi4mMWL/61a/YVlFSsvoEWv4NtbkmkiJRFcmpqPLFgQp1Q2LK/YWq3FPpi1M1e2FHDa0/49KQykcTAdjd4j8QYQnsD733XHWA8n1rqDa8jia7D6N9+RGazPXSNCE1apW95REMqpSHSjxyXeJsWHkOC8W2pXM1/hPZnyr/P3tvHizXeV8Hnrv2+vYFOwhwFxetsbVL1GZttizJFkVJVpzEipTImcnU1CypVM1MTU3V1KQy/81MnHEsJS47yVia2GNbkWXRJEGAIilSlChS3EGA2IH38PbXy92nzu/3fd0X/d6DAJqSQLCbBb73um/f5bu3+zv3/M45v5zXh4VwypQqN8r394HpYCnf5U1PEcMrYgQFt5kjoFmq04YTtTHRhMRFnT72BK7bOYW33HYjQge4ZvduvPD8YdQaNSRZBDek1GIVFa8m7DhZbgbrj4+PodPpCkvKOys+zyoAbyrOnjsr3Z5WV1bwmd/8TSRJirvvvlvb7Dps0GqA6SYaUwGL9oAHLhx7DWx2Pcm52cRdz2UvAHCl6/Zin7cN+lEt5stbvB7basFtv8zf+zwNaJZ571FcRGe6BfTcMhmifFz933UPpUKwaVzUkDF9Od+xw/dcOSMwBKZXzrkY7slVMgLv/8D7sLy0JJM3y80EQGSOLLiSGCLTVckCVSlFlzBrGSiRBWRZtK+B64Oozcr0dgKzMVUC2gxYs5O+LU+zdM8SLk0sBKVkBsvb7kVWmVK6Bap2Yrbbt8sNAk2CWTI4O3fuxKlTp+Qft2Ed/oPGKrs+y4xye4OaWB4X10sgTaBkW5Ru6Pw0yJya66tcfmWIupfmyNmznu540yGKYDL0IT3lO+22OOcdv4bUCZE4FaQju6XdaBHWkfhNySltFwE6LOe7oYKbggA1hYsUPlul8rxL5yZlTPkzSTM45lqQ3NRStyfrI888DV93qfsUNpVwlcBPu0A5BKROiio6qOQdeGkL08EabtxRx9zZU3j6yR8haa9Jmf+GfXsxPTGK0Gf72oreKPHacl2st1pw3FCgDpsH+J6HF154AROTEz0w6LmeNI5orbfkBmNufg6rywu4473vwrbZbQJMFxYWEYYVZFkhDSYgchPLnBJLKevIMPqtwOdmkoqLfj2UwOor9TWinzfTq/4CzapKQcqgcbCkv9k+bJ3BuiV5bIyImx/RVrrZIWP6Sl0Bw/X8okZgCEx/USM/3O5VOwK/9EtvkXJoWAkxOzPbMyFRfaYTtbKQNJhwhta4JLYrTXqv2cHhcmUGaRDI2eUGJ0b+XXbNW1Bsl7NmIoJnMoEEpyzjE+wNbs/+fSFY7pfL7QRdNktxWZa+WQYneCSzyfI9mc6ZmRnZRrnkPngxlBlSC04tuLYpAtxXq4VU8N+Pi1JI0XcU9QwsA1pSAj2f7UDZbZ5lduZTukxByFGkEZKogzwr4AZV0ZMmCJG4NRST16LrjyFzQkTyr4KYgJU8qeMpuCfQzGO4RYqA6/RcKXMT6lTYNYomIwI21zeB9v0WpFrCVxuNAtNiU2DKgH5ZvwDTdg+Yzoar+Pi7b8fpkydw8L67MX/2FHZvn8G+XTsReg4qoYux0SZhrRi2yOa32h2JseJGK9WqAFPeSFCOYs+t5/tyA0OpCqsCPJ/LS3N497veIaz4fffeh/PnF+D72l5X8j65zh4wNUYfuf5fHcC0Zzoy144mQm0OTMtVjY3X9MWiri7/63CrvH4Fpo9c/gqH7xiOwBUyAkNgeoWciOFuXD0jcPvrb+21C6UxpFFvyMGRnRQWs9TVSUCdCdO3maTlAPsyEN2MlbHmoTIQtQwjNYM2JN6CR8tUlkvlBI1kIK3mk+skmCyzmly/ZVktsC6fMemIJGHqCrS53wS/BI78d/z48R7gZVyUXbbM+mzFAJVZWY4NgbT0cR8ZkXX3Hfvql7YgykonlJ0j0NNWo+XyrTCQSQ74AeCFyD1XNME5g+spDWA3KbKTXg2xW0Pq1oHqOPKJ/ei4I4hzB93cR+LwvaEwrzRAacv0rARMaQQq4PoO/LCKbpIhilNhPtPcdHySMrWWaY2SUbMGPCncXhYwzReew7tfvwdnTp7AQ987KHmnt7/uBuyYmUStEqAahpiemhQwT5kCr4dON5ICNh/M3yVgXVxaQhgE8HwWtvVmg8CH48+UhZOnTmLu7Em88x1vw86dO3Do4AOYnz8P1/XlOlDz0WUCU3OeLusb4WfImL5SwHTLxk8m4myz472YrEGX32ia4vn53ve/f1nDN1x4OAJX0ggMgemVdDaG+3JVjMAnP/XrwjZxwifgI8AjmLLddCphqIyU7/eiaTjBUKPXA1V04pt/1hU/CD75N9dvlyv/5HrIgNrwejuwZRe8BZtlkEgGjPtJXSX3r+yWt40CBk8St2X1p1zGRj1xguR6+PeRI0d6MgGblWpNTeVjLmtiLVAuM6vcZ9tClcc3GLCvuZ9GJSiaTv3dlvsto2VBPhnDkKC6cKQLk+SJMvPeKST+id2YksJH5FTRdRpwG9OoTe7Guj+DFupI6K4vXKpJDduqLV3plicYdPIEXpEhcApUaz72Xb8Xjhfi0cceJ38Ol8yiyzB7Gr4UaJgKssYSOQSmaoDarJS/FWNaab2EN1wzivb6Kn702CNgb6mZyTGMjzQw2qyjXq1gx3bm7AZYWV4R5jOKY6RZAbKiHFfGnLXaLQGhPBfct8D3MT09jYnJSbkpoCv/0P334LZbbxbn/oMPPoS5uXlpsRr4gfEIXV4p/2V9CbwKgOnFjmvLMn9JVz74/q3kDvzcPfDwEJi+rOto+KYrYgSGwPSKOA3DnbiaRuCuu+7sHY5l+3pFPEOblAGYMqQ0b6gOzwI1+7tdhwWJBBMECuWWo3aDBJn2X1kfOigBsEyqbedJkGjzRi1gFc2jBXclEFwGyHZf+ZMl9nILVk6QBDhnzpwRAxS1pWQ5uWw5yspOsBaA22gqAli7PguK+T4FSfq4ANSKe31j+V4CfGi0MWypbM+aVvhkDnSiGGlRiPxCAXmKPMvB2KfErWMtrSBvbkMwthORN4p1bwyxUxd21IJasStpPwQEVAQwfzSJBZwGboGZ2QnccOO16EQpnnrmeZydX0C9OYYkA2K6oCRPtc+amiMEfK6ZJqcBjSmXdymEVfNTjRrTooMgbcNfOYyx/DzyNBbWlOX72akJOEUqwJQ3TswfDcJAboioYSYg5ThzzOV6KHLEUYxu1JVh5bhIhBS7bplGDGTlyZi+651vk4zTQwcPCWPKSC1x5kvFeyMwlXPXyyG48NO/FXNuz/dW3xX9aKqB9RkWvff+EojdqiWpLlu+/vvrLO/fhirGFkByUJJT/mzb1/Q5HZmy9GQrALp5q1IIo/3Aww9fTV+pw2N5jY3AEJi+xk748HB/9iPwmTt/UzbSi5ERcKdcGDNNyzE5fS2l6vEGAST/JtC0jB/BgQWR9jVuy4KJ8iRmS/F83coDyr/bkrvdZnk7BL9clwWndtnyeuz2bVA/943MGxk1Pvg818Pn+D5qQm0HJfuzbKLqgXhjWrKMqo2OKsdY2eMsA2MbOF6O87HrtEH5sk6JtiwEeBKQxVJWj5EVBYLAE9AGKeHTsVRB5DTQ8caB8WuA5g6s5XVEXhWJ8JDqpmfcUw9YFDl8OvGLFEVGxjRHJfQR+g7ibhsj4xPYs3c/jhw/gbmFZTgEv+z+JOvoZQboCrkedq/ajDGl8516VmFlY9ScDqpFF37WxkjnOBrd04i6bawuL6JIItSrobROJRNMI1YYBvCDwLjnFYxGMdMQdD9ojLLnluPF11niJyjlueaNCLWmq8vn8d73vBPX33AD7vmbe/DSseOoVmrCmGr/+ssFpgrONntcDLRaN/3g+3RN/fX1rzN18m/ZXtS8R8f/wofy8uYUXbACGz1WXr5/TjfTaZeBqV5DFx77VsBUO5ZtHKfx8Qk89OiwJenP/pt+uIWf1QgMgenPamSH633NjsDnP3+XcR2ruUnAHKcQa7s3IFWYPLI35vVyAGJ5cuL7Ce7IZhHckYVkObv8sEanQeOSnegGAeAg4LQAhD8JQLgN7oNlVK2ZqVza5++WnbUldW6PzCjfRyc+wQuD9alZJRjlw267DMLt5GyZ3AsBpxpNyrmq5WO36zFRsQpDLDOtf8hzBBh0ldt9YFcilq45vytrmMsyvkeNKJsakPMMEfnjSOs7kY/vRyecwnJSQeF7KKTUr75trkNYWfKARQ7KQh1qVXO68gsBhI0wRNxqCU84MT2Lk2fOSgg/9a3sBsUYKbU72VakpvsTweem5idPMlDpyveLRIEpuggITNvHUW+fEI0stbKd1pq0TA1cF77HeKx+Qrvr+xrvJM0QKCvQyK3eNWNvfHqZpDq+vFkig9puLePd73w73vSmN+Gv//q7eOqpp9FsjkoWqoKnywOmF/vieHlsah98lkFp2XG/+Tb7xsMy9iyzmfZ9Zeb0Qha1v21b4bDv6V//PPW2SYZcsKVr+GLAefO9JjAdakxfs9PPVXHgQ2B6VZzG4UFcSSMgwLRUsldgqiCUnYguYE1MyZCgVNmlzR8shdM5PzU1JeVwAj7LAlqHu4Cvkuu8zCqWQaAtxdvSvQWgdj1lBqfsjresqd2OZVS5jAWNjMdaWFiQfWQA/o9//GMBpASm5UncAuHy0Zb33e6vBUeDx7jZsurDN2VQgqvSyoUFNVO+gC5GcJExNcH3aa4SCA4f4aHnFMgKD5lTRV6fRT6yB+3qbqxgFCt5Fa7HtqLmxkMiOUtggliTXb4IUrNEQF7geWiGFdSZgZoVSLIcK4yhos6YJXJKMLg3DGi34NT0eKL5iiatrTSmEheFVIBpzYkEmDbWjqDZPY1QTEsZovY6ok4bRUYWN1ODGvW4josgrMiWCDJlmAbGrn++tRuSlVdYA12nvYq3v/Xv4B3vfKcwpj/+8RNoNkcQRbFp93q5wHRrMLYlML2oxlTX13vvJepRbVvTwfamm12z1iAlQFxlyiUZjN4IXAyYMrGh3F71YgB8EAwPfmOM0fw01JheSVPCcF8ucwSGwPQyB2y4+HAEftoIfPaznykxHqa/ttGeWbaQznwWCK3+kcAmTQiMLswotRMUGUh22iEAvPbaa8URbRnIrfZn0PleZnrKoFUA24D21eaIlt9DQML94Gss5dpuT5xweVx029PkRYaU+8jnuc/UvFlgaRnRck5p+Zj1dwPSrVzUAgnT4arfTejCI9ee8spy8UEWyjLIXXGcb3zQVhQJ6MuANEba7aBSqQNuFeuowx3dCYztRMsdxWpuIqHcisRGMWKK2E6jg3Lpbc+Sey794XVbfXc9wWqOZs1H4Vex2k6QFC78oCLMI41SBMNyRYgRy6OqVASrrktZAP/SCCk+xF5FRpIu/ozh+jGaboRq0UaQtFBdPyKlfE9iq1IJ6fdo/icwNT3WSdYaLllancp1kOu+W/ZXzn/eTzrg81mm55tyAMafra0v4dZbbsKvf/KT+M5ffQdPPPEkfD8QULoVY3qxHFML8n7a5+yC1y8RbA6u82IA0ObiDrry7eelHBtll+Fz/GwkSSxnv1arChsfx1Gv3a/edCmDrzeqZJY3j84qg9VLGQ8uP3TlX8pIDZe5kkdgCEyv5LMz3LdX5QhY85MtR5cPwrKLF/Si50QvIsUBNtVoLbkeslnnzp0ToHX99ddL+0i7jp8GTAeBp2VM7fsGJ2e732W2kstal34ZtNp1WXkBgSvTCGy+KPfbBuqXj72sVR00kHCi7rHHA11+COY5oW8KMg3gskkEltG1jPCm76Gpi25zJ6QHx7sAACAASURBVIefpWivrsH1KnAqYwJG85GdwPhurLsNrGUBUofu+wCJAEe9tVAkpxmkdPsI89ob3P6+VvwCzaqHCAHWuhniwhNgSkbVSWNIFycCW+E4ydayiT2Pl6Ynfc1CSQWlyrJ5To6wSFDJ1lDN26gVHVRbL6ERnYHPvFgBvQpMyeAKcC7zsgJQdT/5mgQbGMAt7LmRo8g5M8CU+0z2VHXFK9i3f690f7rvvgN47LEfivlJ5QFc6+W68i+/fF2+xi/nS+NvC0z7Gk/dZ557W1mo1eqYnp6Sv2kYm5+bE6BOYF++MePnnozpZo9LAab2Zs4yu2RMD37vwcsZhuGywxG4okZgCEyvqNMx3JmrYQRUY6rmmnIJXSZ+4/QVraOAhhwpA87pABcn80bG1Or5CEzJQrK1J0v5lg3cyhyxWe6oLdOXHftlgGrXVQaOVr9qO0n1GUlXWFu+TjDKf3TSW8MTpQdclgyONTtx++WYKG7bHke5e5QwbYYxvZSyJtfDCZ/DV47IshrYrdbBvvUxTU9s5YkCrdVV+c2vTaLlTyBp7gDG92DdbWI1Cw0w9ZEjRuHQIGXYL3Hkc4cZWG8kGdKKU45Q/j8Suhiv+WinzD710MlcxLJsIaDUKwgKpaCvbCgITF3m/WsZfwMwVW1rwBQAcrjJCipZCw03RnX9KGqdU5sCU5uTSoGJbp26WJMBS3AvEldlSS1jSkafuaabAdMoWsf4+Ai++He/iB88+phERtHIdzFgKkByC1f+lcKY2s5PmzGmZeNR+XPI4+ZnvN1qSztXyllYRTh9+oywpzKOBuD3pQJqMny5D92+a0xywPjEBA4ceuDlrm74vuEI/MJHYAhMf+GnYLgDV9sIWGCq5VDlVKzmjOHtykaZ8qjWA+0SWwJTMo+MXSIjecstt8hPy0BuVdq+WIh9WbMp+2gNQqYjU3mitMBUS5S6XZsCoIAwE1BqwSfBKZchkOaDuli+l8tZnd1g+d6W+HvP27GzeseSU3lLkFkCOroeAi5Ft1tN/LkDRGmGPIlR9Rwk3VgySd3qBFr+JJKRXcjH9mDdG+0B08ylbrPNjAU1PYkqVWOeJCQqlTRUZcBFcqgUpNNdQ7Y6jzysoz6xTX4yaN/hDUmRAFkCFGQzIWws9Z8oPCpMwdapG4Apt1U48BhHVcRogK78NippGxWW8rdgTC3hLMBUOjAZVathfGV3pXxvwFKuYEpYvk0Y0zTtiNzgS1/6Ep5++hkcOHC/5Jjy5msrxlSHZ3Pn/ZUCTPWTaysZff12uYRfBqUEh3ESgznFvEOKulFPTlJunWuvSUoF9LPrIE2169vGx6Wyx/3leCN46KFhXNTVNq+8lo5nCExfS2d7eKw/lxH44he/0JvIVSNoOKqS21lAo3lNCsLUOZJtKQXr2zK5LUWzpSf/vf71rxeQUDYdbTqlbZGD02PCBrSlXMfFSuxl85ONoiJQVdOMdn4iAJXQ9pUVYXW53OTkZC/iygJbHptlTrldC37l+Lke07p1s+NSYKpMZRlUk4G70PLUf7fV9g6ujxCSrOXa8qLEOs1MTSFOXSRuE2vuGOLGThQT16DljWExcSUiygtrQNaVOCiNipIO96IN5T5VAg2nd7IMge/Cdx1kSYyGG2E8TDC/FmF8x17Mr8dop4XERaFIRGfKHABhMBnVxVI4XPipo8C0UI5TpBbMCDU5pnnUllJ+0+1qKR9d1NaPomIYUwJarlebBoiQVG+MDDBlmZlKEmHT+axh8HvucKMx5cFlaao3F3Tquxqt1Y3WEUVtfPkrX8GLh1/EvffeJwA9DCtmFZdnfrJgbwuY1s9pKi0gUtgtdJoXl39szVQ6WwLn/oYHZSiWrVc5jLlO5SLt719Zz60AXeO7NntwHb0bhIEFtqqUDM1PP5ev+eFGfoYjMASmP8PBHa76tTkCd33usz33vQWB5XI1S/epYR7VBKLxPGFY7QFTW3K37yPoIwM5Pz8vsTwX003aUd9q4rJgbsMEWQKmGw1JCh7L+2X3wTKzNmqKwJQpArb0z17rNnu1zPRaGYAFxBZos7tQPBCHVT4mYZlKznF7HFRnitN8k4cN7R9kWwvHRVI4WF08DzfLsG1mBknqInUbWPfH0a1uQ9zcgW44gfWigrjwkbPdJrvMqy9ILUkG2PGvIklQDTwELPUnHRRJFxXfhROvYX3hONYjYMdNr0erYEZqICYoiYNyVF2qOKYPTN2MoFQZUwtStLCvy1jGtJKqxnSy6ghj6q8eQ+ARGPPE0tSk0VXSUcAU0m1p2QJTvk6AV4jm2RitKEmRJhAKTPlPdJFifmL2aQudbgtf+cqXcfTIS6IzJUhnjqmiyFcQmG4VOsobhFccmBpEuekV1Wcoy5+VQYmMXm8XpgJs9rnbqurxcoDpsPPTa3PeuZqOeghMr6azOTyWK2IEep2fNKNGA8zJjprIIjKCBKcW5CkSoZu8H7BvwaOd9LgsHe6nTp3CW97yFgF60oXH9Kff7MAvFZjabZV/bjWQFigrI1TKumSqAJk0w4RSV8cHJ1xmr1q21Tr4Lchl2Z/GKa7Ltlcl4MmSRLSV+jANCkoyA2sKKQPNnFFLWwBTstG94yvJAzLHRZQ7WF2Yh5cl2DY1I73rM6+Bjj+BTnUaneoM4soEIreBGB7ijDmnBF19n7yeZc0MZdi9k3YQ5BFqXiq/d9eXBaCSlZ1vZ9h5/e1oOw1EjoJdTROgltTKP1xlRQUAc73aktTqMqV9quSsOqi4BfwsgtNZEFZ292QDwcphZPPPS1yUAtNEwv4FlEqJvh9KxcYCIkkwqQIiQZHrUTXQWcoSfi4GHp4X0ZrSdOW5CDy/BEy/gmPHjuH+Awd7ncw4UlsB05dTyt/ympabhIuxn5sb5raShchVJ2/ZSm5g0jbsFdpLgvB6gf39z7dev/bmyHzcL8gr3eq4ytWNwc/kxRjTB4al/CtiLhjuxMsbgSEwfXnjNnzXcAS2HIHf/ntfRBInUsrmIzSGIOXBHAWlNDtIT3ZmHKoKUZ35/YedlGzZfmlpSSb+22+/vQfmONltNbleDJjarZTfewFQ3qLMb7WgVnNo5QZcX1laQMbUAtNGo3EBMOV2pMtQFPXC/G2LUgGuBLg0iRljlI19svts9aK9fTfO/ZxE6hbAVIxoCk0vMKTljo/MDbF8fg5uGmP79DSyzEHhN8WV3w6mkNRnEFXG0XFqiAUM0uBCMMksUIV43K4LMpIJ3KyNIO8A0QqStfNAtIpqUKAa1FFkARY6wPbrb8NyVkXk1FAETS37Wme/YRkZCcUYp4JlfgN67f6rOUo1pgH3KOvC6y5hPMxxzewonIVnEZ19GgGNMQRs1LCKs5/Hr3mtlhPVLNc+MOUfvRsiAaYs39Ogl13ImAob6yFJO8qYfvnLOHHiJA4ePITMXMtbAlPtCnvZj4sB061kHJe9kR7Y/CnAtJQbrEB2swPSFAkL8uUaLGfemm1t9Rm+mCv/YsD00IMPvdzDHr5vOAK/8BEYAtNf+CkY7sDVNgJ/7x/8fenUtLy0hKnpKWX8TPccTkACvsSdzxJuP5y9DBa1vK8gih2KuAauk8B0ZmZGuioxK5GARmw+JfOS1YkOTlzlyc+anwafK5ciN5S9SwakHjgsRVyxLMxkAZbol5aXhWFj/NDoaFP3kaYpAi3Roqr2MokiNOo1CaTnhN1aXxOwx05IGjmkzzvs5S6h9WQKbeajCTNn3Ce7MDGinm1AjeGpd12ZGB+bG2uZXilNC2NZx/raqmR8Nht1CZxnuH7q1+HUxlFUxpD6I4jdGpKcpX8XOVt5egyb59llqTtFkXbhZBE6q4uI1peRttdQ8xyMVENkcRfdKIPj15HXp1Hffi2WijraXgNFdQxpzuxWa5LzkZO1pTOLGlOa8yV8X/Ndybzz/CWtFvyKDy+L4OddeMk6ml6OXdNjCBafRnr2x2rCotM/I7jlGGp7U46hJhho+DvHJE0J3pkpZeIQ9OIUQKqvaxnfpk1UGMwvz7MrWQdf/epXcfz4Cdxzz70CZJllWsgxEAWrhtKWtm2KlIDJEp7TwrfeQph3yjnXRbi0ffbSvzUuxoratWwG8vR9mzGm/Xxce6MgN2yeNXwxEkrZW2vCKwPMPttvgG+pQcOGoypJVhT3mrEwY7YZFh7GRV36tTFc8socgSEwvTLPy3CvXsUj8MlPfxqdThvtNsPaQ4yNjYs2cG1t3bjT+20/eZiJmezLWYa96bBgCTARdpHO9+XlFYyMNMEOS2QZRSpgAKxlPAVwZZmU0bkMf9pOS9ZkVO4aVQZqZRNSGexyP62BqGxOUbsMARPbe+aYnp6RjNWV1TWst1pIki62zU5htDmKLE1MfBEZ4wSB66Die9i5bRsCn/3pGbOzDj/wkeWUBShwd8i+Cag1GMYYd6QUbCrFElZuEg42lD/ZiYlmKtMK1kIcTU1gyDld9mpOydipic96HtKCINRD7laRezWk7AIFXxjTDrNnnQLcbWaEioYzi1FkMSrsKU8oGSfIEyaect8crDtVzGcBTq9lCGeuQSuYwGLsouNWEaW5ZJpKB7CkgO9XADdAtxujOVKTHvbUw1LuwXERFpnxUlkMN+0IMKV0oOrmGK2FCBafgbv4nHF9U3LBMScYLcSQxd8JdglUKZngzU+SZPD8KjMAejc7BKEEo3ZMOeS8dii7qFWrIlGJ43XEcRu/+9XfxfHjx3H33fcIMA2DiklFECpbGdpeAkUJefa47N6tWQ+rSgB9L3CLYonLf1yMdeTNVF8xYgGwAsqLs5j9NqK9zwXBKQ1pRlbA8yQ3U1IRMdFbPcK0/7ddfrMjs/eCFoDKHl4ASjcC5yEwvfxrZPiOK2sEhsD0yjofw725CkbgPe+7Q5ik5sgIom7X5HS6mJ6ZxtrqqgBUTlb1Rt30Eyc7yO4vViNnwobMBMQJMopjAQM0mwiT6LqoVitIE8NiGXOKBZCWNWVMDZel6Yj/yqV4glauk0CS+8POTRbEDoJSvm5ZMwtyRU/KDj+MT3Id7Ni5C3d+9i4Bw+fm5vDd796Nxx57BLOzU5iamECn1ZKJmrpH6h2ZlVmvVLBj24zp6a5scr0SSC4nQ+WFaXYc+AxzJ4JS+7X67yWLyUzULkPyA7gSOl+a9I1WME5YytYStR0/RRAxvLwtbnXpkuQoiBNTEDWkbEsKHyl8FE4FBUPvnUAzU0U7zF3o60shIfmKHbJE45U8aodzYNFr4tn1As8cn8fY7hvgT+3GYidHhymqrLaza5AYikKkCY/PQ7XeQKuzDi+gfADC5pIlj6IuGtUQTp7AL2KESAWUViSMP0U89zyK5eNyvSgjqsCUxxwE3B/tAGW7G9GMFydk8j2EQSjvs+e7YOvWUlqCXI/CdNdBo1rUXROd6eUAU8fkpm72cS+zgHITZM1DopDd2uC21VfHRYGpcc732c0L2/pu/XVk0zY4tsr6EkTT9GU/e/wslV369jO1QR99ka5V/X0vma164HRzRncITK+CSeQ1fghDYPoavwCGh//Kj8BnP/c5HD9+DAsLi7jxxhsE7FEfShMQwR9ZT05S7CfP1wgaWP7WbjCGzzNtC3vOaANaGcHDEn6324Xn+6LxE2OKMVNZYGozQwkSrSO+7Ey3WaRcjlpYAlTuE/ev3NfeTtiWQeLyti2pvGaaAtDE9P73fwDvueN9WF5ewo4du/CDxx7D17/2b4RVDANfwBSZS58lZIlQoiEnRaNWQ54mkv/ImKUijVBDhDzuCltH04+wpTIGNiqqb95RcOrCN5mfPI5ybqlleKUjE0Eux81nuTxHnMaI8kgMQb7HiCM2OSBATrS0LQDKkxag7FnPf2J6Eh2slVEYM1HBEjkkJqndjdHpRLK8H1ZkXW0vwLIbYL6VYvu1t6AysRNtluzdUI4zibpor60iiVOEYQ2OX0E3SZAWCSanJ7G6ui5AvFKpIokjNOtVYZwrPuAVBKhkoUlpJkBnGUHW1hguYetMkL+IS3m90KWfgwoKHiGvDQJTalbrtTqqlarKSJivaXJM5Rox4fBcXhhTOOhGqy+LMZU8T/MQJtBU9aWzl7CMphOaio2NPlhsX5f1ob0YMBWwaJCwVsrtTWGfPd24MQWl/SQGdkXzTI6vMsrWlCilfKvfNW6+zYx7lwKqL2BL5az2O4GV3z8Eppd1eQwXvgJHYAhMr8CTMtylV/cIsJQfhgGeffZZAYUMmOc/TsTU5bXbLZn0q7WasEGMuREtpTXmlCKkWBLlssq86GSoJWdlsXo6PDOh2knRtka0DKllEcuAjc9ZNpUxVPy3e/du2VcLYi2oUwA9CAiMaatg6dnHxz/+q3jbO94pGaYEzS8cfhH/359+EwvzZ7X0LPO+9MWUaZV5n2kSC+vI3wl0up0O2qvL2DM1KqXxLI5FI1kJCMAIwjMkKUG0IU+NlIAjERJ09srFpdKpSUWwZdvymKQsvVabql4U1os/9XcFYZosQNaTgFR8RNLgyTRIIAgRNpFZoFS5OkiyAnEGrHcTROZ3L6xI1mervYL1xMHUrmsxMrMHy+tdVGoNAZNRu4WjL76AZqOJD374I9h33Y343kMPY37hHH7tE7+Kc/Pz0lGIubBzc+fw1E+eBLIU9SqZ4kx0rHTfUyJBKC2mJ8VzxvUvHn9z/WiCggXX1Dy32m0Bpjz/0pnMXI95qoBeGNQkEZc+r48wCOTvJG6h213HV3/3qzh18rRoTNkfPvA1bUHGjRrT3s2Wg8zJkTps3+n32GUSz7xxcT1fdjmhYY0YlXc2JqrMZ+vWEqC9tG+KizjrS9B48FcyoBd7lHeDFQ+b/KDsN29q7Lv1WtkQCWWkvLrUFvtYWkbZ4z54polNPtel9/J1dn4atiS9tCtjuNSVOQJDYHplnpfhXr2KR+Czn7tLJuTDhw8LYNuzZ4+JzwFGRkZlUufEZSd7O2ldaJDQAHmd4EyepBhNqANUk0XPwS5B/VrCtm55AlOysPZhdaRWD8flWY4lC8Z/dNGT1d23b5+Yq+xydts2QL98WqxFhbsXhCHe9/7344473ifAtFKt4plnn8Of/advYPH8uV6uq8yrMg9Tn0k9noJAAlOCErLBaaeN2WYV440aQpads1j0lJLjabWSZIrFY666S9cP4YIgNjaGk37EFDenQHuT7En2omf3JAILARe6bzQHSU4nZQoqjhQJAfM9BQwEDlIypMJWK4AVKazjopPkaMUZzpxfQjsDulmBsN4Udph5qWcX1zG5fS927bsRi0urCIMqkm4L3dYazp09jX379+N3/8v/Ch/8yMfw0COP4uDBe/COd7wNExMTsu3ZmVnMzZ/DH/yb38eRw4dRCXwZCbKbBKMVnneXJrEyI2nAqcFAZGjJWtvuZARGK2tryF0X22ZnTSB8LufNBuqLdlkMUH1gSoY7z7uIoha++o+/ipOnTuGev7kXnU5XxsTnvojxSa9PxVAOMjdD6qocgs596nBFqkvTEG9eeG24PjIavngTwHPjuAip2b1ILNSmXxsD0o5L/Wq5lFQLu0wvxaDXhnbjVv62iQIbt2UaShiDlOF6MT4xjvsf+N6lHuZwueEIXHEjMASmV9wpGe7Qq30E/v6Xfkcc+SdPnhSQxN72dNQzr7MP8BRMWj0jJ904jnqgSnRq4qJW8wTRmzJWaa9sKFiJVm6jnVS8p8YnC1ItIO1PnPq6ZUIJImmq4oP7SFMVy/kEqwS2VgZQNjzZ82OBKRlDgtx3vuvd+MhHP4ZOuw3HdfHoDx7Dd779l3AZVVRietRbr8fD4xOXuQF/PKYQGUbzLnbNTmJ8rCk60DyNBJiS0RRBpuuBGCZNOTYePD+E41JDqdtSJslGIPVTCziOlgeTsj7Z2DTu5cALo9szl6iPn4kA4rOyXisHaOexAFO5cbAsKvfQ8ZA5PpZaXTx95CgSl+1N6wgbI8KMrq62cPTEOUkD2LH7WsRxKix6EXexMHcOSRph2/YdeNf73o+3vusOnF9exvzpY1hfX8HePXvkXLNhQbPRwJ/+6Z/iheef6zVoyEzElrCQJChNybtnODLAkGNOsEnQLUDQjNPK2iqcwMPs7KwAVl6bHI+UXazM9Uf2lM8rYxoijSl5aKPTXcOXfudLOHb8OA4dfMCA9UI0yBaY9j/XvPZzeAHlCyoVCF1fDGJpnAnzLF2teP1VK6AdLWF1gDcKGaUdl8KA/u2/RbYyP212g9MHnQq1ezeZJf3opQDdi+31IDDVmGQjbekZxBwBpvcdPPS3H4DhGoYj8AsagSEw/QUN/HCzV+8IfP63voBuN8L8/JyAzxtuuEEc+gR5LPF3I2oaC8k3tYyUNRSRYeJz1qxk2xqSea1WawIK+JptYyggz5Qc++YKZfUILu16rQnDMqr8m68xsJ/L7t27twdECVQXFxflb+pgLZgutxA1SFNyNvkQVs31RGf6tre/Dc899zzuufc+zJ09Bd/R/u8q5yPzRSc4gSnZUrKUKhMgGOLvdSfHRLKCHZMjGGlUpY88/wVirFd9JEvDjkMAVhHWVPC5a3Wn2klLesAzsUBEfjpzW52ehacEu75Yqfh+R53vIry0DJ8EKCkoNbFVBKMsRbP8bTWXAk4NMKU8YLUb4/FnX0BlfAIjUzPw6w0ZS5rfXjx2Gi+dOIdtO/eh2RgRcNeshoja69i+YzvOL6+gkxW4/e/8MkbGxlFFIi1TyTCPj4/JDQwlDy+9dEzOH28M+JAGDsw3lXHMNWbKsoXSLlXHQfTMSarjnsqOy2vLaytwK/6FwJTSBMopaOaSHFM1UanrXkv5npdJKf+LX/wiXjx8BA8++JCUtYXdZxqCYUytkUm6RhUxKk4XzVoDtbAKL2eMGBW5HpqjY1hvd3Di7FmkvDGrhMKcMnlKQ/QvD5jqfd3Fy/KbfRttDUxLELukSdVnjQvfjLuteuh92db7cCn7NwhM+3pr+XT1KgLs/HTfoQeu3i/Y4ZFd9SMwBKZX/SkeHuDPewT+wZd+R4AWGVOWyK+77jqZoBkdRdaUXZE4ydNkxMmGRiYyjgQKDKMnCCWQZeSUZfio2SRLxvfx/XxfrVaT8qaCT9UMEhBY1lTZUjJc/cB0y6Da3tzcP65n//79sh4aodhhiu1P+TzBlO3MNDiOlsm1QkbGRXEdLDlLjuvyCurVCgKt2Ct/R8bSAAVtLoAeW6oudwcVmn2KLnZMjaJZDeAwPB6MXdKQd2Hz3AC5EyDOPfnpV+roRmnPMMMxEO7K9CAXvaABxGXWlGA099RO4zGuibmhYahjmsQIPReNio+zJ44iKDQxgGBWXO4G+FpHvXZicpE5HpbWW3j+6EtoTk6hMT6OxugYJmenMDkzhbA+im99+26cPreMsNKES1bVcQQw/sqvfAiPPvYYVtbW8cGPfBijY2OyH+fn51CvV/G5u+7Etm2z+O5f/xUe+f7DOHDgAOKIOl1XNJ1ybK4H12MJPu4x3krhOcKQisSDmkcBsUYfy3Pf7SCshmrKM5pnvk5gqmY6bQxh2VRea8KqFgzgj3HnnXfiyJEj+MGjj/WuWzWsy5ntnXc+E2QxmkiwZ3oWMyPj8LNCADqX23ndPrSLDAce+T7WoghOQK0q83xzFGGA3JiIBsFc+e8yqBQD2+VhWbmOLBfZu5Z6162CfF6L1E5zTPmZ5VGKfKIcNXWB4/5iwPSiXKm8aDWm+rkr3XTobZ9ZgQMC0wMPDBnTn/f3/nB7r9wIDIHpKzeWwzUNR0BG4Cv/+B8J2FxcXJKJ65prrsHKyqoAPEY80WTCknwQ+DLBEQwSmBIEUIOqwLQl4JSZnhZEWpYzjhN5L13+nLC1NSmzUek296SMquH7qmOVPFCTtCTubLJ/JaaT62X5lj/JlJ45c0b2nwCTIIbrsBO9LekPggLLqhLQlY1TZHRFtmmwgeStyyxLYGQzKtkL3pbKC/hFijG/wLaJEVR9ICxiNCueMJtxN9IycVhHlPtoZz6279mPt7/n/WiOTcH1K7K/Vq5g2VjbEvWCS1Sc3zmSPJFA//MLy4joTM9yTE1NY/v0BPKoBXTX8Off+CMsnzuOiptJiL4mfRIcUMtJQKIGH0ZMUTm5uLqGM/PzGJ2YQKVex9TMDOoT4xiZncH45Ay+/of/HmfmVjA5sxO5U4HjhVhda+H219+OUydPSCD+7bfdgmqtSsQs5e1aLcRHPvIreP3tt+KHjz2Cv/7Ot3Ho/gNIolhim3wvEJDkuT4CGsniRG6GxKDEVqKMrqKJzgB0kS0Y3SjjtAi0atKlzJc+93Yc+Zq4zI3RRllYU0YuCkyMjYmB7d3vfjdePHwYP/zhD2V7vCkQgGuYanHbW+Yw7qKWp7ht/3WYrY+gaHXUWEVIOFbHulfg4A9/gNz1UanWEdCMVbjoso2CGOlK65KV9qLnezKOfoclzVHd7KHX8eavUT7Q749lbqDIrme5JEiwMQRv7KpkdHlTFidwadS6fHL2ot+cW7GpZZd+eQXMTT7wwMHht/FwBF61IzAEpq/aUzfc8St1BL76T/6JGFHmz58XgHft/muF/eRkzlgljSIi46YxTwSlzCkVtrCiLKoak5RF5QSv3XeUw2FHHQJcriuKlM0iAKYMQPrMSwA6wYSWay0w5XiJM71nQlHHOR/UlXJ9ZEtZHuY+0ARFIGOBKQGnzWa0z1k9q9WilmOrhMFVrswE29C1brMXlVlSLk2BqRhgigIBUjS8DLtnJ1EPXeTdNVScDKGj5hsps/t1ZF4Vq1GBye178KGPfgLh6BS6BC9dss1dGStl9bT8b2UE3Kg1LTEhgKxukuY4v7iE3Xv3YW5+XoDVDfv3Sh96dlT65h9/Dctnj2Gs6iOkozyhA14BWi7h8QSoPE7Vma60Ozh5bg710VHUR0Yxs20bqmNjGJmeRrU+gj/84/8Hi8stzGzfI6wpo6GOWVA4zAAAIABJREFUvHQM3aiLa67Zi0ajJk0HajWG7xeSgcvroVLxsGvndsRRB8deOorDLzwrOk2W1cUFb8vnnofY6EB5rASbEjEmchKVkFjAYzWjAlxd5uSquU7zT/UaFblAqQtRj5EUYDoqy1KywhsbVgrkWpN2ptrO6sJgeF4XBfbs3omPv/+DuG7nLmStjlwrXuij6wHH58/hm9/6S6y2OgiCiuTTUn4ANgcoAT9bHeexBEFoukOpbqQvRaXJS6/zwQdv5DYDfjyf/EyohljHgFpbNokgKA08Hy8efgErK8vy2aTeVrS7bLywhQb2YtKASynlWymGrl+v7c3UAQSm939vyJheqfPDcL9++ggMgelPH6PhEsMRuKwR+PI/+kdSpj937iyOHD2K2267DfUa2ZU1ARqSocmMSGGx1NVNIKTAT93UfK3sJBfjk2GtWNaXyTEIDNNKsOr1gKk1PjGyh+vTCaxf/pNJO1M21XaAYkQQ/15eXsbZs2dlf/icZUxFA2om3DKDaiOkuJxdprysZUxN0qcaW8g6SXyOAabMNaXuUNjVQnor1dwE1+3diUbVR2d5HkXUQtVnTyI+XLQps62MoJW5GJ/ZiY9/8jNAcxLt3Bf9JXW8tnzPUjSTDMje0XkvliYyhWSU8xwVpgFkOeYXlpAW2olrcnIcO2YmJbS+7qb4k3/3+zh/4gWMhsxLZf5qrHDbAlPDmjK2KikctJMMJ87NI2w0URsZw/TsNozNzGBq5w4sr6zjm//pz7Cy2kG1MYZqfRTVehMnT52Rbd96+20YGWmgUq2gVq1J4gC1lWzjykYA7H9EYLq8tIBjLx1B1OnKsZIxZZmdZiruB1lgnl/GS/3ar/4qbn7d61BvNBBHzFeVlFBlsk2ag1b7baC9aWYvCQWq2ZXx2uSTwHsb5rqyYQQfrADw5kkaQpBB3OTB60FyEpIUcauNQBjhmkSnrXc7qI+NYrXTQbM5iihKkSc5qpUKkqyLgvb9XiyYykQUqBldcOk1eSVXVnvT/RDAvflrWjrXGzmbJMHUA5r77r3nXhy49x6JOGMeL8ecpjyOkR/20zDKa7aflc22tiFKyixUTurQg+6/uxwTVV4ngenBB4ca08v60h4ufEWNwBCYXlGnY7gzV8MIsJTPsv358+cxNzeP2267Vdi6dfaBp+kpVC2gRu1oD3RlZYzLW4xLBK0auG8zEaXtJ9uXGpMQWTDLYtqJjWyXjYnqv6YZqL2yZUHdoHaB0uiqArt27RIgQeMTWVOCi+npadlXvk9BBlNCB7VtF7ZvLMdScb3sZMT/xILE1pfGyc4ZVluOsjOSox2P+DczW4sENS/FtskRVDwg66xKJ6gqQaXRSiYI4VZHsNLNMTK9A7/26TvhNmeltG+PybK4ZJ/tmFi3vpSzTamZ5e84zQUotbqRlM/r9Zr0e6r7BcYC4D9+7V9h7uizGAld6bJU5DQEZYY1tcwpdbQeUngSEXX09BmsRRm6rIJTgxiEqI+NyXGfOn1OAKlIACS438Xy6hoao6PYuXsXmiNNTM/OCAuYJKpp9dhlQHrcCy+LleVFvPDCc4gIBMl0ujz2TMrwdMOz+QH1yASmv/3bv42bbr4ZrXZLb3As8DESC1ueL9ehFQMZJGS0kgrVLkRIBG28NglgtYOZ/uxdMzYlymZusgeA/HPQqFUltorNFyg/YZMDvp/HwAQDAj6XJjcaqHhzFWTIBZianFqr4TRtQPX6LH2LGGCdc4Plp0vHtdnzCkQF1co/SWXgDZTjoLW6hsd/+CPJkT157Bjq1ao0JCCjLSB+K8bUGPGMDNVICEy2xSWYsyyratlnXrebgVNqTO//3hCYXg1zyWv1GIbA9LV65ofH/TMbgS99+R+iVqtjaWkRCwsLuOmmmwSAsuzOyZdgj4wSAacCTbKXWoLn7wSAViPKnWQJ1oJMjdPUCcm2auQyWuZnBxrfuOs1p1QNUVrOlwAhTo6mvSQZKjKjBC8M1ufvfM/p06dle3zOajP5Gve7bKzqOb4vYK80S1UZUe26LiQfXdXM2hS3PKN/VEZQ0MyUsfu8IwBFYuyzBI0gw0SzinrFkx7wNB4FBGSmk07mVpF6VQmrJ2P6wY99AtWJPWjFnpTDCbzJvtmGA1aSoGNRSjKQBgdAxJIzdZq1mjDPQeih4uXw8wgztQDf+PrvYf7oc2h4OarIkEmIkeouuQJNASAwJZubo5MDJ+aXsNiOkTg+4oKgnIsabaTnY2RkTLNYGZPEfUhSNMdGRY86PjWFsYlxwUZ5akvqibZO9YA4amN5cQEnTxyXtrfSUctk2xKgauyVK3rmyakpfOG3voAbb75ZEx2YPmAgjY3U6llnxEFfitcq/W6BkQX3PQ2nbQ9rl90kIsmmI9hrhtFQbu4gyVNkboHUIdvIRhOAX7iougG8wkXUYVQVu5eR1U5RhIUBpqZcb0Cy/Vxs9qG2JjUlVkuwuo8Q9W0bpAo8ELLERpdNqQHPYxzj8HPP48TxYzh6+DBOHjuOcZrUBPDz/G5OwdrPhf1MihnNmBO1NezGR/laHXx1KwA8LOX/zL7ahyv+OY3AEJj+nAZ6uJnXzgj8w698GfV6XZzt1Nu97pZbxJxiGSQ7wVuGVCOTnJ4ukhpAmyFpnyeI5fO9bjzGtCJu5VTZT4IvGlUIAmp1dpXql2mtPtVO0pyEaZ5aW1uTCZUGLRo5+Dc1pnzwuZ6L3/ROL4NRxZuluCgD+OyEKVpF0ZlqWZhl/JTdanpdlmhK0Q5F0vZeDFA5vCJFtYgwSWDK0rkA0wQBOzKZ7lGpEyJxKoidCiojk/jgR38NzW3XoZ2HwgiSjbbMIMdGtak2gly1tgSTDOf3/Qo6bAmqyB7smVqpBKj6BcI8wmzdxze+9ns4f/Q5NF0C0xSJkypAEjSaCTiVXx0XUeaglQEnzq9gNc6RBTV0JYCfDm6NXSI4b9Qb2t5U5AMZ0rzA5OwsZnfuxOjkpJbdk0Ti5wm0k4SaY+pAgW57DYsL53Hu7Bk5Ns9hmb+fS8pRZweldqcjAPdzn/88bnrdzVJqtka03k/z0RQmzrrTLFG6Cfun57ev4WRp3UIx1UH2eTy9Pmxsl4I/jr3PG5ckQTtP4DWrSEMHS6vLiKMuam6IyVoTTb+GpMvKgQuXEVdMqc15Q1DaRmlbW5XK9Zrvdy2z1+cF8LG3HntcBMCmlavJh2VcGGsGvKYff+xHOHbkRcxOT+Oe794t2l6eT34WtwKMbLTRarWxuroicXJCAIsunJ9bjeQafAyB6Wtn3hgeaX8EhsB0eDUMR+AVHoH/7p/998JYnThxXEDevn37jWmJrnmG1rvSspOTDo0TNm/Uajc5WYm+1AA9aib5u+RGkmGlQcj3BeAI+JN2pcp0KejRYH4yoTQ0Md+SkULWTMUJvLW2Lpo+MqQs9e7cuVOMKwTTbE1K4wezTe0ka/NQy6V6CwQGHfv2b8uYikaP7KjD4rc2RCfgJtMnMUk8BmN8IkglBKkXMcZqAUICsbQjpfyKp/mnjEOKCx9REcCtjSH3qvjAR34VY/tvwUruX5ByYCd21R8KLVbSVDI834GfB0gITHwPOc0wvotqLUSNiQACTD1882v/CuePPIcRAlMnQ0SGz1GNah+YFhIVxVJ+O3dxemkd65mLxKdJKxWDFUEmgSTHjrpjmoN4g0KjEtuZTm/bhu17dmN0agr15oj0r6e+kmNFYOp7DnzfQae1ioXzc1haXBBAT3AjDngCYOnVznK6AtORsVF89q67BJjqDUKu+JMSEpukZLSlXmayvcxnogyyeoDOso72JwGcdEjoO/V7DKxhuEWOogsoMGV+bBZjHQm6AXD43HE88qMfYHFhEdtGJnDj7n24cc+1GK2PwPVCkUIkeSFMqjZjMOdSf8hjS2A6WPY377H5tr2cW706NNfVIYvLq1VlAzbHVhj9vMCzTz2DRx9+CG+47TacPXkaDz34oOhNtwKl3OT4+IQxPjL5Qdl8Si94E2plMkNg+gp/GQ9X96ocgSEwfVWetuFOX8kjcNcXPi8TDYEhgR+jmKwJhUCVz/FvLqMRUlWZ1AgiaHoikGTJtQwECDAJsqgB5U8yssqS+jIhUxPK8j8BMUv/bC9K1pAGJvbO5rJcp5S0AdG7SkJAkoqmklq+9dY6lhaXRH6g7u1QzEJjo9RFkkVUxpYPC/hUIqAB+71JWcBHLtsMXF+0o6T5rM5UWn+S9rNMFkug7AJlyvl0vQdpG1MjNTQrvsRFUdcZECSYUP4YAdqZi3BkGt3cxfs+/HGMXXcbFhLbQUuD+znOScp+7mSkCGqtuUePhOXioAg0npzAlCVVFwgqPioEpsgwQ2D6b/815l/8Ccb9ApUiRkxyUdGQtiqlbMAwpu0U6OQe5lY7IKSm5GClE0mp3kopuBeNWr1nwmKwP/+NTU5hevt2jE0TmDaR5QWSKBVDVxS14bsOAt/F+uoSzs+dEwOUmLpMLJi0++SOsO+8r80cGs0GPnPnZ3HLrbdKEwECQ4FbBpxagCqyCzXRX3DtWcDZI0975XBbFu8zpFrmLzd410+qMql9fbJLWUaeIvGBOHDw9LEX8PCjj2B1bRVpK8Ls2CTedMvt2LNjF0ZHx+BXqiJe8VJHQGL/JqMPUPvtVe23Q7lsP2CYMiD5gvK+ZU2l8xSQkBEnS686AZGZsJSfJwlOHTuOb/3Fn+P6fftww3XX4f/9xjflJpOfR9vwYPA7Sj4jGuyqMhfKSkSz288Z3gBMSw00Bl/b0vxEjekwx/RKniKG+/ZTRmAITIeXyHAEXuER+Kf/zX9tZmMIgORjbl4NRexDTpaEpTtOSmtrq5JxylDzbdu2ycTca5pJNovAxAJKx8GJEyck23Tnjh0yCSow7OeM2rIlJ1x2CrJOfk5iZOcIeiXrlMJFAxSUuTEh/TQheZqvKrpWT//mwlnCYqp1aWuZU6JrjOHDdqQSoMocSzJyaY6Mwemc6Blfxe0Hnkz8oa+dg9KoKwxvNQhFY4g0wkTTx1SzhkboCWtZpcaULJuYfDy0C0/0pfXJbegUHt77oY9i9sa3YCXVTEmy0vzJmC6G/feihAzTJgDR7DexZS0MUKuyAUIg+0oYQ7LPd4FmmOMv/uPXceyJBzFdy9F0Y2S5wBRJNyAIJwvJUjwZUzK4q1GGc8stEECnXgXrdJaTMc7pqGeL1VwMSpRn+EEooAscg2YTE9MzGJ+eQq3RkOdarY44v1OauCgzCDysLi7gzKkTWFtd6SUvsHTP8WUKAwdYpCImXuw3fvMzeP0b36CJD7LPopA1D5VaOJItS01lv5zduzliU4MtetRrFJPNdb3Q/NMvm/fBKp+TGxuX+t5cNL2dJMLps2extLoi54vX7tTEJGYmJ9Gs1rWFrUmSMOnyF8oHSrKSQWZXz+agk78Pqns+qBLg5qtJlmnWMI+dn0G9Z0HCJhRnTuO7f/VtGat3vPWt+P7DD+GlI0dRazRFnrHZo19hUDDdA+wvsyvUMMf0Ff7iHq7uihmBITC9Yk7FcEeulhH43X/6XwjgCMJAXcUuuztFwpCq+1hLuQw/J0u6urIiHZ9mZmYFmBJ48UHASDCr8TvSjxNHjx4VxzKNSZYx7Wcg9rsqSdtHj2H7Cjoto8n1aISPpgBoRqV29BG2je5vMrG+glMbkE5QG4orXzWDvXxLY9hSI0e/I5I1VXlwMdJoaDQV9aM0ZxnwR0Cr7udMNHpkwljWrwYOss4yJhoh6oGLMO0izFOEEoJE4OMg82vIwwbSoI6VbirAdPr6NyPyRzTsPE2EMeQY8zhWVlY2v7wKB2FYE+MVs0kpl5Cis6NJBgSmDT/FDx/4Lo48/gCihROYrHIvzA3BFsB0PSlwbqWFLjtT+VV0qMwwNwQry6sCTOuNpuTWkkQTKxuPvdnEJM1P0zMIaxVhTLudWEPyowghganvYnlhHmdOncTqyrLoFNneVnJs6YwSls3Vdqw8h56PT37q0xJDpbpbR0CptdBp0ChlEtwLCgo2YUwvCkz7IfWDGmQ76INg0V6z1NCq3d0VIKjxVdpdSm9CXGEp1SEvvPaGG7ENTOKA1EBBaRkIljNOzT1kmQWWUj41wXqDI+73LIVPMF0UiFotLMzN4W+++x1kcYR3vuPteOLxx/HC8y9I5qpeGxsftrmFZTrLZf9LyTEdXOMQmF4tM8bwODZc28XFRDHD8RqOwHAELnsE/sf/5X8WIKn6Qe0kRGMRS/jXXnctom4kYJOlchuwTyMSw7lZshUHMh3ycSSZk2RYuT7pbX/6lLBJM7OzElFDYNMDhaarky2zs6TP90lyqGGbtPsONajKqFHfJoYYAxKtPlX0r6ZTkI0AojbSxizZiCsLUDXCyjHmK81lPXXqtMRA7dqxU7ZBxpTAtFarSK4ol5EpnGxjFIs7n8C0Frhwk3WM16nzdBBmXVSKFBU6+WmQcj0kXgXtwkcXIfzGGN77Kx+DO7EXcTgu0oNGo25arGrQPsdeH2Xwzr9pGCKIZ6/2VHS41WoNJ8+cwVNPPYWo08ZYBZis5PBa53Dy2R+imrf7mspNgGmUu+gWPs6vddEtPKRuKMCUrU5pmFpdXpW+8ASmZHKjmIYeBaa1kRHMbN8hJijmYUYEpHEu10G33RKgXA08rC0v4uzpk1heWhJWT5IeGDBvujkRpNrOTgSmv/7JT+GWW28RLSv/LkxKgrGTmfxSlq0N+LdayxLI29pcpOMqp3IgLqmceTs41YikgNcswajRSEsDCGbvmhQJ0ZNmvBFiekMu+z7IcG4Ffvvb64lSN0gULtg/PQA9Dv5n8CUzWlnKDyhHyVKsLa9g7vRpHLr/PsSdNu54z3vw/HPP4idPPAmHiQjmxnLDZFvqoDaYT7oVMN2QY1pa6RCYXvZX8/ANr5IRGDKmr5ITNdzNV88I/Lf//J8JeOQky1BwthklSKTjneV6glKWK238Esv6dPRSP0rwSdaLfcu5HJlMAlMxMbmugCW+zi47nHgD0Z7S2W1c5hKoT/2aJyBLAW3W065yv4QdlTxRLccLMDXsmtWpSu6nEFnK3pKBZAma79foJRs/pe9XIMFwdXa40qioM2fPIu50MTU5pQH3zFithAgrBFAs98diZKE+k6CUirvQZ0wT4CctjFZ9VNwcXtxGkDO5VDWmBO4RAkROiKI6Ar8xjt3X3oBzUQVxMCpGrv379wvGIENN0G+BtsgPhNnVYye75TihdPQhKGutr2Pvvn144cUj+Is//wucPX0KXtrCL916La6bruPkcz9EJWuZeHgyadSWKoOcSnncxXpcIHFDLHdTdHMfMXy0U7rhHZFGcEyzVOPDCCTJrjNGiyCRwHT77t1igvJY4o4itFoRsjhFmkQIPAeh52Dp/BxOnzyBTrul7UgNa8qxsQ0VyH4TvHDcP/Xp35CAfeptmW9qi9vKQaoJSnowmBD9ngnokoGpfj4HNaa9iKkBoCtgVLpl5aLNFMaWHc56bXSVgbc3THqzRXOXYU2NHvRSzFmGbu3tn91PgdOl/NAyqyvjwZsV6V6VakcyykOSGIvz81icm8dzzzyFo4dfwPvvuANxt4v7DxxAuxMhDHmzuPHRlzUoAO5pcUvtVAffVVLJblhhWfJTfnHYkvTVM1cM93TzERgC0+GVMRyBV3gE/vn/9D9ICZJsGNksAgNbHrV5iz32yXTeITCUnvdSSvewtr4m4JXGKL5G9pTlfnZlOnnipGSjUr8aVqsCMmwGKg/FAlOCTHHrizNaC4i2TzpYNjUgTZlT+09d/XzwGNTtryCB67CMqcZ3ZjJpl9uQ2tB+gmF2viKYnZyYEF0sQTSBKQfDaly59jxNBHDUKH/wPRRJF00vQyOgYz4RYBoSmEqwPM0/ocQxObUxMRcFzXG8+e3vxtlOgLZTx44dO3DttdcJa8r95nlYXFzoddeyp1v9OA6q1YYwyCz7q2Oe+kKOeSxA2U/bqOUtHP3xg3jk3v+MSrrOlkVaDKccwoB7AlRqTBMBooyMInPqISqYIuCCvdf5HzMI5HwbMxS1plLOp6ltdAzbdu3E1OysMKgEpt1OJt2GGKVFYMp/ywtzeOnFF0XaQPMaj4XlfLJ1jIqijlcAleuIdORzn/8Crr3uOvlbWqcaHa2R3KqmtidQ2BxUbeXKLy+9GWMqQHAAmBKGW5OQFOeNs96meVpXP99rE6wESBZqXtuoI90oP+gB5VLkVf99ulcajB9rbJPkBydot1pojDTQ6rbkMyLJETQqFQXmzp5Be20NreVlnD51AocO3IePfeTDqAQhHjh0CGvr7S0Z0/J1Z9Mh7HNbM6YlI9nAaZH3mAHT92s1gMD0vkP3v8LfasPVDUfg5zcCQ2D68xvr4ZZeIyPwv/7Lf9Hv1U3DhGF7RGfJQG3p8KSlbzGqGKbJhuizpM/YHLKU1VpNwF273UKj2cT5+fNipLr1llsFqOaOtp68gF0ygJLlaxsoT+ZHuCbTv16BKcGB7o99v+0yJcCU7nlbYpVQfp2kbfmTrKMNCKdkwc6SNsuR8VOc9MdHx0RHKMYcAequBuybsjMYnJ7lCFwPlcBH1WODnw7qXgE3i+FGLSnlVxmVxBB+L8A6sWxYx2riYHRmBz7y67+BfGQn4kATBGz3Idv9ieBZ82J5w6CxXdTaEhCurK0Lg0y3O4EJs03hBmi3O6J/DbIuxrxUgOn37/kWakUHjkPzGEu8Wo4WUGqAKUv5dOUzNSCCj8QJBJgKo5rTmU17jAbgcz+ZYUotKbM6RycmMLtjB8ampkR32elGaK3HIv+QjFeHnbIKMT+xHSl1v81mQxMG2JLUfMZ47tJMUxh443HX5z6PfWSRBd0RmEpsvE1dugRgqtpPe62Wf75sYGrkI5Jfa8CpMOhWD2pAaTlvlcH8WwHTwX26AISWnPzl5Rhjxuua1++RI0fwxBNPSrXitttvxVt++c3C5stnI03RWlvFU08+idbKCiZHR7G0eB733fM3+JUPfACjI008/NBDWF5eUznFJo9BUHwpGlPL7G+2PmXG9ZUhMH2NTC6vkcMcAtPXyIkeHubPbwT+z3/9ezKZaUxRYhhF5aTspMhJnkCJAEK5qkLL/4Y5bXfoTPaFNWVJn6V8ggxqTOfOncOtt90mwJRwkKDGPoREMewJga5qSom7tHwtwJTsqYl3Eo1pCZj2mqEzG7OXj2oc7Hx/aRgtO2YBqj02tlPVaKt1kTCwCxaBqWgHKQUIPDFAUTfJKKlaJRSjC6lKtqRshD6ytQVpB+oJMG2jUiSo8P0yCbtoMTaoPoaVuEBtfBof/9RnUN1+I7LqRK/LloJm7a7FB1kxmyOr7JIyTuudFpaXl0QP26jXUanW0WpHwpjWaCrKupgIcxz50ffwwHf+DLWizU702h7UtMIUBpAsssN2pM6mwFTbcFK2oF27CCz4G13yXcokwhATM7PYvmsXRicnhCnsRglWVzpIIsoetBmBhwwri+dx/NhRYXrZdUhACiUCYmKjeY3gPEUYhMKAE5juveYaNbqRAd8UmPKdvQLxBR+YMhMqgKoUbD9YKt8McG1kTNV8ZdlSaof5u0RBmdadwuqS7LdtU+X1iwNTu9MXlviNdHSDKQrodLsYaTaxtLyMb33rW7j33ntF/vLOd70Dv/V3P484iWR/yJgmUVeA6cK5c2hUq8iSSAxQ1JhOjo3j4YcfxvLy6pbAdNCVfynA9FK/tYbA9FJHarjcq2EEhsD01XCWhvv4qhqB//trfyDsEkuoZA/phNZSuGo1LRAUkMjgdxMALiHprivZkyzdEniS9WQeKkEidYRnTp+WEHyW8lm61ZKspU2UnbUAWPR6A8CUAyl96Q1Law1QljFNTGleQILpJmVBSdmt3QcAAkd7phcuS4bX6mRXV1aFmSTbS/aXIIMMI5M06TQncBqp1yWKh6H/1OpRY9p0MjRDh2FLcOMWwpzBSyzlq/mJjGnQnJIA+9r4DD7+yc/Am9yDtaKijQdoPjNMchCGcoNgJQ1i1HJcMY4FoY8o7vRCzgnyHS8QxpRAOaQmNGlhPMjw3KP3495vfRPVvNMzbREo8j8xmIny1EHqBOhkrjKmRSCRUXHhIRGjGfNeNb1I9JPam1XK+kGlKqYnmp/qo6MiEeh0Y9Etcv/lhiKnFjbD2tIijr10VDSPbJDA46W+NE3tDQ/jlVKRJ1hguueaPaI3pkRAzU/cB7127G3T5lyfaiKtxGOwjM7bqjIgLJuO+hpTo6vsmYtsgJPt+KWgtC950SxR0cIacMptEJhqAKs668tZnr1tmep3bz9sNdwuX3ofr1Nm3FaqVaytruLZ554Trfcb3/RG1BpVyQYm+K9XK+LAf+LxH+HMyZOo+J5oTu/+znfw7ne+AxNj43joew9ieWVNbr42e7wcYHqp5qchMH1VTRHDnf0pIzAEpsNLZDgCr/AI/MG/+7dlXlHLtXRXJ0kvC9KajXrtFQtIXiWBJYGslJ4JdLIM3W5H4qaYsXn+/IK0Ob3++utFQ+kxDsm4fW0ZXst7CnrLE7gNIOezgaNRUixhCuPJWCkTLWXNS6InFdZUwa646G0wuNmmBbRECWTjCHwEquY5VtfWpBRaq1W1hF6poFJlJyqWT1MTgM92mo4wpzQS0QFN973X6aDmFah4GRCtohkWKJKWlOEJpp1wlL2gsBa5aE7uxEd/7Tcwtvd6dL2KGnl8X0G71riFxUriFJWggjSmfIG2Jxfd1hoaFZbZGVpaReFXkAizCfjIpBVqHW1U03W89NSj+Itv/BHqHtumVpGnBIoxCidF4aZIi1R0pJnri+mpmwWIigpSUAdcQZxn6MRtpe/4j/FMpgsWw/WbY+OY3rYDI+MTCGsNiayK0wTnl+fQautYhoEnprG1lRWsLi1jeXlZ8j6rlZqATEdi4GkSyqTkz/ND9vTOuz6Lffuu3GVhAAAgAElEQVQNY8qxlg7w7IbFRgf8XZxPygSXgGb5o7GVxpQMMNl9gjwF29SA5sI2smMV2XE1Nhlds0gSyF6z9S6BtNPTedpGEHY9App5DJ4nVYOozZQFvb5lOzZJite7/K0MtMajKUuueanmutyENZUMV1sOL+mxeWPD57OUmcMczxx5GuFHP3gEC3PnMDE6hgP33ou3/dIvo9lo4tD9D6gWWKogGx+SxVoy34nC2Uhj7HEK+KbkRBpQmJu4kka2vNayK38ITF/hL/Hh6n6hIzAEpr/Q4R9u/Gocga//0R/2GCaZMCSsXvNEL4zPsc54hQLUEXJCttFLXJY6R052ZFHJ5DB2amlxETfedKOUyAm+UmocDSvL92ibUm3BqWBCe5VbxovMFC0y+h7+6wNT/i3TvkO3unX4KzC1+98zahgWzW5DGgfEcW+ddOjTQEVgStDL/arWa6gacKqdbzT1UVqSilOeYLCA22lJ608fCbLOEpoBgWnbtGLN4QQNAaarsYv62DZ88KOfwOxNb0bHa4Csr+O5Eo3EuCUykhqdxBxKoFFrSMm62+4gDAhwUsRphsINkLsBYjYFYI4mgamTiKa06XRx+vkf48//5I8RFgz8T+DmeqOh/C9AO1TiuD3GlHKDduoiyrkmBcrS5cfAKfkpwIS42cPo+BgmZ7ahPjqOoFKTdTJKikY4yh4IRGh86nRaWDp/XqKiGLA/NjqKepXAVBlYlqIdMr5OoDcAvos777oT+/Zdg5Tg0AC4VwaYOgLQpcCuobSyfV5/CjgjkbRYE5HttMRoK98P5Zpi1q8Fvbz5abVb8pxqhXMxAPZa4ibaGELVrgStpuGDlZ5Iq18CZP1sWRGmNVptBq6tKdBE9JpkAb0p5E1ZkTPDlOCbG4zxg+8/jHOnT2JyfAIH7zuAt//yWzHSGMHB+w9ifb1lbuQ2frPx82F1uhZU2pxgm0jAY+vpws3ntlzyvwCYlkCtweryY2h+uhpnldfWMQ2B6WvrfA+P9ucwAmRMpTzPsrC0wNQJVIPs+0HfUiI3y3G3pJVkqec3J2ZqNJltyol1cWEBi0vaMvTmm29GvV4T4CX6RtPlx7rmtTf8hR18dHv90ilZUmE8ZZuW7bTtEZWR0t70Vh5Q3veyC5ogQM0xLDkzNJ2gl0wvdbO1akUneUZBVasSF6UsLLtTuVLClZaP1piVxsjWltEMHNQIBqJVNIICaWdNXfs8Dq+O1AmxFjuoNKdwxwc/ip+cjfDw0ydwfmFBtuMFvuwLj3F6egbXXXudSAXWV1Zw6sQJYYk//OEP4pfe9iZ0E/aqZ+yWK2YkgnimALAVaqXoYCwscO7os/jzb/wxEK2jni8xsEo89mnBPu7MK60idStSum9ndOUD7awA+TZRuRqwbyLixXBlZRAcm/HJSWzbsUsYUy+oSAtT3pgsnlsQ6peSBAJ9mnDOn5+TcP1OZ12bADRqaDaqwqhSqpEVbKYayHkgcU5gunff3r7GdDPGVBg87e614VHSlA6Cu9CryI0XzylZfYJIjSrTaDHJkGVXKdMWl8dNAPfww4/I9c3YND5EOuK60nSC77E3Rjt37sBNN92MWq0mNy/mzsnc5JmWntQHN5qyHwzqp6FJYLIp29sjGtx37WZVYkx7kVea2MBjImPqOcpAF1mMxx55GPNnTgtTffCAAlPe7Nx/4H60W+2eYXBwDAdbj2qDCwXaTFawpkjLospNqskm3uxri8atfopB/5wNgenP4Ut+uImf6QgMgenPdHiHK38tjsDvf50aUy1BDpbqrJ7UtgO14JR/E5j245a0pEpAy0laS+Y5xqlle+ghAVy7du2C47Msa+ZqKcf2sxmVnTWddEolTOmJ3mNMzQROk5B0BSJAsNEzxghjmBkxalmzj8k91S33WV7LmpI57TGm1YowXGTSGBclpfw8E9BKUELsKeH6lAlwn5Mu3K4ypgESFJ01NAIAMRlOjUEqvKoA0/UYCBpjeNcdH8Lzix5++OJ5rK23UKs3hIWkgYlyhFq1hhuvv07ao442G1hcOI9zZ8/gfR94L/bftF8APrEMh4mpCATK9dBHSBd81hHG9vSR5/DN//BHiNaX0fTaCD1mk1YQZyHivIbUrSPzGojcKlpZgVaSopXG6OYpCHvJ2LqOL5pFAmz+VNVFLgzh+MSEdH2qNUY4WIiTTG5KuqtrkmNKba1tvtBqr6PdWsfZsyfhuzmqIRMLuI0EVea/+jW4DoEp3wd85rN34pp9e5UxFU3pJqX8iwLTklte0V5f35l7EuF18sRxbUoQRfB8F0tLS/1Cu0MpSCzXwI033oipqSn8+EePS2tdGvmok7WfFQLabqcrEWkPHHoATzz5JN7yljdj967dWDg/rzdzJjJKQvol3lblETt27cb0zIyUw3kepZRPGYeVmAyU8pVV1c+MtX3ZzxMlAcKYMt3AoTGP1+lGYMpSPq+vA/ceEKCtLXw3PkRbbTJvuT2OBa9/fuapy7Y3rn2trK1ybHKjYLTWwlJb8G2ObQhMX4uzztV1zENgenWdz+HRXAEj8H/83v8ljB3ZE2aNMlxe+qObMrl0YxIjlJb2bRkvjhIxsfB5C0aFbaUJptMVjR3L+QSmNEaxNFura1anjYKyJX27TjsRWqez4CA4wlQS9NIcw22pftSTiZUsF7WcZHBYFuc6lP0iqDL6N8sCGz0sj415oQSbLN2urq5hbW1VgCZL97JO6mHN8XD9lZA5rwEcyglSAlMFa0hj+HEbI6GDgsakzipqTo4a53thmHIUXgUIalhuJ/CqDdzxoY9i8vq3ouNPCtMYVmqI2QaUbn8ylXBRCQMBwNUwwOrKEsLAxdHjRxDlMfZfd60AGAJ+7jO7dvnclW5HSvZj9SpWFs7hT/7Dv5duP3HcFfc+3JpoSNuRj/XYg1Mdx1I7QYdMKQ82cOXmIXdU15pSwJpT15ui2agjjhRsCzByXYn+InGuIfiOGHNCJ0NKiQRvJ1xeO8pmh6GPkWYNlaDAWDPASMNDlrSxsjyPdH0FlYLSigj1RhWf+PVP4ObX3YxO1FHdLRMBHKZAsFStGaoqO9Gbk42PfhvPQdYx6iQYH5vEM888gyee+DG2bZsR499jj/0ATz31E7mWGs26XL+89m+55Ra86Y1vwBM/ehy3334b3v72t8t1x45bNAfywc8AQdvBg4dw6OBB7L92v7Th/Tpv+lBgbX1dqghsz8vj4eet0RjBpz79KbzhjW+UBgY0C+ptk96gXc6Di4uWmddjQS49RRp3MdKoSsenlw4/j6nxSfzoscfwjre+TfTKP3j0B9JEQ9oHbz6EfRBsxttKe/j52+pRBqrlG4KexnQTYHrggYOXc7jDZYcjcEWNwBCYXlGnY7gzV8MIsPNTvVYXY4qWUlX3JyDV6D/JLLIrEYGf5CjmuRgo6BQns0RgR1BBsMSJXYFIRRz6Tz75JGrVKnbs3CHrZbmXAG90dEQAASc5bovbtg9tHWrD8GkKYZi4Mko0KonkgMDMho3TrGK0q1a7SKCgDJ8pIJr2k+IvkuUpKaAkIJH1cP007EhoPXLZ/wqNUKJ/1ZgqLd+rzlR7ozvwCASiNUw0KvAJ4lqrCLJYyuoEpszuLLwQCTysxRncSg1veMsvYWzvrahO7YHnVwGXbvscjldBktHE5ctxUv4wPjaC5557BqdOnsDTzz2FoBbg/e9/n2yf4IiAfXV5RZgoHgcd13zv6ZMn8dhjj6FWa6Cd+UgKGs8CRAzSpws/drC41sXhl05idGIKlTpTFWKst1uSKcqoKjKjPMY0jlCrhgJ6xsdGsbq6gnqjITcxZ+fmhcEdGR1DWAlQr3horbfQ7sSIksIcT6A3AUkHyBi+38XsVB3X7J5BNSjQnnsJWD+PhCA/8PGxj38Ut95+q3bcIuAiq+f6PWBKEKzsm7UTbQJNN2MbCfoyB416U3rFP/Twg9i+fZtc58eOHZNr+aGHHpRrYe/e3RJ9Rsb0TW98PQ4//6z8/p73vEc+I9KWl53PXE/Ye17/hw49IAB3x/YdmJ6Zxn/+9l8KyGXCw+TklFxTJ06exOkzZwRgf/JTbL16m6yHpX/NsWWk2uV+s2g+MHFpnvFmhc0UYlQCF/fe/dd46fAL2Lt7D554/HExPxEkPvzgw3LjyG1u9RBQb7Tf0q3NZLmKcawsoTBgs1xx6b13C3OaQeEYGx/DfYeGwPRyz/hw+StnBIbA9Mo5F8M9uUpG4H/73/+lsKMEl3Nz53D27DllfHbt1g5IPsuLZIU05J7/keHh5M0cTf5NsMlJXV6XEHbN4tSyXyQgkDmhLFmS5ePERjDK9zBHlIaRlZVlYTEtU8X3a26pGrHI4vLBkif3haCX4FNjqrrCpEq8kDjHOcGb/TWTq2X5NLSezmtlfzX/VKOvqINcX1tDWK0IYI6SWHSI9UZd51GW9GnYIksZE1RHcLMEQdbGrpkJjNWqCNIINWSoOEQYqZb7XQ9J4SBzA6xHCQo/QNerwWuOY35xBaPjM3jXez+E0YlZfOvbd+OJnzwtzBnble7ZuwtHjhyWsaLbfW1tRaOrKhXMTs8gihK86Y1vxi233o577j2AQw88hCQp8IY3vgWz27ZjabWFNmpYiwt4HN9GHdt37cbE9CxOn5vDequrTG3uIk0yZDYFwNPYrJnpSQGlSwtzePaZp+X3VmsNI6MjwoAvLi2j3ekq4ycGoAytdowkY1xBFVkRgB4gPlhergYZ0mgVcfs8GhVgdnoEU0GEptvSRIeog3e/59245dZb/n/23itMjvu+FjxV1VXVuacnR8wAGOQMEBQzmMSr4Gt/175yuP52X/y+j/uy+3K967CSZcmWbF2Ll7IsS1S0KEqkJCowJzCAETnNDCaHzrmqu/c7v3/VTGMIUKQuJYFktwRiMNPTXf2v6q5T53cCTJuPqct26wHLMwopl75cc6z63N8NMCVfGMDExAR++egvsGFkREbzvLAhW/7UU0+JLjoUsrG8vIxt27fh0P59+MlDD0rLEvcJzX087niMtBr5eHHHY3LXrl3o7evF9773HYRjYXzy935PLv6oRyVIferpZzA9PYNPfOKT2Dw+Lhc9Xd3d8l4TLedVgOlqqsRbXq7qaOUFG6tgA2wdo/624eKnD/8IM5MT2L1zJ958/Q0c2n9A3FjUmBJ4+6UU6x/yaiYmdT8/AsvTcXtZrqoUwssiXieh8B9v1YzoPU5HRwKPPtlufvqAnE4+lC+jDUw/lLu9/aJ/kyvwmc/9vbTHUA+6srKM558/igMHDwjrI2H5QXtVW8aec47vCT5Vz7lqH/JzN/34KIITnqRUDqpy0jOKx2dd1MBSGUEEwFJX58VT+UYQAY3srBeXOl32dRVP5dJkU5K6U56MyVz5AEEF9qv7k51V1aUEqGs5pzxxElSv1aJSK6uML/U6K5oaYtzhttItT62qaoqCjKrFOc4JNxnWZh1BunnKGfQkIuDwn4yp3XAQMQn2FAurmxYqTh0wGcMEVOpNNJhXqht448QZNPUgbrrtHvT0j+Dnv3wKr75xHOFoDMVyWWWoujV093RhYX5WRumUEpCtpiGKXed33vVRHDh4PZ574SU89exLWFjOYOv2vTh0+COouk1kaxqapg07bCFbyKK3n0D4FmE9F+YXEA5GUS7VMHluCufPXkQxVxTzVzgWwfDQALo6O/D6qy/j4Qd/gEg4KJIKXiBIrJEAfVvuz/rQfKGGWEcPOjr7oJsRlCpMedDkooNK0UatgKDpQq8zBzaDaMjAQALoj6vYplKlhOuuO4TRsVFJkrKDIZhWUHJTDYMVsZ7c4ddkTE3dRrOh4eLEBL7xjW8II0gNLDXGvb298tp4MUKQyQs1Rp3defuteOKxX8r4nwCTFwnxWAzFUmnNgc9+esvElvEt2L1ntwThf+3rX5OLmltuvdVjZgMy1v/Zz36OpeVl/MVf/AX27tsvF1kc76sLqrW81ncKFuVd5CUmMFg/YDTFZObWynjoBw9gbvoSrjt4EMdffwP79+5Fw23gFz//hbxvrsaYro3k5ZLMkxeo96s/0l+VSawCUz/2zTMbtjZjtegT1GP7laRtYPqb/HxvP/ZvfgXawPQ3v8btZ/iQrQAZU46ryUiSuXzppZeEFeIfGeV74JAmCRmPe8YQAg3/Jpmgkn2qTFCKhfGcDi39SwRUfue9n47jA0meJH2Nqd+C5JEu3jheaRj5cHyexcVFYV39IHCybWSbVKwTEI4wkkhlRCrg2hCwSv2pjO1bQLF6HUwloCbVUC5pL+OSBJCvBpDvrQb0K9CrNRwENQdhrQm74UIvF6Azw1Rn5BTJqToafvxT3YDGP4xmClgoGzZeePM05rJlNMJJxvOjVqeb2kE0HIQjr4k99XWUKw7C0QjVhCrAHhqCti2ASg8AZtiGQ50nQ/uNGHoHd2LLtuswMLQFIyO9GBnuw8hgF04cP4W5uWls374Flmni/MQEjp84jXMXLqFQYcYpHfKGSBYiYQtdyQQ6ExEUsyt45slfoukS+CgHOLWf3OPMVWW2KWOf6tSuahYGh8dQqtYRDCfgNjR5DVx/MnkNGsbgwKkUBESN9WroDJeEieY+271rJ7ZuGRdQTzZXD5gCTg2L0goWCqjsTW6HKsTyWLrLANRasP0asKLhntmqdUzPzOBb3/02iuWilANkczl0JjskJcAyDGRXUijnC7jxhhuw97oDeOiJn+HsGyeRDEVRyuRkhfh+qaAON6DBNZoIRsMYGh7E9q1bsXlsI6YvzqPu8CKOEwKO6gPC7PPCiqz97t27EY/HZaROUEyAyikFX/eVbn4j1RV/yBxYYehVagQrYRmq/9X77sX8zDSO3HILJi+el4sMZpr+7Gc/UwUHXs2wD0Qv+/tKwHJdUUDrtrxdwL7/Pl2/7TQ/tTWmH7KTzgfs5baB6Qdsh7Zfzu9+Bf7m7z6NoB1crSI9cfIkuru60dfXKxpGNfZWIzrqDtVYXwWC+99fC+Wvyc/UyFGxJmvjcl20j75mzY/58dkTn5VUCQFqhK+anRpiGOHzqy5u5fznuDUWi4oRhc9HtolaVJ9RVdvmaUy9bfErUAmG/cQBv/5UoKnIAHTRQwq4lspJusf5vGq+ugZMVY4pganVqCKsNxFs1mFUizCcsrjgdYPVnwTBKgFV94CpTo2naaNoWDj6+ilMp0tohjsk7L7e1GDRgFYpQ2u4YpIZGRnD0MiYXCSsLC+IPnLm0ozaNwZD2mtokkml9s+IIBjrx8jGA+gZ2AK3EUQun0IyGcPgYD8K+Qxr7bFhZEiA0GOPPyFAlPrWhmaKJrSh0blOwWIVqNcQC9sIGg2cevNVAdxgOD9lGA5NTpoas3sGJTRteaz+wVFE4p2YW0xLTBX3K48fAlPqHwOaC6eSl8rS8UELvTEaahqi8d2zaye2bdsKja5wSa4KADSzBWwZ6xumKdpOg8B0NZN0DZz67iGVQ+o58j1DUYD5r5Sb1B2cOHkCpSqZ/Ibkpwozz2YlPj75XdfF4MCgRFexCpZgtV6pgUvgOfhQ5zpZATQMgNW81OPGQhF0d3ahgYAAaVXSoPJ7efOnAP5onn+T+Sdg5T7+dYApjwOunS69sw0x6bF166v3/U8szs3i5htuwNLiPJLxGGLRCB79xS/huI3VStL1wHT1k+kK4PSqY/63Aa1qP7z1xlF+W2P6uz8PtLfg11+BNjD99deu/ZvtFbjiCnz2Hz4vTBZZRYK6qakpYUZHNoyIIYMGGD9n1D+h8gTrg07lBKYrWGk/V0PwvV77VW0ZjULiOFeOajFVezmM/IJAx7/5Oao80RIKBixbcZqsEK3VkM1mRXbQ1dWtTFmOMuv4bKjSuyog6YNncdh7rnw+DtkrbrtktbJIiYYjDs75M3a5w9PKElxrLGTi90RoKgBbVYi6Ah7ZTx8hMG040FuAKT07ZEzpKKc7XYCpq0ETYBpEUbdx9I2TmE4XhTGt65awj2QCm64DU9fETf+RG25CoqMbP/3pj5GMh1DIF7G0sKQaocjwEr5ZAdQNHSXHgB7swsathzA4shNV10KukJP0AWJt6ih7e7vk36+99io6u7pRKFVRb2gI2BEFUMVJz8LSMoxGDdGgKVFYp954BcFAE0ErIOH5AdMQoxaZt3ypjEKpgt7+YQRDcURjndCsEC7NLqLeNBCORFEsliQuygo0EQ/bTFWFFdDQF60irKUFiNZdRzGmW7d4FwS8YGAVakAAsGFZYOC9aIM9tpT7ca3etsWR70OhFnAqZiWHNbAE47rQ4TW3BumZlYxdVzHrBtu3amiSaeex0jRkn1RLJdgBSj0a0o5FYFr3dJXEhGYDsJsGAkwRCJqoeVWzfqKFbxBS8hRXHVfcBqcG13Flu1Rm7Ftvb8eYEqRTOiNENn+V78daFV/9yr2SY3rLTTdBxvw6wxcMPP3UU3AlUkGxz+uBaSv4bGVCVd7w1WMDrvYz/wJ0/atqa0zbJ6b3+wq0gen7fQ+2t/+aW4HPf/ELHsPZlODsmZkZZDNZMUBRJ0cto2J81lqWFOjj2FWZodZYUAUeVSSU1+DknZj5OwSlEoLv6UBVpqhiV3lS9U96rSdC0X+algBXNZZ3hSUla0oQkUqlBED7jTs0Uyl3MzMw1WifzCLBhTj3GWruOqv5jTLml5xS9tWrsPowHdIEMK4jEgV/Owld1kb7MjOFTta0VkREa8LiKL9SgF4rCbMYCGjQjGbLKD+wCkwLRgAlw8QLb57FrDfKr8GQUX44GEQhl5WRcrXm4vD1N2Js81Y8/NAP0dMRQjadxfzcIsyAjVg8Lm52gfAc7TcCKNct9Axtx8DQVjh1G4Uas1QNGftzTfr6+2S0vLC4JG5uaATploBTNknxcU2TwfNpaG4VibAtrVbHX3kRmluB1qgJoCTTrnSRTVVvSmbbDMIKRaHprEs1RG+azuYRjSeE0ZPKzKaDeMiEobmwAxqGk0DCUqN87tPdO3dgfHyzxGWxEYuSAd2wRKsrjKmwkGR1KQ1YO55ajTXrY6L8cb6w4R4YpXSDoJTAliN0VYlqCFbzjzUy9cw9ZRWWW3NgeoC4qTXB/AYHTbhycaZBb2iw+Keuw2hoKDUd1D0trESkKQSoWqL4fvLi17hNfi5vnccQEe67BKYat8d1VO4sCysadTiVEr5y75exMDuDu+64HXYggGI+C6dWxdHnj4qZ7FcBU/+9uPqe/DVH+eo9/9YXlUi0NabX3EmhvUHvagXawPRdLVf7zu0V+NUrwBxTf0TOEzOBHhnJzeObJbuTbmvJ7/Q0ozyZE7RJy4znmOfv80ajkB9av2aQUCBWwK0Yhi7v3FZb6JuV1AhfKhl9Vka6uMnKKQ0rgQuNKQTMjC26cOGCOKSHhoaFTeXP+RwEFhztS9C+F+ZP1zOBB0emAk5qiiUmsGWmo8BpSRbw9KhkykAGVZ1UxUxVJ5Pox1Ap532YLGDDgclQ9loRAbcCQyNAVl4duvLR1KG51JhypK+hzGB208ILx89haqWAmh1HramjwmQBriX1li41mjFs37kHO3btwfe++y0M9sWxvLiCbDoP22T9JYF2DToD9sNhlF0NjhZEZ99m9PRtRFOPIFVU+amMgXLqLgYGB+XvpVRKtJtcX9Gy0pHfUEAsYLDCNC+5qLGQhaDWwMvPPQm9XkU0ZIsOVvXCE9QyZ5T0pYGq1KUGkEh2I2BH4TYNNLSAAEyCf5POsXpNNKb1Wgm2aWDrcAS9saa8Zl6AbBwbxV4aiCIRhCIRuMJqK8ZU2FOJJVMXGz7b5zPjrY5xlSal1MQKqPLYg9fe1JQEhlKp6B2TvpRDMZmUddhBZYIr1RyAa8JNr1Zkn5sc3+tAlXFhdlA0tE7VRcSKwHA11CuOJAzUeeHiBeJLKL2w9YbIRXicU07B1xKV+C1qoCkzuQpj+jbNSmyr4rFJtlXnc2hAtVzCv/7PL4vG9OP33INkIibJEwtzszj+5nFh8f1yqqt9UqwBUw8sv81ovzUuav3j8QLG01V4+m41Neno6MAvHn/sV39Qte/RXoFrdAXawPQa3THtzXr/rsAXvvTPsvEqO7SOdJrANIexsTFx5YfCIdG/0SijxpGGMrFwDO41NVEHKuyijPJVg5QwT6y35EjRc8FzLKpimjwNp8eY8nd4cpZmHNaV+tWLXl4pu+B5Hz4vwWgum5MTOs9sBJl8Po6oCShoiFIZpxUf84rrn8CYQIYAxs9rlQpVVpEGAshksrLNBAd1hw1EKhWAoJTNRwSywu7SZe8FzIvRq+nCcCrCllpuDaZTRsBlZI8DjSBMbyowRWBaV3+oMS2iDi0awWtnJzGxnEfnyBZYsQ68fvI0qmXWo3oFAQEb23bsxoGDH8H99/8benvDSC2nsLSwgmS8E8V8AZ3JJMa3bcb5iQuYXlhCKNqJWt3GxvE90Iwo8q6BcKIbZTZLBQzs2rtXvn7p5WOIxxMileA4XkbcOnNomd3Kms6aSBVMabVy8fpLL0hWK7WLQalq1VFmjJfO+lauu2KZyZxGEqwqjQgwlXxWAdwaTKMpjCnH+ahXEbYD2DKSQDLCi5E6qpUyNgwPY//+fejt7kY4GhXQR3AqIfsSSUQjnq3KFyQgXukrRWvsMal+1qavdVYAlQC3AcsOCGAt5PKolsoC5rifRQMtFyfUNXPfKX2qQ8MdjYCMSAsEECKz66iLoAqPVTuIcqOJco1pCVFBuBK7Rdc73zO8Qmk2lVymzjXW5YKPx9/S4qIA1e7ubnmfGZQG1NdkLa2fLFePi1Ldvf5FkwRqNeoolwr413u/jKX5Wdx5++0Y37QRpUJO8kxPnTgp+01Y07e5vVfA1GdMVXmGunzg+5Y5pr984vH37wdoe8s/9CvQBqYf+kOgvQDv9QqQMeUJguCSJ06ypfzDzu9QKCxxURxtU8PJEyNZSSybgVYAACAASURBVIIP5jEKeKLhxjvpMmScJx0ZmzcYOu54I3eO1RlhQ6BH0wrBhdK2iblJmDeCIX6HrJb6uf/Y5WrV+3dAGpqYuTo7MwOOAfkr1JmSuZPtCioWkYyWWI48IM1HZm0kt18AkmnK15WqaqliRiWZODJcHNnK83vMMIGpMMAE3V7qABkvkT6yRYqgtO7IH8WYlmVMrQsoZRWox5iK+YlaU455q9DCNk5OzKGoBfGxT/1v2L7vIP7jwYfxjfu/IUDLYn6nbkom6c233Yl7v/JljIx1Y3ZqBqmlNCJWCIVcDnfdfgR/9mefwsuvvITvP/hDlKp014exaXwXKo6BdEWHZkdRdR2EojHs3LsP+WIRx155VRzvKvrLgEaakDpJAXsuGgSnIldwkYgEcf7USTEuCeAS4E4G00CThqKmivQK2QExrdkc5wfYNBVAwApJUL4Yy3QCUxdBD6BGQxbGhmJIRCinULrO3p5u7Ny+Hf39vTAtW4BuwLQRsENihNIEfFrQxaQVUEH8AkwVG+lHIPngx49S4h2dZlWMTpQJFDNZVIslGGwL03SEKIUolQRE8kKGTLRoqW1GewE2G7YqVZTmF7A8OysXELHubvRs2IBmNIoc30MBW8xk1MQWs1l0JBJygZdJZxCJRgR8MjqN28hM34WFBTm2ent61EUVj5mmF/y67s3+dhpTsqy8aJLqWIJw15Gx/X33fhnppUXcdMNHxACVz6bx8EM/wvzsnBizfFf+b5oxXYufWpMp8H3YkexoA9P3+kO9/Xi/1RVoA9Pf6nK3n+zDsAJfuvfLqywiGZwcgV82h56eHukIpymDukwCVHZs8+YbpWiSYu4jgY3Sb7pysiVDSrCp7seRMA1EOkkdD3h6geCrkVKQkH4FSr3gezGgEBCSXVKSAolG0nUUCkXJMWXUDkPQ2XOeTHbItsm2NBoSkE62luwmx/7UEFYrVWGpBCR70T0+KywygEZDufzrBEkqeF+xadQgmgqwiBGK7VgEdJrE8rBOU0CpU4VRKUJ3CXZqAkyJUdYYU3+Ur8PRqqjpDTE+zWYrcOwORLt6cXZiSgAet48FBsupLEZGN+G22+/GP9/7T+gfSaKQzaNWdASY1quKdRwbGyLswtTMLGIdnYjEupHNVbG4UkTD7kDTjECnyU10oDYqlDpYQRnlcn25bwm0CMqvP3wddu/ZiWwuhddfewVvvHoMQUNDPp1CPBIWneXBQ9ehu6cfzzz3As5NTiEYigmQb9SKEj1GENnUbdQ1E5YdBVlvgjwypoZWR8jSJAg+EQ1jeCCMsFUT6QXTCNguxbiooaFBxBMdyqSjB0RfKn8HTGFMhYVe1WmqiyT/375hz9c6r+qXzQYMS0e96iCfTqPCWs56E6am4ZUXX8LpkyflmN2ydStGRkbA9q+AZSLeEUdCM5C6MIlzL76M3PwCbMas6Ro6hoeQ2DiGYsBE0TDRtIMIxTtQd8gsU6+rLup4Y8wac1L9CcXs7Kx8rTJUbUly4J8r3eQxrmI8YkIE3z8iO+F70akhn0njvnv/BfnUCg4dPID/dPfdWF6cx9f+7asyFSDY/22N8ldzi1elAGuj/HbA/ofhTPPBfY1tYPrB3bftV/Y7WoF/u/9rwiBKNJPrYnFpSTJCyeBwTEpwp5goldtIxocgJpfJyQmVYfSsHBVDR0PVfFInKA02Eq6vxvsS88Qxr/d1K7PF+5Gl5QmcN477y+WKaD8JaEV/52WqEiSn0imkVlKiT2NsFMEkQSpvBJg88fP3CAoIVOWETX2jZ3DJZLOoSHg9RKKwCgN0rBqkBABIxSNP8o6wx2KCYm0rwXJAufrJThnMMuV4ul5GoJKXcb7F9h22lqsyeTW8FEc/q0odlNkMJUH+Oiqc3FpRZGsNXJxfRs0MItHbj9mlFEJWGL2dvRgdGMaDP/gRYsku1MjyWgEEUEcus4zORBhutYCejiiS8TA4qWakE1uACPgLeidqVgeaVgiZWhML+Soc3UakoxtNGp+aQIjsZ6WCjlAI1+/fj7vuuRVnJ47jmWeexZsnTkrFqGWHYAWZDws5Bpj9uby0pNq2ZPwPVGoEPIqFlRs1j550gwUGBERkoOPxKBKJuDxOT0xDZ0SVGaRSaWzavBk9PX0Y3zyORLJTmGxhSj0mnX/ze5QliGbZM7jx93kMkimVEb8SA3saT7U53CuUcOrUd6aWUUqnYGlN6PUaHvyP/8D582eFgR8cHsLQyAgGR4bRNTiAYEdSgGluagbnXzqGzMwsIqYJhzb3SATx0VEEe/tQpmPftBGMxxGNhCVSTOQt/B+PF69Ygsc8j1UWHNCMNzw87B3DZPmv4BLymtCujEvV76yO8jUgErSlRvX+f/8aSvmcGMr+y+//Pk4efwPfuv9+eW9I9e2v+Nx5q4nM261+xe+qjnctfP9qD6kyhqlrXYtfSyY78dhT7ean39HHf/tp34MVaAPT92AR2w/RXoHWFfjSl78kAJBaTTKcNBZdvHABW7ZsEXayyrYjjtrFGa0LkFA94XUBhAQdoRBbeZSZg8CR7KliO5WRhBWOdNFLa5SAOzW+J2il5o7/5n0FCLuuis+pqd50hskrqUFdtpMnSoJYgsTevj5hSzn+Jaj15QiMjVIaTaWf40mb7C5fDx+fj+UztMJS6QQ07GRnjSb1gwqkixGLwNwbQ8saqJL21RxX4pKmUwGH1gJMyzkEagUECMgErOlq3C3uKdZEOtDqDkoELGynYnRUlSxeBG4wKsBxJptHrtZAgLFLoRgG+waxOD2HiYuTEpcUsi2sLM0jErSwMDOJ8bFhhAJANGggahuwA00xGXHbuK0lPQKXLUxOA0u5CrKVBsoNHdW6gVA0IfpPvl4Z4Fcq2L51HH/+v/85zk6cw6OPP44LFydVFik1ntCF/aThjMyoVLgyn5R4jxcmkrDAYHxNwuqVTEMTIx0TDgjkqQdmDShZ+Xg8BlurItAsy9qWK1Xs3bcPPd296O3tRzQW89qe6CTzm4XIuFNH4beH+XFR7JknCFQxYf4I3zcf8d8BUyUJcP8U0imUs2nYBIyM+mrWMTl5EXNzcyjVqjCDNgaGBtE9NIRmKIRQvSl/akspLExNoZhNQw+FUKjXsVguw4glEOnuk1SCulyWMJlBXdD5TWRk6Ple4Pc40l9JpeQYHd2wQSYUcvFzlbiot9OYqvXnszIxF3KMnD19Et/8+r+jVi5hy6ZN+NQf/SEe+uEP8MqxlxEk40zpisfkvuVTsSViyy+jWEvf8pI4Vssm1L9lna8CqkUSIRcYXpqHh7B5HLQ1pu1z0vt5BdrA9P2899rbfk2uwGf+/jOi0yMoJevIEfmxV17BoUOHRB/HExed+gSuZCipgyuXymo8Li7iQIsLniNW1Qi11rikKkl55mL3vLqphp9VVpVmk0ZD6h4FCLLC1NOV0jXNbSAIIhgi4KDOlCCjp7tHtosnPRXI70guqTBO3ozSDzWX1ioan6h/tG15TL5ubr+fLiBWZqYNEJSyxUpj2L1qvFJjVBKAdOZ7mtlAALaMn/OwG1VYThFGKSsh+yahCYFcQ0eTxhrBiHU0G6w9dVBhXJBuotkMoMJvGUE4Zhj5ZgDPvH4cS8UKNm/fg2SiC5vGxvHcY09JzE+yJ4lNYyM4e+okujvimDh3Ct3xMDrCFox6DVHLQNgyxLBEoEXAUqPkkUwnQ59cHQ3NQtXVkSvV0DAsWOGIOPoN28L88iK6errwyd//Q7z86nGcvzBB7YLoRPOFMjTDxPiWrTJ65nGQTqWEcWX+qITuU2fMNRIHuWLGVLGCkkGoZAOuwxqbrkvnlcesA7jzzrswOjqGjmSnaEzpHldwy09D4L8ZxUWdq2LCuR/J0vKCSI4Hrz1pNXfTC3h3xFynsj6LmTRKuYxEVskFAxoSHyVGPkG31M8CjYCJphlEs1xFxAggxgumcgmlQh6VZhNF10WuWoNuhhCKJOT6I5/LI5/LSNatsLpSFKBeg+/M59+8uOPxyKY1vr8k3/dqOaZvkyHKuCj+nhifmk05Lk+fPIFvfv1rKBdy2LltG/7kU5/CF/7hc8hlMnIR8HaMqW9SutxJ7xULqEuzy+PdvCq3K0VC8TXzPaYYbwVMBcjqGsiYtpufrslTQ3uj3uEKtIHpO1yo9t3aK/BOV+Azf/e3cqKgy52ggX8zZJ8ny/7+/lU9qT/S4/cJEMmasRmKLKaATpqKNEYNcYxLZsQf2/nsKMGlIw5lAYMuazbLqJQrAiipa+3v7xPmlbICjtoJOghCeT8CVQLESDTqRe2wBtWV75N54/hYgu+9EWndVaytkhbQiKSpaCNvSip6RA+oEpRL/JDFukvf/KPG+ApQkQlSTVCEFpcVDTQcBHSypRUY1QK0UhpGpQCLWlQCU4IqYW55Ql5jTBk6RRayXqchJwBXt1HWbOTqBh5/5XVUEMDQpq2IhuPYsWUn3nzldSwuzKJvsBP79uzCudMnMdTXjaWZS8gszqM/GYPuVhDSgZgE4jdgNBuwLAN1q4Fqg6avAAxC5hrgEHkZFhyNP7eEEUxVyig1GxjdOo6bbrwdTzz6PCamphGKRGGYQaQyWYRCUezasxf9fQOoVasCTNmWVCzmUSzkBeBRekHAxQ56ywzIPl5ZXoJtqWNDzG8eSOHfNZF4NGUfWLaNT3zyk9i8aRzRWBy1mou6OOqVVECBGlagygIrQEoA6eXpktWXggRh7tbKHGT8L8BWsddcfRqBCrkMTJESs6GLDVAGXGaAkvW3VaNVzeVlhQmLjDvNUYyLCjCRoIJ0qYAaUyNgwDJsdEQSiJphNN0Gik4RtbqKJOON+k+fyeX3fBaVxyL1xDzGVJ7v1eKi3m7wrtIspCegwRIDA6dOvIlv3/8NFLMZHNy/D7/3iU/g03/71/JzjvLJlF8xXNRL6VAgWv7r/X/t+X1wuarhvVq1k/dBxAsVX//rfzZx3yc7k+3mp3f6Yd2+3zW5Am1gek3ulvZGvZ9X4L//5f8tIJDjdgJOjhg5buS4nOyojNCDQYQjEW/8zmgnCzOz8yjLKF8XppWjWv4eH4ff4+Mkk0kBk8JaSq2oIQBSGpi8kStjmmZmptHX1yfLyO9zNE+NKaOcqEcLhmyJboqEI6ujQD6XnNzpKKeD2nHEFEXGjt/r6uxCNBqTRAHRt1arq87tbDYj42ZqCcUpHjDB7xVKReimMmnx+wTd1KASABOcqpOxGkn6RhuyoKGgjmTIQNxowM0uwagVETLIztZhGKzRNOX5lJGKjukKKk5DwuiLxaq41xt6ENVAEEslB0++ehwudaY9A4iFEziw5yBef/kVLC7OomcggcOHDuDCuTPoSSaQXpjF9IVz2LJhCIG6AxtNWGggFrIRtky4tQrqIQ0lp4wwq2crLpoOtbh1hCNxNK0gFgoluKEwKqYBxzIxsnUr9u7cj1eeO4bZuUVUag4isQSmZ+cxunEzduzcJRpQglJGLrnSWlRDsZCTkbhBzaZhoFDIY252RvZbRzIhGZoEs9TI+seEMIS6CS1gy7FCYPrxj38CmzdvQaKjQxhTEq5SfSqjYF4gEFYCpq2YbOqgudYqEUJFkbU2LckIXHGsUm1K+QhH7KnUskQqOQ5H66awrATJwsSK/heS96o1NBiNACxKOSTSjHIVglcXLuUqIk9pQncBu2EgpBPEBuAGDRQdVZnrHy+S7KC6cVfZU59FVZ8jarrwq26rTLB3R+p3JYqNF05gO5eJF557Fg/8x3eh1V0c3L8f+/fuwb/9631StcppgQwVWrajtdhizUWvtsm/MOWmKTZcsaat2976++u3378o5OOo3GQy6U3Zx88cfe5Xvdz2z9srcM2uQBuYXrO7pr1h79cV+Md//Dt1omw2PUBKU1MdkUgU0WhEAIQal5qruksCrarDFibV1qTieVQ4uhieaBhim5I465WBisAhFo3DMumWV5pG+T1NE2BMJpaOfgJL3pff58lTC9AsobSoShtaFEaM+lP+juhIpeNetT2RHSUAYR6nMhytnQilRtTLXPVPvHxdfBwyfFPTl1CqlCQXlCfNcCSMzmSnnOxVtqcPTFU2pV9RWinnEdbrsOtllBan0ShkYBM/1b0MU43by/QCepIYt1RFpaFBt0JIpwuosdzIikCPdmC57OLZ195AtupieNMW0Zhu3bgFMxencObsKfSP9uL66w7i5PE3MdzXi/TSPCbPnsKWDcOwmg0EDSAeZLc9dZNqlF9s1NDQmwhbNkqFovTAU2YQjMRRcpsoQUcgkUQ9FEFJ09E/thHD/YM49txRiXky7TBC4ShOnD6LZFcPdu/Zi4GBQaRWVlDM50ViQP0oGVMG59eqZWHQa5UKjh07JsDv+usPyzpy7M41FxkFmXWN0oIAmprqsOc+uu3IEQwODiMcjiASjakgeG6zp/FVwfBsm1KB9erYUCNz/9gQ85NU5fLYUfIQpYFUWmhuRy6XRk2Ao4tQJChxYpJfKgYdFWXG49cKWALowXE0pSKeMQ68IJIGKAXQAlxHaX7SZI2rloGaF7Av1bEtxj9fYvJWc9GvB0z5GghMReRARtQycfS5Z8TQxXiug/v2Y9+e3W8Bpq3ygsuAqWfSugw0e3IIlTCwjkV9m0aoy4H35cYuyheefv7Z9+vHZ3u72ytA6cxVsjLai9NegfYK/For8JlP/z+KNaRjvc64pLKwUvFY3DMUKe2f71CXalECBLq4/WB+ajI9EwUZIQUwlWmKt2KxKDrVTRvHkYglVjWhqq3HzzOtC6OpclKVAUqyRE0DZpAjeHVC42MRdNCERcBBJpTPIyDVG90ThATNoLQZienCKwPgY5MlJRtLYELgISarAA1cIUxOT0lcFt3gHLvyNZMtdhgi7+liCXSlWtXbbv6b4+pAvSIa0+LiNGqZZQSpTaw3kM0VUHXqYmyJhEMol/LCKnJUP7OURm/PAP7gv/yxdMo/9vxLqNshvHTiFBazeYyMbUYsFEV/Vy+aVQenz5xGIGZj184dmJuZxshAH1KL85ifnkRXLIKIZWCgqxOJSAjFXAYFJh2wJMDUYUuofB2LCwuyHSGOjk0L1aaOeiCIhhUBgjGUGjpGNm9DIpnAm2++hprjSri9ZUcwNT2LoZFRbNu2XeQTKyspkVpwfTjOLxSyaNSrLU504OhzzyOXz+LIkdsE6nA9xYgmelMFLDkmZ7MTv/SB6dDgiLD0HPGrqCnFlqoYKDVibhKI+YUN3vFiWl5LGS9sKM+gBtqrxSXoJPtNqQiTG1LpFZQqRThOBcEgLxxUvSp5R16YMF6MxxBzT2HqaNbqwobaBLeuC5ePpzfhajR9KbDG9Fz+oZClrpuo8SLLG+MrN7qKdPI50fcKmIq+lFQ/F6ZRF43p888+jR8+8H1uOg7u2yfA9KtfuU9SJnzG9GrA9DKj02pzlrfuHgOt6NI15vTtPoD80b+UsHlNWLz4JDB98tmnf63PrvYvtVfgWliBNjC9FvZCexs+UCvwd//fXwqrJCdMCZLniZ/jRhW3JODTM/tIOD6ZKGrhxHDExidVE8qvxeQhJCVbbgguVf0jx/uLC4sYHRlDKKgkAT7w9EeSUgO5GkFDMKnGsWxOamhkbRmmbkogvtInKoe96Pc0NcKV5+W/aaxosked9/P0hl5NKYEPx/IEtL4hw2d0llaWUHWrGBwYlDIAal+lRlOarlQzENurFPNGSlQBDakQpTO/WUVleQal5XlhTAN6AOlMHrPzi+js6kZPd1JakzoTURQaBubSOczOLqDZNJDNV5BheHtTh2taKLkN6AyXL9cElMasMGpko4MBiVpquA66OhJi3qEDv1GroFEtI2KbYuYJmoY4s01dQ3csgqBlIJ/PYmZ2Gn0DvUj2dKHKdATdkvB9p2khEOpAta5jfPseaEETb5w9IU58AtOAFcSlmXls2LBRzE/d3T1YSa0gn8vBqVTh1CooFHKoN1QjEo8ZGtOmJicRDofEdc41DwVtFdHl6SjJmho6DXNq/1HycKswpkPCmFIHKZFbhHotwJQA0vV0i9x/PujzJRcqGYIyDzXaV9pW7kvm0QIEsCupJeTyGVkXJgecPHFSZCTRSAzDgyPo6eqV+1f1OgpaBZVcEVZTR0gLoCFZsyaazEQ1NDRNTcoZmPvLKlCnUsOZExdQLdVgB4NiFiOY91vU5H10GeBbhaq/1ihfZQATlPIYdUVjSmD6ox88IJKOA/v3Yd/uXQJMKbswWUMrVa9rkoJWxnQNMHvo099Wf5Tfsu2t4NS/gFz/ISmNbh7aFUmFR5wSmD5z9PkP1Gdq+8V8uFagDUw/XPu7/Wp/Cyvw93/3VyqGR3RvHpvhMRoKaF6ev0gmSXFDarTtO9oFbIrhSd38iCeCAYKQXC4n8U5iY/HYRkoBpN5UKkQ9x75shnoUdZLz9GjeedsHGWp0r4xVCtCumazUeNc3kLQaYHxDDAP9S/IcZNX8BIFKpYpUKoPR0VFhZrlNZFJtS4WkE3Bx6yQzcnUsqwtLGKhXEWxUUV6eQ2llAbbUkGpIZ4pYWsnAMG1s27oFTrWMTaMbkK+U8OqbJ4R5ZjZptQ6Mbt6KWLIbxWoV5y9OYGrqEsrFgjQt1WsO3AZQ11SQvKrgdBC2LYQJ9gIGero6kIhFpQs9n8sKa8ZsS+o7wyEb58+dQbWYx9bxMUlcIFTQzCAKTgPBjh407AgKDnDopltRqTo4d/686EsZxN7UA+LQ37J1G0bHNsq+vDQ5Ke56SjEK+Zw488mgdnQksLQ4D9etYWVlSQLzI5GwsIi82FGtWYzeMoTBFOknNbl1CAi+7Y67MDA4gmAoAssKimHJP7J8+QQxVYMmKq/pSdK4vLgy/0JLjHaeXMQ/RmhKkn3ecLGSXUGOLC8zZ00d0zOXcPr0GRndHzpwCN3JbkmDsEI2qvWKHJeRUBjTU9M4feo0unt6MDg0pN4/hiH6WB9s8mLm8Z8/Lhc4PGYJtFk7yu1gRJYQm5dFNa3pOP33x1vZ1Kt/IPDCkIx0o+7ApClMb+KJx3+Jnzz0QyRjERw+dBDbxrfg/q9/XSK+bK5BXbHD/jYrn9PleaStF4v+9vjbvX775LPiKrZ8xSivfTbI+xsaEskOPP1ce5T/W/iobz/Fb2gF2sD0N7Sw7Yf98K7AZz/7V6sg8LIKR/bc0yFMrso3a1CvKSAQ0l9O0KlMHQpECjvpmYTIjokRKWCKFpUj5NFNY6v3XQWu3qh1DYj6j+Uxpl60jH8S5O/xOf1mn9aTu5xEPe1b64lwvQKI/5aGJw9MS2OVjKJLmJ2Zw9DwsAr2j0XFPEWWleNXBUZVzI3S0nINeDKuQ3dKMJ0SCgvTKK8swSZg0k1k82XMzC/DCoZxYN9e5DJplS+qaUhnszAsG3v2H0ShUhMAa9oh1FxXjFyMY6pUiijmcmIYYlQT00YZ1SUYok6dri7jem5YsiOBocEBAYqzs9NSr0kgWKyV0dfbg0sXz2F5YQ7joyPo6+kWdrlJRhAGoj0DQDiGnNPA7oPXo1AoY2piSkbRGtu0YAhYJjAd27gRvb19mJyYEGBKTSnBDkfEqm5TFyaSxqJsNoXh4UEBrTTIEfSpqldVg6rkFsw95RgfApZuu+NuDAxtkAQAFhCIWYb7SnUeiAxADEosdmDagseKqz52VR3rS0vkuGwxG1ENLXW0BM2ZFPKlHJoBIGAH8C/3/gvOnT0ncpPD1x3GQN8AGo5qPRsY7kc0EsXc/Dx+8uOf4PiJE9iwYQMOHjyE7q4eYU/JjDKXkyCcgPvf//VrWJxfkKnBgQMHMDY2pkopTFNG2DQIUoLiv2fUe2Ct3OndAVOCTOqpHRndG1oDjz/2czzy44cw0NuFXTt2SJbp9779HaRXUojFonAdpb/2gen6sbw/fpeLPg+wXum91PrpeVXG1GdLV4Gran5KJDrw1HPPfHg/gNuv/H2/Am1g+r7fhe0XcK2twOc//7drTIZ/ZvS+w7HmWlqM52r22nRMk3WWKp6JbA1v4oj2R+qO0pjyJJzN5nD+3Dns2bdHHPT+mNUf5xMU8gTtg1N/VK74TcXi+CdQn8FV4fm+sWnNxexLAOiu9k+460/w/Def02dpxSgDyHZevDDpAVNWmdoCNsSZzxB6OrSpxxUW2MuNFJBaVcDULaO0NItKegVh6ihhYCWdx6W5RWH/brvtNuSzGWETHVaJhtmelMfhj9wIMxjCSy+/gjffPI49e/fi8OHDCIeCmJy4KGwkgWkqnRXdoorm0iV1gFpJJiikM1kxr3EfkM0k6CErzPsGrAA2bBjG+TOnMHXhLMaGBzDQ2yuxSHUafQI24n1D0CIJFOvA1r37kU5lMTs9K4H5VEm6dQ2TU5cEmG4a3yJj6YvnzwtTrRz5edGZSuJC3RVgWirmUSkXMbZxAzJsWDItJYtgqoFO/SdH+JJvJGPoelMTcEpgOjg8imAwAiNAV74yrdGRRJApffCGLrWqhpdhKiYqOvRdR4AqwaAqJfJYf5kCMOnJlYsMAtNUNoVCuSAaXCto4jvf+44wodw+jvG7u7oxMjyCzq5O9Pb3SNf90uIyXnzhRZw9d062JdGRRH//gPxh+gCTKBKJhGhUJy9M4MzpMzItYHIFx/hMvuDfXV0EsFHZT0rC4OWdtrCO7xaYKt0u48to0Krj0V8+gl888mNsGh3B2MgIdm7fjkd+8lNcOHdOmF8VL9uSDnAlp73voG8Z3a859i+Pj1IfDVdurRLpS8uPfJ0pXfntHNNr7azQ3p53swJtYPpuVqt93/YKvIMV+Pxn//qq9xJWsEX36Y/qBJxZQdVs5IVnK1e0F6BOZlEMU8pZny8UMDk5KcBUgIyYTyxV66lpKJVLYmbyb+tZGQaGq4gZBTIkFsczwfjjfKVbVe55aXJaF7nTejIlg7vaAuXFVhGkLi+tYGJik5YtOAAAIABJREFUSioxadLxGWF7NZaIDCmZUI6dVVKAKrpxYbgV2E01yq+klyVaKGBYyBermKKOVA+IAYij9fTKEuKhMCJ2CK+/+QaGh0fksahn5BicYGV4eAj5bBZnzpxGlYY0AudCAQ5oPGNDFnXBQDSeQEcyiWKpjNm5BWTzeZTKVTEtUcfIE/+uvXsQiQRx7IWjmJk8j9HBfvR0JinEBcUJdcNGuLMHeiSBmmFh+94DWF5OCTAlW8rxulMHpmfnsHXbdoxt3CTB6BfOnxVNI6OKitw2uvNrrG+1MTc/I6+17tbQ2ZmQ6CiCS2obxWxnWFLz6lfGclsU9tRx5M67MUjGNBxT3xONqWyuCqonL64BJco/PDbU37/r2XvRnHqgiscPj0cyoDReZXJpFAlMDQ2mRRZXw9mz5+QYIuPJv/v7B2GQ4jaUXpqgtyRxajkB4Soj10AslhDJhw++uJ1urY5ahVODgDD0fH7mdvJ9w4uG1lpef2TuX6z5F1Wtf7/d21lMWtJ66wowbTZqePQXj+DxX/4cu3dsRSwcxu6dO/HyCy/i9VdfU8BdrifXRvnrtaJXY0xlrWU6oW7r369X2k5qxFtB6xowTeDRJ9uVpO/go7p9l2t0BdrA9BrdMe3Nev+uwOc+/f+ua3G5QoZi67d4TqLjGGQUqf9TtaM+QORKKL0gw91NqRSlS581pzt27YBlW3KSNuUkzy55VflJJsk/yfn6zdUxvTBhyt2s7uP3r5OtbEhMlQ9alXueQaQqK5LjYz4OgSd1oxy15vN50Y5yDMzt40ibIKNYLOPsmXPYsGEUnZ1JYRuZ5crROIP95TROI41njOLv6gQ1zD6tFRHWXOTmLqGwvIAQDT4wkCtWcGFyBlrAwp/86R9LWxCZxCB0FNJpnDp1Chs2jAgrKxFKOh30FsZGR8XoNXHxojChXONULgvNCgpIZ2sPMz4Dlg09YCJfLGNpJSWj8CBNQ/UGCsWShNPfdscdCIWDeP7pJ3HpwllsHB5AZ0cc1WoZmrQa2Qgle6CFY3AMCzv2HUQ6lcHMpRk0yFAGLCyns8hkchIVNbxhVC4QUivLKBU9QEodrOuIKYgMaKHIfFNmljKL1hXTE9u0JKtUShhYEat0phzjS3MR+5+aGm69/S4MDo1KzirNTyKf8ECpGNvkPxrsaET0zopR9801akTsfdszEqmLGQlTYisSt4UXCOkVlMsF2V7KCagxZa4u48qSyS7RhZLVdBiS7zVTEWA5NRZA8BhmJq8yARoBUxhh0Ux7Gmqa38ic0hBFWQbZXMuyhYlfTXW4ykeHD1T94/1X5dHIz2kG42upOwjZAfzg+9/FsZeOYt/unXBrVezfvQenT53CC88/L/vAleKAqzCcniRHtqOFNf1Vn3StLK/PoEqKBcH9FdhUjvLbjOmvWtX2z6/lFWgD02t577S37X25Ap/9279cDdD2WUkV8N0SibTulbE5hwygnJgZiO9wbK60fMwv5UmSoDMUDq3G85w+fQrjW8ble9SfrmeLCADVudU3M61VHpKFUyyn0rEq8OvnQqoEAV+z6udWEviyAIAaS4LShcUFAXi7du4SgEo2kSdOPi5/zhNqNpvH6dNnsWP7dnR1d0tOJ7eLrF4oFFQA3Iv74XMSpBD41pwqLDiIaHUsTZ5FavYSwpJooIApGVMGu//xn/4JKqUiXKeCi8dPIjU3h3K5hAMH9iPEmlTKD6StycKmTZtEJzkxcUnG/QT3mXxeQKgj2taAfM3aTGakFspVLC2nxKxEY1GJBQVVB8FwGEfuuUfG0MeOPofpifMY7E4iErJQq5QRCNpo0oDV3Qcj2oGqFsCOfQeQSatRPqEOwe9KOifbsXP3HgFs3J6VZQbUF0XrSrZUCgvYR8/2LuaD1h1UqyW4dQdB2xJWlaww/wggpamJ2x9QrnkmAJAxve3OuzE8MoZIJC5aZi+t7DLGlDC0zuNQjFMqG1UuiCRo30t1IBT1HfkEwYYhWaXK8FZDJrUia0B/FK9jjh9/Q9IjLDuITZs2o6evT/Jw3WYd1XpVZa7KNICP77VNqfAw+ZkP8nxQyQsuaqyFwfdaycTo5Wmxr/aB0QruWgHq233AECBL4xqheqMmOubvfPt+nDn5Jvbt3iHRYXt378bUxCSefPxxhIMhqU5VmRJvvfm61yuB0qvpSP1tbWVQV8f7nrly/TOR0X/ymXZc1Pvy5NHeaFmBNjBtHwjtFXiPV+Czf/PfV2OaJNKFjSzec1yN1RGbBasgvWpRxirxxLyaGenpLyWax3PZnzx1EpvHN6Mj2bHKksqb2mNRrvY3N4ZtQQSFfhi+vwR+SDlzSFUVqQr8p46Vo3E/lkq+p7PpJyWgj8/V+jN/tM/6y7Nnz2PLli0S78NmIwJc3qR1SLnDFDCW6CKlc60zoN1oIhZoYu7cSSzPTCEWConjPlMo49L8EmoN4L/+1z8SlrLuVLA4OYHC8rKwsfupvSVIrtXkNfJkzTrOas3FSiaHYrmKTK6AlVRKoroI6iSHVNdRpWveslGp0QGfFrMSY4By+TwqlZo8zkd//w9gBTnKf1ZaohJhCyGTUgOOqHXU9QA6B4YQTPag0tSxbfc+YQ7nZmZljG/aQaSzBaSzOWzfvgO9/QPCei8vLQkjSqkFdaYE2WQNpXO+VhEmsu4yZ9YVFji1Qp2pAqYc5dMwROBGxClRRwSmMHDkro9ihMCUQLnmXBWY1ohYdQLhgDSKcdf4CQs8luWY8jSb/vEV70jIxZFTYU3qIirFgoA4ilJ++OAPcPLkKYSjUVx//UewYWyjSg8wdYTjEdk3PNapy+Tr5EWYIm8ZdeVlel5Gba7l9PKY8Y+5qwE7dVwrc+F6kLc2EbjyB4DrNiRPF001yq9WivjWN/4dSwuz2L5lMxbnZrF/717k0hk8/KOHEIvF3jrKbxnL++ZCNc5XY/u33+7Lt9kHp2vyH4n+f8vGU7ry+NNPvcefau2Ha6/Ab28F2sD0t7fW7Wf6kKzAP37mr+QkqBgdFbnkVxD6jU7rl4KMqUMmjfWiDRWM79d0Cojz4ozU5aSKkHnjjTfQ09uNnr7e1Q57/2TLv/0RKEElwQpZN3l+1olWKjLKZyi+r9cj+8ntJeChpIBjUgbnc/spISBbKu1AjmJb44mEtBORAeWtWCqKhIDPTZClQLiOc+cuYOPYRgwNDYqpiN8n6OXfShdrigRAWqm8LFUynYFmDSE4mDt/CiuzU4hTmqCbSOWKmJpbRNVt4L/9+Z/JyLhaKWH23FnkFubF1HT94esEmJLJ5fP0M8MzFke2UMbJM+dxYWoapYojzCBzVAuFAuLxBPoH+sWcZZo2ypUylpZXBJzTaE1dr6qZjeKu3/sDGLaN1146KqN8E3UEUEckHJRueAc6ekZGEe8ZQLmhYfOO3ZIKsDA7J5IAAt9UJi/mq/GtW9GR7BSWOZvJiP6VCIesKfeBFB84VVRrFdgmWW0XhWJOGEkajzjeVrWhZDiZK2qpOT2ZvlVgejeGhzciEr06YyppERKKr3TKviREjjdfU+qZ4yRnVwB7HQHGa/EYqNclIcGtVmAZbGpq4iv3/U9Mz8wgGAxh6/YdGBoZEQ1vOBZBrIu1u7bs+1pVHVM8FhlnJVprL9teRa756QAt5rzWYPm3AXlXAqT+995u/E95AY97anqDlo5iPotvffPfUS0VMNjXjempKVx/6JA0V33z/vvREU94+lIV+9aqJ+Xa8r3Xytb62aNiILss5uryT4dWtte/8BQJxaqT8fL78yLsiTYw/ZCcbT6YL7MNTD+Y+7X9qn6HK/C5T/+lnNirbO+RmlBVIcoTPPVwKh5Jnbx857CMJ6VrW7ml+fsS4cSTmTd35claRvZi1HFx9Ojz6OruQiIRF1DFutNSqSwsG80+wkIahrBSvjFKgCv/RyDsqEgnggoynz5Y5O+IUSkQUNmjDM4XvaFiz6glVS03BKBl9PX1y+8T3PFcSeaoUCyI5MAOhnDh/AW5z759+0SLSke1//o4zicFTCDLG/WyMvIkrHRK0Co5pKYvoLgyL7mimh5AoeJgZiEFp6nh45/4hAA5RizlLl1E6tKkVG6OjW9Gg/pKPpZhIp0rYm5pGTAsdPUOIBLrwJkz5zA1NSWO7pHhYYke4tq99tpr4t4Ph8LifOfWsLaVAJ3h97GOBK47cicSXd04/tqrOH/qJJrVqgCWWCQCk3pHO4jBjZsQ7+nFcqGAPQcPid52eWFJ8mDJDC+vpLCSSmPT+Li0glH7mS/kZR/LPheyr4lIKCiaX46VmaPKOtKZ6WkBTZRViHFJNIuqntQmsGPkllwYaGKyuv3ue2SUb9M53lS6UP6O3yPPgbUweAJKveawVcOdYu4oS+GxQTZdAJ3nOOf2ElDalin62Fq1JF/z4oL7cmFhAel0RvSX1I0S2IdiYZgRUx1Lponjx49jYmICw8PDUs3KxyMLLPKQVW0mUHeacKrqcX1d6a9iPlvH4DK98NhTtbxX0H+rqz8FhpmS4dYQDhooFzL4xte+ioDeQDQUxCUC08MfkWzd7373u2I8M1mY4ZkF/XrhVlbUNyjJc/v7bZ2psPWjy2dH14CuZ5CSDxHFXq+/MU/3sWfajOnv8BTQfur/xRVoA9P/xQVs/3p7BdavwBc//zfyLT+CiCCkWCoJuCMwlZOe9NHTaEQPN+RETGZO3NU8KZtKR6cAQV3119NFnsvJzwhcXnjxBTkvjYyMyOMQ3DIyh4+jxvAKMPA5CVTl9ziCp0SA1ZnVilRgEtiSzaNZis/FiB4/aoqM2Pz8goBTx+VY3JIcUn8MyfB33j+TzXrFABwTN0U/KuC8osbhvmOfo3NuA4EegQdrRQlk/bQBbidNSFXHRaNSgOmWgHIaQepNg3Ro68gWqphdTKFUq+PI7XdI3ifd6nY5h0C1hMVUCtt27YERDCNTruDc1DRqDU2C72HYmJicFqaSLns+H6fvIplo1mUsfucdt0uA/avHjolekgBwcWFOtK8M2Y/GY+jdOA6DTCZBJIF7uYL5mRlk0mnEEx2wYzFs2DyOYEcH5laWceORIyiXKjh1/JSYvmjcoTSA29Db34dEPCGAlRcClSpjwVTjF290+xMg89aZ7JCLhjNnz6BcLIrOlNtMTSlvKgLMT1tQzU4NzcA9H/8kNo9vQzgaR5mVs3IceKYm4hvBZxJm6oEy9TO/ucjHQQqwKUAnCROSR8soKW6DIVWp5XIRts2wecZIURvrgkULjkOWXDG6hqlBtwmQG7hw8SIeeOABAaY7tu/AoUMH0dXVLRcpzDnlhZMfP2ZQeVxTpr1WCYls/VVilfxRfisQ9QHp5YH8l0FCid+iphcNByFLR7mQxje//lWEbBNa08Xk5CXcesttoFzlgQceFLmCzve46Hw1lWnrSV7U+241/+AtgFj97K239S79Vsb1ap+8ZEwfe/rJ9gdzewXetyvQBqbv213X3vBrdQX+r//z/xBNpphEAgFxHDMOR2JtdJpFXKXX9HrlZWwvoe6sB+UJnF3zAS+jMSpjWgLbYrEgo3aCUOrx5OTKeCLXxYkTJwTgbd++Hel0WljJlZVlARlk2pRZRI3hyZgmO7uEreLoeITVluLqNwUwcWTf19crzyFje9fFyZMnBbiRkfPjg5gtSaDM18FMSbKvzJzkfXijprJadRAJxwQAcvvIrklRgMPvh0UfSxAs4/I6Q+HZ+tRAOp1FUGsgrDtwsgtAtYBIkCNqA6lcCXOLaRTKDu64804BzWRMnfQycktzUgu6becuBEIRnDh/AZodwsYtO/CDh36ClUweumHJuJjsK1+zrqusTgJP6jqZ6fmf7rkb3V1dePKJx4T9i8diuHjhPErFoqz7wOYtIg1YXljApQsX0dfZiaH+fmQyaRn/G3YQw5s2IxCJ4OLMNO7+2MflwuH46ycEtM/OzaNULIlOlUCCLC/3D41EvKCh8UaOH11DB1uNxADXlG2JRiKYn59XLKrO8HvqMhWQ5X7mnwwlAawCjcYQDMfwsU/+Z4yMbRJtq+gSJSKM91UGO9mnTV4wKVmFPzr332M85lSMk9/65fVGUYNKht/zKWUyKZTKBZGD8CKHDL6aCjCTV627r4E1TAjzPjMzgyefehIL8wsC2gcGBtCZTMrxwsQHHlvSzEWZiRkWhrJVbykXb9Jrr8D5leCdT4yuH4u/PWNqSE2tjjpsE8hnlvD973wTiVhYJAsTFydwzz0fk/H9t779HcTiCejcRspDRPKwVhPs14fyglIZIsmIew1wnlTiasB0/Tb7APtq294GptfqmaG9Xe90BdrA9J2uVPt+7RV4hyvwhb//a2GLCD4JTLOZHNKZjLjSOXLnCZ6aUgK/td5x5YinZlAMIJ4j39fXyZhd0wRMEtRJgammo1xRNaAEe2StCChyuewqS6oYFqVzJcgkc0WgQM0f/826yM2bN3mgg2ytISNsAkYfLHJE/8qrryAej6C7pwuJOE1ENdEYkjFl/zqf3zdl+S1OImPQybDGBCzzPgQaZLoIrKinJeAjCCeDR86I98nl8ogEI4iaGiK6i1JqFk4+hZBFDaqJbLGCuaUM8qUaPvaxjwtYo0klpDVRzmVw8sxpJHv7YAQjmJpfwKEbb8bx0+fx88eeBAwT9YaSCsTjSdhBEzWnJJpOgtNoJCxu+Fg0gk98/OPClJI5JVO5srwkwIwj8O37DgjrPHnhAi6eO49qqSga2M2bNmFuYRH5cgWDo6OIJjsxMTODuz/2MQSDYZw/d0GZfOp1ceQvLC4hYJnCRAv48mK8JIVBnPEBJGIReV5ebNDY1dWVlG3gvmK9Ko8Z7mP+29cV++Ntju0ZF3X3xz6BzeNbBUwr85MCSLywoelMaVSVVMJnRf2YMP+xfAZ1jbVT8gHDCkA3GemkQYBpqQDLVnWzly5dwuzsnIy5N45tRiQSE4ApwfX1GoKsfrUsxRQLq1oTuQePY9aM8nhfMw1xi6inVcw/19AfdfsylHcLTK/+liYtrAkTb2hNWEYdmdQCfvjA99CZiGJ+dgaTk1P46EfvwcDAML74xX+SiwuD+8VrIZXSCy/qirIWro+6ifhCvhJwuUZHv8NPGHU3XshdSYjQBqbvahnbd74GV6ANTK/BndLepPf3CnzpHz+tGnM4XjctAYLTM7PCznV19YiRRhz3pqof9W8yVvRiECXU3ouDIcPJGCWORQlaaVriSY5/i/NazBOKgVU3ddojcFQnbvWw/De3hcCArmueOLOZrIBQAh2/VYqMKZnBeIK5nDVhY3fu3IFkMo5sNiOvS7JHGWFE2QC3yXEFOPExaCAioCADVirRLJRYlSNI1qmmCSsrGaN0ZTuOmKgUe6mjUq6inC8hYuqIBeqoZRbQKGfRdBnVFEWuVMXUzKIwpjfddLOMtgksq/kM4Dp4/sUXcfAjN6Dk1hGKJzG2ZTv++d6vSEVpKJpAzW3CcZsCzgMBGs6aAszI8nFUT4aZus6bbrgBw0MDeOD7/yEjcwJWGsQoiTh8w83CRk6cP48Xjx6FzqB508DQ0JDoNFfSGXQPDCIUi2N+eQW333WXgLKZ6Vl1YdJsolgs4dyFCwhHIiqqSpp81AiYelOuL8f0XV0dsn28QGB2KXWlS8tLAijp3ufzcvsIbgWw8FigHjRgyJiZa3bTrUcwMLwBJpliMeH4+kqP1ZPjRJnVfKe3YuT8vnnFrIoucrUgQh1rLtlBFUwGx+WFT0197dTwD//wDyIFGRgcwo033IzBgSGRY0TDIfR2d8rxQkDN7eWx6TeHKVOeOh5WARyzCerU0aocXYJRv1CCv9f6Xrr8E0QB6LXHWdOWKp1nQ45DXzPL94lEV4lnsQEroMHU68hnlvHt+7+G3p5OXJq4KID7lptvxa5de/CFL/6TrFvEttHwkix8XTefl+H/Poj261xXa14l9UJ9DijoKrEb3r5UF5VXkikoULv2fve/FmDa1pi+v08iH/KtbwPTD/kB0H757/0K3Pc/PidsqdKYcpRu4uLEhDCd4+PjcvJX4HQt11RYKYktUqaVy05EHqMi7UjCfKqMUIlWkiiqVrDgAwn1ulbNE57RgqBFutT9Pm8vckdlSTYEFBFg8jnYPc6T3aXpS9ixY6e4wX3zE+9Plov/5h+OXfk7BA0En9w+grhCoSSgIGgHV9dDIoK4NjrD+plNqkAxtbB8jQTD1VIVZqMGs14SYMpRfo3RSXYI2VIVkzMLcJsGbrrxJhn1cuSamptBLrWCdC6HLTt2IVUooui4uPG2O/C5L34JFafBAnfJ9bRDEWF684UcLJOmtICAYzKPND4R6F138ABGR0fw/e99TxhZGnsEDBkB3HDTLQiGwliYm8Vzzz7DEiM0mnV0dnVh48ZNmFtcQiyRFBPUUiqN226/HdFYArMzcwhyfRpNMT6xH54AxrZDwq6TShRTGhk2tnyRMe2IKSlGvS7MLf9mhiy1voSK3FYCVkpBuO5+rBeBGgsBIrEErr/xZvQPjaCp6Spgf/WwV4BS1dT6GtO3dsu3mnB8sKoAKtDgL9NsJVICFeyv/tbwk5/+BIsLS3JcdXX2oK+3X/SjZN07YlF57VxTAjfeCNJ5fPA1Spe810ym8ngZI0am2FwFmf77hI/x6wBTH9z6oNXXVvOigdIDakxZsDQ9cRalfBpPPv5zjA4P4cK507h0aQZ33Xm3MNH/9tWvSRZu0AhIOoGvAyfg5gWXTBS8m7/NSj+uLiZ9AN5aQeqXF/AC0gehq91Q61nWltYoSmzawPS9/1xvP+JvbwXawPS3t9btZ/qQrACBKSkP6U0XTWgDFycn5ES7fdt2cUUTHPCk64/y/ZPVakahmCHUid+vBVU99qp+VNhR7z5rrJbHnvioQz2Ed1uL2RGNm1dHym0SEwv72Bn9Q+NRTY1TeYIjEzU/NyeAi85xjtn5PYJO3o/sHbeDOk85wXopAvwZN57byhtPzmz2Idsqxi5NFz0tmcBVdpkndWGXyrjt1tthNKpw8yuiMXWLGVK+MoKnkensxUuo1TXccsttYt6qVSooLi0gNT8Lw7LQ0dML3Q7j1RMnccsdd+GV46fw+olTaGoBaIaFTLYgIDoSYdSVeu1kJ8PhoNSW9nR34c47jgjI+MUvfiZue8oWclnKJCzcfOsRhCNRLMzP4dlnnpYKTrYRMQt18/g4pqZnkezqRjzZhXyxhLs+eo8A4eeff1ESCLg+NIal0mkEQyqeisCUUVNkwnl8EJgQmHYk46ssOJMJaFrjY1CjS2BKnSn/SOuTd1FDUEuQx1IA0w7h8A03YXBkA6o0ILU4731Xvs/UyUXLFbIxlTfHH0VffvFDWYoCVjyWKBNQ7V1kQiW0qt5APl9EqVSBZdqIRuNKq+yF9vOCwI8lIzDkseIDxcsu3hjCz5xfL7VCQLh/fJmUDqw1mV3+UXN1xpTH4srKCh555BGRHbCE4ciRI+ju7lFmLQC2qeHRn/8YTqWAi+dOYWigF6dPnsDc3DxuvPEm7N93EMdeeRUzM3NYWViQY4YXZ3xP8b3C3N7LWE8fRLaAydb3v1rpNdZUAKrH7Pp1xpL16ksD1lWZtkf5H5ITzQf4ZbaB6Qd457Zf2u9mBb78z59VfeUSTl4XBnBiclJAx6aNmwWgsuaSJ3uO5y8b43nZjP6JWcaLYu7wWVHVkuN/T5lRrvw6W3MT18ayKpScuZF+XA1ZWAVMGyqiStdFE8qv2dRE4xa1sa8ce036zFUvO1uGVFOTH9TvgwSeZIWBFVaXMgRVXSkmGAIpAUYKsLQ6q8UZL9FMFezeuw+bRwYQ1hyUU7NIz6uAfeJxjvBPnZuACwN33nmX6FarzGDNppBfXEC2WETf4BD0YBjnpi6hUgf+8E//G1449hqeee4FFMjGWtTYqpxKFSKvIoh4ru/t6cGNN3wE4aCNYy+9gPTKCuKxKJaXlwSckh2+6ZZbhTGdmprEE088Lo/jNhzJQN2ydRsuTk6hp29A/uTyBdx65HaEQhE8/PBPxIVO4E+gyrD+cISuc1W9KTm2khWrZBgB00AsHpXKT6YPTE5cFDkFdaoCBLnd6iDxjEnK/MQyg23btwngpbTgwOEbJNy+WlNMJMGkukm1g/clTUWtEUQeXPUugJTjf+1Cp/Wokyx/ryFT01W4P3+NgJPgjK+HjU9kvOnKp9mPz015wtzcHObm5+T1dnd1ixyCEV48Fgg2aczL5wsoFIuSZEBgyjQHmqSknx40hdmrIPWt74arA1Me49PT07jvK/eJmYnA9FOf+hS2bt2GasWBGdDF/PT4o4/ANpp46YVn0Z1McOYhUo6enj6MjW1C3W2gu7cXLz77HJ558kklu/CYcSWtaCgW1ZtQtJq3/O1dBaeCTNfW/vLrS8WZrhqf1oFS/iqB6aNPPfG7+fBrP2t7Bd6DFWgD0/dgEdsP0V6B1hW478tfWK3aJBNHV/7M7IwAOZ74iFgFuHknGLJbBKcSISUjy4b8W8buZM682Ki1thg1ahWHL4VwHJ16UTRrY1aOB728Sm/k2prhqDIW1woA/JihQr6oAvyhobunW/JJqUMls/fmm6cEYFAbSmCh2FyagejK5mtSXJuSvXkVlhItpEbHfn6rhKd7mkRpSuLXcuI20ORYt1jA9q1bcMuN14kBKj1/CfOXLsImA9fUUCzXcPzsRdQaOm657Q709A1iOZWCXc4CxYwA6d7+fmFOK66LS3MLWMrk8Pt/9CdoGCaeef5lTEzPIZVRIJs96FyrwYFBXHfoILZv3Yrz587ijVdfRS6TRUTYLxfLi4teLFcAh264UULyz5w9jVMnTwg7yAajREcCo2MbcXFiCn0Dg+jpH0C+WJba0a7uHjz00I9x/sIFL0zeEn0vGTXTUqN4YdeExVZF9hL3FbKRTHbIuPvkieNIp1YQDkWUs7vZgOEB6lX3LoTSAAAgAElEQVQhJSDu9t1796C7uxvlSg033HwLhoY3oCYXBwpBvpUZ9d3ua1c6Vxo7X/ZuJ47V6cznZQJgMjeX7C1bt6o1LHkZprF4XNZDiiJE06n0sCHLxvzsHF568UUBczt27cKGTRvFUNX0WFjKPoq5gtSvXpqbw+LysjSJbd26VS6MePjwokdyWz0xqSfVXoPR/vev8DdB/9LSshzHBI9MlqARi0YwMtFOpYSJ86cBt4IfPfBdRMNBmAFDamQTHUkkO7vlfdHT14/l+Tk88uOH5YKOKQ/MNOV7mMfH+tH8Kszn/ltDp/IeWpXyXOWqUz1WQ2K+/PebvKeaBKYJ/LwNTNsnpffxCrSB6ft457U3/dpcgX/64t/LiU16tiWrtI7lZUY3QQLElbZMMUr8WkLwGVUkI0qlJVRMkOqd9x9DuaM9MChYjuNeGfB7hhS1Hv74k+P2t4AIDwwL6PWAL3V7vuaUI2JWMTKuiDFSNEEtLi7i5ZePYXklI/pYf1zsu/Bl+Os5rFY1cP7JVSFoAUF8bdQ4+oQQv9R5Zm24wkCZBLuug2opj/7uJI7cfAOiQQv51DIKmRUBkARqHHOfOjeJiZlFbNy2G1ogiHS+hD0jnYjr1N8qLWYkHJJMUAIcOxKVcX64oxs79h1CZ/8IMoWSsFrRkIVELIZcNofXX3sdZ8+cFlBlk7102WzPTXSRkhYoGns0pIpFOLyA0HVs3bJZ9LXnz5/D6NiYmKqmZ+cxODyC/qFhlB0XA0PDGNu0GQ/84EGcPXPW0wcDHZ1J2ffskidbqlhjD+R7BjMrEkI0FoNbq+Hs6dNYXFgQCYVcjBCceBcC/JqrK2y2GcC2nTtE08xw+9uOHBEDksPXQ2MPgekqOG0BqeL4ucLNY+2v+DMTknFr0IjV1BBk5JRbx9LcAv7HP39JSgvGt2zBwesPI57sgBYwEI8lEONIX9Nx4rU38fAPf4TllWXsObAf2/btRjARgxkOIhaNIhIKw9YDYvT67g8fxMT0NPbs2Y2tW7bCsm1hT9XFHSOsvKIA7yDzL5T8woL10UvC9ktFLitgWYahJgaUWrD+lhdOwuM7FUxPnMP3v/1NNNyatItt37FTwGg4GoMVDIum+NWXjuLJx36BaDgCt+aAcDTAtAMvdcK/GOU7Qphrj632c4rXj/Tf7hNOV6EK6mLWA6X8mqbFR556/Nr8cGxvVXsF3sEKtIHpO1ik9l3aK/BuVuDeL38RVWFclB2eJ435uXlpQ9qzZ6+MJmkGoc7ONz9Q7yjgTWcLEkGtISdbGqbEfe213/jxUQrcklH1PNEtU1afZFkLR/dG/54EQG2RSgBQ7malXVWGppKKDdJ0aeBhPBGB6VNPPY18oSwd5irnUrGq/s0/Ma4fUXIJxM3tgyA/a1K+L4NNAaVs2NGbBNoN6Az5D1rYt2snBno6UeaIPr0MnQDWi2uqayYuzS1hcHQzXnnjJCan5/Cfbz+MXZsGsDA/K6AymYgL+OZaR2JxxJLdKFbrOH7mAjLFmrj0+VpofmKjEw0qbCVicoKYtaqORH1xXxK4E7hwi8uVKrLMe6XZK2BgdJQAvoCFhXns3r1bIqBW0lkMbxjF0OgYltMZdHZ3Y9fuvXjo4Z/g7NmzXj2lJmNXpjOwIYssItlorhWn5lw36k4JTCml4Nj+zOnTmJ+bhcUaV66hV4Kp0AljmDRhLZ1mA0Mjwzh8+LBICW648UYMj4zK46pVf++AqQuylYBJxpIpAKxIhY6VhUU8+cSTSGfSArp7WCTQmZQ/nclOJJNdCAdsXDh7Fi8+dxTZXBaxziTi3Z0IdsTU/To7EWPhA+UfTeD5Y8cwuzAvxjwym9Sk8m8ypywp4P4kIy/HqHd8tpqM1gNTLpsfR+VHTkllLvc3Na0M8g/oCBrA68dexCMPPYhyMS+NZ9u2bRdmPt7RiVAkhkSyCz99+EG88sJRDA0OStVtrVKFRV1szRENs5jFPLOiD05lP65esLXKJzxV71VYUx+YtoJSfk1t+E//f/beO8iuM78SOy/HzhnoRgfkSEQiB4JRwwmc0YxGYSRZ1kqyViXt2us/XHaVXeUtb3nLVV5XSVqv5PVKW6vVSGuNZoYzJBgBAiAAAiSI3I3OOeeX83Od893b6AFBiRzNaBheVzWb6H793n3fvbfvued3woVzH+dPVumxpRX4RK1ACZh+onZHaWM+Cyvwb//43wjE8OJoV44yt5P6zJMnTugCTLBDtofjOD6GTuO85UDmSJMMSiBId7s9kjfsqsZ8NjizQteNG9piJFecvoaJJTPLC679abSfysExLCdBUN5sAzWXNB75fH7p+JhnStaVI+Rr197FcoRjfiYH/OiF3zZprb5AGsLKcmqbjV4Jdrf1c2Q2UcyDpUX8KfJZeFwOhPx+eF1urFvThPXr1iIdW0R0YQaOfFb98RyNwulV7/3jR45jaGwKb1+5hn072rB9w1r0dd9HWTCAxvoaMZ38JND2+kPwh8pRdHnhZsbp2CQmp6fh8TIlgbrOHFweL/zBkEazsXgKsXgS6XRO/faAS/uMmuGZpSVEYlEVB8iBjiJqa2sQLgvLrZ1IZwRMGWo/ODKKQCiExw8exutvnEVfX5+1b8huVQhUGcbUAFOuFV9NkVys+gwGUFFVyUww9PX2yIzGmxU51pVn67CYM7YwOQVMC04HyisrcPz4CURjMTx+8JAkBqZalvD/JwdMCw5Go2Xhc3tAS5OzUITf7UWBkVdOp44f6kPTLATwuOEPBuHyeAQcg14/XAUIuJGNjiXjiGZTgNeDYHkYAX9ArKrExXS4BwNKXbArbDmG52Nk4LPkI6YwwAA8I5mx592rYqKskb5tSlqdOmDrt92+APLZLLy8eXEWcOPaFZz5wfeQzSQVHbZp8xbU1tajorpGcpLWjg503b6JMz/8PiYnJlEeCuv33Q4X3Fbihp5bCQ6mGtUIesxNiH3OPPz1UVFR+h1bH/MQa8pR/pnzZz8Lf0pL7+FzugIlYPo53fGlt/3TW4E//ZM/MmN2BuAnEwJ9ZB1peDlx4oRcwGTnGDrOESP1eYxKsm0oNLnwAkZdHi9KNri1o6QYXK6xuGQADl3QVQ3pMu1OBKT85GsYnSmNwjRgGNeyzbbajK7JkDQZpzSrmGinrDJKuc1ku96//r5hTMWm2oypYd8exZw+GEkWjQ7O0sDaX81VmEaunIApPznG93lcGqun4ylUhgLYvWMrCukYIvMz8DvJYBU1Gs0VgKVoEgcOH0PB6cGZ196E35VCmd+Bmclx7H1sp+QAqRjD+n0aq1ZWVgNON+YWlpErOhBLpFTPKXGk0yX9JX/u84f0/IvLMSxF43Lyp9I5xMmCO9wyPRVdTgxbffXUnzKQv6GxXvs5nkgiWyhiXWs7WtdvQO/AgPSoh48ex+uvvylgSlaa+ygQDGkETWBKtzxZNeWMEuDRZOZxw+P3KRWBwGxgoB8T42NiTMmWrwamNBxxjM/1cXpc8AYDOHb0mDS3Bw8dRlt7hylncJhRfsHWJbNJyWblrPiih88O2yj3qLPG7XMJfBKEUjPqyJvoMTKGBNqqJGU7F4rw+LxwULJBZpfHPG8GCoDL0ommshnkXQ7SlIrOModJEe6iw+g1CchdTlNgodB6U+FrH9e2jMXWXdrAdDV7av/MBoCKvVqVOaDvU3vscJmqW7ayOQq4fvUyvvv/fVvHKsH/hk2bBEy9gaBY03VtHVjf2oxzb7yKP/sPf6a1IFta4HZypK/UCTPC16f1/x8XmK7E9K8e5a9oa8mYVuLM+Td/en/gSs9cWoGf8gqUgOlPeYFLT//5W4H/+9/+X5Yb2dRvUi+6vLys3E+6fQkkeXGhEYQjQT6GTnWOiMl2kE3lz6id40WTOlP23hOMsjfcAE6nzCJszqG+0YBVE7pv11LSyKH2JQFV50qwO/+fj7c/yABSPmCyR1Nibzk6ZmXm2Pi4XOrvXL2KhYWIwNPq0HNj1DAg+VEf9rjZHuWvNty4PTSGZDTKdxOE5DnudKGKesp0BrlkQjpTVyGD2YkRhH1u5DJpoWFfsAwLyzG0b9iKmoYmvHHuApz5BNzFNJKxCA7seQyVIT/yqTi8LgakO02NK9ulsnmkMjmZghLpNFK5rNhqjW5d7HH3IVtwIJHOysFfdHrA4CD+HnNBK6trkCkUEInF5ObnPmxqaNCAnOkLBFxkWNeua0Xb+o3oGxwSQ3j4yDG8+tob6O/v1w0EXfnaNx7jVicYUnsTjUFWwYKAnMeNuro6AfzR0REMDQ7IWENTEJk4EyPKyCiWHjgNcCcn6nLh4KGDglxHjx1Da1sHUsrW/clqTI3m2Ox9bqNUxDaLt/q4sIoeRPQxlYGtU2yOIgFuhcUzEzVHgtRp8lH5fHpMwTCEOea5Wq9l8nvtFzMFAI/6MHmrZoMe/vphbKSAO98JG9fowPe5BUxf/Nv/gkI2g7KyEBqb1ki3GwyXKxeXzOn6dc3IpRL4j3/+5xgaHDRMb74oIMv9Y7OkktBYGcQGmFra69UxUXZV6YewqXxuW2O6+n3zb8jLb5WA6efvyvPZecclYPrZ2Zeld/IJWYF//b//rysRShyTM9+S7naCkLJwmQLQeeUOhUKKxcmkM5hfWMDScgRr1qzB3Py8wB9jiXipJdvJph+OjekEtkPJx8fH9L3KynK9HgGrySQ3Jipq79iZzosvQSp/TiDL12V1JEEsNXoEKmR27czVWCyOsrJyyQmGh4cVy3NeETgpq6GIjJ652EvJZzUCfQgqWDE/2R3ttnefofYEpqx8pPGJJii/x6Vu+DSjgRZmcezQ42qAmpscRVmAkUA0gzmRyBQwNbuIto1bsXvfQbx29jyWpsYRcAGRxTns3bkda+qq4HXk4Srm4XVB753sWiabRyQeV5YpWVBfMCggqWxZamjdXjCLn+A1mkghnSsKlJL1pPYwEAqjyN77ri695fq6WlRXV2J+fg4TkxOqpqTJqKW1He0bN6FvYFAGLHuUPzQ8JM2qskvZ7sRaTp9fYFSMp2KFzLquBqZ07U9OjKGvp1fvQ2NixRlZoFTufJNpmsnnkM7nsG/fPkkzTj/5lEb5NIPx5uLjm58sg80jdrKkHXY+/+r7k4dw4uofEZTmHAW4yZZajKl8cA4gy3sUZ3EFmOoxBLxFB3Jiej/eif7jAlNGugku5rMoC3jRefsGXn3p+5gYG0VtdZWiviqqqlFeWSWNKfNifW6gvWUtLrx1Hjffv6F943MbfaxYZFtjuoo5FaC3GdtHgNAPZJzaALwETD/egVB69KdmBUrA9FOzq0ob+mlZgf/xf/gXSCRZQUiGxHTUExQyn5E1hmQr+W8CQDKhZhzpQTAcVrwPR34Ekhy7soVJekIHgVVApg+apwhEmTXKnMvGxkYBXepBKRMYHBzS61ZX14jNM/pSY25iGH11TbUAkALJHQ5p9PjcvACSJWXrUGVllR7f1dWlpp6e7h7EE2Ry3WJ3HgamH75vaLIyoe0PA1OCKgJTjkZpMHEWC/B53aguDyOTiGJkoA/7d+9CVTiAhdkp1FWb1iOCvv7hcfQMjaNtw1Z8/Re/hTfeuohLb7wBP8FyPoMnTx7DlvUtyp7Mp2J6/rq6GkU6zS8uygTE8X00znF+VgYwpiI4PV54qVmEE9FEUpFSqUxWI/6WdW0Il5eL0YxncpiYnkEg4FO26fTkpFqk2EJF9pVs7JrmdejYtBkDQ8MCpvsfP6RRPnMzjenN5MCqkpSazKIZxbvY4GRpdN1eL5xew5hS8zszPaV4KrnPWVbA6C6bLRXDZuBfOpdFMpPG3j179fxPPkVg2iGNKd+39sfHceX/HSefgaUGWdng02ZFVzOSq9m9PIEpeNMAuAsOfdXWE5iigKz1YE0WWNhlj/tXMaZGI21t2ErF6gc39McFpmJMKZEpFhDwOHDz3Xdw8/pV9Pf26Oappq4OlVXUFVfAHwqLaefN1I6tm/DutWu4evkdBGlqcziQTqYMY2o56GVAW51Buqp2dPWa2fIdLe9DoLXEmH5argil7fy4K1ACph93xUqPL63A37MCf/b//olyPwkg6SomMGCuobzw+QLmF+YFVgn4OK6nO18mJ5dLmk47E5TglUDM7qW3HfvTU1N6LNm2RCIucEIgzAswZQCpdArt7W0CMmwJoiudesR0hs9XUCd8TXW1npcxVgTIzGM01YmmkYjbU1lVJbDLx126dFlmIKfTACF+2FE3AqofMsq32SADgkycu7nIUipI45VhTDnCpyvfT2BaWY5ULIL+7k7se2wnmmqrMTs5IWBKvSJZzZGpOdzq7EGwqh6/+d/8PnoGhvH6919EamlRI/zf+NY30dpUi8WZcfhcBbGoWzZv1MV9bGJCbGg6m8PcwiIKBWaQ5nUjQI7MISOaA5lcAclsXnrRJDWq1TViTQlgo6m0MfG4nLjf2an4oMoKglaP9s3CcgS1DU3SmA6PjStSaN+BAzhz5jUFyhNR8b3w8WTeOManlIAsNcf+NsDjDYubGtPqamlv52ZncO/eXY2IefPBJihqLzXGtyJh6c5P53IyYO3bv18M+YknTqGtrV2doXpu6ictNEnO9UF2vs1nPwilN93u9hjcys/U6NmYilayTu1jYmWub+/9FdxqdNF6r3nJDRinxE85zAVMi+A8wbIsGckLHyM9ZRGmFsLSNj+kdf6RY3DV8WhAoEmhMFpTHndGA275/wTYqcc2GlCTI0wGm6+p/qpcBpcvnMfEyBCGBvolPWnv6EBtXb10wty/Hp9P+2f7ti249PbbOPv6Gwh4/XDzWOc5IgPdKlkB5Qy2xEBRcebE0BlipV7Yem6TxmErZS00zpuMRyhoaHo7Uxrll65Tn+IVKAHTT/HOK236J3MF/vqv/nIlTJugIBQOaVzPC151VZVAKcEiAR1BH40c/F4oHNSYn4BTeZa6aJmYIl7A2C5EDShBphqTnCYjkVWfdpYoR/ccd9MhnkhQA5lX7SZ/Pjk5geWlJcXqNNbV6+IfTyRw4/2bkg3EkwmMjIxqtF9ZXS3W1DZSvfjii8hkGOZv55D+qIv4w/cEL6Y0klgXYTtqimPnIrWlReWT0uviQF7h7PV1NcrevH/3Dvbv2oGdWzZhpL8PlaGgtLBujw/Dk7O42dULb0UNfv6XfhXLySze+OGLiM3PoszvwuE9O7F+TS3S0XnUlPmRSUQQDDD702mB0gKyeY7oc1ojpRcUGJvlECglZKJlJZHNI10A0oUiGptbUF3fICmAQYFAPBbB9avXUCzksaaxQUw4wSvZ1rVtbahpbMLtzi60b9iAjZu2qPlpZmZWxjdKN3hDUF1Tq+OBLCvNZWp/srJMaYxiY1QwGEB9bY32353bN9V0FeAxwBB+RUQZfSnHxRzx09yVyRdx8PAhhMvDOH7qBJrXtSCjpigedy5kyAQXacrxoMixNWOSiiZeizmpPAapY+axaTJWXYbJZ/SRajZZZcuwfLcFbA1KWjHHqQHsQV4vf0Z9Nd87XfUmLs2GmeYIsvXLZp+YmzJ+GPNeAW6viVgTeLTSIYSP1aaWs5rULGnBqoOSLHaecV8E/w63vrItSq/hYm5pCn4/WWsatRLw+b26sWTsmMfpUrLDKy+dQWRxCZlkEhNjY2hra0NdfR38Qb+yQ3muDE9MYuuOnei5fx+vnzmj3wV138UCPMxi5a2ZmrceOmOYKLAqSm0FkK5iglduAOz800fLuqVTL2lMP5nXhtJWfbQVKAHTj7ZOpUeVVuAjr8CZl34gLaYd0cSLOUEDzS7KSnSZyCU7X9G4gh9YbHmhJ5tDQGDnnNrtULZDnxcpXVTpVLaCwe0++kQyrtcLh0NWjJRhgpKpJOZmZxW3tLaxSQAkm8/hypV3MMfw+GwGFRVVaGhoUBC+gHGR4ek5/ODFH6hjnttl818rxNiHmE74OIOtCfQsfnUFmNIMz9E1R9IZeEhQFXMCpuypn52dQeftWzi4dw+OHtiHvq578NoucqcbIwSmnT3Iuv144Zu/Apc/jDPf/Vssz0zC7ypiz7aN2N7RDGRiCHkhOYCiplQsQMbOaEipucxYwNREa9GrYoBpHi4k6CgvAMlcHm0bN6GhaS2WojG9H653ZHERVy5dQtDnVZ4pTW4cxaeyOYFSXyiEd2/cxKmnnsLa5ha8+OJLmJ6aUag7e+zLyivQ3LJOwI7GKpNly3YkmrHI4rkQCPjFelZVVCimqKvzrmpSg34/aGBXqD7zO8n4EZgyIqtI81YKjz9+AC2tLXj84ONY27LWBMfr2MrLpMXfzqRpkGObF1nUgph1NSk5HIrHUoSVVfZAoEhQaVfJ6jEEyNrZhpm062hNIYTTArNpfeUxTROaGEzrd34k+9ZiBik9ISOsfF9FqpkbNta+2g1mNlCjNIaPZ1kC9y/Bsn1OmXxek9NLIOzz+pHPmm20zyUja2FxAnXGNCJS31vUcS9FgaKq8vjb73wH87NzaG9rw/2uLpRVVKCxiQH7IdTW16mOdmpmDlu27hD47Lx9G4loDMloFP3dPTpPPwyYGv2piXCTedFuR1sFPh8GpqvTMFb/cSIwfencGx/571XpgaUV+KStQAmYftL2SGl7PvUr8IMXv4dQkP3nNNpk9X7kjmecDi+eFvtjs5H8N7WPBKwColaYPseNzLEkHlPGJo0yBLmsv8xmkUwkre+xZ53RNuZi63LzdfwmgJ+xOqxE9Ljg06g+jVg0ppzQkbFR9Pb1iZF95+o1lJWX4eDBQzLvMGifWkqCHTYivXX+PGGkNf5cCawx40erROBRO86YsczE0YyQHzBqHOGTeCQwJXPKUT6/Ry3ozPQMuu/dwY5NG3H6+FGMDfSjmKWj3MT4jM3M43ZXH5YyBTz/1W+gumEtXv/Bi1iangCyCWxqXYMDOzYj5GEbUUY5lGQVZRwrOhFPpqUtJSBMsh1qFWNK0Mr3Sm5xOZFCivWgHh9aN2xAdW094tT4Wq1Py0sLuPL2JY3UO9rbVvS8mUIR5TW1gMeDK+++h2/9+q8jEAzj+997SQ1HBFyM5CIgZIc9ASqBKmUC3CYCxyzHzU5jXKsoL9MxRckDs0xHh4cRppSAQF+1pFYWJoGYxbovLS/hscd2YH1HmwAttbCZLNMdXIjG4qhvaJJhJxKNwx8Iy2gVrgir6tPIOtIyx7FpqqvrPqanp3VM8xjlccyIKL6Gm8y/PSS3SgEI9lQ/ajUrUcpC1pXHLc8DgjgCMf6cx6ydJ0pQxp8F/DSDOVTwQJkDUwh4/LBhSuDTAnKmIMJU99rSEq4XTYX85P7mvxnjxSxhsrXstQ+HwgL7PKdqaGQKBTExNoK+3m7k81nEEzG917q6WsWnEShOTEzo/Nu+fTviiTgSqTQa1jTBHw5iXWurWryWluJIJjKILi8hxsrbQhFloSDu3ryF6NLyI4Gp5Apkq1k/7HDodflvgne9L2vcX2JMP/WXhtIb+IgrUAKmH3GhSg8rrcBHXYGXX/q+Lqy8oDC/kRdpeW1WNTgpU5QkqRWMLwaUjIkVGWTYO+Y0ujTC5795Uddz0NySTiufsiwUkjOfH6aTm9FDHgFKxkiR/VIHuNejliJq6cjccNx7r7MTw8Mj+h5Z04bGRuzZs0esHXWndXX1YvaoQ7158ybiCVPHuWLCWGV6WWFvVplRbGZVmr5HMKYcbxozfhoe+ruKBO9F1NXUCET03e9C25pGnDp6GIvTUyjovRRRdLoxNb+M2939mI2m8OyXv4rGlg6cffmHWJwaRzq2hLbGGhzZuwO15X44c0mE/W4UcgSCLjjdPhMXlc4KCBJg2MDUZkypLMwWnZhbjiDjcKKith7NBJCVVRrVx6m9JfNdLOL6u+8isrSI6spKoyMu0nyUR7CiAnmHCxffeQe//bu/i2yuiJdfehWRCIP5ye4VBT7plq+vb1SmKo1nZP9siQGzPAn+qV8N+H0CUAP9/Rjo7UE4FFJlpoOZuXZdLfMxeYOSTSGVjOOrL3wZj+/bg6tXLuHmjffMzUkmi7KKSrzwta9j687dmF+KKaN2cXkJA0P9qKmt0fGr1ilr/4+Pj0u/zNG1dNOBIPr6+3RcpGJxhcjzGCMYpEGvsqJC2mpGJvG9zsxMIyAgzTIBr56DU4Cp6WkBXo7N+XNKXRoaGsXa83hnKgRPFEpNeLwvLBpmnzdTlL2QPbVZUf4/wSZ/l2P2+rp6gVyPx4W7d+/gxg1KVip0DNNkuGZNE9Y0rUFdba1qRi9dPI8b711DZXm5dNjRVEIymKrKKkQjUUzPzOh83LBxg0xw0XgC4coKzC0toqyqEjV1taitbgIKTgR8XpUNDPUPiFV/5+1L0tJ+GGPKs5pSBD6C62gDVXtions6W9ttTVjsicbDf5dKAfsf9S916XGf1BUoAdNP6p4pbdendgX++q/+ky6YBBgcqfPiThOLYUOMG54/M41Npm6UoDSVyoBNNnys3dDEC7k9+ifjxN8hA8rn4Gv4vUYLSGBFhoVjUqeLeaaUAeQFaqnrM9uTE1hg2HwmlcL7N27gzt270nNSu8nXJkAiQCWTR4DKrnI2Vb1//QYI1si22R8rNaRWi5QJ+TfmKIIKBfjzUiwDOi+8ZACNE11jS6v1SSP8VaP8hvo61Vi+c/EiWhrr8cTRw4jOzyG+tKjRMt3P0wsR3LjXg9l4WoxpRV0T3vjBi0guzcODHKqCbuze3IH1zfXIJSMIep3w+zwCRhzV5woOgVOCUo7zFeNjjfLJmJJVTTAuKpWBOxDSSH9sekad6Fu370D7hvWKAKurqcZAXy+67t5DY2O9xYYX4fB4ESgv13O8ffUqfuef/lOk0nm8+sqb0m1KZ8lwf4dTI36G8VNSkCQba0VXcZTMGxqyoozWIjDl/qCu9b1r19SQxeNJnVqipTlyNuH2hUKOjQX46peexyxRsdUAACAASURBVOkTx3DjvXdw5ocvIuAla5kTcD755DM4+eSzGJ+dx/T8kraHsVdkVQluTfyYMeso6qysTLuexxMBZW9Pj3JbqaEMqVKVzG45mtas0c0SR/43btzAunXrsLS4KGBZK7OfB/UN9TrmCHgjy8tiYKuqqwUWmaFLYDwzO4ubN25oO5jfS+DGNjROF2yZiw3WbOaUa8vHnjx5UmkVfP3I8iKmJsd1I9C8bp3MZqwTZZzavTt3kIjFMTM5gamxUXgcRZQpPizLFH14/X5s3LhR+3p6egaZdFa/v669HdFEAnkHEKqo0OM2bN6Eqqo6lIUrpUMt0oAWieHK22+j884dNWOpEMGgzJVEAcWCuSztrKWftRP/f6S84uEs1g+Yz8y+KlWSfmovHaUNt1agBExLh0JpBX7CK/Af//xPV9qVePUhcOTF2B6DmkpQoyXjh0aaZLlsbZyYU/6ex+SM2lIARQm5xcAS4PHaxqgnun150WbOJdkoApNUOqkoqrKysKVdo4Ekp+cj8zUzNYXz5y9oJEmTUzAURjQWFWhZt65VMTgEKtxGxlJdv34dcHjgZM6nrRO1u8h5saWJi0CKZherflGSBDKcVpMOt1FAi45nxUOmEfB7peYkOCVrxegoakwZe/XO2xfRVFOlUX4+mUA6HhNjxbijybllXLt1D8vpPL74899E0e3H+1cuo5CMIhNbgreYwc4NrdjctgaOXBIhn9sAU8olitSYGmDKUgOyk48CptmiA5FkWuanUFU1JmZmUVPfoOD1zVu3mCiwdBrdnZ1yY7c0m4xZOvwNY1qJSDKJy9fexe/+/u9jaSmG1199S1pfsoh8HEPwq6qqZYxiFBdBMllUspoyJ9Hc5KHBLa68VDKeoUAAr736ikoDCExN+BMPJANMTTwXv+bxpZ97Bk+fOo6um9fx2ss/RMBjtKTLsTgOHDmOfUdO4P7gKEamZiQf2L1ru7SrzM01NzRFJOJx7VPbZMfjmEwpiwIIQMPBEIr5vNhJtoXV1tWKibx9+7Zuata1rNPxwbQIGo4IWDs62jE+MWHKJZwu3RRx7ciQ8jH8kKnKGtUTROpmxgmTLmFJKQjq7OYzmaPcbrS0tODgwYNiYnncRiNLyGUMI1vf2IT1Gzdhx86dej93bt3CxOgoZiYmkE8m4RcLTsY6DWfYD4/Pj40bNmJxYRGzs7MoFqkBdsscGCwrx9wi2VIa2Grw+KFDyBDQ84YnFkXA48Xc9IzMcdPj4wKfvFfTTcQqYMq1oY7XliTwBtPWmkq3a7VxPVwOYP/9sP+G2PpeRpa99vb5n/BftdLTlVbgH28FSsD0H2+tS6/0OVmBP/rD/8NoMe1KRYFTxjsRFJiOcxuY8vpkLr5s6vEoR5SsGVlHXvTJENqsqsbQBH1i0HzSkVIrR2DKixIv6HxNsqUmiJ4YzikgyvE+X5c6w7t37qK3u1ssFYEREwNouIlEo9pGxliRWSVQoq6RLBTH/i43tXakNs142VwQ9d+VcSrBMAEqQQa30ZBDToEhMl3UZlJjKPbYCQR8HuQySeRpOnEU4HU5UVlRhoWFRbz3zmVUh0M4cmCfgOnS3KyADzNGF2MpDIxNyfz07Je/hkzRjQq/B/XMQI0voZiKwptPwV1IAdk4nPmMgCkzYsmGElzajClB4KOAKUMIIokUIukMDh07gYnZOdVP8nc773dhYWFe7ni2LpG15Li9dd065Z4S+FXV1+v337t1C7/3z/4A4+MzOPvGRVO+wLXh7/FGw+3Ftu07pEG12VKO9ZXcQI2p141UMiEtJLNfKd945/IlGaD8Pq9em7c4CuSyQQxo3sngC08/geeeOIHBrrs4+8rL8IutBpbiCew9dBRHn3wWM5EEeoZG0T8wgKaqKmzdslktZWQJyT4SEDHGjP8meGIeL9Mcbt+6pRslAlfqZnk8cf/U1ddjx44dkoAQGJJFDZeFddPD98PkiOPHT8goNjY2ahVGGDMUc3vt3F+CNZ4D/kBARj5uB6cBiVRCmk+CWT6WFb7UclP/yRvAk6dOoXltM1577TWVHizOzyGTSsLpdmHr9u04ePQYyisqZWBiWUEqHkM6EkEukYC7kIeP56rbhcV8WgB0/fr1GBkawdTktCYKoaCRFVTXNaCnr195sK3t7diybRvKqqsQKAtjcW5O+6mn8z6uX30HOcpFeI4/gjFddSKtxG/ZN39/FzBdce5bf1f5N4BrRGD6yoVzn5O/tqW3+VlcgRIw/Szu1dJ7+pmuwL/5P//ViimJFxiyhqS0yPbxwmnGo6adyYwiCew4ES1ovMkRPM0xdiQPmTMC0vKyshVDFX+PwJTfUw2kFTFF4EBQSgBgRvleMUoEpnxdsp99PT0yYojB0oU/iKGhYbVPcWzJrm268m3gSVBC80i+qFL5FVCqgHAyogQMTodVq5oUUCEzy9GvpAga37uRtmKyyFpyLZhh6vO4BEydjIpi3FE+K4c5gdHlCxdQUx7G8888haDHjeH+Pmlip2fnkMwB8UwB7nAFTj/zPODxo8LvRbnPjYAbCHkciMyOY3lmAgF3EV5n0QKmLjGmJqc0j4RMUIYZ5Cif5U9kUwl+mWHKUfxyIomv/9Ivo394FHOLS6itbwA73d9777rG+OXhMLKppJjqI0cOK07K4XZjbVs7RiYn8fpb5/F7f/AHGBubwvlzb+t12PqksgK3R/t9y9atGhETuuSYn5pOr0SHFbg1DkhTSnDN/vWx0RH0dt+3gKlJOBAwlcuMrUkmheG50yfxhdMnMdrbhfOvvQK/k0ykF2m+5q492H34OJION6YWoipTyMWjYmY5ao9GY8rJ5Q0RASePucHBQZmeDhw4oKKAW7dvKcczFo8LcOeyWQHJ7du2ob6hAWfPntXjOV4me0+g2dfXj1MnT0qPe+fOXf2MNz/Ly0sar9vHO8sheHxRWsL4Kt5k8ZhdWl7WjVAwENBXfo/SA4LaY8eOYuu2bXjrrbfEQs7PL2B5cV4qZ0oMTpw6hbqGRnR2dWn/EdSTRU5HY4gvLsBTLMLvdiutYimfRv2aJmzdvBV9vf0Y6B9AKBjC2uZ1qK2th8PlRjyZQiKVUuxXx4b18JeF4An4MT46KmB66/oN3L7xPsKBoKLdPghMzfkv0GpNGpS7KhOblTRr3eDamlLb5KWbPlt7uupOsbyiAi+XXPk/02tA6cX/YStQAqb/sPUr/XZpBT6wAv/6X/0vApD8kK6SY0m5643DWmBUAfMWaONonrFP1BZaLn4+jgyQyWw0jCQ/bPaUF3h2pdOkIdZMsUIB/ZuMFAEcw/VDoTA2bFgvlozsF5//9q2b6L3fKZBAQFHf0KjQ99GxMWzavEWMKZlauaAzWYHE5WgUBScd7UaL+cApbBhR+/3ZoJvMJAFKRRnBlFtja+JzusEZ2k/tKy/I2WwaXjebceJytkeXF2HgrwuXLlyEx+XA6VMn0Fhfh4XZWYGchflFFBhD5A0IYDZTn5nNo7bMB3c+jejSApKxCIqUBtBf7ygiHPCr/YlgheuvwoF0VmP8RIpOb3aXs43I6EuZYcrIJ+lMkynsffwg1qxtwb2u+3D7fPCVVWBgcAi5VEo5ojRWxSIRmX/IdAbC5Whatw5d/QPoHhjAf/3bv42erm68d+Wa1oFh7Gqacnng8vqwtqUVdfUNgpcM9mfYPt+rcm3dLo3++TUcCMDv9SAej+LOrZvSMdKRL9ZWGIfjfA7yC4hGl3H6+GF85dknMT3YiwuvnxEwJWPtdHmxtn0Dtu87BFe4EolsEYMjIxgd7RNbz2OlsqpS4I/jdqY08Canu7sb7994H4cPHZbB6P79++jtHxRraB+7fDx1pTt37kRfbx9i8ZhuWnijRGPU+PiEft7S3Iw7d+5gZnZG437KB3gMkw3ljQxvqHiq0ChFkMZ1ZR8pb3wImCmB4Fc+fyGfQ3NLC5599hkZnXp7e8UccvxODfWWLVvxxBMndcNE3emtWzeQTiWwbu1aOCidiMURWVxAIZuFz+WRxCXjAqpqarBlyxYMDg3r/GD+KOtjOzZulGmN2gLW0HK7a2prVTlstovH6QKuXLmMWCSqdAFWwyrizTIQGhc+NFnQscBJxCp5j7npo23w0R8Gi37wpwT6Z958s/SXubQCn9oVKAHTT+2uK234J3UF/uf/6b/XBZDAj0BSJFahoAutOs7zeaOLY2i+xyMQwIuWxtRWlJRqSi1waoft28HiND/x96jZ9DMOx+0WO8aLf1MT60kh/R9rLGVccbp00SdoYtPU8uIiBvp7kUmnMTA4KPPN7Owcpqan8NhjuzXmVEyV04lEglpVMq5+pPM0aVlB+XaEjcXymDQBt7bLmLQcei+MfyIDSuAija22zqH14Vg6mUyA6ZkEjT6PE7PTk+i5343yUDleOXNGoOv0EycVLk/DFt8L61EJ3jZv3ab4JoK7gcFhLE0OIxOZl3aVYLQs6EdtRTkqQtThMsSf22eieAj4KHFIkxVN55BVvimZRgNKM7kiMoUCYqmMHhOurMKe/QcwOz+PvoFBuHxBhBmrFYvqeemMb6yvV6zR1Mws5peW9Ts9Q8Nw+rx4/stfwZXLV3Dv9l3JJsgyci1ZRcoa1Jq6BjSuWWvYTDnOiwKEPEaYPUp2nOtKFo4GJpqb7nfewzJZPsaI8eaGzBvfhxWdFIvZwPQ0pgZ6cP61Mwi4HDpe+J7aNm7Btr0HEcs5UHD74XC7MDY6gLm5WY3ZCewIIHkckzWntpOs4YWLF1BdVY1jx46JFb9x+w56evrEvptmI96IubBp4yZpLycmxjEyMqJjfP36Dj03P7Zt24a+vj7V9HJUTyAnSYrPJ10ngTGfi+swMNCvG7dkPCUDGAEeASuff36e2s8inn/+eb3Wq6++Iuafz3PlyhVppp966mmWXqGnp0fs/9DgAMrCQbS1tKhyNJtKIbKwqEiyoC8gkJ3zOFDB16iuRmfXfRm+vH5Ka5js4MHBQ4dlprp957bO4baODlWPzs8tSFvLmLX+/j6xrLyJVAawgvSNpUk3cVblFo89SV4s/bYYfDtn7eEwfusP348AU9sYBYCM6atnz35S/zyWtqu0An/vCpSA6d+7RKUHlFbg463Av/jnvyt2yQamZLrIIPJiQ2aSF3N+Emja2jjG75D9IYo1OlIzSjdOdyMBsFlJxkARhMr5zgu53yedKEf49fUNivQhKJwYn9BIlmCJ7meyOCZaJy8GhyYUjj83bNwk/eC7776L1vYOOcbT2Yyid9ghzwt8a1sb8g5T1bmaLTXbSkaPDnFj8jLZkQSALrGgZD05olbF4wpLTCDL3wUK2YyqSAN+D/p7uvHHf/iHqCyrwNsXLyIY8OPE8WOKJ2IVK4Gpik2dbuWeE5QSWPf09MKZWkbYlRd76Szk4HM7EfZ7EQ544SoW1eJDdllB7bmcUhDEimaLyLC2lRd3l1utScl0TuPuSCKJ8spq1ZKWV9Vg+46duNfZhZmFZQTDYaSTCeWGgsYyr9dkf/oDqiT1BoNiWzdu3Yb6pia8+eZZDA4OSaYRLjexRS6PV9piXzCMda1tKK+skvEpWzDud0kzaGzTDYgHQZqEPG4B+YH+PoyPjqhdiGtMwMNtoRGJUuBEIoonjh0SYzpJYPrqyyofIGOXyuSxcfsu7DpwBEvpHHIOL3zMSfU6MDw8hKnJKYErxjLxBocRUjzGaGjqH+iXFpqRS0eOHoHPH8Ttu/c0oucx2dy8Vqwnf//48eN6rrv37gqY1tfXo76+TnrTxoYGSUt6+3rVaGZ/EATTnU9wScafYHNocEjHUzBgACx/zlE/j7nKygo8/czTkhlcvnSJ7iK0t7eLLaUzf8/uPbrxIuilnODNN9/E0GA/WluaxZjSREYpxuzEJKILi8plTWVScAX9WLOuRc1t/f2DWIpExKzzBoHHMkHp7t17VK/KCDCe22Nj44jH4noc8STPN+ag2iN3O0ifBkb+TeA+5nnI9yX61EpBkBGKBi/mwlpmwQ/8FdLgxZRzmLxgkxbMG8tX3yppTD/eX+3Soz9JK1ACpp+kvVHals/ECvz6t74hcEYWRfpKjeqp+TSjerqDqZkz4ChlGnYIPAmKFLPkFNAjuBNzo0pS4zjmY/l7Mi6RYXEUFa3D11M4uY+mqIDRolquaoJOskQ2i2mFOKFBFZoZTM/MqiZzaGgQOx/bjXBZmcamzDHlz7kNa9Y2o6yqVo1Cdr+3bcQiYDD6wYAlVTDjfYJUVTpSO2oKwGX6Icgy25JFWTiERCwiYFVbXYHhwX787u/8DhwFiJ0j+3Po0EFlU1JLy9cYGx3HtXffE9vLcfKzzz6Lrq5u5JenURP0wE/g5nKCxZ5eF+AlS+iARuB+xnFxnXN5rT0rRxN55o6a2lcCXYLCeDKjnFMwuosJCm7KGBwCj+xF7xsawdzCIsrLwwj4fKiqqkR02eh2y8rKwURKxU45HNi8bTsGh0dw8e1LiMbjYkVZYqB2I2pt4YTb68eGTZvR2Ngk7SsZYYJcsqUEKAL7XgJTv8w5oaAfoyPD6O/tNaN8y/xkprt8H9C4/4ljB/GVZ09jsr8b51972WhMXW69t7ZNW7H74DGkHB4BUwJzt9skQjAQf3R0TLIQbgePR+4D6lDpyLePbbKqjx8+In3sxYsX5V6nWahpTRPu3r2rY6C1tVUB/dFIBMFQEFs2b8Hi0hJa15lCAh7PPEZ588TjlkCc5RG8qeJrMqFBE4Z8Ecl4wtT05rJ6LLfr+S9+QTddly9dxnJkCZHIMp544gkxstz+RDyJ2uoabNi4HpcvX8bLL78koEg2n6CUsVtkoeNLy0gnEgiyqrRYRNYN1DU2SLrCMb4kLFxrt0c5tv5gCPsPPI6t27YqfP/K1XcwOz2rmyhTqVpAeXmZQLxuWlImJYPufO1XK8VC0XDWeH+lzcqK/dJZ8yHNajZjakd62W1XjNt67ULJlf+ZuJh8Tt9ECZh+Tnd86W3/9FZg66ZWgVGCRF7A+Um9JUeo/J4Z0ZlsSH7woks9aIqVlAW76cVUTNpg1I7HEcvGetNQSCPNPJ3u2axeQ1WmMPpAtURZYJXPT3BJYwlBDpt8mBlJQMCxKtkeuozJkLKByNRiOqSrI3hraW4RYC2vrjN1nQ/XJ1pAmiCB708yBDdf3wefxy3TB6UBNPuQIiXradqr6JT3Ip9NSYtaVVGGuZkp/Fe/9mvIZzIYHh7VePj06SelHySYqaysVsxV5717AvMMP3/66adx984d5JZmsLY6jKqKcuTTSfisVqnyYECMKZlGAmUT20Vgmkac0T75IvKWHpitUnyPsXgKqWweXn8ADqcHuaKpKiVTRqe20xvA+7duYXRsRO+VrPXS4gL27tuHTZs3C1hm80U0rW2Gx+vH2bfewp279/R8XAcftZROVmyysdUpMNzesV4aX5pqqHulCYjHRZ66UUohXG4FtzPPlA1Q6URc65BLp5DLZFSgwBseHlus1szlUtizYzN+5esvYLynC2+ffRVuSho8Xr2fppYO7D16QqN8d7BcgJi/Yyo/TUwUszsJGk19Z0G5t2Q0KQshK8r/b2hag737D+j4uXXrto41SkampibFWjK+ieCK7ChvLAgsPW5OFILYvHkzpqamDZtfLGj8TSaUuub16zegpqZaGlF+ECAz85SgMpmMY21zM44fOyZm9oc//IH2K6cOO3Zsx6lTpyRnoamqvbUNj+18DHPzs/jOd76jG55gwIdCPot8NoN4JILa8gr4KHGIx5UNzPOk6HXBHwpq/XkzRA3wzPwcfAH/SvYtiwooIcjksrj09ttaL+5Xnoe6IbWApbThJOTtKDUeTxYoN+c21dCr9KJ2m9rfUUm6qk/NMlTqrkTmxVcuvPXT+wNXeubSCvyUV6AETH/KC1x6+s/fCvzGr33TZJNa9ZC2blQ5jJbBgQwKmU2ajDTyYy1pKvkjzOpKEL/TobxSA/oMY0lQRiDAUR4BBJk66tUIGHiBZnMSx5n8f17k+Vr8Gf/fBJTnxGARELDJiK/FDwbOk9FsbGpS+xPZv/KycrmUiy6f2D17ZMiLr5zEiq/iiNxtmpVWAVM/0wWkO2Xwv524adaBSQFsLlKeqc+DcNCH+dkZ/G//8l+qUYnAgrWZJ584jdr6RgwNj+q9U2M6PDSkkXVTQz2OHj6M96+/B282iebaSlRXEpim4EYehWxaGtNMMiGQTL0f10LvNZFANJlE3IrrUogX2VQabBIZrQWcbn5T43bqQWmycnu9mE8kkWRUUSyC2fk5uL1s1cpj9949AjCUQFBq0LKuDRMTU3jz3FuKWCJj7HJ5FMhOgEqTE8Ewsy9D5RXYv/8AqmpqsRyNi3VmtqwajqysWK5nKOCDjykLuSz6+/owOT6GAPNTM8wENcdKNpdELp/Cnu1b8a2vv4Cx3nu4dPZ1uAvUJfuUt9nY3IY9R04KmDq8ASQzGTVxEYRK6+h0aixNzSmd8Dy+FhYXxEL29/VbkWBesa800O3dt1evzf02OTWlGw9iLcpVqqur0NTUpN/hscmiBjKgW7du1Q3C6Oio9gmPT+4XHtusRiWw1Y1bJq04NJqxxsfGUFtbI40rixguXjgv0EwWkq781tZ12oZr167hmWeewf69+1EeKsPZc2/iu9/9W51HzIOlwKQ8GERkYQHt69Yhk0hgYngYNZXVSHEtwwGUVVboRqq7t1c3Scz2dVHfTUY7k9GN1i9885v6WU9vD+7euad1UpJBliUXPGOM3lpaZEWtEaQaQ6P521AUC7tSWGGN81f/5XyYNTVZyDxgTRLD6rKLEjD9/F1zPmvvuARMP2t7tPR+fuYr8KUvPKkLE1lSXkg5zrQ1o/b/rzQ+FUy/PUFWPpPShZn/5miYo3ReuDT+12jfMhVZ4eL6d7FgmFhmOmbY/c6RP13bMelYCUb5Qa0ex9gci9JhTX0kL6BiU/MFLC0tC0iQMa2uqUV1bY2AKRkuMl3v37gJtz+sC7FqSRWab0QB6vomolk1jjSRUKZDnZ+88JJtpNfjAUA3rUZuRwGZdFKGJY71L154SyUCQ8MjWLOmGVW19QKEi8tRPQe3NRGLie3avKEDj+3aiSuXL6HK40ZzTRVqqiqQjEdQyKSQSyVQHgrIYEU2kf3yxh1dkLErnkoiQeZM7ne3ACjzTeOxFKLxpEbtfn9IrCdfm332fMxSLotEzgTgzy/OC7BlCzl86YUvyygWjycRDJUp9/LK5au4du1dhENllnGG+8swpzYwJXxh4sHWbduxfsNGMag0MSVYLJDJaLzNdaPJiTpTv98rU9n05AT6e3oEtAqKayJz6kGhmEW+QMZ0C371G1/FeG8XLp19TcDUNj81trRj39FTiBccKLoDiCWS8DBcVp30WQXQS+6QTGjsTAaXofUEmDyOaGgiMKRqle+jo70DO3ft1Hh9bHRMjn2ymbwRkMGPDLrfp9E2I8rYKU9jEuUAk5MT0mIuLS/p+ORNFY9vmpXMOWMixNY0NSGfy2DXrp26SaF8YH5uVhrYp596SkC+r69XiQDvv/++HPWHDxzEwuw8zrx6Btffv46GunoxzmSec5k0dm3fjtjCIgZ6e+XQZ3ZbKBxGqpiHN+iXwWpwYFDSDZdVUMCUCeolWE7x1Z//mrTaPN8vnL8gPSvPf94wklWmcY1DEq4hceRKa68dt6Z2L6Z4GMOTHcG2MqK3mtUe/J4BoqvNT6ujpCoqK3GmxJj+zK8DpQ348VegBEx//LUr/WZpBR65Al//6hfENhEA0CihpiZFRBlzg20SWm1wIvNJ8MSLNlkiuniN6aRWWlNzkTJuZ5pn+FWQkI7ibFYMUzAY0LiXwIA/IhOj/6dcIE19G4PBExgdHUfT2rUCzWRsyeIRgPCDbnE1NjkcGvHz3xzl3rx5CymSqg7DiD4c7m2DTeMqNqyqYYuc0tTxOXnRpftYRA9fg6FG+RxCAY9AJoEpW3qYDcrQ9LHxcbS2diCZyWEpEtcY3E1QuERTTgaxaASP7diuz6tXL2NNVSUaqypQFgwoMsqRz8LjBBrralFdXiYHO4PWCZIIlmi4WYpGkMylxWZK6eek/o+mtDzKy6vg9QUwNTsv9jQULtf4meaSnN+HC9fe0Xq2b+igYBG3793B+o0bZJBat64NLqcH9+514fKlK1hejoitZSyBGeVTf+ySqYqMKVeKpqeaunrs2bsPVTV1ivLiPo7GY+YGgrpKFi9wnO8jE81xfgL3uzoRXV6S/lQaZe0mHhcJ7N2xFb/6jRcw3nsfl86RMc0KoKfSOdQ3t2LvkZOI5orIOTxYjiXExtq1udI3s1YzkRAo5T67/t57iMZicteTmSN7OjQyKsaXdaFcWxqOGhsaxXJytE/NJ48JHn987Ug0goryKjidXoFSGqLu3LktELdmzRoVTLS0NItFZdwUX7e5pRlzs7OKGfvCz/2cgOq5t85hcGBAjyVQpeaY7O7evXvkpCdo/cY3voGG2nrcuXELly6/rfdCSUs2k1JcVFV5uUxQ/fe7MT81jWrKQLI5Aeh4LiPt8caNGzAzO4fO+91iRsmYM2eW5017R4cC/am7PXToEEZGRvHWufOYGB/XOvCDcVHUlnItyW4+SHky57R8gUpU5elsqoVtk5T5sYmXs1lTA0JNC5b9UQKmpYvRZ2kFSsD0s7Q3S+/lE7ECX3nh51aYRDnqXQSorBI1cTG8OFPvaMCcYT/Y0lMomnE6jUpkjXhh40XUBoImJ5Lh7CZ8XxrVLOAsWlFNHFFqTOkVINbI2rqIycmuMSJzMnPq+Q6HAigLBVaC7Tna5IWQUTh5hxuL0TiycMkIdPtuJwp56l7ZYOXSWJ6OYX5Y11arMODBLjDsD5/TAFSLW9VXyReKtAgRnNLwxfGnA9HoEqYmJ5CIxBWOTvDD5MdonBpEo8vjunFsTfd9MdlAZQAAIABJREFUe+s6bNywHtNTk/iFb3xdRqR5rt9yBNXlYVSFwyj3+1FZFsLM5DiW52fh8bgUT8S1SaaT0pfS7BUnO5jOKFc0VF6Jytp6eAMBNT453F41Ok1OzyiHtbIsgKGhAXznez9EXUMdmta2oKVtvSovm9Y0i0EdHRlFZ+c9jdrJKHucbjgLJpmAjCkd+UwAoHaVLGwkFke4vBK7du9F49pm7Tr12ifSYrNZk2kYcZrcjESCpPXQQL/AfHV5uRqgqDdljG4qEcXB3TvxS1/9ImZH+3H53OsopBMaKaeyWTQ0t2L/sVOIZIsqLGAUlsoOnGb0HI1EZWoioCIDWlNbJ30mpQmhUFDB+NSSunx+gTRqgNn2xBsyrsNavQcHpmdmMDk1qXOCbH4kFl3pdCdLyqaprq5O9PX2Ktu0o6MDXq8b9+7exfj4mG7kCF7JlrLAgC1TTJCgC183bzU1YvXpiufxzzpSAlzqX48ePaqYMUaQUU+9uDivCCfm5pJxPnHsKHrud2F6YhwhJkpQL+31ymmf5s1ZPI7mlnXwhyvw/s3bWFxeBnWlPF54I7hv316dbz099/Hsc8+itaUd//k/fRv373fJBEWWVDW1bKbi1MA+YwhQrRG8Lft5dF6pyQzmGbOiQbVPOOsm7+E/emRMXz5fcuV/Ii4GpY34sVagBEx/rGUr/VJpBT58BV740nMr1x+b6aDpgRdCgi/q8Mj8qG7S0mRSnxiNR9RvzwsqAaTdD84Lk8wmVlao2EYykvkCcikGrLs1LuSFUrpVr2G9OP43YepMBqCD3zCdOerxaHTJpJBMxOBzO1AWCmqsSbBEM04yk5djndmlZNJ6+gbh9ZeZtiKXa6VW1DSSWpdUK59RjKsFiG0jjQGjq2QA+jUGjJNZJctHnZ0NTCeRTaaVB0mTVyZfFDAlyKFul5IEVnTms1lsXN+ujFO+32/90i/AyRzPbAapWAyLM7NIRiNY21CHHEP9uQ4OE+qfTidNrJTbjfKKKkxMT2N2fkGyBqeHwNwpg5DbH1TffTyZ1og/XF6ODRs3YteubUgk4/ijP/53uHe/G4lUFvVNa3H85CmVCZAJ5D67dvUd3Lt7R4ajQq4gcEo23esPSrPK1+AonJIBAlTqNenO37Fjp0xoXOtkPIlMNietJvNLyZSZzFhGbFGXO417t28jl06rYYgsusORRzoZw/6d2/ALX/kCliZHcO3iOeSTUQFHAtOmde3Ytu8gRmYWUHD5ZMhyIGcF2CfU/ER9Mdec0WO8SWBeKcGnTHxWWgBjtELl5QKI/B6ZTrLaHNfv3LlL+5CtYswr5WFBoxB/znOArP1ju3bpOakTrqyowPbt22X6IqNJ2QANTGT0jx45IonKW+ffwsDAgOKqeI7QFEXgR0aWH83NzTJccRtZn9p59y7ef+86ZmdnkMmk9FjelO15bCfqampw4dxZxJYW0dzYCAdH9IW8buxSDmB6bl762a07H8O58xcxv7SkRAWy2/UNdXju2Wfx13/1lzomT548ge1bd2JqcgYvvvgDJOIx3YDxRpIa8tUjfIJSc+qY/9FN3CP+pKxMJqxcU7vAQsyrfb499HtMsiiN8ktXqE/zCpSA6ad575W2/RO5AqePHDTbxRpSualNZBRBIl30Yky9bv2bF0ACBROonVPgvIL4+Xi5jBPS2PEi/IBsYUi3AZzpRFKQjxdGXuQ5zvUyq9PpVBQTGTXqOAmGDE8J0Eoj0OWCDDSUFfJxDN53uFyoqq6F1x9GPJ2DOxBWAP2Vd99HBh7ARROTDXIfXFglS/gAMOUFNy/W1MgOrEVZYYsMMC0SmDoMYxoRYzrJXlA1PFGvyaxRAgEiMjLJYh+l4Yth29ZNGsVyzLtr63oE3A6xpjMT40hGowh6PGisrZErn9Yrgg7GVIl51H4xmlKaWdQc63bDxTgrtxfZYhEefwBLsRimZufEaPqDQTStWSv2kkDu7UtXcL+3D95AEJu37sCXvvIC0umcJBIjI8P4wQ9elJO8oqJcI132rBOdeXx+3QQwfovvi/pSl8cnnSfZxl2P7ZE8Q+3qBYcYOrLqxh3PDS1ov4ZCASUY9N6/j/GREe1/Hk8uZxGZZBybO1rw7IkjWJwcQdfNd+FzMl7MvA6BKUf505G44qJUguBkteeywODCwqJuckiME0hWVVbjxo2bknhw28QCkl0sQkwzo50IBCvKaZYrqBlraXEZ7R3taCDAjMbkZifjPDwyrOOcwPfA/n06xt94/XUdw7t27VBjEo9hbiuNeF/76lfFkL762it6XY7qCT4J/rkmBKcEr3we/j/BKeOiCN5ef/U1dN29J0BvzIN51NVUY8e2LRjs68PYyDAqQkGE2HbGdAOXS+anos8nYEqj2qnTT6Ozuxd3Ojt1TPLmY9Omjdj12E78P3/y77B792OSE9RU1SEYCOOVV17B5MSEjnm+D8laVsc+WdWxK+D0QyKh7IxSnTkWsrXPY+XnPuJDzU8XS3FRn8iLQ2mjPtIKlIDpR1qm0oNKK/DRV+DEnp0P5ts0/ojpZEwSGUOO4t1m5JpnAaYJPGd8EQ0tqiy0sk9Xv6JdSWqimozWVHFQ+n2IEeWImnFIZKLUBqT4KNOhbof2E8zQwJRjzigf43aJRWQWpuQFNOEwwsjpQdHlhcsfRiyRwc1791EMVqKwAkytMb7F9JiYUhPybl9sDYCy+rwFsGxgWtQYk0CcAEujfDZECZgua5TvKjJeaEkjYuoXyTcpP5LmsGxOIJaGsea1jVjf3obRkRFsbG1AVdiHmspKLM3PIRmJopDJwM92LWut+Foci+fzdJ5zn9A05FBqgMNlTDw5dc07xSqHKysVuk9QmkxnTGwT61TdLkkAhkfHcYdrAxcaW1rURkXwRZZsaGgI3fc74fN4Ua5CBSPD4B5h8gEZU6ENanJBxhQC4ARCjI2iAUiaXMZVqZIzuwJOyZzy2KHpiRmcc9NT6O7sEotMcIdiToz47m2b8NSxg5gd6cf9W9cF3LmfKUuoaWzG7sPHkMg7UfTQ/JRANhOXHpmgcW5ufqVuljdI4XA53rnyjkxxZIQJMAkE4fJoxF3f0CDASoBIlrGSbGYqg7v37un/29vXC1DSMHW/u0cgkZrqbVu3or29Da+//ppkL2wv6+/vVasWwe6XvvhF3dMwPH96ekrrwH0nUGxFnvG44L8pQeAY/7nnnpPjn/roi+cvoLurS0vNiYTH68aObVt13N+5eRPJeAxr6ut0jOSSKeXgprNZZFxOLMfiilI7cfppsdwvvvSSbhj9gRD279+LaDSCrs57qv0tryjH5o1bEQqE8dprr8m4FVKmsEeFFrzZNOcGx/hGJ7rCkkpz/cGPFZb1oRB9nVt/xyj/lRIw/eh/sEuP/MStQAmYfuJ2SWmDPu0r8NSBvdYFiCNVspEcoRtWUkYoYThzGSIoNR+sDrUvTdSCGhBnfxXgkwHCNh6Z3yLryZB9gl658xki7/OYdiCPywKupoVGr888UYIj6t0KeTjYLOWk25uh9G6BI3bFOzymgjRXdCOTB4YnZxBz+ZF1WLE2hhBe2R5j5HpwoeX2mjpWU5PJZHICU1NOY12Ui3kBTLqsCbTcHidYozkxPoagN4DFhSWN2pNWLSj/n6CHbnUCeILMtY0N2LJ5E0aGh7ChrRF11WHlpjKPcmFqGkvz81jb2IjKsrBpaCoyoier5+HF3ef1wwmvGDACRGXBMuqH6NztRkV1jUDK9Oys0YWy3crrRSyZVHUogcuN23dNmD6cSKayRnNr5bUaVtasBRMOgkGTkuDxMTaKrnzD1BJ4UnvK7eBYl8xjx/oNaoJKZphj6qQaV8HylCLwpoYrztgoF3XDySRGBwdl8OJrct/Eo8vYsalDjOnc2AAGuu7Ao62EwHdVfRPW79iNjNOLLDxiTHPZhH6Xa8PSBY3kVa3LXF4/rl9/X+H3BNgEeYpFIkaybsD4fW4jzWIEp7U1tcrMnZmdlTSAgJsj98GhQWV+Ml2hrrYWx44fRVdnJ3p7enVukBVNJeP45V/+ZbGiFy5cUOh/Jst817QAKI9lu+LXNmpxnffv34+TJ0/qMQTOZ994E/du34HP7xUbTKazo70V927fUjwZJR1kTANMucjlVwohyJhS4pHNFbDv4CGsaW7Fd198UbW6TIvYuHE9bt2+hcjSEqqqKpSh+vwXvox1za343ve+h+GhYcv4yFPNPvjNeWuP8u2/dcqqfcQHzYzM/LXNhCplsHKEbQmNfVNoA90SY/ppv4KUtr8ETEvHQGkFfsIr8NSB3RYwNYYjM+U2sUkEh+JGNPY2bKcuVBq5PxjXPQClBqCaxxjzkvk03yeolD6T7UYM9Wc+qpeg1GnVgTrNyJrA2HpdMoBFakVpRuHrWsCWAIdbpORFVwBZuDXipcZzaHwacW8IGcbaiPIx7KhxChtNKeOjjO5N0MYkCShk0WQtmv81yQQGvRUEnqkxJTDle1iOLGq06nG4Fba+tmUdGpvWKtuzeV2rWLqXXnoJfb09MqmEg35s27pFkUHrO5qxdk293mc+k1X3+fLCAhrq6pCMxxEOhhCiczwQQFl5GYLhILxuLzwOL3LU02azYsfI/i0sLaHodCIYDikmaDkaRV19vfSRc3MLCIfCinEicLlztwtOj09rRybSzZB7e5/ZAJ77iE1YTBZwu00JAkEccywVVcWIJ2N2Isii85v6ypbWNsAdgMPt0fpSgkDgx/Ui4OfXoI/RUU4M9/djZmpK7n+G7ROYbmlvwZG9u7A0NYqJwV4gmxSQJagOVdeiY9su5NwBFN0+aYuXF2d1vHIbI8tRxOIJMZHcXxzrC5gmU9Iyk1UlECwQUBMwMc7KS9a/gGgsjsqqarMPqflsbcXy0rLc7a1trWI1e3t70dPdjdqaGhw6fEjA8+b7N5CTEbCAp598UpmkVy5fwTilGczc9Zh8UNXxWnWdfF1b4kDJC7NLqT0dHh5WgP/k+ATud3bi1q2bYkt/7rnnMDkxhhvX39W6OdnQFAoImCKbkxacQJHAdGZ+HsuRGNZv2oI9+x/HVaUSxLF12zYBxlfOnNEx1da6Dr19PfjS81/B5k1b8frrr+PO7dvaF4p7C/jl9rc/HgamH6YxlQSIzWmWW1/tUzIUFvV8WgMG+uvcLQqMk81+7fLbP+G/aqWnK63AP94KlIDpP95al17pc7ICTz5uA1MypgbACZAKlBpAuuKSt/z7GmUTmBoIuqIn++D/m5/ZANUAXRFqyqDkGJK986wBZZ866ysJ/nixNYE0HNM7NaYXACHTKtBsJ5K6UCi6UHT7kWepp8snI1T/6ARi3gCyylu0tkEtNobBVQD8ClC1zBwSbRI4m+c2bKmlkBNINSxpURmdObjcTkQiixgdHpZJaHpqBqGyMpMtms6oApIXXmZGZlgokM8pYH/D+g40NtSjcW0DHG6Hais55l+cncf48DCqKyrQUF+vnMxivoDFpQXMzs8qjomGpGyCo/2CRvmsi62sqlQVKjWk7I+PRKNynJdxfJ1KahRdFSrT2k1MzeBO530B/aKDWmGnUg9s4G6UE2a9lGTg9qhaNBwuE/PK6kqCUy4OQQdZYX6l+YdAsLa+AaHqBoFdaYcJUsTZmUQHxUaxUGFiHP3d3ZJyBAN+ZNNp5XEe2rsLh/fsxER/F4a678GVz+hYpMkqXFOHTTv3oOgPI+/0oeAAgj6a24weeGpyWrmlhgen3jOgKlhWaxJYm5QIqH6VB6DWrrJSkWWsXmXG5+TklMxTqUwGGzds1GPY9FRXX6fUif7ePtWcPv3MU0oZeOfyFb0/ZtPu27sHFy9cUFg+M2cJzAkCyRbzte2EBrtBiewoQ/f37NmD9957Tzmm3/zmN7G2aY2mAVPTk5hnGYLbhfNvncXY8JBqankcMU4s7PfDkSMw5c1ZEcliUfpiHnv1Tc04duIUOru7MTo+jkOHjuB+d5eANfXiu3buwO3bt/CtX/41NDas0WufO3tWznwCeO03sqb2jehDc/tH86X2sWNu/FY+CU4JQnNkv2mQs85BK6KNx+lrly5+Tv7alt7mZ3EFSsD0s7hXS+/pZ7oCpw8+ZujBAsGDuWgIoOj6zUuJYTkNC2qyX4zK0AJxlk7Tzi00QNRwq6tZSX6fIIbjadWXOp1qN/J7qR11qk2JX/mpPnWxsnSAkwl1SwLAbSIwdTn4GBqqyNy5BEhzRepM/TJBdQ+OIEJDEEvYrcpS6Vat92czpHbd6gp4tQC5AaQSFBigyvF1IStdaSGfkUOfbFY8HlGzTyGT0yif4I3VnnSs2807XAeayNLJpML09+/bo3/D58HRkyfQ1NiIxbl5UDThcTKuy4Vv/8V/lqmKIKaiskoXczKP/HkumbEqU7kHiooKIphihmxbR7tar+jYl1M7Rbd4CkGXEyGfH1Mzc7jf06ss0lzRKZlEko1RNnhXJ7sF+mka402D2yunOt+bafeya2gJREwGrMxOzBHNF1Hb3AZvMKTfYUwUgRXBIzNgI8tLAqCx5SXElpdRWVYuoERwTpf+0QN78OzJIxjuvovOG9fg4ppTY1wsoqapGTsPHIYzWC52nJWk+WxSGlxuB41mS4tLAvBsZyIwvXr1mhhTjtdpMpL2ma1FlEEwQzfg1zGRzeetuCgI1JOJdru9aG1tRbi8DDPTM2hobEBVZSXOv3UejY312LFjB65cuqxz59ixIzKNXb70tiQQHOFTF0xmdPWNmd2exHOFZqfHH39csVBkLBm79pu/+Zuora5BPMqIqgJisSjq6+uQy6Zx8fw5OfbZuLYamJJRViUpA/gpl3F7dc7s3LMXS5Eo5hcWJbM4d+5NMfgN9XWorq6UdvyJU08iFklo3734/e/L8GVXD0tX+iHAlIOER33YGaarc0rtTGM+n/3z1b9LxvTlUsD+z/QaUHrxf9gKlIDpP2z9Sr9dWoEPrMDpAzv0PTGIlvtn5f+t0a75tzXit4CobY5aMQxZ436bcbRZMvN7fAUaY0yvvc3KUnNK1sxmSsmg+jxMBDDgV25/azRIho+B+eD3CFoJjuWOJ7AoouDyI+3gpwfv3elB0sGRL/WG1hYpccD03hscbkL17Ygog6QLKDryJrPRMj/Za8HHMRDe7SajaOQI6UxKwNTn9Mj8RNwdS6SkYeQYnEH4BD5kBWlaaV3XrCzKivIwXnrlZRw5dhR79xqNr3SIiuNyafy/sDCvKC5e2G2DGWOcuO78SrDKn9kAi3FD/DcBGMEO247IbtJ1TskER9Nr16zV7cT169cxPT2LxsYmgRXDaFOmkFc4vWpdCeKo/fV6pbMkS2vHidnxX3y8uQkpKh6KbBu/SoPMSlcCesv8w3G7neBAJlLRYE6nYpsoVZhfmMeB3Ttx4uB+LE6O4ua1Kyikk1o7srqhiirsPXQUeY8PTl8Q6SwBMlMUOBLOKTyf4JQ6UAJCZnJylE+DEvcbx+3Gde4QIxoIlSMQLsf07BIcHi+On3wCd+7ekZmKuaHOYkF6zk0b16Ntw0ZMR2NobGhQosLoyDD27dmjPFYywJs3bkBX1z1Mjo0ZVzsb0HjzwUArC8hT+0r2nJpKSgOYX0qJwblz59Dd0y1GkRpValyZtpBOJWVWWrumyUhIshnMTk3ixrtXMTY4CL/bBb/LI3kLz4lgdQ0WI2TLI4inMjh45IgkJdQDT83MiiFtbl6D9R3tMt/RoV/MFnDrxk188fnncfHi27h165bOCea+Sh9KiQBPW+sc4lie62jA6wOJjs2O8ly097sdFcXnE7tu/Q2xI6fMja4DzDF98c03S3+ZSyvwqV2BEjD91O660oZ/Ulfg9IHtBpOtqujUqNxmQq2f2aPvFS5RYlQDOC2vk6VDtbWchmk1z2uP5W1gahhZggSypj4xpS6N9flvAVOyo3Y6AMeB6oF3K0NTxigBU14kefEvouAOIO3w6fO9uz1IImhc+TI6mfdjYrB4UTV1igKmVnKA3okjp09r+mwxpmZb+A7oIjdtpgXlmBL8zExP0Z2D2dl5PSaRoubQAFMymmROo8vLaKyvw3/33/4zHDl0EO9eu4q//d53Ud/UKGaU+kU6tW3TSEvLOoTLwho1a6RvgVOCRDJdBA38SoOPwuU5vl9cECAl0OQnWTC+X46xGcXFsPnm5hb86rd+VfWc3/6rv1YoPYE6R/R28xaBKYEvKyydTAdwOlFeXrbCphOMmu3kJ4Gpoc/EmgqY0hxm0hr4afrVWUVrZAFMKSCo5nuprKiUcSqdyyqu6rknT+HU4QNYmBjF1bfPIxVdNqP+fB7B8irsPXwEeZcX8ATUcqTaTEsqEo/FDTBOpfQ1Ho1pRM7jlq+pmy8nXf5etUGxOtblCyJTcKC6tgG/9wf/HH/zN38jQxY1wOMjQ8x8QNDvxZ7HD8JdXimAy4grht5zf1KCsDA7i9rqKoyPjYgRpoWPulNl8KqO17SPEZhzv7B+9ODBx8WsdnZ24urVq2K2efPwheefV4Yq2e6ammpJCLxeFxbn57AwN4f66ipUlYXx3jtXcPv6dYR9flSWl+nxy5kM5peiOheY+1rXuAY7du2Sce3ylXfEXG/dukWufLKwe3bvxoVzb2F4YFiNUwT3fP88plbG+bY+22pPs41MD0yNBpzarCjX1y7YsDODNSXh34FVWag2OLWB6fdef/2T+uextF2lFfh7V6AETP/eJSo9oLQCH28Fnti/zYznLYPSAwBqnmclat7SZFrDbcOiPGSOMsNvG9SuBqxmHk4ntcb7lgyAIM9mS32MtfHy0zi3iSdpirEbqDh+toEpf49ZnwQOAqYEru4g0k4/Mg4frt/rRbzokzbVBk58L2qB4hOLMSWTY0ww9oWyiDy95HBYrnyzLgaK83nokOdr2+YnMkrzc3NwFmAC2UHNZl5pAT5fAClqS4tQLSfjhLZu2oCTJ46jqrICL71yRiN5RgSR4WO7E8EyGU+ygPwgwBNTaWcIiL1yCjiQiSRAIMAzgNWUIKwAATrjC6z6zEgPmUol4fcF8PVvfENVnWffPIeDhw6hu7tb43qOsAkeuRZ04HPM7/Z5dQRw3Eo2jK8n447SCwxTaZgz077En6XYTpXPraytGWcbQMhtJEtos6QEzzQcEZjG4lH84tdewME9OxGZmcSNq5eRTcRkmiJjGq6sxr7Dx5BzeQCPX3muDyQmDtWt8rVy6azkC8tLS2pcEkBU9akBTVy3QCCE2fkltG/aAm8wjL0HDuHUk0/hL/7iLyU5WF6cR193F5zM6o3HsHPvXmzbf0B61XAohMGBft1AVVVUYHZqStt4984tVa76vT4lERDwc9+RAWVaAD9objp9+jRqqqvR09uLV199Vdm/ZKQJTl944SvSCLPHvrKqQo/j8ba0uIC7t2/p/GhvXou++90Y6L6PgNuNXDoj6UHRH0A0ydf1qKGL9bFHjx+XcezO3Xvo6GjD1NQURoYH8Vu/9U8wOjqC82+eQyqeFGv/5JNP4dvf/ktMTE7qZoj70OBSc0PHm4kVbbGygW1jo7nxk6FQ5+2PzvlNqAVPOHMc2+ec/VeKDPJ3Xn314/3RKj26tAKfoBUoAdNP0M4obcpnYwVO7SMwtUb5loPegNEHF5jVbKnBo3YIvl2mbWlSbd3pimbR1qGatSoYesvoVy2t6YrpyWJMefE1znyHsk5/BJg6PYbJE2NagIMRTk4Rlih6gsg4A6uAqRcF548CU5vFExjVWNIe59ttUPYo3zI/Wetgh4RzdMztyVNnyuj/QkF95wG3H8PDIyvh88SSzPck+0iwRCDKfvhMOomvvfAVGWW+9+KLyBeLK81ZZKr4QWaLIIUXcOojaSwi2CTw43iY2k37Ak/ARZBIFpjvRQCQLV12lBTzTdNpJOJR1NZU67bh2WeewZ07d3Dr9h184QvPo7enBw2Njei81yWdo9ITXCaGik58gkkCJ4Jku5SAOMMGojp2pDWlAz+vGk1qOvk7ikcq5AV42U3PtSC7y7E7wTXTAghMXF4PliNL+I1f+UXs3LQeS1PjGuXnUgmNtNVOVVOL/UeOo8BEAbdPwFRMnLl7EhvJETrZUWpWKWWgZIHyCK2T3OGMQioiEAwhlkyjpmENGtauw3PPf0nHEMfqBINz09MYGuhBdHlRDWNVdXU49MQTyjFlzuv8/CzmZ2exgwkLs7OIRZbR23Nfx0aIGtNMWgC8vLJS75lRVqwupQO/o71dWakvv/yyGqSqq6vEXJNx/ta3viUn/8TEBLrv38e27VsV4L+0MI+L59/C/Mw0ogsLcORzYk69vPnIshHMg7TThWQ2h1g8pVQEli2cfOIJFQfMMHjf58Hk+DhOnjyOjo52vPrKK5hjZW0sqVSAr3/95wVcf/jDH2qduM/MNIRsr6n2NSOSovarkX+QFV8NRB9MSwwgfXDzxwgqPtLWKBsJa1HGvb85c+az8ce09C4+lytQAqafy91eetM/zRX4ADC1taSWacge3RvW0HbqG9e2uXBZhiibPV3BqqtMU6sc9jRUGdDLoKeiHPnm04z1aYIiw0i2lD/na9J0ZDOmDJO3gSlBLQnQTK4Apz+MjMOPZNGD9zv7EMk5BWAI0ozZyaziagbVxEM9aIRSgD7j8cmYWs1PpoPKXHyVX6oYJBO2T8AzPTWF8mAYY2PjCpx3ur1wUHbgdFpOcIckCblsRnrA3/onv4k1TY3403//7xWEzzB7ghKyiBxN86I/MzuDurp6fY/aUYIchrfX1tWqpYnfY9sRGUECMo7wecEn+0Yg+v+z995Bcp33teDpHCfnhEEORCKIRDCIYKZkmZIsi5aebcn2e7afLdvv/bG7teV69v6xf3plWyVVSfaWvJYtWRJJkRQp5kyACRkUchhgMIPBDCZ3zr11zne/7gYISiarYINEj4QazkxPz73fvd333PM7gYC1snZTAAAgAElEQVTHgFQCc+5+SRFAHJ1vv/NO6Rl/8IMf4o47tkuDSh0iA/b37d2n/YxEGpDieDkU1nNwlG9KEwwwsWN8NQQpM9RsE7edNxNGWjCrz9wuy7iRZeV/E6wx3N6ajygaJpP+1S8/hJWLF+DiuTPY+/ZOxGfYZU/JiAfhphZsu+NOuEN05fvECJZZeeow2olkQqCUADSXyQpkHdi/X0wtdaPS4zKMPpuTaa7s8aGptRNbb/0UOnt6cW50TAUBZD/5J4eHTuHMqZPIZVLwhUO4/3OfV/A8TWyMjHr3nbew8cYbMTM9pYrVZCKmaQEZ02g0jHAkrBxYMtEcy9988zYZpkZHR/DMM88q0J7je+43AT3XmWYoAlEC5J1v7tANzV133qn9PLBvDxYPDGB26qIqSf3MnuV6Ut9bKKK1fwE6evowMjqGoeERdPb04N77P40D7x3ExMUpyQvIylNPeuDAPrzxxusqhgj5QzqHbrvtVoX8/+QnP1Epgb3hUD0wGVMnas3qh23ShjU62scrkovaVGlLq8DUxk9ZxtT+jMD0sTpjejXf4uvPfZVXoA5Mr/IC15/++luBjwxML9GY2vG8oynVMla1ZQpoIoBl97oDLNWRTmbG45IT33z2IOT3K3ifAIcXQzKixq/kETg1GtOyRvleN00VZWWXEpjK/AQ/DhwbcoCp3wGmxuxkDVzaOgep1poxuI1kQj8sMI0GIxrly/gjUGo65gnKCNzkpKIes1zEn/z3P0ZHexu+8w//KPe8TQsg+OTHggULsHHTRv0uR8cEdzTNEHgRZa5euwabt2yRhODJp55SUQF/t6GBffcRRRxRQ3pmaAiTk1MIR0LKj6VrvK2tHZ/61KewdOlS/PP/932EQmHlj3Ib+FgyqUZW0KjYIY6FCTjJatrIMIJTgl/+DplRsm0EpNxOxhuZUP0cMuyEz+Ur+thqQxjlCjkEggEE/AExsv6Q6bL/9D134rbNG5CYmsALTz+JdGxONZ8M8ycwvWX7XZcAU47drcaRjnK54fNGezp5cRKHfvELbVs2ndF+SfPKStJMDr5gGN19C7B2wyZ4AyHkRQi7cfHiuHSbrlIeY6PnMDk+hnQhj23bt+tc4s1IX08PdrzxOlYuX4Z0IoFd776DfJZSiQB4u9bRYSp55+bn1VV/++236x9vIJ566ins2rVLx8xqilV32tiAm27aiIDfi/n5WZw/P4o9e3ajra1Fr4dVy5ehORrF+eGzSMdjGuMHWIBRLiOZzmDNlm3YsHkLLk5O4+fPPodwQxO+9Fu/hdfe2IEL4+O6Sbr33nvkyv/GN/5GbGYkEIbf41O1MJuwPve5z2HXu+/iwIGDjuTGMTw6GlkVXogdt9+vZgPX3vTVGp/MdKIsNrv2hsZqjxkXVdeYXn/XnU/SHteB6SfpaNb35ZpYgY8KTMWUKPfzCgH8lwNTAT7OfBmu7bAvZRZ3GsbUX8uaygBl2qDIlFJDKmBKUEpwetko30WOk/k1/ggyrgAKnhB+cXIYs9kSyl7H/MSRvTPqrjCmNRWLFXCq7aRR48MxpmF/EOPjF40Dm+52xk25WdvJUH4G4ucEuhOxOfze174qoProY08oe3R6ega/+zu/g4ceeghvvvWWaizHzo+JEWUofigYlMaTAI672dTSoqihk6dOKrqos6tT7CMBg41E4hiW2kaOlDs6OrB50wYcPLAfT/zsZ/jUp+7ArbfcghMnTuEHP/gB1q9fj0gkinyugMOHD2NyahJ+XwA5Vql6fQgGLTAlCWzC0S3rZcf5hjllzSxvPEyVJnWPBFwc4UrX65iU5NpW3alPY37KEAJhRixl0dfRinvvuA1LervxyvNPY35qQgUDbo+3Akw9YTKmpvOeNyU2IWBufk7aUoJhAlMF1TO3k38nbzSvAqn5IpLpLBpb29De1YeVa9ZjLp5EIBQx5rVEQoUPZLe9rjImLozi9PCwgCmfKxGPY/GihXjzjTeweOFCZNMp7HrnbYSCfhmjaHQjyMzmyFzP4LO//lncd+99inR6/vnn8O4770qOQYkGX0PcLuqMyY5v3rwJszPTeO/gfjQ2NQjgppJJ3HTjOmSSCZw9fQq5VBJ+mowY3ZXLCZzyNZF2+bBq3Xrcedc9mI0l8N7hw6qc3bVnr6QDa9asxq233oJHH3lYYfpNzY3SRkdDlIa4MDc3i1/7tc8qf/bFF1509MqlSm6tNXBZM5dN17DMqbnZs29pVYmMNUYRmFrzlAXk3HcC0/oo/5q4FNQ34iOuQB2YfsSFq/9afQU+aAU+CjC17IgBpeaZKy1Rv3SUT+BiNKK8ihFY+NxsgTKMKYGoNKeMkCJrKm2bw5hWzE9GCECNKdjA5GYtqQNM4UfRF8GRoRFMJnNy5SsLtWaUT02cvYBW2VJn1O+Eln5YYBrw+OTKJ/jgtlBjSjDFrwnWGLDPkXl8bkaj/Ew6hTd2vo0lS5dhxYqV2L59O5KpJF55+RUFuBNAMQOUwfZ055Op45g+nkwgmc1g4cKF+ppjYWpTyVDyMy/01Kdy/MoLPp3+q1auxGc+fa/MMy+++JK0nwS2y5evwLPPPqfnIXNKow4ZxpGRUTnG1YLgcjuMaaM5xko4cEwvlDQUqSstCGAacxHH0nl9zbG6yTY143XF3kuTaECq6kFzOdWFMis0FAkhMTOJxf09uPvWm3Hy8HuYn7qoc4LSiGhLK7ZtvwvecIOAKZlP3rQQ5PLvzMzOqG0pl83p3CIw5bhc2khHQkD2N9rYjKnZecRTGTS0tOMLX/oyLk7NYnhkFPOxmLaVRrx8LqWWKr/HhcmZaaxYt1Y3AGSeVyxfhldffgmd7e06d9lhTx0vb6aYNUtNJtnblatuwFe/+lXtI8fze/fuweTkpG4EuO6qIVWNbQZLlizBmtWrMXzuDN47sE+aXhqt+vp6cMOqFWJi333rTeTTSTSFw0Ahj0I6o0YxllBkPAFki2VsvfkWbNq6DTPzMaUZvPTKq2rEuv/++3D27BAe/slP0NPdpRsBVxEIKnrMI/3s0mVLcef27XjuuecVV2YBZNXYZAxwev0rOcPUF9fKY6zc4xJTYdk0P1XeN5wKYP4eb7q+/9Of1t+g6yvwsV2BOjD92B66+oZfqytw5wZjfqpoxmr+WyaYmguP1VpqNK+gT+u8t/WeZpRvMwv1vJZF0fMYA4VpljL6VGaRsrvGNj5RU8iInCow9cLrJntq8kvZ8o4yW2RMtSPbh+Cl0cmHTMkNTyCCk8NjOB8voujjGNtcSBWmf7nG9ErjfEdJaY+XCQY3F2KCFu47wRfBB//+2OgYPC6fXOC8GCv2SQkAbrmbZRoqlzTmJSj7s69/HeNjYzh6+iSC0ahG65978EGxpRzBMxeV9ZR8DoIsAjuyhox9ohaUrPPmzZs1diewYdsRY6VolNLfDAYVME/mlVFMf/3Xf41oOIRHHnlY23vk8GG5vteuWYsVK1firbfeBKOWyPayuejcyIjAKw1HDLbn3+Xz10ohTHuP48Z2dIQKeacOlc1aJQNYTVd8TtWlVptI8GzWpSRWsamxSXpIPv/M+BjCHmCwux0RL1nBvJFBMPaqsRm3bL8HgYZmlLysRy0g6HEJ9PPvUNNqIqNMfijjsUZHRwV8mDErsO8PwOs3jn5mfja1daKjuw8llxfRhmbpgmm2am1uRDoRw9TEBTnhWfW6duNG5XtSQtHa0oITx4/JwR8JhTBxYQwT42NqelLiA81JLU346le/puIDjsfpwOcon0CZTLhJSqDEoIju7i7pO1tbW3F66BQujI+pWGB2ZgYzU5O6AYuGghjs60NDOIgEzWPpFCLBgIomeFZmvT6k80XFk23aeguWLFshqQhd9tTUtrW24Kc/fURmraZG5tJSL81yC7+0t2SweaNxzz33aDtffuUVvY55TlN2YMsUCKgJtBULpQIO82HSHHgjyUYx+/5QfdfL8QZF0hzn5sRx6FMO8m+PPnatvj3Wt6u+Ar9yBerA9FcuUf0B9RX4cCtwlwNMDWgzzU+Vbntq2C5hROzPCNaqxYT28qS4KGlIq05dm63P568wbgS0bjOKJcDkZ+pFyYARmFJnJwOUMk29cMOM9TnSdwvoFeFy8zk4LoeYIm8wgmzRJb3gyMQ0Tk9nlG1qHcRq3XEia2y26RV1ppUaVrOOiraqANiSCVB3cjrJ1J07N4KgP6JxLJMG+gcGZGhiCLtAKZ+vXBLAozP7059+QH3qO955C/FUEtu2bcNXvvIVPPfccwJSdJNz/E5Dihg1n0/7wA+v14d16zdg06bNAjqnTp3S98kERqIRrT3BDrdrPjYvcHj3XXfJ0MPnIWjdsWMHLly4gN/+7d8WwOXf5ePJmO3btxdnzpxxGqyKAmrhcMQAU4JyxwJfO761oMQyZNxnqyUkICWbS7Ao85H2g599lZpOjqt7+hdIG5uJz6FAE1E+rTrS5kjQgF1mqbZ14I57H4A/2owC28CKebiLWSfWqCxnezyeEBPJv0/N78jIiNhJRlKZoHg3vL6g5BbT8zEMLl6GbbdvR9nlE2NKw1c0HEZfdxempyZw6vgRZFMc8wex6eatOh68Aenv68XJkyfElpIljs3NCcAS1PKmgj//9V//LFYsX2HqPl99FcPnhiVbYIwU11uvEw+BcBbr16/D4iVLtJ3nRs9h6MxQ1fzHGyPWmmbS6O3qQFtTIzKJpBhahevzxoDZqYEg0rk8vD6/9isQjqqqtL29E3PzMRw7ekRMPWPLKBcgiG5qbFYBgUCpwyqvW78OK1euxN/93d8JyNOgpu3luRAK6YaF62RHJfa480aV7WA0dFlHfuWdiOUW/Bty6bMwwqZ6ANGGBvzgRw9/uDet+qPrK3ANrUAdmF5DB6O+KZ+MFbjzxlUGgDmu26rb1moK7X5aUGqbnIx5yUDQajOUsgzlSKlM+W0OvxiWSlyUAKkBp0ZrakazqiX1G2c+R6NuNRJBGk2ZnWSaIjPHOs6ytIZFl0fANF/2oLG1HbF0Hu8cPoOixzjFuQFkgyxr+lGAqXHwm6YpgiWr6SQwzeXI/uXE3rVzvOvzKpqHukE6wvn1X/2v/yXzybPPPIt//v4/Y3TsvMLPH3jgAfzlX/6lQOT+/fvxne98R7FN/JpgtrOz03S6M7OSkTtuL1qaWxQpRGATCUcEmMjo0iRlay/TqbTc/T3dPYqn+tJv/qb0gwxR5z8ytYMLBvX44eGz2Ld/v5zsjHIiQ0YAwsgobgPbeQxDbo6tAH0lx7LCmQmQkCG1YFURVw5ryiQAaVE9jB8yUUQE1N1d3Yg0Non5DrjKCFL4mEkiPT+DsN8j9pGa3ZbOLmy/7zNwByPIcHxfKCCbnJPmk2A8FovrbxeZ0KBAeLd0rkwiYE0pj7+0tEXIGMRRtz8UxeobNyIYbsDE5Iy0mJRQ9Pd26wYonYyp/IHHvrO7U2N4an8HB/pxYP8+6W8bIhHEY/MCpvkcj7UPmzbehGVLl2BmZhavvPKKALLJmWUzEk1xBGgmo5YxWsw3vTgxIYZ79PwoYvGYXgPGMEejX4ntDigX8ogEAkjFYojNzWrS4Cbg5s1LYzOa2tsRiyV0oxaONsp4xaKH4XPndM4ODPQpVYDbqfQB5tYyiUAxoyUdD24npSUM/ueND/eRP7eRYbFEgvZARzNczTOtvKbMwa++OTrvB2RTdeNKLTKLG1gFmzf1un/7zW9/Mt5M63txXa5AHZhel4e9vtNXcwXuWL+yAkwNYyqUWrmIGE2hswXO9/mV2+VUVNaAUtM6asf65ncqo/wKY2qrTau6VF5glV3KUH2ypqzCFFPIHFOvxoNWh8rHEtQoJ5/5nS434pm8RvnhxjY0d3Th5JlzODE6pZYgI2c15is103D0edkI/xJn/gcxpgLbhjWkucbGHo2MnofL7RMwYgA/n1tB7vmcmFPqHvl7999/P5YtW4qh06dx8MBBdHZ348677sLnP/8FLFm8WCP0l19+CTt37hTT1tLaIhbz9NBpxT+RaSI4DUdM7zsZKK4NQYwNQTfpV2XFQZFB5ch86dIleOD++7F8+TI1TD315JN47vnnBWj7+/vFrLJmc9fu3Q5zVnJACIG/YXqbmqrAtMqaOjckzrlhTS7cNntzYwP+TSGA0ZzyfKrV0La0NCMQiQqYhr1uNIf9cGVTmBk/r1E+dcasR21p78JdD/waEDDAlP8bOXtSEU5cGzr9lWTAwPlUStIGAnyadcjYEphybJwruiQL4A0NgWm0qQ35EsS0M4qLNxKsxo3PTSMVn5epKRIOYtPmjZJNcHcXLBjAmzt2aCTOn5ONbIxGDCBdtkyM6fiFMfzoxz/GueFzTiyWS8CZMopMOqNt4XnChATKEHgTQ53pCy+9gFK5qKpTgUeXS9tDgFzIZKR7ZZB/IZtRfW+J61osY/CG1Wjv6hY7mi2UBL5pXktns2L1yWQWC3nl2TJZgOypbkbLpnhA8U1O7ujmTZtVE/vYTx/T9xgfRS0sm7uiTU1wB/zmNVQTwcYbI3tDUnMrWzkXmEucTaUldeH7DFMZCIK5Dt/4+29dzbe4+nPXV+CqrkAdmF7V5a0/+fW4AnfcuKpy8ag1OVjgZdnU2vGtIUSNy1agiCNK5ZOaa5VN/rRZhvZ3VQfq5J2asb/Rm+qfvmb3u6kntU1GBKfhUFgjfp8qRU0uJxm8PIk7thYl0mhs6wT8YZwfn8To+CRKgYi0g5WrZw2zW8PnOIfcqUylG98Z31cvrmaUrwuvom84njdglwDr9NAZZHIERGaszAu5YYwNu0oAyG1IxGOKZlqyeIlqSOOJpIAhm4C++MUvKu/yjdffkNv++LHj+nuKm3K5lUFK8MA4qkDQRDyxb33swph0qQSoXC8CP7JeAodqgWIVqBd//Ed/hC1bNgvgcox/6NAhsaPsRj996pRijcg62kgnAWvG+5QhtpY6UBN9xaggsxZWb2zWyUldAD05phnK+bYpBqAJymmM0udSWbmdNog/EI3CQ0axmENPaxNKqTji0xcFTINBP9KZLNp7+nDDjZsQbm5DRlJbN2Jz00jEYmLiBbyUQ2qOoOQM8zEnxmpWjCQNaf5QWGNuRowRmPpCUbR19qC5rV37S9ab+Q/5TApz0xcVsN/R3orlK5aJ+WSdJ0EWtbmtzc3o6enC+Nh55LMZPHD/fVi9ejXOnhnCCy88j0O/OGRqUBkjJVOUV/vNNeS6LFy0UNppSji+9rXf043D8y8+DzcNX46EhH9LCQEczBfyiAaDyjBlPFW5WEDA64PH78dsNg+vY1rrGRhEZ3evcnU5jyAbbooGchjo79M+Mn+VRQO1+b48NtxGZuY++OCD+OEPfygwblMY+PM0kwCiEcliuJU8x3mTxPcLm00qxtq+FzhGpyCzY2mWs61g0iEXlff640fqGtPr8drzSdnnOjD9pBzJ+n5cMytw67rlTpWgMbOI9eTIkaNjMlwV13018kf5o16jtTQwwNGP8sout73RqlaAqfNz6ussUOSl6xJgqjYomqEYO+QRoOLPCUxpOrEA1kRImZEoR5a+UASJbAHpogsTMzHMJdLqQC+6vGJTP8yHJYFs1aXhBN8PTG0FJ0HGqVNDatsxjJMBrdIyOiN/g9FKYvbY+kN2lADH4wtg6fLlAk5f/q0vy/zy+BOPK+SebCdBJMfxZKkIPO34vKe3B5/+zGeUd3r40GG89PJLApsEwJY55cXfmn3IeJLB+/znHlRHPIEs/ybje55++mmcOn1aEoDKsZdu0oybuR7MKaWBqBaY2rHtldZWwLOm5tWwpnn9Pj/43/wn9jccltPdH4nCyzEyCujvaBVjSod+IZ2UvIOygs6+AaxYeyMa2rowm0xhLhZHKc/KV47oI9LCaptlxipLWsEILJNUkMOFC2Pa77LLrX8sZejo6UdDS5vC9mfn4og2cD/zYuc95YIY02wmheamJixfsULr3NPdrTisnTveQHtrK7q7OmXUu2HFMkUyHTlyBC++8AKGz1Kr66tKXZw6Xt3EORKJJUsWS5LR3NKCzz34Oel9Dx85BF+ATD+Vo5Dhj7dXJiytZLJLWdOaSeszmVU2PxX8QYCfiyX09A+id2ABUumM2sUOHHhPzDNZ0p6ebrGslB+QfRfD75Qx8MaHjDFd+rxZ4rnCkT6ZXp5bvEEiMC0yz7VYqBxTvdYdhMtzo/b8MNIeN1zU4+j9wRgJzftDWcD0u//vP32Yl2n9sfUVuKZWoA5Mr6nDUd+YT8IK3Lx6iUZrBI2W5RBgJMPDXErtZNUQpa/IbHpNgLxxnRtdGS80Bkw6v1cBKAZMWie/np//c7vEPpn4KANw6UYmGOWF1OhejRaVzBnD1vl9saWFApKZHApwI5EroeDyYy6VA3wBuHwB6U+dwsrLDlO1Bery4/dRgWk8znE9l8DoKLndymeV4YOj9byCzXt7+8QsEzQxFH3djRz9LsUXfuM3BAh27NyJE8eP45133pHWkxd4MpaMc+IFnDo/LUYZGolKC5rPqYudwMCYeyh9MLWmHBnz+xzfPvSl39RIluPt5pZmOb737tuHN3e+iQxZQg+73Q14ZA6qqWstvx+YyrzywYDfmJ8MONR9jthBAxBt0gCBHRk3rgVvgDzBIDz+AFz5DLpaGhByleAt5RH0MpKqILAVamjCgmWrsHjlGkRb25AliMqktP/MLuU+0JWfzRp21hi60ibMnyN6PkYu+KzyYItlN8gsRppbpTulxpSjb5nveP55KOvMIj43q/N5+arVulno7+tDJpPC66++hrbWZixfthRrVt+ApYsX4uiRI3j88cdxYew8ujo7BcB4DBifJQkJDXjFglztW7ZuwezMrLJjv/zlL2PlqpX47ne+i/n4PMLhkG6IeKh5K8e2MR8TLFBWhmm5UECBAJJpFhz5M+2CIJN5pukMuvsGMLh4qUoScoWC6mdDgYAYUwLrfC4jAxSbvayshbpPvobJtnPNKP3YtGkTXnrpJVWqmu3meUHZQ8B57VcNkNxHqyM29aXm2AuYktGWrth8CLwyD5epD6Ewvv3df/wkvJXW9+E6XYE6ML1OD3x9t6/eCmwlMHWaXSwQNODTLWNJrf6yuhUELU4EECNnfGxq8gloECSY8HAzztaVjON+1RpWs5gISI0EwDCnhMX8H8f1NH7wOU2ge5kJSXocQWkwYNqIfP4AGBqVK7uRKbqQLXswPhODOxhGJl/UqLdqv6pdPwO4rvTxUYDp6VNDmJuJaf/I+PICzQ+yaNxdgiTmRg4OLhBYmpqcUmj+2ps24qbNW+XAX3/jekU10RFPwM31IHghUCSQ5KiXbB971BnObo8J26D4nASsXEs+nt+zIfb8Pp+f1ZbsZN+yeTN++thjcvxv2bwFf/P//A1mpqcFmPz+gGKwOMLn+nLtyEC+jzH9FcCUNw221ceAE9OZbsL4KQ8omU57gitloJYEqDwBP4qZpGKigiiioymK3o42nWeMO4pnskjmy2ho60RDWzvyxRIS83PKL+Xa8Pzr7OjS/pKJbYg2CvTSrFQqlhWhlUolUS7ldJPEHFNvMAx4/Kb5SeZ/jqMLyFPD6yohEvSjmMsqFWDpitWYnJrCwsFBgeXXXnsVDdEIbly3DqtWLtco/+WXXhRjGo2EdfwJ8AhqVYWayWrduZ6DCwfREG2QlIJmq69//c/Eov/Lv3xf6QReP5MoDDClxpRZvwz7B+OpWP/q9Shcn01iBHxkTBPk5V0eZZb2LliIlTesEdNMcLp7zx5NIHiDNLhgQOanifEL8AdDWiMZEjV+ZwavOTZMmWBaxNDQEI4dO1apvCUzzXNUpilHjsPjbMf9tr7UsqgWmKoet9K4Zm53+bd4rL7zj9+7em9w9Weur8BVXoE6ML3KC1x/+utvBe6/bYupCSVAdJgwO35T53WNUciADOOiJ4vDC7yG3WTDnBxDPg+vWCbTkOYlT6VrOxTyiyEVl2mBqUxPbrF0hqnlmJ6A1aNt4hicvfR8Hj6Gn02Gplujem8giLI3gPGpGby9ew9C0UaBFl6kObJ9/0cNMLXtT1WhnQmWdxz49rP2Vxf2gkb0BFmWoTxzdhhTs3F9H+yFLxcQoUkk6BNQJUgZHByUDo+j1TPnzqGpuQXNnT1I0LRVLsmVPXJuRK5vMlbcfwIYfibwshd+rYvXjUWLFsn9b9znLszNzmN2bla/M3b+gnIoaV6xjmtWraZSaWzberOqR2nU4vYfPnRIGZ/sUTcNW0auQSDJJSkUyba2qUWKbCPXwLJg1UCwS1fYglJjjnFocMcnQ+CrKCkHmBLgSINKRpFlCqU8Qh4X3LkMultb0NXWIkaU7LcvHMFUPAlPKCqHPmORFg0uEEuXyaQF0JPJlIxP3FeaiQhSzQ2RW4wz5Q4Mluc+kIVNptO4MH4Rk1PTSDrGHLKVERq+GhtUisBoMg7VWzu7BNa49tQZv/7aawiFAli6eImC8KcmJ3B+dETgm9pZ6qBLhSIaIlGtKY8J/2PRooUY6B9QAgONa2vXrlX71u7du3Hi+AmVDRjgxxscE8tGjSlrZaOhADqam1VL6kUZIb9P7CmB6dpbbkcim0M6m1PKQSgcRZ5rXS7LgEU2nzd53C8ZkTJpiQMYuVabUmF1ogT7GzZsEEgdGjotYG/PextfZtM4dAOifF8Dak2hgpNp7LwP8PXMdeex5w0PQSkNaWT9/+5bdVf+9Xfl+eTscR2YfnKOZX1PrpEV2L5lgwNMzQjdAkqN35xQeH5PneZ+v/6RfQkHQ2I2GTnDkSUvPPwZwarNKrSxPdbV72V2qcL5DYtaa7bheLeao+qE9KuliWNhAidmmZpcU0fVqoYlGj/g8WJkbAwvvPwKguEwcgqi9/9KYPq+HFMlCpA5crbRAagEmGS9ZC5yPltgevbcCCbmYmr88TD4P5dG0FVCe7YZj40AACAASURBVFMU3e1tWDDQbwDm3DzcgSBGL4wLTLuCUWSKZYGYW2+9VYwTx7p0UBMc8UMsKWURLjq687jttlsFIDna7+rqVB+9GZ+W1WdPh/ehQ4fxo3/7sYABcyrJYCVSKTFjt996u/YvGjGg9eyZM0oCSCbjyGXT1ZsAyijcHmSzBbR3tKOttQ2pNIPVfZUblUvNT9WT2YKXWp2p2DMQlJiYJAKYPBuiBExLKCiXFgL1IWpcs1l0t7Wgo6VFf5MRRcGGRoxMTqG5qxsdvf04fXoIv//Vr2LRwoXaJq4VP8gSK7XAMRpRH8mv7Y2TDFJKBjDjZjL8vDngTQ9BLSUtZE5tEDzXeGpmBsdOncbs7AwWLRzU/cqbb+5UesSG9Tdi2dKlaGhgjqyRscioxhB9jxdzM7P6b/s9HmejiQ1rm9vbOwTryIzrRo4RToAzheDXFL1wZF5EYn4WPpSw8/XXkEskEJLeoIhgpAEbt9+DgtuDDCcWlLmk0mKCBc69XpRKTEQwTWsqQMjnUC7zxsZrjH02vUJgtqR1IWhsbGpUti5lEtQasxTBTEMMGK1MVJybVv6uvTkxbWAmr5Wxb85dj+PoN7/LQoCv/f4fXCPvhvXNqK/Ah1+BOjD98GtW/436CvzSFfi//+r/NKN8XhTVUe8zLltGyFjdosN6Gq+wGc9bRz4vUnaMZ6QAhlW1bJ4FJTJMOT33ZoMYsu1knjpGCOPet3FV5ucCpuW8M/anIcoZ0bP6s+ySm9vl9eLsyAie/PnT+poVjYzu/1Wj/A8DTHlxJRtkgSn3gPs4TKZzbl4SBBRyMu40hwNY3N+H3s52xQllsnmkMzn4WGmZTGHzzbcg0NiCpo5ujXIJvo4fP67RLllPVobS3b57z24xqTSlMIj+D//wD3Hx4rjyMRmO39zcJP3fhQvjCmdftny5JADf/ta35fCOMJLI5UFrR7sqSm/ecjMWLBhUfenRw0eRiCcwOTmBQ794D8PDZ5DPMzjdJB5wfE3J6RWB6ZWVEM6xN3mxWtva1i9nrG9zVq0hisxZrkD3eBHlfA5BJjTkMuhpb0dXW6sBQW632MCc242G9k6MTU7Lcb9m5Urcd999ilkSC1oo6ObIAtPa89KacghKJR9wyhYIksns8sbDng+V32OjUi6Li1PTOHT0OKZnptDf34egP6AyAoLsG9etx+obbkA0GpEUgoCfgJXnHuORwsGg5BGMhCKzyyxV3kSY8gSvviYo5ZpTTkEAqAmGY/JTCYXLZPeW8lkQtr6143UU02mxpgzeD0UacNfnfxNln1/aW7Km8ywbyObVJtXa1oZMOol8nrpUGgyNdrtUouPQarnNoEBTEqYmBPyYm51TcgTXYGJ8QpmrZE5pgrISDXsD4txr6hzQ+ikf1TDm9jV7yWnjfMGb39/92u/V36XrK/CxXYE6MP3YHrr6hl+rK/DwT35gJq4a4VqPvRP6VAM0DXNp2BBedExIuhP5ROBqDTGVzFAzZq5tgfK5Oa433zexUZcOhC2wFWx1/jZ7bYplo7v08CKqWTO31aVxrIch/B4vhoaH8TA7t2UAYnB41Zhx6dpXR/kfBpgSJIsx9fuUVmC1c3QuT0xOIRz0y0UedJWxfOECDPZ2SxOYY3c9JQiBIILRRpwYOoPm9g4sXrUW2+64SywngdQbO3bg5IkT+vrI0SNihwlgCBQItjraO7Bs+VKMj4/h9OnTaO/oQHtbu1g+jucJfOjUb25uxc4dO8W+SttLE1sgoJuPaDiCT3/617B06TI898xzWLVyFSLRMJ782eN4+62diMfnFTxLPa8Y09yHZ0yt/OMSYGqPp1N0YI0yllnLFXNKNChm0/AzbiuXRW9HB3o62o3RjSDH40WOmbX5As5PTKKlrR3pRFKaT7Znbdy4UceEYJHrSRbZJgko3KxogvfFHpJRp37TkSbwa/6M227BGZ/LyDeKuDg9jf3vHRIwpXmI+bSsdk1nUuq3X7t6DZqaGhwG2DDYNLMxwoovLjKj1JeSHW9sbNLpSBaVYJbtWDEG9DMGSlmjzrYorqugW0EqLPjP7y6jkE3j5eeeQzYZB1+BnnIZbZ1d2HLPA8gzbYByEp9fzOnE5LRyU8kqJ1MJgVO2kCl1QsYksru+yutRINNhTLnvNNix4MHv80vGIJbbiTAzhRM1QWGVhLBqVJhz/1ltiTI6EXO/4nwWMP3dr12rb4/17aqvwK9cgTow/ZVLVH9AfQU+3Ar85OEfV1hOXS8qSaROrAsvY5YBE3lFPappYzIA0oDISne61WcqjP9SN7+HF0JbeypkWoWmZA0v+bDB7cqiMno1+j/0beIHZ3RIEMqGopOnT+MnjzyqKzjZr1I+p7pGC7UvwcC1F1HneczOmGYqe+E222M0tbxgG9e6cZNbreXY+fPKsWTwecjvRmdTI7pbm9EQ9BsdrsuFVCanMoCWji6MXJjAfCKF2WwRv/Nf/wi/+zu/i3QmjX/9l3+VTvTOO+/E4489LgaV7KlyLx0QwBrO2dkpxRVxJayTnjcJBDq6YfD5tdUEpGRMKX1IcAzP5ymW8Kd/8nXcd9/9eP7Z5zE4uBBPPPE4nn325+p6p0wgw3xMShLcXjUukTHlduSyOY1klbygBq8rn2fUENrwdaszrNxoqKPAjIq5ltbFnS1k9XzFbAqeQh7eQh59nazfbNI+JlJp+MNhTMzHcJFGp2BEcVsBn0+moq1btmD9jTdKAsGmJ95EVGOrjAGNrnIxdwTHMr85rL7NnXBTIhFyHks9ptlB3owQ4B0+dkzHh9FRXA+ahy5enMDqVTdg4003KdIszXWm2YmxTSxhcLuVn0p9LtMVpD11GEXuF4+tzXg1ryFz06XJvdOIxqU2rCkVoUXd/LzywvPIJhMCpq5iEW1d3bj1gc8iTVkEUyE8Xga9YnoupgQI5t66XDxvXUglEgiHAjJ4uTw8V4zpqQI0ndc6X0ME0yxp4LrwmE9QbuBowC8Hpnol15wT9muz5ibyS/vI145TD8zPBKZf+cpvf7g3rfqj6ytwDa1AHZheQwejvimfjBX4lx8YxtQaXsyV0QBKo5ejecRcuPi4Sk4hNWPOxdQ4eonrHDZUeM4YL6qjPtaO+i/RkdrRvYxQTsTM5avKaB+GOaqvnsCUTA+/6RiW5Cp2uzB05qyAKRlWbVepoPE6/75lzrh9BE6VKivL3jjbq3gpC0ydDbE5phxnWmezBYS6WI9fwMToMCIBH5qjEXS3NCHocSHgdql3nWHmiXRWRQCZYgmz8SQ7JDFfcOHTn/9NLF++XP3qL7/8ssBTY1OTHNtkq6hD5GeCTpqAeIzcnmpcEx/PeCCO5nmsqEPlhZ56XAIjjvEJktI50xQ1dXEK/+2//SG6u3pUjUozUDgcxDtvv4VYbFZtWulMUn+TgIaMGk1WBFV6Po9znH9JPiy3yRwqZ5TvMONW0mEZScu+S3eqO44SUrE5NAb8aPT70NHcpMxO7nOWmtQyMBVPYCadhtsf0gia52Vneyc2bd4kFpPnW2tLiwAgmUILTk0dpmFTDUvuxBg5oEmsvgsCuRxh87gSTDJei+N3AuOJqWmx0wS/nR0dSCYTOH36lMb4K5YvR5m1sE7uLt34/JsT4+OaMpAZJVNqpwrUZlu/nTS3zhSC+mzVVNQAU37hUgloSTmmhXQKr774PIqZDHy8USwxj7UXW+95QI1YBKQlnsMeL2bnY5I8kF3ncebxZWEACyxUTcr6KxhzIqU81NfKLOY49HnDFI1EnZQGiDUNhoIVGYRz3+a8zh15hJNTWjsZ4eNoYBOL7aRW8Oc8n0LBEH79sw9+Mt5M63txXa5AHZhel4e9vtNXcwW+/68/rD69Qy/Wsje8eOjC7gRlm68ZMWPc8XakbT8bjFc1RVw6LndSUR02qnZ0/4HZmMSgAqZOvamAKf9Z6UEZZbcLY2MX8OOHfyJHcyDoFytDhojApwJMXU6bEkHw+0BplR+9UsA+gRYBjKKwnBgoMknJ2Bymxs7B7yoLjNJN3hKNwF0qICzA6MFsLKFs1dlESuC0UHZhaHwWTV190izS/UzTE135dG9z28lwkkUmADKtOmUEg8yRpIwAcvJv2bJFx4K/e+TwEXXCt7S0KgiezxMKhgV6FNju9uDC+Qvo7enF+vUbsHfPXoE57tfoyDCKjjOf42rGKlGrymPczdF1U6PYMzX9OPmypmHp/R+/DJjq3HAMM2KgncxThrXzPqecz6ItGkHE40Y0ENDX3D+OpwlMJ2NxzKQITINweXxYNLgIXd1d6OrqruicGcWlAPtIRICaRiObz2uYbga9G7q/yvqZrxSzVTams8mLF5FMmZsDpjscPzWElAL/3ejr6dXYfv+BfVjQP4Bbtm2T+Ynje64bmdPx8Qk0NTWa6CrGeTnZsmrjcuLVlFBQActOVS+hqRrIOBYwpidV4ZaLYkwzyThef+kluFgEQL6zxED9AWy8815T1coOerLWLrdKCAiu2eQUCgeRTiVMO1uRUW98XfAGlEpVM5Go/VBGbiGvmxfKDHjcecxMpahLYJZrIbZVN6EmyYHrW4kCo2TCudFlrSxf42zB0s0TNczO977w4Beu5ltc/bnrK3BVV6AOTK/q8taf/Hpcge997/tmtx1mS2yJE4BNNlKmKDKnNv7JYVFzDH68DGBaAKCnc8b0lkXlz3ghqjpi/n2rrTB0pxXKgFMLTE3DFC+E3M6JyQn8249+pNihvv4+NS3RVMIRNHu5CVAJWsl6OlI3B4lW6zR/WY4pL8zJREJZqmQRCV7IquXSSfS0ROHnhT6TRlM4iJZIGIVMWiCAPfOpbA55uJGHB+l8EVQOHjw1gjNjk+pW/6u//muBml27dmHvvr1aItaEEsQwMosGHQKhDTetx/obV2N4+KxuCghqCW4IPs6fP4/GhkasumG1gt737N2LdCojDSMZZ7rRQ4Eg5uZi2LRxM84MncFNG25CsVTAyRPHcPrUCTVuhcIMoyfD6pfGlMCDI2eeFwRUuXzORHt9QMj+LwOmV2JNCXYy+SyijREEqKUsFhB2QYxpjp3wzFblaePzIZ7LI1ksIcCMUl8A4VAEAb8BOgSgNOfwazHajKByuxX51NbeLnBF6YBtVLLtQ5XkCDH+LrGCiu3KZPWclDKQhdyz/yAmJy8KdC5ftkwGoB073kB3ZxduuWUb2lpb9Pzz83M6N5hHaiO/Ll8r/h1qiCvudacVSjFrcMOraYTD7DKxgKwpDVDFvG6EdrzystqgaITiKH9g4SIs27gV6UJJIJ4GKJfXp+PHVAGO8oMhv9jf2alJ6aQV4+bmM9hItUuhKW8WeHPD84qv/3Vr18lI9cyzz+gmha59MqqpZEoAnq8Fnms8T410whQt2PcWSllI2RKQ8nyifrqzqwsLBgbwzb/95r/vzaD+qPoKXIMrUAem1+BBqW/Sx3sFfvijh80YXlmmlzOgRhOm8b2TdWpAKy+c1XYXuwJWd1lx5EsS4BidXC45zSsXq4pp2zBv9rLo9AU5oJGh4QDb1+0YXyySMwd1DPxiaxhp86Mf/0jbOzAwIEBD1otjcAJTggbr2jYA2TKu1c8GC1h4LW6vojGlZjOdSilUvaerC/H5mJqACqkE2oJeNCi3tACfu4yg3wOUCgpiV0mAWL8ySm6/jDz+YBju5i54G9vlxO7t68fwyIhA0emhMwK+U5OTAogEwqlkUtvxxS9+AR2d7RgdHRH4Wrx4sRi6melZnDh5UuBg86YtAgXPPPMMTpw4qTE/o4I48m9ra0d3T5/Gyvy799xzjwmEj4Zx9Mhh7N+7WwxvJpOEPxBUzic/CGz4j+CeYf+UNRin9fs/uLbW+GRd2UZr7JwLzrpb9zc/y5gVjQCFLOIzkxrn97S3IptKiDlmrSaD8GOZHBL5IgKRRri9Abh9jCfzCjAzS9SwzF4EFWXmF6Cy5xvH+21trQiH/PD7yPYR2pGxdPSuxaLWPx6La/3IEre2tEoSQB3o7j37MTpyTmCsr7cPixYN4tVXX1Xm6R2f+pSAKmtPuZ88fsxRtdWrXCX+HTsmtxMF/tzcfJiphDNYlz6Y2bPSmVIbqsTRMgIoY/rCeeze+abG+oyS4uthYNFiLF6/BUm9vspaL95YMM0hnkhqWxoaoohEQmoWa2RaAw1uHp901TrTrYveuank9jD0/91d72JmegY3b7sZd915F5586knl4PJGTbXB3G5Hd2xMlDYPuZqLzP2VFlxpGWWB2fHxCxgePifG+Mh7hz7eb6L1rb+uV6AOTK/rw1/f+auxAg8/9oRAockbNLo9CyYrOjGHTTIZnwZEslRUw1Bjsa1q5tTsY2o5a8GIYVB5Ia1GShlwaH6/Cm6rX2tEyLG58y2jgzXh3eb/JcVbEShxxPjoo49oDB3liJpaRycWqAKQnG2qND9VxvmOfpYSvZJLoKCikWR8EgP2ycLl8kCpCPXykBVi4H6piK6gB16Wo7KhykMAQh1oWV4q6TKZveryqvqSTHMhX0Im0oplN23Ff/nt38Ho2Dheee11BENh5XNSc0oQzUB05k6yGnPp0iW49957BQwJiMlS0ZVPZi6bySFO/eXMrHIrm5tbsGfPXpwZGhI77CdjWmQuZRTNbW3S+9287RYF0k+zmtLvR2x+Dm/v3IlwMCB3PrWWRYWmF/Rzfm2c7gUBPoKnK32Ysq/L4qKc86cSsu5EElmAxuflfwd9LuSS82hrDKOlMcJOUOlmmbrg9gcwPZ/CbCKDYLQJ/nCDnPq2tYxAlMwp/3H7uM1cG35twZJamDwcpXukFY1GG8SkkkkkKKWGlI8nm8fMTr4mDMh24dCBQzhx8oTqSPm3Nm/ahB07d+gx69ev0+8RXFM+oPOWI3tHAqM10cie54cxD8r8paIGA0wrf0uvRQ+Kbp6MJBnLYkf95TIaPW5cGBrC4f37VSvKJjCm7/cvXoqVm25Higy3pgjm9ZRIxKUx7enpFnNPYL5r125TNexyIZPPaYphddhkSXUDKLOSuZkxN5sMmChKOkIm/82330I4FFIGqc3RtZMWOvj558meWqDK9wOuubTqfD63S5OMs8PDMoft273rary11Z+zvgL/IStQB6b/Ictc/yPX0wo89rOfV8PuHcZUY07HZVsZ8FkHfcU57HCbta52MUPmgms+LnXlm1YlB9BWHlFdbWsIqYJCatdMq6nVrzFWyNQhmos/L/TUfZJ9+tmTT2jMSJ0hmSQTf2NyNY05y8BqAzaqI3z738ICBKbO/xxFpHFwWxTNuBx5dcpq9mG/e1sA8KudihFDNHlRg2ec1YogIrvs9ulfscSLfgkjiQLW3bod//1P/hQvvfIqdu3Zi4EFCwXROdKn25+6z5amRuQyaXR3dQp8z87TpERgYwAiY5C4O9ST2pgkjqBzOf7cIyOV21VENpNBJpOT9pBZr3/253+BQ4yUkoPfjWw6hWefeRqZVAqhgA+FUkGmKTJn0hgqiYHsZo17/AovFOkmPwCYcnytY2IZOucGg+CIID/kc6OQSaAp7EckyFYjU+lJGYI3EFb17Hwqh2S2iFgyjcbWVpO9Gwgo0sg2kZFBJYNJVpSAmnpJdrIzM9bvJ3AzY2aakFhWwLWMxWJiXglKya5ym7hm/PB7Azg/Mobjx44ikYxLLrB5y2ZlmZKRZ6YsWWeyiDTzEMzTrObz+PR6MKN8k/fLv0lG12g1q7FoFszqpqnsQonnj060Mrzlkm6A/IUCYhMTOHviBErFPLw+N4quMnoGF6G5fxniaVO4wNefZYu5HQsXLhRLTs3ryy+/Ugn8VwaVIy0Vc8zj60S8cV35PJQ0kIWenp7BsuXLBE7/6Z//Seca146fycpLP+rza9/4pMw75XOR0ecaWG0tbxz5O3wcZQ8Xxi5g9ztvX09vufV9/YStQB2YfsIOaH13/vNX4LEnn9a1Se0sTuONjXG63N5Sa48oydFrPi41ONW0wdTsHh9Npk6/ZbWpzn/reWsyU2uf0whCDQtk6hINy2TNM2QVyXTxZ888+7SAKdkyNaMqe7W6PTYFwDB1lY2v8LVVYGpipgxANuCAbn4v5QwEE8xPZcA/WdN0Ah1hF3yuouKhmK1OYMprPselhMSqhiS09QRUCpArFJENtWDV5lsFIJ974QXMzMUQikTFdlIfSVDEWB/mThbzOYQCAWSyGRTLBvQTTHEcz+1iFA8BgM/L1AMDvpXLWTJsF0qmZSmZysjjHW1sxJce+i3Mzs3hzJkz6Oxo15rtefddDJ8ZUtC+i+eDMwon4LAsW0UveWXvk9EWfgAwrf3d6s2HiW/ijUWINvNCBs2RAMIBr5IVyEQm0xl4/CH4w40oeSkxyGN8ahrpfF7nLEEYwZOYXLKoTsoDASlBNQGnigw06nejsZF5oo1O3BZH+QSS5OXLJp6rXK60RWnM7vJgfmYeIyPnxEISeG7atBHnx87jwtgYNty0QWxpIpkQOOPfM3FYVtPM88EtzSr3h/tKdtsAaR5Lc16bWzn68l0o8UdUhNCRX8jDXSwgQpZzdhZjZ8+KSQ2GAsiVC2jq7IavsVv6ZX5YEMjTV/rQdeu0TTRivfjiiw6YDCBbyEl3zcdZI5puSdUOVYbPT/MdUyHykrEsGFyABz/3IA4cPCAZA89vY8pj8H7GVAb7/JLskMEnYKUulX87kUhoIsPXJ28kuQ6sjo3HYti/Z/d//hthfQvqK/ARV6AOTD/iwtV/rb4CH7QC72NMxZraR9dC0WqTj8Fq1exDM8qvgj0LVB3YWgGBNDGpbMZmR1b/ULXa8DKgay7Uxi0tYCq2y7CmzPXkUxgXcB4vvfSimC/F9sh5byJs7PZYI5bVHV4KqMmWkqSyjGmNDlWZkoCXYI8jSgIOhf0zezOJ1kARfneRHiN4XWWNzsmeGjBdRsnFCB8P3IEIcoUS5uIpzBS9aO1fLKNKPJkSi5ovlmRk4gdBS0tTk0a2ZDBnp6dFOOfIIno8YvYGBwfFGPJ3YvNxjeYJJAiyTH2sAa5eN5njIjI0w+TySGUyaO/o1JrOzc+pnYiAu1jICwgziJ0Ly3sPSiUI8MyI3oyda01ul59Xlh2zrHbtsRZjXQmWNQoOG0NGMw1H+aVsEhG/GyG/RzpKspdZaiddXuRKbuTggS8YhdsXUHFAKp3WMTc6XJjxvZNoQLaXoIrbRCBK7WdPbw8am4xLnmBJNzU1gfvcX54nBJIEsrpJKpaQTWUwMnoOsfl5jbM5vufWs/Oe+k2CLa4PDU9NjUYKwAxb3jDw3OSx4JifAHlqalppC2Z8b6YMAvMltdfD6/aaJAovdaBEjQWUs1m0hYJIzc5idOi0Cdxn+oQXCLe0YWwmi7KbwNCr1xeBMSUKHOHfsf0OB/S68Oyzzwp4kvUlkKYOlcfASgusrIdpDnydBJmOUC5Lw832sM9+9jMYWDCAf/jHf5DJi0w094HHgdFkPN9YfEGtbjgcQXdXt0b+sYSpjOXfoZmPN42UCvC1uqfOmNYvUB/jFagD04/xwatv+rW5Ao8/+XSlNrA6wnegR02rpBl322+YFiYLSCuB6o4ezY7LrYbQAkBqFhVBeoWlqIz/L2uGcbHPm9SRRvBGY2qYU44eqakjiPOox/ydd96Rk1hMlFhVM8bntldMGdK5mYYfa7Sy7CnH8y6m88gFZT+qjCmBhovGqWIJvPzzeYuZJFrCRQQ9ZbXw+Fw0P3nhd5qECoUSSgQabj/cwQiyBQNUZ4oeuCMt6OrpxdiFcczMx8R8Wl0eR55eyhQ4Wg+yHnIGPT2d2LBxAxLxuNzxNLVwdMzczHQ6K8BDkNbR0YmJiQnMzs5pnE/mkSDF4/XD6w8ohL2ltQ2xeFygjNpDYsbz585h/MJ5NDc2qLQgmy+a6KVwuMakY5jYD0pXMCCnanIz2mID0q0pziZA2LF+qVgWuxgJ+YB8GmGfC02RoAxk/H0yzIFQFA1tnfAEoyiBNbQ0RZnRMzXGrM+km55AW4DKaVIii0dAumjRQvT09gpsxpMJAS0CU97UkNHj4xnrxK/ljtcEwTRFsfM+l8liaOg0YvGY9KhLFi9GZ1cH3nxzp9Zn+fJl+rsEpATyAr0Msw8bljQSjaCttVX6Yd482NcE11KxSy6X2ERP2TR0FcpF5Ep015t2p1I2o7SCYiqJ+akpBPw01GXhJrPsD+HkyIwMYVYTam9OVq5ciZtvvlnf5zlBxtTqcGnk4uuD200Wl7IEfuimzgGRXC+CTZ4rXKMbVq/CF7/0G/jZE0/gF4cOCYQTaPJGicwpgTjXkY+lSerUyVPGLEUW2YnH4uO5zjT3MSf1vf37rs03x/pW1Vfg37ECdWD671ik+kPqK/BhVuDRJ55yXPlOc4ttRXKARA08qzytybw3+YcG3Vm96eUmppqsUTJDFe2meapaZvVyFtPqPlk9WiyakeeVgKnVmZL92b3rXVVzGlbP2Sa1P1Vpump26vvH+b8MmBbzeXhVNkCgAAFTgrpCNoHmUAFBmp7KZfhdQNhHMGMYVYLNQtkDX7gBWXiQKZaxZMVKeJu7gVAjAsEwdr71tsbVjc0tmJubE4CgwUnTXOajshWrXMS9992NT22/XcHux44dEyhYtHixjCQjI+dx8uRJMXNf+cpXMDFxEY8++lNMT09plB8KBuDxBkzGZdkFfzAoo8ydd92pPFMWAczPzODnT/1MLC1BLDMxqS0NR6jDNHreqknnymcZRQsfFpjyPoE1r352JRRz6GiOyPzEzE6CRrK8/mAEzR098ITIoELyCMOAm3E1AWQ+l8N8zKQlkNkkWFqyZKm0kWT+KF04dXoIo2Pnkc5kzGhd7n2fgCPNOQSZlj1saGgU0OS5VMjlMDExrqQHxpANLhyUM3/v3n26Gdq4cQNmZqbB3+HPqKedn53FwYMHsW3bLWJ+yZa+/sYbaG9rE5NrzgXgxgAAIABJREFUzU/Wra+xeSoLP1u33GWkC1nV8Qa8bgSYXOBxy5mfjsfh93v0M/jcSBXKOHN+Fl5/2JEnFAR+29s7sHXrVqxevVrGrf379mvbqYUl00kwyg+uQ5Dnh8crxpVgnlrYSIROfgdYRyJmH4J+dHS16nzga43jeH5etGixfp/6UY71eW5xG5579nkcPXoUHj+33LlBMeJaAV6ub32U/2HeseuPvdZWoA5Mr7UjUt+ej/0KUGPKj8p4ttLYZFjF2hD8aoUoB+wO9LuM/jTT+UvDuh0YaphK66i3rVA2CqqSi+kARoc5JYjKFezzmUByjkzFmhaLyOWzAku8IO7a/a5ilvg12Ub7tyxrWgHCFQnBpeCULqsPYkw9LvOcZEwJYOXMJ2ubSyDqy4gxJVQPuICI3we/cT+Zi7HHj7zLi3QRyBSB9u5erNh4C7oWLsObb72NfQfew+q16zC4cDFOnT4tYDU7M4NkIo5sOok0R67ZDB566ItYvXaVWLfhc8Po7e1TZNTU5LTMKXNz82JM6d7n33744Uewd88etLc1aUyfzRYQCIcRaWjE3HxMwONLD31JRquZ6SkM9PbiFwcP4Nixw0oSKJSMNpLAVH3yTitQVaB7+elPRvzDA1PS6ARpfiL+fBpdrY1oa4oiEZsTu8c8Tm8whGhLJzwBsokeVbwqPeESc5sZwZOxZDID5QzUfhI8HTt2FIcPH4Hb64PHS81pUM58ntM0DBF083fSqbRA2oIFg0o4IOianJhAKOCX8YmSATKz0YYo1q5drepYhukPDPRpW031aERgN+bcZDCrliCa8VPU9J44cdw0QYnZNzdNxqmeRS6ZgafkEhNadBWlKebNiadcRJDO/GAA2UQcbo36Abffi7lkGqfOzYhV7uvrU6A+JQoEl2vXrcOSxUsMWI/FxB7TEEVgaUxiRodLUG7zR6UHZ6WqxyOwzwQI6kZpjiqVC2jvZIxWULFP1KiaFA4Tts8iBzKu/H6xUMKu3buwY8dODhlQJhhVVJsRePB1yZzZuiv/Y38Zua53oA5Mr+vDX9/5q7ECjz7+hPO0hs2wF3o77rbA9JIcSoItJzv7EiOTDda3wK9GQyq4WskPdRzzjqPfjvxrY6cq+k8yk5INGHDKC7UZPxJUlpDLkZ2BLqB79uwS28gAcV5oCTgMGHZVRpZmpF+VIRgm1rC+LgKCIsEVEXl11C9XPn9P+12kUA4+xvIwPimbQEu4gICbA+Yygm4XwgKm5udMIXD7w0jmSih4AgKmmUIZD/3Bn2DbPffjpz99XDq/1rZ27DtwAC+88CLOnx81Zh66yn3U2JrYpvvvv1fAgEBhZnpaWaNknAp56glNSxJZKgIqRiENnR7CqVMn1R5EkNLQ0IRAKCTwwOD1W2+9FbfccguGhobEqJ4dGsLJE8cV4E9gI8a0Mso3DKXVmOp41tyU6OhIhwAwdsgAECOhMIfOYTj1i+Z7Nh2BrDLH+TQ/lbIpAdOu1iYxpvx93pz4wlGEGltR8gSQKxGUeZHNZQSubDMZWcDWtjYBLY6lORqn/pZMJkf9HCHPJ+gKJzArCgySBeRacRMpCSBkWrNmjdbwyNGjGL9wQRmpQfXa58Q2zs3Nim3cuPEmjI2dN4H82QwGBvqlMSVjSBa3tblFDCzBKwFjR2cHzp45q5soPge3nQtRDaMvo5Qr0CWoGKh8Kc8SUjHxbMHyF4toiURQyuWMzprtpV5gbHIGZy/MoLd/Ae69517cvG0bxsfHceLECbHGfX39On+VUuD3C2zzfAoG/TruvDfUzRtj0Shd8Pl1Hpls1TIy6Yz0qNxnfu0L+lViQZB95sxZNW9dvDgpdp1rzLVn+xhzSjnG57aKgXdmKzJbOucSm8p2vf3W1Xhrqz9nfQX+Q1agDkz/Q5a5/keupxX44Q9NJeklzGjNmL0Sll9rVFJ7N+GSzSq9lCWtHdHXjs5RdGKaLFtaYU2rIMVAGANyrAa0RBEAI3TEspgqcTWIFwsCBB53WXFHRw7/Qt31vd3dGOhfgOGzw2KK+DwK1aeZJ2DC9sX+ahRMzSRrFPPwlNim4zBx3ATlmRoEJoZH+sOyAsqbolGkmQM6cR4twQICLhqgOMb3IBogMDXI1jCPHpTcAfgiLYil8nD7grjhlu1wRZvx+OOPi7Xq6+vBLAFPLo/xiQuGjS0WVQ7A5AECT4JLgiMCP4JWbjuBAP+bZhUCLhuUTkaQv0u8USzn9Ttk81QFKWNMBnfdfTd+//d+T7FR/P7u3buln3z66aeRTMbh9brkzG9saoLH7XVyLalB9BqgI8c6kwoI2o2sI58rCORQ/6m7F2JQmxImWp6smyOvcABrMNQAvy+IxOwkPMUcBrs70RoNITE3Y1qmqHP0+OGPNqEcCAnc+wKMBDMGHYJLVqeyhpQmMAIvajyN8YkxXmateDNDCQO/R8DKJifmfGo9shnpHe+8c7vAIsE6AScBHIGprcBluxTPFZ5XmzZvxhSfIzYnrM3jY2562PjViL7eHgydPi1A19/frwaql196CYsWLRKAPXfunNZUzC2BcTaLdCKJHOtfmVDA5wy4dcPDVrEwPAi43IgykopVu9RLe904PzWJ8bl5lFwurF+3Dps2bZbrn6zt4IJB/V2dB2yGymX1N/m38nk2OKV1k8KvCSj5mfvH3ycDzBsksqtkc3mOkfUkW711681inR955BGZ7WTyY0KEkhKYjuDR7/PGyUZV2bQDMrc8z7iGBMIH9u2/nt5y6/v6CVuBOjD9hB3Q+u7856/A9773vfcF4de61a1pyLJS0hgSFNLFdIWJvWmQIvvqaEKdzFF9TXAozafzUXHy11q1L42fqoJTMmcGmLLZhuCUF8FCgXmRLo29jx87IvNOQzQKr8unyBoTARQw4JOAzmfqNNUERdbMiVaS8YtMVaFUAaTWBMXPHE+Wmc/KeBzmX/r9yKTSmJu+iK7mIMLM0C/mEHCX0dYYQdDrlW5SEUmeIHJFN1z+KAplLyam5+Dr6MNEMueMWOcFTshSkuVj7WVzS7PYtnA4qH0gmGB8j9hgj1sAlsCLHzYSS3FfBGEOQ2xd7wxizxdyMqWY+J+cPt+werUOIXWQ1BKSXVu6dCleefVV+L0e5ahy/TkaDgRDiM3HBIR1LtisW3sT4zRyWaDP8S4TFKzxzGhBPYZgdwCpMl7LZUQbm9HY2Iz47BSSM5PobW9GX2ebwBi3lQ1PRbcX7mAURepkCdDCYck4OAqmPpTgkk5wAk4ZihzHO9lhbq/WqVhGvpiXHpXHkw5+AiOCdP4+G8P42LfeekuSEI72WUNL2M3f5WObm9ma5ZdDf8ONGzT2P3r0iIx4/DlNa2RbV65YiX179yiGqZmsZX8/ent68Oabb8mRz8cwVYHyi3Mj59SixGNXyGZkriNbWiBjyqivbBr5ZBItwTDaG5sQ9gdkCCMQzRTzuDAzjalEEstXrcLGjRvRSpf+2Ji2h8crHktoTXi+67zhKJ/lEAraL2uNTWRV9R9jsXjw+Zrh7zBwnx+Uc7i8bqxZsxZ333UPHv3po0jEEwKfZID5meY7nkt8zdNgxeizauYuG6t8OheMXMCL/+uv/uo//42wvgX1FfiIK1AHph9x4eq/Vl+BD1qB7373u5e0NNUyp7xw2JGbNWgYelWVRpcym8443DZIifF0Ru6VOCmblH+FjbEZl5YtNaSpUwqqHFBer8nEGfaTT8ULLIEpmbNcNo2LF8YwNTUp8BsKhAQmuB28INOVbveHIIRAgACDAIZ6OAJC5pPSgS0QQ7bUAVDc/ngirq55ArZsOo1CNgef2ytjSmx2XBpABsQ3h/1oiYbQEPLLLMXt9PpDKHuCYk3d/gjGLk7D19GPlDso4DM+MS4wTxaJVY0EPwQuJlPTZFwSxJG9mp+bE6CgaWfJ0qVYvXqNNH4cF3OsSsAp5rQMsY2s1PR4XRr/kzElW0UAQsMOR96DCxcKONh+d+ZV0ljV3dmp/SQLRkaXf48gS1FcDGsVIWx0xtbZze8Q8EjC4JQamDpbyieY8coxMUGJqQMle0cmrkTtqteHXDKGkBtY1NelUX45lzFgiX/HF0RrTz8a27uRp7TD49GInqCKx5aMsgoAGOPlNAwRqKsStlKHyu0tavsJRm0gP88Ljtr7+npx4OBBMaQmTiop4JnN5JFJ5Z0oJK5HAKdOndLvMNHg2PGjCvQ/PzqKpuZmbNu2DYcPH8J7Bw4okJ7HkHmeS5ctw4H9BxQszzXlOcfjzHQFJirw2JfyeckGguEgfAEvkqkYYtNTyMbjcOfyGOzuRYCSjXRGcVlkTAseN5atXYeu3l6dCzx+TGSgBpnnFCtrecNg0zKsuSub4+uHN2dke00RAc8JHh9uE6cLrFwlS8xzSTcjbgpDOKnI4aabNkoiQc0z0wfs65WsuWFkmXjAitigzjfelfD427IBHhfqcf+P/+1/r79B11fgY7sCdWD6sT109Q2/VlfgW9/6ViVKyV7A7YXdRM+YsPZK3JJBpmKdzIC71qxELaapNq0dxV8xH6pmQaQjtPrTGnOUeYih2MxIuqyQfsXOOKUANPXksimF27s5cmfWJvWlmRzmZ+c00iVLx30gEOIoXGNymjYItPg8Do3HCkm/9stpTrWjfJQ1LlbHOved+ZRkUAtFBY93d7YjnYwpKspTymHqwihSsTkBMYXHl4zONA8vwg0tSGbzmC0HkPaENDImg9ba2iKgQtd0S0uTQAIBs+Kw3AZY8vPiRQvFNnF/6DhffcNqgRBq/BLJJMYvjAsE0PCTTCTFeEUaIvoeWSwCBo5XCej4r6m5CbMzswIijAZijBJHsBdGRtEUjhjgToCopinTmkRg59E/Bu/74SHAVz2owlC1nhb4B/1OTaiHNaY0+5jcTmqCCYgJjiZmZpAtFdEQ9JnYrXwGQTfQ0sAGJpO/6g4EMbB0JVq6+zA1F8fU3LzYOMVTFcwImcfNNECZ3FtTz2lucHReUgNZyiEcCWqt7fnNtaZ7nXFjjEUieGJjlCQShQJSyQwioSaB6KnpKYEp9siT0V64cBBnzg4JfC5YMICenh459ffs3q2vBxcMiEnkOX7DDau1/q+/8Tpamlt0bJmJyo0kK83zPD43K9PUfHxezU+BoBchrxcRnxfubB4+RlmVXZItFN0uhBqi2HjLNhSpC02nMTIyqn+dnZ36NzR0Rgwq7xXIpPPYKePW51dkWCgU0etVdbEwRQdkSPnCkPaVzWKOVliTFBcnCkZDTO2qGPZXGLZvmGndHIASk4J+n+cp959f20xhW4DAx9OA9z//4i+u1bfH+nbVV+BXrkAdmP7KJao/oL4CH24FLDCt/S3LmtoR6JWe0YDSqjbVmFyM2/bSgP3qb2sMWKtntTWnV/id2sxUhvnTAGM1puy3sVIBjnNZ2VkuFeRelq6xWECUnd1k7wRKjLaRfBmZO/F8MnrxwssKR+MsZs2jdKRk3Kz5yXSRCsg6EFngVOmqTlmALxCmVwVBv1vmnZmJC0izIahYVOg9fEGF66fywNR8Av2DS9C2aAXePXQMx44eE+PHcXtfb5+YWcUTOT3qBNK2Fei2W2/BxpvWCXweOXJUWZobN21Se9TpU6cVyzM+MSEAtG7tWjGoHEsnUynJABiRROaTx5WMIYEqAS9jp8hqkVHlCFiMcS6PhmAYXg8QDQUQCfqVnRkKeNHQ2ABfwG8Ajc8PUAfqSAioszVGm0ubxLjOjGtKJQ1gJmjhdhA4n5u4iNMj5zAxOozulibcc/st6GptxsjQKdPZns1rfJ8uAbFsHv5IE9q6uhFPJLTd1NIS/BBImgpMAqwcPB6yc6a3nWCLa+qn271U0I0GDygB6uCCBYp5GjozJPkFv8fAeII03cAUXYxUlWOf27tkyRLJLWgw6u7u0o0FRaidnR3SNR8+ckQ3D6tXrdJz8fyiXnXhwkXYunWLkhcOHjigXNWFg4PSxxIs8iZqhrrWXA4d3Z3o7GpHsZhFJhEHo/4bvH68+vwLOjaRhgbEU2m0dLZj2/Y7EM/lkUhnxLqSBR0YGNTNjomlcpzwYk2rChxKreXPu8KHzGEO03yp8bGIEszonzcja9euFdvL8483NDLIOTcB9v3h8vcDazbkz5l9+j/+/M8/3JtW/dH1FbiGVqAOTK+hg1HflE/GCvz93/99ZUdqL0T8ZmW87iTQX36BufzCZQHtBwFTJ6K/BtDSPHXldaxIClgVxQsodZPG262LKa+nBC35fFaMHoEnQRTbmch5jhw/ikxsXsDTZG8WlQrg87pV8UmwSpBKcGn99xawVoCp1UMa5wtcNf/czqi6TIjKMb0qS+nszyOfTSmD1Bi13Cj5Qjg/OYfW7gGsXLsBOXgRaG7D4PJVGrWOjo5i797daunpH+jH0aOHcWD/fnWRBwKmTpP5nP/lyw9h0cIB6R8PHDioUPe7775HY9XRkfN6DA1MZONWrFylLM+dO3fi+IkTat9ReDxBtzrb/Vi+fLl0rWTtGIN0++23i0VtaW3FicOHcXF0FM2NEXhdJXhKeX0u5tPaNx434h2Z0BgV5CZj6oYrnwHXxjieDPMsts7l1miYjDcNVQR8iVRKvxNqbkVTRyc2rl2NLTeuA7JJvLd3Nw7s2WXc4T4/Is2tODcxhZHJGcAbwMTUDLzMIPX5DCgVi2zSG6gpJvAMBkIaQ3PMHAkzqzMEt9clFpaAkR8cq2/evAXTU1N47fXXda6Y2syssk/5/IUcpSIFsdj819XVIRBGYEqQ3tHephuL06dP49zwsDTAjIYi802QToaaGl5uB1uTOto7lHzA5yZzaVz5RaUDREMhlATG06ojbWyKIOhxIzk7i+xcDG+89DJyqYyOZ6ZQQKgxigVLl6Ko4oCk1pnGKj6X1VEH/NQp22Tf6uvNHL8rf1COodF9DTg1rxS2f5kiCAL+BQMDOk/pwOcNEGUA0pk7x98+u+KknNd6rbSCEoiv/8mffjLeTOt7cV2uQB2YXpeHvb7TV3MFvvGNb7yPGbEXjlrGtLbas3Z7Lnfz82eVFqfLN1xO+CoSrY2isuyK+WwuYvo5/TH00Bi+02EyjQGL5ho6iHOZlMBpWWNkwO8uY+bMKSRnpzSCVq0i2VFWQ3ppYuLjTI+8kkYFMs3XArFkSwlG1XVvuGGyZ9oCjtbFltKRzp/QDBLRJdvNXnM1TpmYKrYTZfJlzGeLuO/Xv4ila2/CiTOjGL4wicn5OBLZLM4MDYlFW7FyhcAadbPUNT711FOK46H8wOpP77/vbixdNKD4nnff3SUQQI0pzSQElGR9jxw9JlC28aabxJzt2LEDh48eFSNIwES+mI8lWGIjkGngyQkgspmII2pqJxnVxISBfDqp5IHY5Di8KCAa8GgdaQQTi80MUq2MYcM9xbxhqB35h7IrzcJKR5rKZhFT/mUeCwYHsWnLVixdcyP8kUa1aO19eydeeebnQD6D3o42nQOMePKGoojniphJphUbFYw2oL2rS5pZShloOmLLlvkwEhNqjG3LEL9H4KrK0iAzTMNaAzrpGa/ENWX/O1lkOe/zBcVHEWBRX5nN0K3OBq2MIso6uzrFXFNDyZpTpipQG0y2VhpmaikZkyRZgUlY4L7wMwFdf3+fgC3zZ3lcaEyTBIUxV8kkZudnEUuw/nQa7mIBXS0tyMcSGDs7jPbmVp2j2UIR4aYGNHW0wx2JIhSJCJTSLc+bFX74fQy2r2hTLjEsGhPhlSlT+xquTdWwsW5U6thECAL03p5exUKROeV68KZEmlZrgHSSSyuv6SpaVXPZn/1pHZhezff4+nNf3RWoA9Oru771Z78OV+Bv//ZvzaXcYUas2UkmF5lUHBNSTcSTfXw1f7T6mFqAefly1taR6u+ZB+thlp2t1bTqx6wkLRm2x0BEkz9EsEPAVioVZNJhvzvZUz6S4+TY8CnEJ8fFRDGrMZ/NIMPQcS81b9SK0rltgKk0pk5DFM0xdpsITisssAONycnZTFPTGs+w96DJgSwWFGSlcP8ykC2VkcwVkSx6MLhiDYLNHQg0tqKjb0Ch+4ePn8B7Bw/itttvw+233YozZ8/Ifb9v316NogmCTMJBWYzb+nVrkM8k1eZ08OB7YsU4VubP+XtMIZiemtE2b9iwQcfv0KFDGB4Z0diVHwQSZAT53AznpyaSj+dntkXROEOjTi4VRyTgRsjngbdcwPzkOOJTEwi6y/AxJopHQlWa5KfdYt6I5b3GqoQyj43DchO4sgY1Te2i1yuTztZt27B67VrJAd47PoTX3nwbB3a9i5FTx9Hb1oLbb96CUi4rUxYZU5cvgLa+AfQsXIKCyyuN6b6D75lkBZdL+2WMOxzll7R/xoSTE0PKMT8BW7ShESka4fJ5SQt407JixUqN5F977XUxtPYGhTFK/DmlDpQfNDREpa2em5vB8mXLMTM7oypchtZTT0r2jx+UTQQDQTREIxrzU9ZAMEqAypsI7hNvHnp7e0H3O3WgZK7VBFXIo8BosFBAzOzw8GmMnRvG0sGF6G5uwb53dyHAVAF23afT6Orrwdbbb5PEIccbIiYS0PXuob6ZMWv2Rs+Yn3Q+2xAMD6OfrgxMTQaveV1XK4DNTRfXzrxmPWKWKUFh+gEzhI1+1GTwmvcSaz6zc4lL3ytCwTpjeh1edj5Ru1wHpp+ow1nfmWthBb75zW9WgGmVyKiCRQsUawGrNStZYGovXu8Dog6Y1QWOEM7vE5ip/agd+1uTlf2e/jaZuJK5qJrnMSUA1rjCC6+5AFeHkoRK4yfew9jQCRlZ6LaOhkMySc0TTMywppNJrHSum5pRBeeXCg7EqgJ14WCaRhyQrgxOkyNvwLw0dRxNExRwcM9tdqSuHHO7Pci53CBkhj+IxvZ2tHR1Y9vdnxFg3bljp8bqjA4iKHz5lZdlQCJLJwMKc0oZ1t7agoYo457iqiAlU+zzBcQ4KaBephNXxZFPRpDPS9avqOihghi/6jIZkNLU1IL/+gd/oEzOF194CefPn5futJRLIjZ1HrHZOQFEVmIyT5P/BOr5j2YvgnuXEVkoL5bbkM8LqDOgn7FGWWaBNjRh+91344bVa9HR1Y3ZuXm8d+gQ9u7bh8PHj2J6bgoLenrRHArjptVrsHLJUrz1+huKgGIlaa5cwkw8gZlEQtKBvMuN9r5+5Xnmsmy1yspIxbIB7hf3nXpTw/obtpSAiYH1ZFdNegRrM1NiGW9cv15g9vDhw9qTRQsXad15LMgo83wjoCRDS8NYf1+/vsfMVBrHaALimN8YeljfGUEw5FPOLn+PY26y7jR8Ub/K52YVbFd3l9haalD1umLKQCIuZz6B/smjRzE6fA7NjY1YsniRpAIEz3z+TDatQoFb77gDGZcHpcr43CBPtxIKagCpeaVXDGGUChgbYTVH2MJUAVM7taj8nL9u0iH4oezSUknaZJ/Xr+gr5sEy81YjfVUDO3pwTSHe/45HYPqnf/jH18JbYX0b6ivwkVagDkw/0rLVf6m+Ah+8At/+9rcv+eGVxuu1bOrlmrNftrbv05o6Y3Ln+ugUE5pnENB0sjEt4OXX6j1i0481VpkHm2iaSgi/Ndx4xGj53MCJ/e9i8vyIHhsJheBnB7jPjKFnp6c0yuc//pzjfgLAEnM7HQZOl3CxyOZiLmOH01ZkWCiHiXKTDTRVqdSwmhG/AQPiDt1elL1+5MDMyTLKZLOCIYzOxDExmxBoIUhqbGwwwKlUxIXxcYfhM452A7J8cuUTUBPgKHjebbrJbc2jqli9PgEPjvW15QQHXpNHaUPUOeLm9+mSz+byuOuuu9Xffvr0kH5fMVX5NC6ODjmxWB4xp+5yCR6mHlCmUCYQNwyxuGzdb7hQ0HMzXD2E5tYWLBhcgBvWrEVf/4DMShOTF1UNSt0rUwQY/eXyUxzswmBvPzqam1EiUBsbw+jwMMrFsgnT93rRMziof9liSWsZTxPkZWQaisUSqsgUEFdGrcnkVAZn3tRrUuPK5iwZzFwuAUgD1ktoaGzEZz7zaaUbMHrr4sSEckzbqR9lVBJQAZfcU4IzakZ5vMgwk32mXIKAjMeH2tV4Yl5mMwJgbot0lyLnWehgIsqI5pcsXSJpATWq8fk56Z55HibmYzh76hTmZ2fR3tL6/7P3ZkGynOeV2Ff70tX7evd9xcVdABBcRRAbCVEipZHJ0dgeakSt4Qc9+cUeP+ndjvCj7bBHE6GJcFizUDGkCBKUSIIAKGLf7r6v3X17766qrr3Kcc73fZnZDWggaAjp4iIL0ei+3VVZmX9m1n/+851zPhnoL1ELTLc7VgRJYfbq8VMPSTebZ/i9tgVlOq/dI25QjABSZAsDeIItjbbvcrX1+zTAQJWAnw3c/5aOCRYIrRbHAQskAG4smlSKo3nGLssJQelGKQ9Y7j/89u/FH9HxCHxsRyAGph/bUxfv+L06AsgxdRAW/R6ARSu1R8Hp3/X89zvGqAa1xTxOLY876NO/a7k6NFsBVNjzTLPKLkNwgVu/9qDEbsYsIEU8h+AsmZTb1y5Lq7Yu+VyWwAMsE3SocPATYEL/lxABY4MsSpRj+4sw+oQRQwEARltGaAxbCLVvEvyoy7vNDkcr1TV1byMTEowqInaoNUS8lUi7lySYanaEoLTYPyh3l1flxvQMtXkoNcMEA1c3uiwhMgrv5To/ZoWaSx9MGgAmWD0AHYAuOKSdQQZLiC8Ntk8yAgrJBexihY5M6GtuBiGAXuwnStwAHDPTiJpao8Z1ZKBfRgb6CEJzMBch6gkh612kEwDQA/yhC5WysWyRic5ZmSLjlRBV9JnPfpraWYwZ5AeQWqBkjX8DiOH9URa/dvuW1DtNKWSyZGYP7dnL91217kVw/K9Wq9LLZKR/eEQSmaxgL9YZa+RARyPNdAGT4LiUK1WmALgsAu+dTKdkvbZOgAf2G0BSCZq/AAAgAElEQVQKDDEAFtpooh3pyZMng37zAIsoUXtAPNhBNHDAa7A9/P7QoUNy/PhxbdzQ6TL7E4a16zeuMQEAz4MRDefN1lUEpyjxE7AyXk2YLtDXV5C1tRW5evmK3Lh2TdKJhBSyOVlfK8uWqUmG9MNABdMVzivuk2KpJOvo6sRrAWa/lJmQ9N7SpgtaqSCTzXa+uIK0mYQ+TFpj//LGFlr213FVcMqMCgJTmMkQ+xUkdDCOKsMOU0E8lNU6sBCiHIegV+9vfMe19z/84R/dqx+P8X7FI/CBIxAD0w8covgJ8Qh8uBFA5yd/bGZLPVvUgahP/A5a/XVRrWn03TdvjxOwlQc3MK/W1x4MCydPdqBxAKvYA39jPBEip6JOYYItlLJ1stXSu8itGzeMXWozxB4ZlCXr9ANQqrLSjiAHFcCVgBcsZzvsfgOwCUaPJXrrHrRBZgCwhok6kyS45HagvTP0gTaqKPOzpN2CxhLtOpOqD2w0ZG5xgewkjC8ANOoIX1cWlAAinMA1U7ItbepoEYiek6nJKdm5cycZK4Cf+fkF6kS1u5MCW2wzV8hLOquaPy2/KuOHbUCXmsvmWM4GSAao7esryt3paeZnplIJKaA1JV4L0xhgSQcaw64kUgl+cQwIfBPSqHUlncxQHoEyNsZ3cLBfJsZGZXx8lKwftgPNL94Huk0oNbBoaeEc5fOybWpSZm7fZncmgJ9ao0kH+lK5zFa4hVJJVspVhuxj3DUOCXmvae1mJMisbVHfWa3WCOBhegJDCoawzfPO0DFeM9CpsjGA6SkxDgCz6OMOxhTX4/T0DPWkWKDg+gOowuWGNABoRRH5pJpgsN9qNMPYZTnu2nnKJTA00iXU1Q5zG96PsotGQ5ZWltjcIQNNMBohLC3J3TvTsrK0JMNDg3wfZNfu2rWDwBoSgUQqLU0sgrB4oTwlo1FcqALYdaWGJAPxPWVPsbDowFlo+6bfFaRClkAtNXXE+lpd/Oi9yFa4ac0npaGrqfcK8lDZRYoxbSqBwZdHROlnBW8Qfsci6A9+7/c/3IdW/Ox4BO6hEYiB6T10MuJduT9G4M/+7M+CiSkKPPGzg8DokTowc9AaDd8nqwKwZuDSJzyf8Gl+sjK4duWBSahnXY0ynOAYaUSNZo/mlNXVZbKD1AoaiMDfCLJ6ysyAXXSjB36HydjBCidjZ2kIYOFDRk6O9vbG31Em5z4C4JiTGy/j5JxKEeAywJ37quV/zNA0TSFyqqAMpRqctc0mnP4AgdqvHe8BKQCkBlnpHxiS+cUFmV+cp4YRD7jBwSKCTVxBdye2k9SxwM/oK14qFaXdqlPT2Fcsya7du+TAgQNSLKAk3aEsAKVofOG1eA22BcACdhdsH8xAABoE4ohwQntLAiVl18DcgsWqrVekv6/AdpNIH0ArVOpw3QSWxrEkpQXWWHpsC4q4q/VyQzotlNDBMEObCSgJQNOVTCopQ4MlKeZzlFbALITviH3K5rOSz2SorWSTgw4c8DUZGh6RynqNZeq1Wk2m5xakWOqXcnWdBiGMDc4fgB32G8fj5huwdGBEG42WmpiGhrSsztMXRpVFr2mMIb60Tac66NW0hJ7xGjOFMUXDAgBRuPXRPhbgFNv0c4bs0nQGgE4XWGT8DaQps6rXIr8AjO3nBFp19rpSXl2TZr1OzSnY6r5CUdYrZalV17mQeeDYUZnaMiUNRJ+l0hwjMKZIO1AdsR1fT8vp5jQkSNac0SQ7S+Ecun48ep/774K/adAB91eZfDdRhWCXrW5hMMzmCPz1vOQ4fmqCeq9JEiaxf/Hbv31/fJjGR/GJHIEYmH4iT3t80B/lCPz5n//5JsbEtGQGLqMANVqW11KkgsvNeacOTKMTPp4fdflHS/GY6MAWOUDUiJ0e45Ju3Lwh2VzenNdZnfQ6ps+zyRegzN/Ly4SYzJ3JjYIA/E4ZHGVa8V7QufE9UX5H/FRTe9zj93ge2EiblwMw4dZmApwNzmNtIYoSNyZydEaC66NeR6clBLwjC7NINg3bZWTQ0qJsmdpCcDc7M0NQBCBMWUImY00AOvLQQydlx46tsry0RD0iMlCRlwkgRgAFpiufZ2zP5OSUHDx4SMrlNbbZvDs3J8W+IjWb6tpOcSxHR8cIdPF+COoHqwh8PTc/K5lsmuYj6HKRrznQP0CAB5YPUV3sFAQgJD3JFQp8bS6jrWABSsGY1utggGvSaQGwon0sgHuXTBlYv8MHD8oUJAylPu5Ts4EmAIi/arCHfC5fYBtasKPVekNu3pmWQrHE9+MYG9uHcwrmGL3acd60NI04K2VF2RIBetvIwskXQgDuAIcE8BEJBc6tM+Zezsb74fpDnBSuaehmsRDJF/JBiRzPUU3vugL5gOHH++uCxlnUoHOamcdgDkR0LxZJcN+Da62uldkNCnrV8toaz/uOHdvl5KkTLOmDUU5mMzTBoYzuMg8ctRr3cD8p4+mOfLaZYGczXeT5Pm6sCBiotRI82Gm83g1lZFI5/qqphjEM+zY1tUWKxRIXFlggkrk3jbjfi/4+kHN861vf+ig/4uJtxyPwkY5ADEw/0uGNN/5JHIG/+Iu/CCZ3Zzyjk1S0bO7lPB+nqFOfLGdEP6p9y5VBjZb6nSXy33kpEP8GOEIZGqwUvqML0dLSihT6SgYudHsEwpsYHJPCBdmJyBQFANIJ0GKmlEhSgGKxOdTjAfzR1d5Tlz6ApgiZRLjftbWlltXZt55ROjbtJ5JSKpQU2LWa0mo3WYolScX9VN1hKplhN56pqa1kIV9GNNKtm4wWgmlnfGKcwAwaTx8jgBgAIJSVATS/9rWvSrtV47icP3+BAPaLX/yiDA0OM1yfrUirNfZxh+7xyJEjcuPmTbl0+YpcuHAx2C6TrdAFKZvjawGQ8VqUzVGepat8qCQ79mxnSbkKBnG9rj3coSHsgEXUqwD7CNYtnUXIfZqaQzCXCvZx7C3rZV+TleUlgtV8PsvSOUDg7t275ZHjx2Xv9m1k1NbWVjVuKZ+V5ZVlyRWK7AmPHNR6oy1nL1ykS390DF2RwGJ3tYTdBdgtkLVFm0ucaLLcZNfVmU+GnS02NyoqVW+p59OBbnQR5hIRvBDnFO1WwX6CBcU2g/gluwixL7hu0E5UrxtUApS1psnO2FFPfAjZW20igWgtbdiQZLOC5YVFuXPrll2faTr4sf2du3bInj17ZWxyQipcLOhJgaSBXdbsGve2rNhVfY6xnEmA5s3ue7PRB+Y/k9cEulDcI+hDFZqpuEkG7rd4bZZKAzI2Ps4EAtyrXOj5yi6yXewfgOk3vvGNT+JHb3zM98kIxMD0PjmR8WHcOyPwve99jzvjQDEKIgEcQsNCmGcYPDec4gL9GiY+ajNN74b5yMvr/rpoWL9P1iiPogzI/umNBsukKM+CHet0MIFlWSaFJhKADMHoCEoHE+OyAmVuNKup26rRwU6dpkMRK2Fiu2DCtBd9kuVrHCdD94k+VKcHUKF6QGgz1bjFqCqHunTgpyTdRdldgUc30ZEEgVqa0Vh1AIauMC5pbbXCSJ0dO3bK1q1bjLntyo9+9COOF/WU9RrLwwqo1awEPej27TvkmWeelsWFWbl06aIsLi3xbyePn6QZBrFH6L6zML/ITlKf/eznZBIh8Hfvyp3pGbYwBSMNVhHHU4NxBxKGrkoW0K60WCgSjNNklk1Kvj8nw4NDbJEJBS4iizLoqQ6NZrNFExge0LBiGxjXRAqMGtIBAI5URgGmzXXD1MnCMIWw+lqdgHjr8LCcOHRQtmxDpirYRpVN1Jt1aYONLPZJJpeTZCYrp8+ck/mFJZqrOh20HdWFj8ZqZVjmBjClAYyMurJ6WEzo+bHfkblk1lXAhlOCwfgv1c3S224LIbKnKGFbu1UCXVt86f2jbT9Ve+osqRp8cPxYYHDhYowsF2ymi/a4MzUGavMIAHy0x82l0gzdX15ckmqlTDYZmlQw4dCvDo2MyMTUlLRwkExlQF6rpjl4S1bei6ZA8QUFj85c+RtAuEdDkek1Z72ZE7F/2FfEczkjreNnJqt0mow/gCm0z1jw0GDXQ6yYLvaii1q8L66Zp59++t75QIz3JB6BDzkCMTD9kAMWPz0egQ8agX/zf/8/aiwC4GB5GyVKNS4ApOjEjElYgRLzINPITHSTUjgRb9SqqcZNWVZO3RovZBM3My+ZSa+miUp1nV8AeGiRCXAKgDQ2Mirr5Yp20kmg/F1lz3JoBTGp4eEZnt5VKjyOEBBxXxiRlApyGH1sXPeKfzvLC0YMYEeBqUbwUAtIB7yabWi4MnOUgxFMxMwQzReC40aJFcfF6KdcnkBibnpWbt28yWD3ixcvstsSmEoFLl0p9ZcI0sFqohMRJvWh4WE6sSFxQHcg6A2PHDwk42NjsrS0LCurKwSiN2/dklOPPEwN4tLKiiwtLMnM9Axd/24qKxYL1Ju6bOL69esyN3dXTpw4IQ8+eJzO82tXr5H5rVTLfB00oVggQCuM8UeJGMBQwZSZWRJpyaYzksll6IBHZ/U2WGRz7i/Oz8vNa1elUi7LYKkk2VRaSn152bt3t+zfs4etQ5ECgMgtMMnTM9McNywH8oWC3Lp9m9vdsgOxUQmWr3FtYHzAnAKYIhAf50tL+BsZci5AIiAJ55naUFzrZnCjJjmy6FLHj2oqg8UVO3w5baxXkupFPaZLKULcTzinKjexv0W02BsXhCLNTp2tSNPJFMEp96UDzemqXL50mWODXrBNmLAUEaPTgeRLA2xEQFlBsSBbtm6luQzZrliAEVRG3l+BKW9QNWqZ5ttBqoPuKGi1VZ+6/E1iiutfnf/K0BKEpjRYX6U+uhDYAIjNYIVtYAHxxOMxMP2gz+n47/fuCMTA9N49N/GefUxH4N/+238TltwjQduYeQDEOOFGJmHq0ZJJggB32KOkCabGW5gCaOqc6c5yBa9ggMhmWo4jWCTmTbJzUUPQaQdf6LKDzEkYXqBpBLuHB1g5xDQh1Fxlh5rbCbCEB1g4sjCZjOZZmplKS8+hYcm1rm5gckDNfTQtLMAOjhFufjU8qYufTmeWb0MGGV1uMNd6vBOYXJh2Sn0lTv6tFrSlymJNTk3JylpZbl67LtevXmPHoNlZxBGlWPLEMeE48Fz8G28MAAmQ8eDxB6VY6pNLFy5Sa5hJpeTBB47J8NCQLC8ts2S+sLQkl65clu07d8r2nTvUrT+3IFcuXyFg1vPStX7yfdqONJFgCRbs5SOPPCInT55iripYVpTeoffE2IDJZF6rlWALfQWW7LloMJBUL6+rsQxxUmCcudBpWc5pj+7yseFhefSRh2X/3r0EWY16VTJpZTZxrr3la71Wk0uXL3NcuUjKpKVcrRCg7ti9R7oJLfHjXBCAtVrsqASTF0C+X5OqNdXrTi8DjWlynbSbltzBrppLxXzaUEGvHYI09/rYNeFaSTfiOSOqCxWN+QIwxDXo+kpfrGmrUnyFf4NTHk0AsG+QfGBxghgyMNR460IuL6PDI0xKoKZzcVGqtbr0D41INpunDAbJBHv27WPSAlltAEZdGvI0Bfpuyy2NGp2C4zPAuVnS4A0u1LyoQFQXO95hSn/n0ghsWxcvKqdw179hU1Yrnnjiyx/TT894t+MRQNCHfwrEoxGPQDwCv5QR+PN/92fKBFmrTU6aAQtpLQkj+kqwiJhgGa8DsxDjevQL/4YZxo0hKF06uAJ4K0CHSL2fsmtwEwPEAdxs27aDEzgeAKcAY9BHsmOOgYihoWEZHByQ9fUacyEBHMGawkjDTM92SzswoS1pNqMlZHM/R0EojjGqdQ1YUusS5EAWhiIHqjgWZ3fV8KEIBccMIAkwjIe690XjiUolAqRCAV2ACnweguZv3r4tvbZ2nkKnIZTXwZpCSwpHPUr3jNyxDlcAINCLfuOb35Abt27I7PS0rK2usay+betWah4BYgB06ij7rqxItpAnY8pWoNWanD1zlsATIAGgF+OLsVMwr+d/YnycEgBkuuL4ZmamCUqR+6ll1wzfC2AWLBsWBDh3+L3GbSUJoLggsIxX6G2ZBY+yvvSkVq1IY31dtk5NydHDh6mjbDZrks+muW2OdzIleWP/3nrrLRq3qvUarxUYxCCPyBdLUhwY1bI3WmT2egT/WiLv8mcYw9CliRIDQ5owqgEggSHF9UPZAmO0VKJBIGWLL043lCIowFaQpYY/P/+81tFwAF2+6OLXfFu8Fq1p8bOz4NgFfb3eA+/3UB9RT0v5nS6vK6QisIXq0jKZUizWyKR2tRvVu6dPy+SWbRwfyCNw/W/fsYOLIC4WASCDd9QFFQGlMcMKHN30GOpsuSi1ey+qBcdzlS3XCDKNkHLXPe+KgEX17GGtuBAWe0AAf8a5eTIGpr+Uz/J4I/80IxAD03+acY/f9T4egf/pf/4fA2bRQ7HVod3kUeO7/owSHVhRaPCSBA5gyuAUxoSILEwwNWDlUE71yRvPQa4jWKwiSrxW8mNYPQAFdJoAOy115iM2CU72ufl5ef3112WlXJG0gTpM1OjGMzw8FETz+L5CE4qSN95XI3ucHVKwAWYVgA8TKIGCg1bLW1QWTdlJlTNoqRaMJyJtlDFsEyy40coZYQBCGmKQq2l6viRjjDBGcMwrY4r2kRMTkwQSMBUdPXJEnv/p8yyfo5QOhu+73/uunD1zhmOI48A2AADBFgNorJVX9djBpsK5DWaXcVmQWah5BuejvF7luAKsZzO5QIYAkIvziW5JaGv52GNfkrXymty8cVNOnTolf/qnf8rz/txzP5Q7d6bl8Se+RHD6+muvszd8sZiXfBYAUPWUzKpMIRM1yzGordc5vtCHAkAC0CGQHSYbalzzOTrNERMF5nRkaIgdrZpN9LZvsqQ80FciI4hzcP3adV2ctFuyuLzEaKrKelWGR8alf2iMwFgXEB0uBDxxwSUVuD71fGm5mbCphxgvtHVtB3FTXlIndIrk5Hp5GosSp0tVtqBf2F9IW5x19UQF7DsBsz2iizi8DvvtC6INJkI65eFi97SLnnRakKR0eM5npqclx2siFxzL9es3ZHF5lfcZfs8FXkIoaUBEFkr7WEgQPHqbUByDH6clBQR0sLHqZIwtHsoXnw5qXeKD12DbOPfuSFRtavilx2n5wyreVXhqpfynnvzKffwJGx/a/T4CMTC9389wfHz/6CPwrW99k+ASbmb2Y+/vp6uaAM/YHky+0DwODgzQMENAhBBv6sjQcxzZiMq0+AQWaNhMX8qYGbaz7EnHyn9qKFKnMILLwSoiSgnvD9bv7LlzyFuSehdB3DqRg6ECEADLCKYUoATlajCjZMtEGUyAJmdyAEjA8DhYBmBwDZ224ATjp0Hg6TT6q9skbkYXBeQhIwRGzg09LNmya5UyTtS3gmUCI8wys1AHmcpkyFgiymkFDvqlZeZ1vvPOu3Lq1Emam/AAQ/jjH/+YAB0AHBM6jhOAGQC1ibapTBAQyaAlab1OhlFL/00abFje1ib2nPwBcuCkRh9zsG0wSgGgHjx4UB599FOWn6pjArYUwfRLy8sEMY998VcIOhBPdefObckbO4rtYH9QbkeaAErIMG+BsUM3LADJJllTsJIAhVbG7XakUatJvVrluO3fu0/27dsj2VxWO2S6rcZ+xn6yBJ1IyMraKtu1AuwOjoxKKp0jY4pjByhDGd9lGlGtpC4W1JCkC5aN7WyVx3O2W//m7KjnvZJwjbCqzpTjHtHd021rUU+vhXQqE1QfaMIz+QcXOZS12OLJGktoMH1EIgM2NwLycK4BkN0ciG2w1Wo2J3du3+F5HRkdkeGRES7s0LEKoBHgFB3FEC3FHvbMsdX71iUKLl3wagauI0ZoWRQbrm9nSHGdOWCNFjGj8XGaL5tWGQEWeBqHobFRxjjjZyzYYmD6j/6xH7/hL3EEYmD6SxzMeFPxCGAEfvi9/6DMi8XlEARY1c1Lks5uBOaPbldyqYwF13u3JTVTgD2jGSUoDZq2ja25NaCdYNS6GjkwdRc/MjZR/ob7/q133mav+UQO5fCiOr8R7URtnupfAbrY7hC/g1kJRo8uHO4a7K0RTx4bpQfGNp7MZFQW2IEpo6NSWTK/AN18vWkJsU9gBRnQbrpBjSKCgQvlawTCa6IA9kfzNAs6tokE8y4xoUOG8Le/eFkuX7wk1XKF+3niBIDpdgbio+c6QNELL/yMQMOzVnXcAHoROYSGnOgwBREjtLtwpKdMd5uiFrMCXS7ORzqtqQM9Ydg80w2YK5kkMIWmFO+HoH+Ay7fffovdo6BNRIckgOMHjh6VEw8el3ptXW7dvMGsyspamSB139697NeOYwFjWUMeLULycxlBWDxK+TS8SUcqlTJjj9LJhDxw+LBs27KFekkAGAAhPSZt306AahFElA7gOAo57hMSBNqQkfQU+ANg4ZrDcVDKwUB3NdywI5cBTQBs/XdYyg7AoRmSooygSz5o8LFrVrcVlr11EaRsMIGYlfQ1u1PPiYM9Z1mxXTyX5W0DpwStTLLQmDXXO0e/u/PfG00Ei0DLaYX+mrm8hTyvQcoKTBOM8cOgOkjXyDVjL625AvfU0iB88UZNNcdMPy/9vtZ7y78sD9Vd/NbxyQ1R2pXNfPw2dt5NCoviX/3Vr8UfxvEIfGxHIAamH9tTF+/4vToCP/vBX2oWJACdlandSavmEHXs4uE5iWRHrZTpbJEGh4f97H2S84kVYDLN9pXaujLQuNnc3AS4Y+kcbGiBLOiZ02dFMnnpJFUjqHpSlNUBshoW92Q6WHNDg4GBexzZmmQ2Iy56j5OCltN7dSv40LB96l4TiDlSzZ0fD0AfwZzpD7FNAFB8AZBmsykpWlySG65wHGCXsc9gYdGhp1Kp0rj1xptvyez0DAHmxPiEPPLIw4yRQvvLrdu2yYsvvCAXLlwge419ZncrfrWkDQYSWZrQ9/VEdkJLODFBEALdKdhKGIRm5+aYLYqSPWz0Q4OD3BY7ElkrSTCjMDohCxUAFNmxKP+/+MKLcubcWVktrzHI/djRo3Jg/34ynavLS/LsXz0rZ86cZkenibFxefyxx+TBYw/SrZ9F84CM6hrRZhQsbaNZYwcoXEvoCDU5NiaHDxygrANRVACWHsUFNp7XoaUdQBpCsEj3uLa0bQGcd0WabW3ywGgqC86PAi9n8BxA6TWJ86zRX+GCRe9O5o+iGxi1j5rLSmYQ7GYXmtG0pTNoTilAG9h7XCcAvH7N+DUPbTEHJaLvDKSllmrhiRBkYC3n1M2DIQOr+8dGAM7aWlIEB4R6VnXKQ9MNthr7hesU48/rO0jDUDaY5iVj1RVsWvMyQ6Aaw+UpBOECL2py8tQN/2xTXbSNg2l3XQ4QcOEWz0WGGddLJifPPPNr9+rHY7xf8Qh84AjEwPQDhyh+QjwCH24EXnz2OzpXbuphjUlRmUhlUKPGDzwdhgyjUAKHupf1gixIi+oJ6BZ0FU1Y1JLnKrL8idgftFPUsjxaK4ItnJubk+GxSelIjuwONa05Bakbuj1tKK0rEaRB+B6G7zpTTMaap+gRPviHRuWA7UWLS9Xu4bVkViOOfpRSAS7deY3vrVZDkgmdkAEa8AAgRcciMqwMYU/wd8jehFzhzbfelvOnz7DVKfrbf+pTnyLrCDCELk23bt5ieR3ACCwmtLNgO8Eq1hs12TI1xS5MFZTj9+2X/fv2E1gD9AJM3pmellqzwZal+HlmepY6VDDOGEMAFQAPfAfLe+zYMfn0pz/NKK5Lly4xB/XajRsEtgcP7CcoBWs6MTZGTeuZd9+V/+v/+D/l9s0bLONv37pNfuu3fkuOP3hcVqoV6SaB4zo0XgGXpdJMEiVjCjA7NTFBR34azCCaD1gbTvwM9hfpDfgOoEj23dk96Fpp5AGohESiGwTJBwsge41LPzwBIizna9wXwWqQSxtWCVim7nWpmWYGJ/YcWlRbdLk+Ffpod/WTwQRrnUlTFoNrTLuIWeiUta8N2EZ0zGpqViseHnMWNRHyIt3kj2JPJ4+yAvOIa8tc/biquchClBQXeSHLiXOgyuhI3JUdvydr+KeGg1GC1yBGKhqmr5IIX7xGJQx6DkKHvrLW1mEtqWV9Hi//pz+jAvLUU898uA+t+NnxCNxDIxAD03voZMS7cn+MwN/+6C+N6bGgcXP7AhS4kQSAIYh/sRI9AIJPMlTteetHOnQ129KjYRTc9iRBxktD8HWCNfaU4eUKMjBhX712nVmm0Ax2sJ0sGNC0MZihyYjFbC97YoK2XFEAjnQupQkBbTcGRVunamxQUNK1GCEA5ISoFMHZMjd/AcAB3AE8b3AoS0/SSbQ5VQ0ro41grCFgUGYV4fAALnC3r66VWSrvtjpSX6+z/H3y5AlqSs+cOSvLy0sExM6WQUsLsI73R5A+XOZoO7q2siyz03fIQu/auZMTPErcCN5frzdZ6t6ydRsZWIz43PycvPH6G2Sc0ZoU2lBoE3X8uizpb9u2XW7evMnjOHPuHB3+u3buIIjcOjkph/btk6H+kly9dEn+9//1f5PV5RUZHRmRxfkFOXz4sDz51JNy4tGHJJ3PEAhBY4pqOxhUnAsYd5C/unP7Dtm9Y4e0G01JQA6BxYKZZVhCBjttCwiWyo3N9PaiviBab9TV5Q6GGyV0ZzcZJaa5vFG2lOY0a7oQRBHY+srvZrDRrgEFyEIXKpemOJhyQKnXj5bHcZ2Rcbf4Ku2slQ2yTgn0TF+J98LPSJ+gnITGIXvYfeSZqtTG2gJPF0KaegAQDJYUP+Ma83Gj1MCSA7BFT0jwygZZUpMl4O84XgeQOGeMy2cqgaVz2P6EHa4Qx6bxbJsf+hkQMY8BPFtEFBhvxaPhgKukISNPPB6bn+6P2eSTeRQxMP1knvf4qD/CEXj1J9/VDjfBhKExNACmKFE6qCSwtPI2Ji0YmBjBFOjtfCctWJ89lCz/03JQVTHaJV4AACAASURBVOcGmKQTGP6nNp6EtDDZpqETBHvaZVA8MhqzfSXJ9sGQpUwmAJ4yT6qhYzZkx6JvlLDkfmkWJDR7HlCjpiRoEFEyddYmbEMJlg+MU8iWwiUOlhKGK07oussGFLQrECb2XDZtfeHrlgiAN1UwBvPOyOiY7Nq1m9E+b739jswtLEiv1ZGF+XlqOxGuv3XrVpqjwBLjWL00jdMCAAng96lHH5VKtSLzc3MyM31HLpw7wx7zhw4d4I5BvwrTUqvTk9VyRYZHxuTAwUPSVywyH/Ts2bPsGoXtATR52gLKumgN+thjj5F1vXDhvMzcnaNhC52GoAUFKM1At1iryeT4mPzn//QdOXv6jEyNj8vI8JBs3bJVjp88IccePSWpvOp00YQBJWR0s6quVykrKK+uyUBfn+zdvUdGh4ZVI0vnvsspAPK1NO8mmyjA9AUQzisVmRZXpmx1CH6cyQvaxyY0a5fPt8QFBa3KqmO7uJ68/O8gSrWjGTK/oaayGzjLtfEDdMbWFcokBTTXmQZaASIWNCoHYb5qOsVGEfg9JSabOk3p4s4XfN6oIpQfgPHGi5QR1sVXVEvtYB6lfbDueD4SHtwcxuSJDuQ1KoXgPWMgFOeCrC/uT9uHQLqDcUxFgHTksymqofXx0/Ng+a8WXhpiU5XnPPXkr36En3DxpuMR+GhHIAamH+34xlv/BI4AgSkAppUCObl4NyPLHtQJVuN2MCnRALSJaQKY1ZaKxhrZWOrvrUsOtKquTzWUp01A0WWqLamMGnXAIF2+fJVl5RRAWr5A1zWc25pt75Ow7hNaLzqQY2kTZXhra+k6OAIZYzvBMPkkqiBFzTBJGK0SqcBxHNUgOoD1jEZngxGDhCOAbpWGF9Pv4f0AtBFvhWMGCzw/P8d9BWuaTSP1s0ewBtYU33UflHXVPFQ0HqixrP/Zz36WJffLV65Ivb7OTkDvvPWGjI4M0TmPUj9yX+/OzRPkl6t1mZzaIsdPnJTF+SXKFbDNl156kTFdCP93U4u2eM0SXIOdRV4sDUX5PB3/6AK1a/t26S8WZHx4RG5cvSI/+eu/lpWFedmza5fs2r5NOq22ZPJZ2X/qQRnftkXGxsfIvIF1rTXqUgNbvLKqYK0nUir2sasXSt8JlM5zGcZy0UBnbTUpg4g2a3AHTrD4QG5umwAWYxZee7o4AhDziCg/l7xsN5TIbZHE7FtlAsPry55Mg53mlLqZKjQBKaAmyKMTXa9FsKnavUxBNp9DzTZc9CrxwJiAVXfWWhlXXXQ54xttceqRYNpJyd6X4wNphuaz8vcA32ZaUgbfupdZcgAYeewbXfGZLCUkrt8NhtgZ0+hgGSNqp+S9n5ZWBbHVYfB33oPGwkYXD3gCxuLLT8ca00/g1HPfHHIMTO+bUxkfyL0yAm/87PshMDV3fq+jPb4BQsmYGqNEPSZL9AkRdurRloaUw9mk5IYhI6/0MM1EgRakPvE7PlAJK9gaNXdgklxdqzDuhqwTYqmC7kLWVQY5lI2WtVgEy6kavyhrBC4WsUIeyxNNCYBr3COfvGGAuqK1NBuGoLtWNUwBcNOUGz2wHRitouYbgl1sx4EKx1EYDg928tr1mzI3e0fu3L7Bff76179mJie0gFWHOXqhA1gBmIJpJVARIeBDc4HFhTmZvXObgO74sWM0jGFbKOffuHVHzl24KKNj4/LQw49Iq9GV1dU1Akzkpaq+FrFbabYABUAC24rkAQAZaEwhu+gfHJRSXx/1nivLy1JER6v+fpm5dUvm7tyRnVsmZevEuAwgJ9MYzP/m29+SdDHP12vGbIsla7B6+UKRTnuAaPwNkVMweJWKeSmCZTWzkUcRAXBGS/IO7lxnmWHyQliu99J6mGEbSj1wvbH1Lq5fu/mczXMGzx32inv1WQTGWJRZud1/7wsTPCeMSMNiRI2C0QYJfu1561/8G89DBBgenn+ryRRaTt9s5qLHCdICy+LFvmJ8cPxMZLCECX1vDfV3FtnHyCsVbtCjjMCimyhf4HWrx0sW18Dpez+rNq1KQwjqaof3vMRL+dGxdUPj00999V75OIz3Ix6BDz0CMTD90EMWvyAegf/yCLz90g/5BHXaW5nafvbynTOKAbMKfSkNKZxmImVxndDd1e4ueDebdAB4bdJXU5ACSkyIYCvB5JH9AiBNwNWelgQifpJJ1dFxItZyOp4DgIPwdZREdfJXYxNd3tA4GpPmk6FP0Fom9TKoglfXx+F4UN6kptWex2KklTrZScoTCczDoWXV8EHTmMMfdoHqY9wRgNfNm7e4z9lMUqZv32Lf+y984QvMkEUTAjjj8TwAG6QLYH/W1lblF7/4hYxPTMiBgwfk5o0bsry0KOVVgMWc7Nm9i69B3FQZ5qxOV27cviP5Qp88/PAj0m72pFpZVyNVQVMNkFcKmUEun5NCvhCAKywMXnrp53Lu/HnZvmuX/MZv/Ibs2rlLTr9zWvNaJSHvvP6alPI5OX74oPRlU7J8d1Z67aZkchkpjA5LaXhYRsdGpa+vRKCN8wpms95oynq9LtX1GluIIkEB4HnLxKgMD/YTkHtbWehosYCAtlad8dBxWjoBytDUESvz6F9c7FhJPhqezwB8Px9gKCPniteEa6BNE+l/xnZZxheR9XotYEPJvjIqTJlLBZN6TXrveDcPMdPWjHHRyCVl172PvIJrZ9xDtjQszyubriYkNR/pe+Map455c0SbRaW5i96ZZx0jfS9VgOqYafZu+H7UmFpHsOi1re+/8Xr3v7vExqsRQV4sF2lWLQkip/SzI9aYxjPUx30EYmD6cT+D8f7fcyNw9pUfc59ocKK73SZX63pE9sY0Yq6pxASEcjEf3sXFJpxgorZuLwS8BmAxwaNkD4Dp2ZOY6BBAj9xNgBiW5qE1NQMHAGat1ZRGs0UgygmcukQ3MKn2Ff8B7IBJdQe/G5V80B3YYIKnps4Aj2aaRg1coVbR2TkaV0zOoEasiInD46U8ONxMXnh+f6lf5uYX5CfPPy9jo6NS7OuTYl9J1qtlaTfqbLc5i9D4VovMKDv3GNsFQAM9KBm5dlt+/w/+gJrN2ZkZMqZzM9MyONgvn/7Up2TPnj3aejOZlJ//4hV55bU3pFJdly8+9pikk+jKlJV33nlHrly9wmMFw4qsWDCW+AWMT1//+tcJeFZWVuTa9evy6htvyANHj8nevfvk6tVrLLtvnZhio4REuynjA30ykE/L7M1rcv7023L54gVpGDPKbl/DCHsfleHRUckVi5IrFAlaEwCgIrJarRCkJntdGRkckO07trNbEUCRA7XAeOQn0VzplGYwH9Uuw0i3Jl2AWLvRoG2mNUAAIOSL9LoMQZR2OdtgzsEiBeca0pUIoKLWlGH4WoZ3dtMXPrweoT82Tauy+ZoEEL0WFVCH4NT3hVWK93lE2WEH49imyz58AebyFZUIKOuv29R9demAA1Pe/zYkXmrXjl0aERfNfVUzk5obeR9RPuBxUtqaeHO5npUWC/P3fdTvKrf40mNP33Ofi/EOxSPw9x2BGJj+fUcqfl48An/PEUApn5NEpMyuP4OhUQZyQ+HOdKd05QetBUMFppYBw/K9AztsEWATmjt2eqrVqGdEeR8TOBzxYEgxUWmuJYxObWZhti3eR0umoXNYJ/teELLPvuVIE8hk6WxHCRnaT8ywzJu00Hz8zQGIdojyHugbS5QeAm6yWE6uKKXiGHxyx/sjoin60B7kSjcVikWynwieH+jvlwsXL/H4yiurUl5bk4sXL9LwdPToUWaXgtV0BkzLtGmyhoh6+tf/y7+WK9euSX19XZYWF+TypfMy0FeUr3z5y7Jv/z5tFVsoysuvviqXrl6XxcVlOXDwIKOPAIrPnDkjzz//M6nXYYbR8QDww/shsuo3f/M35OrVqwQzpYEBWVxekdt37kipNCCVcpURVb/9jW/KyWP75eUXfyFnX39FMr2m3L58Xq6cPyud2roUkN/KqKG09KCFpOxDWe9MsSiTO3ZIspiX0akp/q7aQOeqpOBKw7ECKA8PD8vw0DBTGTxKiVek0+VsWoA8U9UGO5ALQaIyf1GQ6Yx42hZawd8i1yrGBbFeNAOZ255xYXbtQuuLB85R4Lo3thELFY+f8qpBOpsleN0MTPW9saCyvFwzTIXXpCVWRAxNG0GpAWa234UeGe1VFRS63MHlA7ju0a7XTV4OovH+6aRWBXwMPY4Kx0j2FP95lzbTiWMsoFeOSmOC19v9GJUu+M80Y0UkEi6FwPX35BNxXNTf8+M6fto9OAIxML0HT0q8Sx/vEXjzhWcDYKrMo8W92MTMSTbSxYl6U7jjwTK+DzAFkPAyOd39ppnDc5utMOYG7BTCvxH5lEEvemoAFSAinJ6WIpv0GTtkveoJKkXbI2r4vHbygdFIXcrKoIJVBWPKLklgdxAYbhOna/KC3EiL2NGQcmWAfLL12CsvKbP7koEB9kXvtCVX0A5PAXgyQxeOmTrLVlumprbI0PAwW6leuXpVXn/1dfntb/5zOXz4iJw7d5Zl9e9///vy6iuvMhLKAQY1siIEj48/8YRUqlW5OzvNVqT19Yq0mw3Js6SdYEQVHu0Ou61rW9RUWkpFlOrRCCAnMzMzgXTBGWAAQURWXbp0me1Iv/KVZ9jCcu+BAwS6ANOLiyty7cpVGRsdky9/6TFZmp2WK2felluXzsqdyxckm+zKjvExSVXXJYWw+G6PLHcDiwvsVDYrO/bvk4GJcVmsVmV8xzbJlvqkhvODHNt6k9cKgApSBCYmJ9kNy3WUzjgGIAhu/6ZqNKOAzgGfdx1S9jIRgKkcWs9uAlZ+3qjxtJB9bTihCRBYOKHfvLbzVDY3Cny1KqCLGuyfA2SmBgTlcU0NCEGblsN93/33USd+lEHVUn7YbMHPnWtPeX9YEwbXlqreFZm/yOMNO2C5o59JG74g3VS2d8ZUwzNCptdL+a61dsNWyBrrfaDHw5/0u4HvzcccA9OP9/wR7z1Inb+rxhGPTjwC8Qj8g0bg55ZjGpiajCHFXALjCllCYzp90tSJTydKTtBJ9CvPU/wJMEidnYFcLwXiedlsgXpD7UmfYS9vlJaXl1ekv39AAZNnKSYS1D+irL9WXSfAA9OIEjRafboGFNIDZowaiIDLGNrEvoGBoNyYy+dp4sH7Mggdge6mK/U8SzeMOEvpbm6dSJ3ZsnIwHdHWLYstQhtkpFjWBChrdcgWZjI56SaS0tffL3dmZmlISmYy1Jguzy/Ivl17+DNK5yh9Qyv76quvMVIL4BfNBKDTZDRWG/AuwRaf1Dda+06wjYzdsuxPHM96rSYJ5Fzae9HAZICdoMQWF9DSArjDAIVWqK+99qosLS3Lrl075eTxE/L73/49GRoZZQ5ro92RV159RZaXluTogX3y3H/+jvzwO/9eCt2WjOTSku61JdVuS7LRJvCD3jRf0C5c0IvinCG+qp3OyFKtIWvSk9vLK9LEfsIIVK8xcurI0SOUJKBUPjE5wZ+p80TJmosMXbCw7G4Ak4YmA6AYG0VGalzyeCYHlQj7Zz96Wwg50HTg5q56XxBo0H4eCfXvia/y1+K76oKh29QGC1gItdmhyro1cfGTJHuJawv3QbQUTuBpHaRwrnDu8TyVrCjYdekBY7SY+6sldeTrIm+1UW8w3swXeDhG3p8RQKyiUv09qhRYGEbZWGeWVc+qi9Agf9X0uGyeAHmCSRlgoMJ1t4G9dtkADGfUXOMydVlP+FGFCsmTT8aM6T/owzt+0T0xAjEwvSdOQ7wT99MIvPCD/6RxTpjozEgC4IJJFiVLBLcD7Ol8pq0PaUoyqoWGDWQbsk94OBEy4zSiw2ROZVc1b+zfbtE8ZE7rdWu/qfFPeDhTBua0WkdJXsv0ALoAafj7zOyMLCwusg89wusxMWKio9aSZXf0hW+zWxNamDqAgIkIkynAB16HSR79xQGgCAasbInvBObpDLsv+fgwzsiyQNOMfeqwXSfAKmrM2NdmC4XQhKyslqXZ6cpqpSJnL1yUmbk51EKlUVmX/mIfc0MRg7V923YZGBySaqVKB/0oACHNPwhhV6SFjj50SltSAsxIpEUNdGIcEc0EHSv61OP5jPgyUxFBtwXXezcv9I/fjhzVqS1y5uxZdnk6eeqkLNydl/m7d2V+aUn2HzosN27f1hiiTltGSkWZHCpJt7wi89cuya3zZ6S6uCD7d+yQRrmm7veUfqXBVvpiQ9KSyBelNDEpe049JK18XhbqdWk2wZx3ZXR0VCYnJwlE8UCbVwVwyi46S4nzyBJ2U/XEAdPOkH3VCytjiu9pgjZco7iI6811SWZCIIkFABY5ru1lwL6oKc/HC9trVBtcJGDjaP4Akxr2D2OtbWe1falfY7yGO03pCsaMGWcEkp7RSsmJ6V+10USgliVD6Rm9gUOfTShMgmLmP5UPIJYKYFSZXDyirVixWRja/MEqhOnJk8kMDYPsUmV5qOx2ZokNbvTDax28Yt+Sab13ouywLuC0bazf956lqo0KskFzjejnJ/btiTjH9H6aUj5xxxID00/cKY8P+KMegZ/94DvalYkOWQDGHNuNuqkC7BfYKoAezWVMKZuDySnSljFgtsBmtZCbGHaAoeECoIFMjYJOPAegCIDAmSefVPFde5Yjpz4t7a7G8IBlJXA09kz7UaHHuDq2A3aqC0YNPeHT1LHOz81TV4lMUWgXt27bSrYWgfbeRGBldUXK5VVO/gBG6JAEjSM6MvX3l8hCOlhwR7bqTVOSTSX4PtC4ApiCMa2zZ3lPKrU6y5i9VEoGR8ZYfn7n9Lvy7ltvS6NWJ+B9+qmnaV7CBA5mcWRkTH7605/SrIRtUtoAlhTMYlvHDQy39pUHEDNXOFhcGF3A4KHXewY6zwTzSXGccMEDNMB8hjEE4ObPnY6MDo/wUtu3fz87SWFsYHaamZ+XkfEJamTLlbJ0um2pLi3KttFBmSjmZLJUkHy7Ie+88rLcvnJF+nNF1YxmYP5BCT0hKTi50VUrkZJ2Kktgeurxx2Vk1y6pEjwCsOl1VqvVg5I+9pELFfXtqEHN7E64njBeTGtAy1AsdixDlJmZtigKOhsB2GKskhhHgFnonbUtazSkXwFYWI6nOQn8dBdGnYyyuXY/OBD1xZRGh2n6Apn/lAJHspPGPLr5CNcsz6PFgPE5Zj4EMGREFXOD0a2qq4ZBWzjyeuc9ZjFWzmQyZxWNMfS1BPSmZ1V5roLfAAT3wJa6rloBa5i3qtWQIFvVpDXUzIIJNmmASxDcrIZt08BoC8xAjuDylk0faBjPJ5+KA/Y/6s/5ePsf3QjEwPSjG9t4y5/QEXjuL/9fMjdZi0fixAIDi7viEfYOR7yBGQ0R1w46dD5zckUXJmVaPGTcJz8tsWqkD8ryYAADvaYBD7BOZHtsUtMe4K7vy1Az6d1xwoku7P+dQNnUWn5WymUNiR8YYog8wIROogqAgBDABKO8j3/TMNXrEYQBSFGdSSCtD439UfbNgRGbBniv8V5X+qDhROcfdtBKShc90hMp6fQSUmu0pJMQeev0aTlz/qIsLi8TIEPLuYJSdqslv/IrX5B96HdvWaxnz54TfMGlPzQ4TAACWQWkDbligQAZGtMOfpfO0PnP9pc0rEDb2ZTl8irBNM4HZALovIRtgBUGA04tJc4XgA8D1xW8YmwQ5L9l+zbZtmO7FGHYunRZ1ipVWSuDyR2W8cGS5Lptaa8sSnn2tlRmbkt1cVFS7ZbkBIyZ9n/HeGbSScmAUU9i0ZOXei8hqf5BOfHYY7Ll4EFp5awbERc0GpSPRQHMXgRWyD1lhJgyoXiOA0BIJeo1dNtCKTvLc4iHaoe9aYKxeGbyUVBq2k5ztUWvVYyROvoNYPY0lqy2Xud+YZy5QGm3uajCdYSLCwCZiy1WGDRiKpXFwsA6qTmg9pa+Bn5dG+rOemd/6XS3Ej7vqXSGY4C/4zph1y662jXQ3/8ezVTF+XTnPxMqkIjRxr5rGT6PRURagbaW/DUIH8AWebgKTCExCCUseB0YU/+bSysYN2VJHQ5WXc7DhSazkN/7IcvOT0/HOaaf0OnnvjjsGJjeF6cxPoh7aQS+/+//nelII11rjL0BiASQwYSPiYitOZNg3sBchi1BvYTHMrGBuiAb0oPKzWAUZFG225z8MFsh2N1bjuL12A4mREz2qFT3lQbUCIUuNhYOT+aHbml05UkGGajcv2xW2vUWAQJAdViqbQa5j8pcaYlYGTu0ngSI2Xh2HAh7bJGzVlpO1ranbhgD+8TA/jZ0t2nJ5AqSTGdkpVyRd86ekTffOS3r9QYZp7uzd7kvn/nsZ+Xa1atkM0+dPCWnT5+R27enFWygHaaZuhR0ojzcZuA9gFE+m2PP+YMHD9IwtLyywjIzUgLmFxdlZW2VB7Nr9262JIXsAWkIYBHRZQkl7ma9of3SkUyQTNJcBXA/NjUh3/r2t+X4qZOyvLompcFBmZ2ekV63Iwt3bsqN82dlbeaWdFeXZOXWdSkkEvzqNWFO67HzrAPTHMu7YOeS0k5lyJg++vRXZOrgAVl305ABfWcleb6Zfar95KnftZI3ABDjopjQABbe8jfRAQmLKsvM1MUNxhEtQNVpT7ePyVA88smzR12OwrEAQw8znIfyo7e9VQ383ODacp0lxtn3ndprMou6nxtYSvs3rh8sAjxxgXILy/EF24hMW1xfWJxgG7gP8VB9tpv0QgkAtuWmKy+hh/IABetRMEmAy0Yaou9roBosLjNmTU4RdGoLsk7BYqvcwR9+bzobHDUVOkjlmbL7zRU+LjN4Mg7Yv5emhHhfPuQIxMD0Qw5Y/PR4BD5oBJ77zv+nujgrG+JnAAJMut6uEBM0JnnGL3kZOKtMKft+4++Wp4jJCSDT9W4eCs5JUREc34ssiunUaG5hPBQmeu1Gg4kav8TkCTI1LEuGgJRg0do9YmKGvjIwrWRyBBaY+FV+kONxaZxV6NLGfrhrWzumqk7PAWk0TJ/PNRaVZg86uOGax2SN6J2UlqyR/IqNJdMiqYzUWy158913ZXFlTc6cOyd35+dkcGBAZqZn5KGHHpJDhw6xm9Obb70tc3fnyGIF70XmLqPaUH6BHUtzjMB0gjVVtlk1mJqWkBDEebG9ZzZDGYVHGWEMwAA2mg0CEhifgP6xfT0P2ga1NDQgD546KX39A8wh7R8aYrB/r92WUiYlrfKKnHv1F1K+c0sGEh0ZzuelC9CroyeJVM+AaUryGBsA025S2ums9AOYfvnLMnkAwBSKBM+l1Xgs3w8P2w8YOD8vHhOWVFkHmcUI2+dlZS21I+kBzCFOru4brsmwZ7yyj+xElc+HMUgOxIxZxiLJ9aEqG4BmUplXxicx0zOixcQ/rHNSCBDD9qfsiGVAFxFZuD7Bknq0FMag2WxwcRaU0xEHZqytgz/sC36Hbl1Y4CHSSkGndpHCNeotST0z1WUOlCxYbQCaWSxKcK8MDg6wsqF+KywI9NpSYNulRIHXp0kG/F5wVtsXp65L5fXJtq4ezG+KddOEf+WZr33Qx1T893gE7tkRiIHpPXtq4h37uI7Ac9/5i6CMThOTlfBBKoF5JPi04HsAAJiIEPNUqZQ5OcM0hMkQzB4mQhpwjL2hRs50dI60oJPEexBEASSBAW2pScfNFIFGLehGBYZIiTOyUFbiDPpvW53dQaSytQkCsMWlRYIOTPTocKRRTMr6ECwZC6fOew0TDx/KSIUh5drWEiDUuwmBx0wkITUADgEzaHmpkpT1epPtVfN9JfmrH/6AWtnHnnhC3jlzWlr1hly/ek1efvkXsmP7Djl85LDcvHGLDnCAE5UNODw1YQG0vxgHxhr1mP3pjnzX/BEkAFCASaYEQaUUDkb0YBBjpGXatZVVghecYwAclKZxfkqDA5LvK8rC0hJoaanW60wC6CsUZHygJOlmTW6eeVdK0pb+XkcS9ZoM5NFVCpIG5FQZME0lJYcMWewt5A3prJTGJ+WRp5+WqQP7pWJJubCQUZfpgfXcTd1HB0FeNlaQpPIOAG2Wm7mwggFPt6EMqZ6/UHah/w4WF9atCdtAKdqvfXWRK0Ov+aDQ+SYoL6CxznI+8T5egqeu1K5pL8ELjXQbmUW/tjRJCe10O2TLfeHn4NcZTmq3kSYBSU2rFVz7ZE4ttB6vRfUB5w/7DjCL+xAP354z/T4ePLaWjh1kENgfRJbh3i4UioH2m9cNNazaVADgs9FCJcMWA5E0BA3X1/d0jSnfp4MkjIyC00DzqucC9+VXf+2ffVw/PuP9jkcgjouKr4F4BH7ZI/Dz576vAMgme0zC7GXeQMvIrOpPGemjWjaFSmpwwGRF443p0nRC1nglBXjKTuLBDFHRiBufkJ1Z8U5HDOB3BzZABZlAppYG0ToEKzYZomzOkiI0mCyDNtT8gTJ4NqftMJtNspo4JkySA4MD5vr2eBsFojpxuz5StXkEdTbgzESNZEH6WBCIJXXy7Xa8lIxJOCWVKvrW35a+wUG5fvOWvPXuafnM5z9PJm1lYVG6zbacO3eOgGB4ZMSc5tAu5gMjDLbp4JhgyYAXGUJz5DsA87FGuR9CyhTMTwawwOrRmEMzkRpdqKVMJKlXrVXXyaKqVlbo6mdzg26XLVVh5kI5uQBZR60iJw7sk33jo9SX3jzzjmQ7benPZaWXUEsaTUaphGRSCclaKR/nEaX8vvFJ+dTTT8vk/gNS5ZvpIkEvQ1sYuOEpyMTcxEhy4QSWUa8TAlgDtc6Y0pnvfest2qiLSCsswABcDVhC3oBqAMrn0FNG5RpmF1K2FUYtsLTQnVqXKDKKvAeiXZUUDENX6b2piE/dfGTNKwDKcA6wP379OjuOfVMXvhnDMKQmJ6ihEUAqLcW+ItMhPAGD8oZ2m6V4VB+ww5RpWKwU70MbL79PWOng89tqtuK4qDxCmWrd7aArHAAqNZkLJgAAIABJREFUsgZME+5jpadR9akB+DVJEN4D+nJnTHUfNOMVY/CrX/2NX/bHWry9eAT+0UYgZkz/0YY6fqNPygj87NnvbnDx0j0PY1NgZNDJxkGPAjb2MA1KmSEbFyn5KSFk4E5BBSY7ZVLgXG+poSVaEgxgYKSbj7GCPql2jAUDKwiQQGNSEvvsoec6QWrCkoFPxuFY/A+7THmquLq8vVTsRpFo6Tg4Nu6Asnhe1vTvjVbdWDuNkUqls9Jud2VxeVVefuU16kp37d1HrSY6KdXqDZbhM6m0jI9PsHMPyq14/0qlYmVUjJHGA+H3LGsbaNduVl063gHqATYBRNRkphmZ7CUPMJBISTqXozTCA+TJfHU61A4DlDDD1lhAHCbATK6vIP1DAyzl5jI5uX79Bp36hUJODuzZKXkYb5rrkl6vSnX6jkilTI0pMi4BTlHTTwGYppMGTMGYpqWZTElpYkoeefJJGd2zR6pJUS2nNXQI2HDXJhtQVV0l5B7a3YisZk/LzArcdSFE/aO14XQDk/+OhiIL0Y+CV2fro5FPlLSYAY/pBrgv2OjBr2trBmFaY45nLhcs2ADwkSjBFr/GwpOVt9g1GuVQ6vdOagZWMf6MqrKgf3zndWnyF7wHGFScdyyWQrCrCQau9/Qx8UWNp024GVBzUCER0esCYFYXkKbthnaaDKd+EirYxDjj/Kq2Go8oO+rnhhKHyIKCzHbPkndtsef7hbioZ77665+Uj9v4OO/DEYiB6X14UuND+qcdgVd+8qNgB8LgGENhYbSisp822WiR2Vy8keBvZe4s0if4Hurqel0wOKo39Ige1alpOPn7PVgiN2kaJ0cHpsEEb/28rcsOJ7wI2HXm0yds1R2GpXE/Zt0P1SO+30PLuzZJGwh20KFlVjCqEMOC3QUg6cn0zJy8+NLPZbW8zoD9ubl5GZ+YJGCs1xrsbPS1r39dtmzZwtIrNJzvvvuuLC0vk7mkOcninODkJ3jsdKRaLRPsZLNpGtEG+kvBIqFeb0qrqSAcmA4AOZ3Py1q5QtDL7M0C2qSiTN2iWx4AFwfHFrAWAZYpZKU03C/XLl0lM4vzNj4+LoViXhbmZkTaDelLipS6HSm1mpJvNSUD04yxpl7KhxEpS40pmNqkNJIp6Z+ckkeeelKGd++WikkTxFMYPA3CyuKQiYQaTTXxEBDBLETnvTKR0Z7u/nwmNaxXycqVSv0EWd2OJkfgPHvwPI4b44/3Irtn+6ARZBpQD+bYDXPcjl0DCgZ1v/R1ekVRc0xgqmVwBaIRRtGqC8wQZcyThf5v0GIqUHTTEhhtLe1nNMGgrQCdAJdpEgqm8aUmKTD3Oj5+T1A+01BHf0LAoOfMTKWVDgXGmsLhCzQA0uDa6LUkl9P717fpixqOe+QzgFWSQAqD2CtlYNVoqO1QcW6e+eqv/dN+CMbvHo/Af8UIxMD0v2Lw4pfGI/B+I/D683+zgXVyMlGZHfOLqCBO+UwyHijFgVGx37PcZ6BUkYKV8cOWi/p62ILUhKKlPC3bYgKMlnA5jUYyK11t6aCTsJmOEGNiDaw6UAQJpexWqE8EKwddqBtD/H15VI5OKQt4/+sELFVg3nDtojN1xpq1WlrSR7xVq4Ps16bM3l0ghK8323Lx0mW5e3dOZmfvUq84NjZOcOr7ubqywsB9vA+1jOjitL4uu3fvJih86803Zb1aZY7s17/+6+ys9NOf/FiKfXmWoWFYKZcr0mq2pVbT8mwuV5B9Bw/JlWvXaJBB2R4AChFTZCHZ+0fPbaDHRJ5oqy6dZE9WF1fkyMHDPF/Yt2a7KSND/bJ9ckzyvbas3bktrbm7UkQHKTOSsZwPjWkKbGiSzDCAKUr5zVRaBqa2sJQ/vHuXlE27iOspWkL3VQABEJoyQE5iJjsHpgBMqlsM9921mVj8QMKxtLRE8DMyMqLXVE/zQ12KoUAMCRE1AnbEKZGdJvsKRl5ZaJSiAdo1iUEXN85kO4NLeYvpMPkzWVYFlmqw81xRvcYIdI2J1XgrsJihVtZujuCCZI6wSUzI5npDDBgGGYOlzLqanfSO83vMmeioox9sOqoOuGahHceLVFeuIfl4Df7mGlwFyDhPVmXwWLWoXMcyW739r7f3TaVzXCSR2TcpBcYETTB+/Wu/GX84xyPwsR2BGJh+bE9dvOP36gi8/Dc/VEBiYIsTpk26AVNlE48zjSygQrOntmQ7NAembh7SUqVP4Gqi0M5P+gjBp5dHFTi4ptIDaSzDNDqA1tfb9X/OyriRSd3Ith1vj+qh4wCRkbxF36zr6YLDeb8TtrmbFZkoTN6qBQQUgNQATF4b4frVmrzx5lty9sIlWa81GOcEFg+MKrocQbOJY4BZDKAIxhM8nCGDmcVLzh6p1Wk1+bzBgX5ZXFoQdJ7auXMHARVD2BNpKfUPSKVclYWFRQK3sckpmpgAAuD+v33rVsDeDfSjXC8EjwBwqh3uSbPTkmqzJnfvzMrk2IQ0ag1w0jIyOiLtVl2mxobl4PatkqqWZfHKFWkuzEsJwAaMKVSISTCMAKbQmaIhgJqfWumsDG7dJo8+/ZQM7dwpGoYUJDgF+aPYDwBIl2B45yawfRhvsJEwailJh3B6vYadPfWFFWQPYOjyeSRFoJWrgipl7J0d1egvaHsB/mq1de4TTEAoNbPfvWpDjHVVKQS+YDrCa7BN7WbWM/a8I622BevbQgMmJ8Qw+ULMFzoef0X5AIGlgkRWKOweovEL+2/gFvcokytEeN6hhYg2q3CjGO4nsNbMvgVTagtBNrloNrjIcVZadcd6bNTn2sLT79dg0YoqhjHO0WioUD5g97Hf48bYEugacMY5w/73l0rym//sX9yrH4/xfsUj8IEjEAPTDxyi+AnxCHy4EXjph38VlKidEQ2MPwF7qBOyT8xRYtHnrg2A03weGyY2GG6cwcQEH5lwfY8JyNjH3SCnmSSCHbTyPYECWShtMxk4n31ngJepBQwEcqEEwNzEnPjd3OTu/yBq0U0fvh/qxg/1plHRA2EYATUAUBPaQnRq6mlkVKPZYTj99MxduXj5sty4cVMWF5YYeI9xRncpN544S+rgFMeI3zmLBU2osldtWa9W5NbtmzI1NcHe9gi/R+YlcHghX8S6gVpWDPnDj34mGPvy2pqcO3NWlldULgAGrq9QtA5LPYIFgJVsIS+dpMjC7Lzk0lkmMJBZbNQkk+zJ1okx2btlXKaKBVm+dk1aiwtSQLtYBOBjRBLQIEMCIJrqwLSCDBnT4W3b5dEvPy0DO3bIquVrgg1VM5ACI22TqSyqs5TuMLdlDRm4QJPK86NGIbyG14ddZwpqFaqijSvYPAB5vDbapYhGoEhOroJBmO2SGqQfiU0io8o2pMroOgvrXciw7fVandmzeGCctdSvmmhnf4PjtaQJXmdJLA712nYgiX8rS6qvJYMMo5IxvngqwSRb1rq2WwEir3NIUSItSzEe7XaDr3cJAPY9LL8byLcxAZCFDhX7i0WUZ8d6pWPj/RHJlrUKij8P1weqAADz2AdILP7Vv/qjD/ehFT87HoF7aARiYHoPnYx4V+6PEfj5j561A4l0ZjGGQ+NorIi/CZh6P+z3GwUyJ2bqcDCHkiJL7ZEyv8+8nFQxyRtI0dlYy/3qLE6HOZym7WMCACdxAx3GorrGbbNSVOd4BSfYKvefwFT/QhOUBcNvNDz580OgsPGYe5JIq5kLwBSawmyuILV6kyH7S8sr8pPnX5RXXnuNSQHVak2WlpalWMyzjL9//36Cyps3biqASWlsE1hUlPsBPgA40b0JALRarrAd7K1bN+TGjWuyf/8+GRkZJtD1zMlOG7FeLQLTRqMlDz/6qGTzBW4TQfuXL12SSkV7vYNtgzyAoft5vJ+2fu0fGpTS8KC0ag1JdBMM5Kc5CNFQvY4MlQqyOntHdg4NyDDc4MvL0kK4/9oK+8MDrEsCBi2RNDsQQdeZkVYqI0PbtstDj39JCpOTsoqYpkyWWlecU7baZCcjBV1oGIBzCrAJ0BwF6uXqOtlv7HvQACHSsYx6VOaMqj6Y/2aygneFcrCIq6Uni4tLXCiAySaQI9A2kxGkAVbG5/ViDR9gQMK+FopFXkk0nlmZXTWeYZXAEyu4mMK1Hk0UUARqhkEDk+Z0925S2oFMJQZe0qdwxhz0drPq9WxJBWG4gUlWgvIEnmXRXq4dj6RQeB5wIJ8JKhnoxKWSBpjzsHhw1tT3ze8Pr35gXNAS2O+98D5PkK395j//l/fHh2l8FJ/IEYiB6SfytMcH/VGOwEvPff/v3Dw7ML3PXwnlwop9wCSa+vQ9+lF3s5MLtRqrTngGhtESlGVrdKfxyCnVuPEFvbAFYmC4SGpoPKCuM7zOpBIYWHlYSdqQ+dT53wFA6DrWZ4Fls9ghA66udfX3eO9woPe6gh4ydmAWuz25cuWarNeaZM3Onr8kb7z1NoEfgCu0oCyj5jMyPDzCyRmAy/NdAUjdhANTzlq5LBPj43Jg/362DoWh5/btWzILYLhrh5RKfQSd2Aa0nNC6VirrLOej9/xDj35a8sUiQRbe9+L5C7K4uMhxQMcoKB3V/Z2SQgEANCNt6Ur/yIhsGZuQa5evyfmz59kSdWxiTPbv2SVHDuyRN37+gnSXl2QCEoBqVcb7+igv2MiYJiRtnaVgtmmlMzKwZauc+OIXpX/bVqnRBIOuRwpwnOFz8IfjRYmdDRLY+aup+s90mhFWYOAA1FAmp0nJYo+8rA3gpJpRdZC3EFiPY0U+r+WAqhFMm0r0lfr4HaweW47iffH8tEY7UXPJaDBdZFE3zW15NyY1ZLFcHyZEBZfNhkVPxLkeal6xXW1v60spbp/srDZSUG2pLqr8/gRL7mYllwGEUpzgFlCpjC3FCG7R9TWqD7e/B5rvUGkeyG80X9aWc120koVMAFFjbQv1D1laPY+IpGoFjK2y4RpXhmv2v/3vfuej/IiLtx2PwEc6AjEw/UiHN974J3EEXvzhX+kE6Iyo/cPL+g4Qot/VLWV2Ji+Jmztfcx01AN1BIHEsJiLLuNQ5LWxqiImR3aLMAMKYGpYkkfsD9sdYTRcOEnUmGJdDvSjZUtO4GlOUsd6igdbUSop4b8ZMbSjN65lXo4iFvAdROVYCdqD6nosEEgVkRmqcTmlgkKDwZy+8JNX1OoFquVqXOrJhCWp6ZJxarQZZUwIYkyag+040FxIACCAUx7Bn717Zv2+fLC8uSbmyJo1GjSBwYKAkkxMTYaMABPvX6rK0uCwrK2tSqzXkU5/5tKQyGQJiMMWzMzMcOzCmq8srsra6RtYU6QAPPvggwcL88hLzV8eHR+XnL7wkP/vpCzI+MS4PP/KQHDl0QLZMjMjLP/lr6a2uyBDefXVVpvoHZGFxPtCYomEBNKYs5SdRes5KM5mmxvTUlx6T4tSUrGHMkWLQVv0h9KNgcTEu+UJBO3cZW4p9V3Da4vdsLq86UZTvE2iRiw5OCo7YVpQLK+0qhWuEulXmuIamO/yBbD6il6ytKJlbRjEp+MJiAuPHNAk+VwE0ACPzSo1J1XaoFi6fAHsaaQZhum3XXGPL7v4PpTMAmtg3S46w6wLPxXsx9SFw2CtsdZMTrjPs3wYDWSRTVN83ETzHda5B2d/vYwO8zphuvtwJMttNZWTtj5QjWM4vQX4kYQH7y3u0i4xVyDTapgXWzwSwwf/9t771SfzojY/5PhmBGJjeJycyPox7ZwR+/tc/4M5sMB2ZcchZnMCt7RO6wNACE4cCSEI3y3f0I3MWxuNzaHxABqID0ggwxYthzCF4pakqGtZt+MAmTjVqeecfC67CxOgh674DijEDkBywRwY+HJiG2lgFIQEo8DK/6fxoUHHtXiTXtQfwlUUZWvMnUdItV6ry6quvy8pamWwg/oay+runz8j8wgKD+LdunZQd27bK0vISy+uDg4MEizDHaKectIwMD9OlfXd2lgH8e/bsUd1loicry0ty/fo1GRkelPGxMYItBM6DTVteXpU70zOytLRC9vTEIw9JlkYh7d5z/ep1Aj6wfFgQ0NhEJk5LqwA8iJaC8Qds5fSdGbl16zaNTzt37pTJsWE5sm+P5LptGUwnpLe2IpfffktQzF6ZW0CdWnrJrmTSaP2pgAhnNZnJStPMTw9+/lckOTAocwDjth94L4BMNniwbmAAb2Qo4Vg3RzrL6wR9YRg+zh50kM66uoGM7UNpSgKbCrmFhu4rM2vOeItJcubUc0dD/SS0m6rxpIHK0yBcVmL3C6OxsjlGIeHewP7g/Pl95KAU/8YxRP8dMKncuUikmRmgvAFBuJwLWVAHuQFjan9SSY1qdvlejEPDAkHd+G7Y89dFo9VcGuGSBf8M0G1ZxJUx3P75QdBOF7/KFIKw/V5Pssz2tUYXrIyonhyRaP8yBqb3zoQQ78mHHoEYmH7oIYtfEI/Af3kEXvoRgGmos1SGUfMHN2eA0jwBjVsCmj5laMg0umHFjRbG1ETfmUaS6ISpqDEAqpQNWEmRXJADQricgyihaApAaG4C2FIZgJcYNb/TNaX4Hu0TTraL4ELZXQUpXtZ3Hkg1eR4nFXREMhmAjxl4owb2D+Yd9LQHsGy1mWEKfSSYrGazLdX1dXn77Xfl/IULBIW5dEJOPniM7nwAGICn9dq6dqWyXEy65NMpWZhfoB51fHJcytU1BuPfnZ2Wyxcvyo5tW2TblilpN2BM0bLq8sqaLCwuMRUA5/HEpx6GGkKBcy4vN67flPJamceMErpqN/N0++M98/midFtN6cLsAoPKwKCsM+ezT8898ksBxitrkmysy+6pcVmdvyupVksWrt6SHML304gCAjsN+UZPOmDAc1lpZnLSP7VNHvzMFyQzOCzL0LBa+1Q3ImlOKBho7Yrk5h2csbDBAc4AmFa431uB2clzaP36DUrkljyhZqWw7ayDsqiL3UEtmUoL0XWJQXSB44As+j36M7TCGE83YwUA0fSr0bK+/+z74+/nDKhvI7pPvs+sFwDMGiOqSyxl8DFmeK0vCH3Rh9diYQL5RhTY+v2M1/iiwME+vnvLYT8uvVdV9+qvdTaWml57f1zfAKYo+eO7jyMWRt/85jfjj+l4BD62IxAD04/tqYt3/F4dgRefU8Y0ZFuMk7GJPJgoWZrXnuTMPmwBNCjYVPZDQasyLCiLetyNlxcNVEZAq09O/p2MqTGfziYBQrS67dCoZN2kovus2rswiJwKAJMSaLnTypgEGWFHHwURYTtLDTMPu1FFwUJ0O3outcTPRIA0TGKIIFImDu7l+flFMqfFUr9kMzlqaKvrNYbsX7lyRZYX7krGAtEVKFu7V46pdt9xAxk6Lj1w7AHZv3+vtNtNxjDdnZ2RyxcuyPatU3L44AGOf229TtYV5fvVtYqsrK4JDELHTp5g96eFhQVB7NSVK1fl7Jlz1JKCIUW8Fc9rSrtioWScSSZl68SkrFaq0tc/KP2DQ3Lt+nXJ53JycN9eKaCjU68tyWZNGivL0l6vyGA+K0s3bkoRmsgk0HVTktKRXD4ryWxWEFbUyuZlcOt2Ofm5L0puaFRWG23pJkWo1ojIQrxE7QCN58LzMklzq/ZYdbNNMsGai4mSu16XQUZtNIIM55tAbqPUxMGVM4PRv2/Whfq9vBmk+rXr1QdPU/DX+/Ojcg2/zqPPwfMcpAfVCstOjQJpB8H6fg5MNfHCY7RUA6sssV2yQXUEqRHMOo3ksvq++7EEubCWjgAtM65NN+a5jMGjxvA2nhbgC1YfL2zLGzj4ceF1v/M7scb0Xp0f4v364BGIgekHj1H8jHgEPtQIbASm+lJOajZ5cyL0GY1aN9XzaYi3O451kldgo5o7nUC1T7dqOpPKbG2snQf76rpU5lZG9Kk9xNoYeHw/sODaWM8upTHD8h51cg7tW5sZqs0gRBlUe35UamAu/oC5C0r5BuJhPScwVcADTSJ0psixLJZKcuf2tEzPzEj/wKBMTk7JtWvX5Llnvyf1akVOnjzJcvrp06elUq1EYoQsQD0Bzei6PProo/LgsQek22kwi3NxcV4unD0jo8PDcvzYA3TNawZnTZaWV2VxaYXAGGztoaMPyNTWbQzZL/WXZG5+Xv72F7/QaKlCgdIBHDUMNAjgx3E+fPKUPPPUl+Xds+dl285dcvDIUfmP3/lLSabT8mvPfEXa9ZrMXL8imV5Hbl44J4uzMzI5NCC3zp8mYM0lE5JPJyQLc02nzbiqVKEgnWxehrbukFOff0xyw2Oy1mxLGwA9EbaGDc4T3euqyfBrMrxgEjw2N6cF5zIi6XCjHF7jKQwach9tY+qIzZjFoFuRso0AeSHzHgb5RwGcA7soyMTPQVKABeFHr78oGAyZYl/YectVvZ7YgarTCdjXKDBWANmlKczzh6M96QPG1I7CAT5zUNmyViUKvgBwsOtmM5ccAGwyt7VW04QES01woBllnJ099XOCbWLx4MfhY0edcDYrf/zHf/yhPrPiJ8cjcC+NQAxM76WzEe/LfTECLz73bBDmvRmUcsoOskAVrOrkB1OJ1tqjrIizfj7RBShXa+JBKV+3u3H4NOxcy4c0pHgMDQCiddRRzZ+W3bUNoz3sBy/zuhzBWU4FyeH76TEpM+kdamiOoe4O76+AwIHmhnFwkOQMLdSTaZhiFETxdT2RtbWKNFsweiTk9ddfl5mZu7L/wEF54IEHZL1Wk8sXzkomlZBPP/pp7tv3n31Wzpw5w21Q52mgjCxTuyWf++zn5IGjh6VSXpF0MiHLywty7vRpKRUL8uDRo9Lf38/JHwYnREGtrJZlcWmZ3w8fPS4HDx2Rt995WwqlPmm2W3L2/DnqSDEWAAddSB96PalV12Xr1BZ5/EuPMwXg+q07Mn13TvYdOirbd+2Wt959V/r7+iSbSsrFM6dFmjXp1tZlsK8gD+zfIyu3r8rCresyP3NHEs269OezkgXbhnMHt38mJyPbd8nJzz8mmcERAtNOKsHM1CiT6ADJy9DR8rqfPy9DuyHIGXfogaE5DluVqnve9dB+7gNQa9m5iH1SnbNeF87geqncr6Aok+7XusteokamoIQekbhsZhE3M6A+BqqjhalOGUgHhn4tbnwdDHUwjIWVj2AfASJx/1CH3eFN6O/BDmnt96Yh4D1oRowYu/AaDcfXkH4/P5vBuFcn9B4OJRO4r3E8kAK4sQrbxMLo29/+9n3xWRofxCdzBGJg+sk87/FRf4Qj8Pyz3wvjngy9aQcdDd52diOMXdIJHi0aqQM0Q40zN26I8okr2usbRdQNZVEDix4zFbiMATzNxaylfM1FdTY0YHMd8EbK+D4ZKmuLiVrZHWdx3HUfgalBfBTm0VAC4Fk/jmiVHQ3kB95ZiuE+kBogwFxBBIBeZb3OzNJ6oyFvvfW2XL12XQ4dOiInT52SYrEgiW5b+vIo8efIQF+9dlVefPFFmZ2ZlXwhz9/BoQ6QhXE5deqU7NixTRbmZtnbfmVpUa5duSzFfFYOHThAAxTGFu+5urpGxnR+cYnl/IOHj8kDD56QN958U1KZlNSbDYLTpaVFWVxYkGa9Lvl0RsYGh6WyusbA/SNHDsv4xATB5NJaRVqSkiMPnpD+oRG5efumVNbWZPb2TenLZGTr2Ij05bKS6jYkWVmUtbt3ZGl2VjqVsmSlIykDe6lcXlqZnEzs3icnPv+YSN+AVDo9SWTTTD7dXMoPtM+eqKAnIFiQeOJCCCA1H9SNcL5QIjtphjqVNodZtpSimJMcwDQajxZeq1iktDc63iOGQQeLUVCK34ExDRz7lEoYQESyQLMZXEtRHSuTAzKZDSym7wcYcWdasX1nWvV9ce2GgByv0cB96EvV9OagW1UTWtFQ2Ysay6L7ARDpxxPcy5HucFHZgoPkzaA7+rHliwbPPHVADx3uH/7hH36En3DxpuMR+GhHIAamH+34xlv/BI7A8z/wuKhIZyMr5UfLcxs1ebQzByAzOtl49x0fSrKOzkJpxpS9zjovmfgNUT/KhIbbJeiF271noeI2sTub5GyNg2efQKmFpYs67GuOyZ7lR5TcLXjdIae3smRf885G7aE5oN4Tb+VsG+OEem3mauJ3MIXhvWbnFmRxcVmKfX1y+/a0vPLKqzI6Pi6f//wX2IaR2ku0imTvcA2wRy/7V155Rebn5/m20IMODQ7J8PCwHDhwgCHl0JsCmKLz093pO5JNp2R8dERy2ZwFwqPve0Oq1bqsVSo0QI2OT8qRB47J2QvnCFQQkg9wCibt+ANHpbK8IufeeltW5helkM7IyMCgDI8MS6vXkqHxCZldXJaDx07I0Pik7D14WK7fvEm2FQYpaTVlcmRYEijzri7Kyo0LsjZ7RyqLC5JuNSWP7k9shoCk/QzNT2O798rxLzwmvb6SlNtoUKBRSFpmVm2oZ4QCnANgYV+575G4KGW41W2OhQzOIzs3tdDVCecireeFRnfNzdXIIje8afqD65NxHTtAczCo1wZAc9TFH+0CFrKUm4Gp6zMByngMac867TEn1RdRvnCKvt51x55fCiAb7XyFY3KDEhaQaijS4/Kxw7ERNEYYTgbigyXtwl2P6Cz9o99L+Nn3y0Gwv6/f535vb9aj+nYC5jqiGXcgulmXC2AaM6afwInnPjrkGJjeRyczPpR7YwR+9oPvR0qAISgMJx+b7DZSSRoBbgyrAwoFhpuPK+xbL5v0eny+PR3aNQANuNDVkKGh58CJiZT2cPf3c62aMzVRrahOfOq6Dxgi73HvLSattMoDN7ZVQQT+HYIOLf2q6ca1ie89awpMtdSJLkZpZmm++ebbMj0zK19+5lfl6JGjcvHSZWm1O7Jn9x62Ay0vL0mv09KSPVqPZrI8xtm7s/Luu+/KpYuXmCl69IGjcuPGDanXatSMztydkwzifhIJadSqBKYIsG+DgSOrjBOTkkQKgCzB8Wv3QE72y8raimSmyJouAAAgAElEQVQQwk+9b1MatXXZMjYuDx09JtNXr8nVs+cln0hKKVeQTDEjqUJKtuzaLe+cuyhffOorcuCBY3Li4UclX+xjJms2lZIrFy/IzM2bcuHsaaks3JXla+eltjgn0mjIQCZFYJrB+KFMnkxKPZ2VkV175ejnviCdYp+stpXN7LbbatKxPvZINsB5JviyblQeiK8LHXSV0pxSOveN3fegfAAvB1TOFqr+OQzAdxDq1w8ArjOqHkmmbTxhLNKIJNdiYvGBr6ih6f3K8g7S/HVBGd1AmwPMzZKFKHu5GTj6Asy3FQBTT7rwnA27bh0Qu7aWbCcuFKbrK4McZUyjJfjNrKmD0/cuBvXO8LGMgtOgymAfDv4cbAuSgT/6o7gl6b0xG8R78Q8ZgRiY/kNGLX5NPAL/hRH46bPfDRzvrg9TpnRTtmkUcSKWBqV8bz1qJXNvU8p2oVZm98mKE6DrTIOyvIZ0+6TtpUDX9+nkrODKJ2c/FAUwpukM8iRDVz86HAV9xcmUancmj5aCPhGa1rDci3ItIzgDVjcAGtbdJ+SeIgOKIPV2ndtBVBND1jMZuTs7L5evXKURau/evXL37pysrpVlamqLjI6OyPDQgLSbDQI25EpCG+r5lwChly5fkkajKcvLSzIzMysD/f2yvLIq+WLJGN+u9DCxZ8HUao9zgGcALzC/OD5qMGFuQTOCLswzaZa5ERuFjk91ZIh2ezLaPyDjA4PSl87IzStXZH2tLAPD/ZLMJ2Rq63b54V//WB797BfkyPETMjK5RYbGxmRm9q40mnUpryxLstOWxbuzkmrW5eqrfysDqYQMFvOST3SlWa1IKiFSKJWkDWCaysrwzt1y5DOfk3auKGsttBRNCc60mnGQmtCmFhFfyAUFYIyWn9VQBwtYGG3GaxcB+BZd5tFMeA7L6WaiajWRsbmxDM7XtNsM9I8CSRL8vGYBhLV7FGUs2F+ytGqkIqhztj/oyKRaaM31tEYQxhzj+Yj8ijKqWMxo+Twh2ZxGsYEtBkDHexXYNUwj0RQBGlNr+xNNk4je7kFJP7KIdMNgFPxuBqCeI4vfu9bUQXQUfPrvsKjiosB0sf6+ft96RJRvy6seAPd/8id/En9GxyPwsR2BGJh+bE9dvOP36gg8993/aOVzzToESMIDoAhAJtR9qmFIfUMoy6aEjWjIvKiWE658TJjsoNQLe4QHx25RSJsnNvzd3b9RFjTKhEbZqKhOdTM4jTqBo2XZ6Hv+3WyPNwrQ4mfACEdA9vudx1Qmzdaf3j0IZdqBgUHZtm2HLC0ty9zcnKCrE37GuEK2cOjIYRkaGdJe7M0WdaXIlURpH+1CX375ZYLZXC5L5g/7DNCZTGUJlDpd9ClHX3lECwGUAUFpy8oUS7TK9qJFaa3T5DmjVEKSkkll2Ymn3WxJIZuXBvuYd6WvkJcCNKsHD8r+fXtkeWlBVhdX5Mc/+hs5evioNNttubs4L8WhAZqVVsvLcM9IPp2S0VJJWisrklqYl6L0aOxKJgA6e5JKJ0VSaWmn09JM56kx3X/8Ienl+qTS1ggyZ869GxIWN87OabtPYRQWxhgAFtpc6HcJhtoo3fc2AEaqSD3yzCLDcBrzuQIXVAB8DqrcFIWFhe5IKOcIqwEdnjtcb86WOojWcrnqsXGumEXLNDGU2LVs7mV3B87OtvJ4DcC6BMUyMQL5gTLCKk3xB69h5JQmNY+UDbQoawgrC9421RlldmeyaDekauRyaclkVV4Q3S5HIJJj7JIev9eiz/UFAI9ZkJWr4NQ1tHgtxgT6WDyilQ9WCrJZ+d3f/d179eMx3q94BD5wBGJg+oFDFD8hHoEPNwIv/viHBABoSYlYIrBsaFWJkm+z0Qi705BdRIYp7NOIcFIlG7PKTSfqYegau0Rox50JSnlBTI+73kPXrgPTDc+PlP42AEWbSJ1xer+/uT7OJ10How4eou/jP6sL/73jR9hhOZvvN7oIz9dyc5oT86VLl+T8+YsEMo16U8rlMsv7ACmjIyMyMDggjz/xuExMTvD5FfSZHxujs/61116T7373u/wZjmVIHPDgz/WG1Bpqmslm0bUpQ3DaajcISlEOx/4X80UFnm2E52ell04yWxWaQoBWdFZKJ7MyOjIqq0vLks9lJEEg2OQ537plSo4dPSLbtk7J5fMX5fm/+amMj45rf/NkQuZWl2RpbYUShlIhL+1aTUb6ijJWKEipti4F6RKYphJdSaEzlgHTLmQOmYKM7donux84Lp1sQaodsO8pTTUwNtAjxjzgHUANoBT7DZCH7lhZ9rBXQxxbmZIV1QxadbEDKG3KKw2iz8IFiDOFYCoB1hTQhmeZoBMV764CYBqFjB3FRYHFG4Ah9isarYQt/P/svYm3ZeddHfi705vnqerVPKuqJFkSsoxsd2zadDBxDAHWSsAs09CAs6AHcCChSbp7rXT3H9C9ulfTCeBA3DHdhNlABhYrgIMMxmBblkqWaq5Xb56nO0+99v59+9zvXT3JFkS4pDpPq/Smc8/5znfOfWd/+7f3/mWzvlDrJD5knPVETmxPwWPNwAYjEi20QOXCkOw+IqJgSvLuVg7wHPxJ5kIwzsYOeaYqALzi/RkDSXwtMxXeLzJEgY3GTYJFTfdiUO+nWKoTg1f8Xu+9WGeq95GC+HFOODa00ngPxGBXC8U0LuqN/b1Ot37wZiAFpg/eNUlH9Bafgf/w7383efA5y4GHobrBeCldwFKnyvI7S5xem3ePcxdDSq2mm1KUBUmXedT/W/uNweNhrEyseYunW9u6BMGjpvQQF6DTMeJ9xJq3+Ny8+5Mzx8lHcHDHTE/3Jd8r7ics2tDgEEv6a2vr7Fd/7dpLtrS0RIA5NDRsJ06cJCp64qknbHx8jKVqsKVgs27cvGmf+cxnCEphclIOJhhVANPhkWGbmJqyubk529vbYWwU0rU8mjNyXjcdYGdQIEd5G/3qe3v5PcrQPYU+Ahl0f+rJF6hZRdYo9oMAf5iHjkxN2TuffNK217fs33z6d6xSqlj/4AA7QX3j+95rIxMI3L9lywvzVmi37NSRI2Yw9GysW3+mxfzSPIAPNKYYJMAnWNPeAZs8dc5OXH7MqrkeK0PXi+NnQlZpaGuJK4B7Bxmr/X19bPUK0IW5rZTRSKBO0M0OZGxU4H3Ycd7OlHcSJRxouXMdiwVVBpJrHQx5LDeHzmdukPKFE+5vADi54AXMcM0I+KNQeRmO8DssJABiY/e8tKRVSE3My/bQF6v07RULZOECAGcSTbAkBmKBvYMVGEi/pk22aPWGD2RSw2KRbLAaE7Ta1EAzegqpFVnXYh/GmHYDT41P56KSvZhfAF0Hyv4exHixjWQ6+Lmz/h1DIn6GaLSPfvSjb/G/ounwH+YZSIHpw3z103N/U2YAwFSuYDz0oVUUuIvzSGPGEaDUy6+hBMjyvQMLAtEQQxMH3CcPzcBiHQSEzurEhgmxNmJhDjv52KV8YHzhARmX7+PXv1bp0scbYVKUPcO3Cmg/bBzbuzs2PDxCkIBzQOTTi9deom4UoANAEkBne3vHBvoH7IknnrBn3/0smcRSqWx7e7v2xS9+yV588QWbmZkheIITH5IAAJVnn32W7UCf++xz7JC0s7VplUrJmugN36ja8OCADQ70W19vDw1WkAy0M1nr7etnlurK+ro9/a53cYx3bt+1TDtjR2ZmGY21tblJT1q1WrZCDq1mEaTesFq5ZK16wwqWs52NLXvkwiWbmpmxvVKR8U4LK0u2sDRvQ729NlwoWH8+Z8X1NTvS32t91mbAfsFalicwBcuesxYAVN+gjZ88Y7OXrlg122Oldsbq7aY12h62LvYQbC+u3+DggKcNhDaWuOZIMADjWCy5thf3KdhOADqYaTpMa4etjxc/2A77V54mjovXQWLRuWc75XzXRUI24VpX3ZPYZ8LyBjAm9pElbrYIVUB/aN2Z99I9FioAvGhjC9ZUZXmMhfpSnr8DYwA8bI8Fi1qBuuLA49cIdjFGyEIC8GOAvrpgBbAujSoTDvh7sPydjmM6LwHI2BClDFNpQ8GCMv826LyT1ItDNOPSl6Kc79UDj6LCYmtsbMx++Id/+E3525buNJ2Bv44ZSIHpX8csp8d4qGbg3/+um5/UxjHJPESLQ9QwD3yEUnfGne+0OCX6NAekyQc0piy1qpwaXMBdwfraPmY09XCPH5TdrmU9kLtLjNqfjB0xsH0V83ugVaUMW34O3DawuzgHd+UfPnjAV4AJ9JoHEAV4Qq/627duE3ACpOzt7dvx4yfs+LHjtrO7Y+fOnbXHH3+M0VB/9Id/ZCsrK3xYA3xoQQBWEPudmJyw2dlZuzd3z+Ol2k2rV8u2cH/OJkZH7JGLF1h+PzY7a/0Dg2TqSrWqrW9s2fWbN215bY1xUadOnbY//IM/so2NbQPEAlsLcIC5B0ABK9gEY9qAiStrffkea6EzU6VuO1s71Ami7H7licetCWazVbfq/p41SiWbGRmx/kzGyptr1gemtNWwfKtp/bms9RUKTAloEpiCMT1rRy9etUquYCXLWA5lbTjfQ/amM26uMQVYxIczbW0yjChdo40qmhdIPuJRUE0yrHh9D/bZZeBTjR6ZpGAkwVhiMeFh8HH3o1DeZoqES061yBFY1D2qJgyH3Y84DluFJqX/TqA9gHDSrYwtQX2xl8t65q6b1xDt5VIFnJsyeN245+Y9McE8i9B6V6V8H7MDbCxw8HMAV+hrGS0FvUeY97j8Lx1tvB/sQ2wo2FFsg+8BTgWedd/iMz4EVnEeiIXC/vBagvKweMQ2aVzUQ/XIedudbApM33aXND2hr/cM/PZv/UYCTNnrPgqyV7kOY/QHsbdsYumyoGgpmaI6zFDwnRyQARDohZzKw875qwHT+MEprVoMPrv3GbdFjMGpQE4MevW1JwnE4BqAxDsBvd4HHvYATNIOVitVu3nzFpnLSqXGUv7GxiaZImgCjx8/bt/6wW9hHunv//7v261bt2xsbJzgAVpUgCo8wPEwB2jC16dOnWTZtVhG29KMtepVu3/nto2PDNs3PPG49fX0en5nNmPlatWalrVyrWqLy8u2s1+y8xcv2YkTp+wv/uKL1qg32X1qY32T4K9/AMdxh/vgYL/1QHMaWsxavWWZpllvrseOHT/GlqSTR2ZsY2vDlpYX2Io032jacQT816q2s7ZsQ4W89VjLelpNGyoUrBcACyCwt485pkfOP2InrjxuOy2zGqQEPQCart8EIBYwcwORL4HEzOHaowwNZhj4h3pSMIOBsSQoUm5qAkw9Igp7ghYYmaQsMYcSv46jzkiK8FcSgN8fAaOG2zh2sccyEmyVGJx68omURdvzfYSkidDZzBtZhNI3NaxYBDk4FRDUvQcDnee9+k9iRpNSjJx3eeq8zrWryL9F+gMAPUCtyvyNRtVqdQ/tV84qvvYuUs7ESi+KexcgEqV3Z5frSethdaaS4z6ej25HvxaY2C/GhtemjOnX+ymQHv+vMgMpMP2rzF762nQGDpmBTwOYhocc2cfgqkdpkAxIeE3wqScPRcZkMuRH7T5D5qcc7Kj3J4VP7cQD1A/7eDUI7myoB3CHterqIHXIDgV0Yz2pNlMJt/tlrol1ZtThtzO+iY72EHxKWQNzQb3cCoPK1taWPffHz9nc/XmWaovFEg9VKpZtY3PTpqYm7T9773tZegdTCtYJD/3NzU2+HgAVbKbaskK3Ojo2aq9cf9lyhYxl203rzWVtc2XFBnp77NK5czY1MW59fb1WrtVsbXPTdoslK9frtlss2vbuvk1NH7GTp0/bnTv3LJctEACXKxXbWN+wAoAoLz3MMX49waUNDA7Z5PCYNco1q5UqdvrMGVvb2KCZ6vqN61apFO3IxIS1ymUbH+i3M7OzNjrUR5a0vLVp++ur1tNq2xDYMstYw3LW7B+0yTPn7NjlRxkdVc7mrLengCDTRFeZACsuhjI0PYHFJU8fSsfIat3bL9N4hLk7oAGOQvrFdlLqQSAKqUoAmY5VE4AHCQNZfwYcuEYS8+SMcoHXCYw4mE0YrZQSQHNTzsFkiMYlyC+Xi9bX38vmB3gvVasVMro4JznkWVLP57mN95/3ZgM4LsaD+xFGRCxWACold/F8Vf/AMXEsMKgOTAFAw/snzCG+I9MamFOW6+tV5tniQ0BYQBLjpawggFOV3wU68Tu8Rg58xUuRlQ3aUnVBU5OAOGQf7Dv+AeT+6I/+aPq3OZ2Bt+wMpMD0LXvp0oE/qDPwm7/+awkwFZshvaY0dbF+U4/0LMIpxTgl0UohqNR/c8DdTAygh+Uhk6Hyn+/z1YaMmDE9bJvuXWp/hwHT7pJ+8oAPjOmB40ctMF/rGgKgLK+s2L27d92Znc3ayvIK52BsbMJu375N0AoGFH3sMbaZ6Sk7dmyWLOvO7i5zLd2UkydjhZJ+uVK23Z1dGx0bsxPHj9vtO7fMsk2rI96p0bDV+fs21Ndr73j0CoEpwAvcUJvbO7axs2OlWs1qzZYtrqzb4NCIPfLIZVtdW2MZHKzp4MCQ3Z+fp8a13gKbC+YOwfTospSzvVKJ5fzp8Ulr1Zt24sQJAvCt3V3b3NmydhvdnnasUQRAHbeBQt4mxobt+PSkFRpN219dsVy1av0hdswgcxidsP6ZWTt68bLlRsbZ+Qk5rBlDFqvHH5EJD0YezLn6s9N9HmKkcjloM3uSRYMYTV9cefejRC8qyUZghRkswVadzpwCaAo84XpIi5l0LMNirQlw6sYhMfW6XvH38f1GqQPAaMO7V0n7insEzKPuaQE2j5qCxtQBn+QLYi9l6Oq0DBa7jESBcrLmg0yBwBe5vZFwGgAeQFDRTrh+mC6BegfvLmlxhje8j5P2q0Fz3W4n+4D5i5UCXmMj8O6w3i7JwKKCwLxW47Vh4H/WWwWPjY7aRz7ykQf1z2M6rnQGvuoMpMD0q05RukE6A29sBn77tz4dAKY40UDBRDFPBJVxv/JwCOk7489kdILGrHskGWjiAl2lh7L2Hcc7CRh2l++7DU4CqNrHawHOw2ake1s/Vqdkm5yTHyS0dnw13QvGFAzX/MKCLS4ucp6gB0T0Ftg8JBGUSyWyXjhHAFSAEkRywRyF7cTagYUaGBwgywo2CW0/l5eXrK+v3775m7+ZwHZra8du3njZdjbXbGtt2UYHe+3o1LidOnGc7vqevn4rlSq2uLJqaxtbVqrWrNI06+kftLNnz/L4AMdw5J8/f96+/MIL1L8CpAKQghl0I5Gbbng+zSaZv+FBbANgZsxXLRfL/Brb4HzAtvb2FaxZ3LMxsIe7u2Z7ezbQAxtU23pGhq2a77XeyRmbOX3BBsamLdszYKVayVoZOOI7JXcydwinD/dSdym83c5YteKlYI1R91ac7EBQF8rSvK/CPUgWPnSMciDrH3LlO7sat+n1Gn4CZkNmKBzxQITJMYNkxUEdyuJeKtcY8VO64gNzGksC8DuOCykGkf5ZLCnGQ/MTHe4eW4X91uo1RmhxLRh00ZzLYDQEOASox/iZtYsgBDQzwDmGoH5oWQmQQy4xkg8SR3+QU2BsYGRhSJOkh++bKPcVx0eKBO4zJifArNbXx3+4zwBah4aHCLph7kPjgL//sR96Y3+00q3TGXiAZiAFpg/QxUiH8vaYgd/59G87MI3+J1DmD7dDPqThO+RXMcvS/WsYZqjt6wr01sNeQLMb8Haznq8FQOPtvhpIPQyY0siiCmmEQRMQfYjWFPxSqVKxrc0tW1xatFKxRLCJB7NeJyACZgpmI4AZB6xw5O+FUnEoSedzBKSYeGgK19fXaXz6zu/8TuvvH6A2dO7OLdtYW7Z7t65bT6Zls9PjdvHCeUoDcvmClSpVW1nbsNX1DdvdL1szBya1QG0rjg8AMn9/wc5fuMBj3Z+7b/v7GHOJjB3KyNArMtoL/2AoCvOB18JlD3YWTBgYL5nE8D1I22y1YqPZnE3m8jaWz5MxrcEA1qhbvaePGaZnr7zDinWzOkLoIWLNOysJgARwRA0iI6w6XZUI4tQm1rJWh/7VYOipJx2SCBTDvaxr7OYjB5lgE9liNtJiKnGh+35P7uUAzgl8ZeajhMMNRZK9MOc1lNj9/eQRVgKcur+Vd4s3HfYBsBfrNLEg8Fi1DlAki6loKJrC6glwZvtVyAs4d35+zrI688k4qrAgxLVkG1fIApid6h2qCJzD8SifALsZtRjlOYTMVdwnmDMspGhqymYIRvF6zjHHh/NuM0EBiy0stHB96eRvt3jfY7upqSn72A/94Nvjj2l6Fg/lDKTA9KG87OlJv5kz8Onf/C1/jgdk+lrA8vUAZ1yzB7iLjUwHxt5V3Y8ZUJmVDjvX19xf1J3psJL94ZjaoXa8fYcZk7b0oAqB275mSd+77Wzv7BBEOquUt929XcZEff7znzeYofAgPnr0qL3rG99lp06dIpBa31i3pcVFdo1i5yeU8as1PrwBDFDKRxcoBOH/7Q//bRsZHnF2du6era8u2vWXXrB2vWxHJsfs6uVHrA+mFAT2l8q2vrltaxubtr1XtFauxwZHxuzMmTMc38TEBM1YkAngwu/s7JIl3dvdJZOGawhmsQWTUIgPw2eUpQGIMOZ6DTFVg3bhwnm+BmVh5Krm2w3rB/u2s2/9kCQAGAGQDw1ZbmjQSpmcHb902Y6cPm87pbr19g9bI9eyasvzRR1AertRGnGq6FrVafsZZNAM0kU5H7/EXEkD6fpUD6NXOdo1myiN12luI8ALeZtiMgHYlB3K+0FC1OgmErsZs6be4hUu984STtt5vqoDUwE2gDK2raUswUF4cn8HY2ECCCMKX+V8fMY1rsOgFNqR+nhQtvdVVYdJdcYbMpE4UUKLUABFpDPE+b++T9e5aoGopgB+Hfz32C/0qsqRxRwAfKJa4AsAxXFlyNayIQI7TzkLDkMfXgPJyv/4T/7xm/knLt13OgNv6gykwPRNnd505w/jDIgx1cMz/iwGqQNaOzQiY3NCkxx/KKtrUmh1c9hkBlc/fhW7rB2QdEdT+Q5iV6922c2odgNNve61rqfCvmMw4SVfD6Q/dH8IXD+cP2ZmKBjS7a0tup/BUIGJBFBdWl7iOaDMDyCI3EZ0fhodHWUZU45w5m/Sle/6w53tHTKG29vbnOf3ve99BJRgNhfn79nWxqrdvv4VyzSrNjM+YpcuXrA8TEehO1SpUiNzWqrWbX1nn4zpM888Qxa2t9dLq2gCcO/ePZqzwKBhPmC0wvc1OMTZ+hRsHFpeNhhszy5LyPtsNWlaAsjG+RHwjg5bplKy4+Nj1torWma/ZH2IeMrlbGRiwjbLJdtrtW3m3Hk7cf6SlYHZcj1WbTesDtaURqQOKCRgC6XmToBoKFezZAyzFkr5zsQznojtS7WPTocxlcNZzm55e1HMtYfyq0GEs/mdGKaDIf0CvXFEVFJdCEyqFjlkFJHU0PLoJPycsU8hzurA+4zMtDdI4FiCeUv79tB8d84TmKLJQAi0x/kAVPf1+WKGGs/QpQ0/x2sBDH2/ylUNC68Q4o859CYYDmpxDXw/iK9C6+EmF1JkVDlXYIKdDcaY2RaVxq1Oi2LqW2Eay+XdRIWFTmDE/byc0R0aGrKf/Acffxj/9Kbn/DaZgRSYvk0uZHoaD84MxMD01aN6vZikzkM7KcXr4Rcech1Wko8sGmqkg4v1e2KTDgOE8ZhiMNsNUrvH3m1+Omzfr5YMHAzYj/dJFuyQy8bQoUzG9kJJHGBU+Y0sRQegC9ApVkmMmULLBez1sAdIBKgBK3Zvbo5M6fve/z47duy47e7s2fz9u7a9uWYLd2/acH+PTY0O2ZVHLrkTHG1Qa3XbL1Vogtra2be9at3WNrftgx/8IAENzntwcMiWFpfsxWvXKCkYGh4hoHajTt6jhwpZ6lYBDj1OyLWPlXKJusYcy7lgS72EXUDZvVqysZ4eG7SstYsla+4jqdQs29Njdbx+cNhOX33UzjxyxVrZvFVqAKVtazIMITDWQSuJY6HpQ9IClGgugCfoMMH2cUHjQffJNVcr0ra3zgSAcpe7l7GDMDZpq8ndBjNO4voP15ql+tgQFNhChduL6Y91oC458K5n8bh4vwVzVuxiT0BzOGYiBwhlcXVLEhOrFqxiUXGfoTuWs5Ge9+plfJc1HNB8BxmN7mWHiFFaRtCTJtIBMMvoHkbNr7d9Rf6pzkvvcXfrexoAkwwSyUDoTCWXfy7Lsj+ZY+pVB+2nf+ofPTh/ENORpDPwBmcgBaZvcMLSzdMZ+Goz8Lu//TvOdLxKP9npM37YPrq7OmkfelgeVlqXYrWj/ev06ZYeUw7lhHkSEOgqv/OBG0XmvBZQTUBz2ADfx68TOPXxB8bnkBM+rLTrm2XY5x0tRG/dumlroZwPV/7C4gIZIzGKZJUyCov3hzvYJDCn0Enigc0M02qVTJW0eGfPnLUPfehDdvLkSdvbL1JjurayaDdfvma9ubaNDfXbk+943Ab6+whKq/WGFctV29jasZX1TduvIjaqTAOV6//qNjo6ZnP37ttnP/uc7RdLBKoo+aJMjBzNDMw1IXxdrCJd4WBQ2dYUZhtn8gCKwPIiqKG2v2nD+byN5HusP5O3PNqjolydy1qzt9f6piZt5swZG5qYsgq6G2VyHr4fMksxo24ACtFdUV6ncnQJggi61NTBr6lC83VvYNzooKRWpR7/1Ukxi01SZPQCQ5u8FwJzKTCcRFJ1MZqxJIV3RNB4AkAm7G2UFCCwGLOtjJwKcVAxqyrQimvGBgd0yzvgVSnf76OCs66hValXABxwetqBA2XNDbZFBzAC2NCtLV554TW6Dsl8Yi7JAAdmNzpXSljyeZ6DZBhcFPA1YL69HSrmCuwrxg6TH/SnKWP61f5Kp79/kGcgBaYP8tVJx/aWnIF/8zu/mwDTg2DydUryhwLZzukry7FT3gN4qt8AACAASURBVCfss0ZkDokf4DGYPSw2SkCyGzwLxArMaJ/xhYhfcxhYPrjPjsa0+2KyfHtoKR/AFBE4BbKI+ABjio5ON67foKsev19bXbPtnW2WLtFuFCBne2vb1tbX+PBmhE5wfYMt1TwA3Fy6dMk+8IEP2NTklFWrdbs/d8eWF+bs5Re/ZAM9OTtxdNre9c6naX7aK5YIXuuNlhUrVVvb2Lb7K2vIybf3v//9BDT7e/t2dHbW5ucX7Itf+CJ1rPk8jFM5hvQjSzPbaloh4+DEAZvrbJF7icYAALEAqLjWcOh7M4CWtWr7VkCZv5W1gUzeBvI91tPbZ7n+PuufnLDs0JDlR4dpyKo2WzRrIZO0yf7uLqfAOABw2KozyDzwfbJYCSYg/I4gLSqDi+H0Mr0DI46fZKWX+CkbCXONcxIAkyzAS/VKCHC1BV6nEr8Ybu909loLODjgcV2RS+uLE5baYTgyzJm3TlW1QGX+uJsSgCh+r370KstTilCpJs5+r0YoJisslwKzjNfzOME0xoVZYLhJHkeRb/4udX2Oz5XkLQfd/rgHXL0Tcn7D+4LzGCQ5frs4gNViMJbQ4JzwD2a8j//Yf/eW/NuZDjqdAT5z2q+mddKZSWcgnYG/wgwcDkz9oewh3YcXsGMAeRAI+kPsUECoEm14gYCGANlB9tL3oX/x73Q8MV5xSV777Aah8Xh0PD6IA1Psn1/rfAM7+xqufJTz+dBlD3YHHnAjgw0FGP3SF79kr1x/xaYmJ+3ChYuJhhDgae7+HHWe0N/JMY+HO8AHGCWAgwvnL9g73/lO6+3rs1q1bjevf8VWluZt7vYNGxnoscnRIXv80as0P0EbCG1ptd60rZ09u3d/3la29qyVydp73/teGxkZoR52anKaUVEI9V9aXHbDE806cODnLNdqWo4dluqMu/L2qA5+oGVly9K+XjKlrWbDqtA8GjSFDevNZhyU5npsuLffhkZGrTAwYI3egrX7B6wwMmyFwSFrgw2n1hAl4HxSUuY1Jzhse8vQwPQJaPoCBN3HYH5yRlBlehp/QntSudS5v3DTwKjm4LTjxPMyNIBwiGkKemk3CXmrBeozg0TFtZKhc5RSAqKkCYmv0SQB4JWgtO55nwqdJ+MZM5jU6UKH6kAa41EHJrChKI8DqDIuKpvl/tyY5q1LYX6KF2Z6HwiQH2gPHO5j7wTV6TYgMxYAJZjzJGZLEW9BEC2TlU++MmMP6nnxK+WyYsxoLevjdPgrCQTeI//9P/qHf4W/YOlL0xn4+s5ACky/vvOfHv1tOAMCpq8GaQBjeNip3O4nrweLs5ViRfx3AnwEeQkYkCnK/GGuAPUACsWWHgZKBX5j4Bk/fHU5ukFnDE7jcm0MhGPJAPbjx+ro8vwcAoMUTlxh5QnrFuQE6B8vHSCACBz4/f19zCl94YUX7Nq1Fwk6kSOK3SLbEvsGawbd3urqKmOm4FwG2AMUQuQUHujYBwxGAJW5fNbmlxZsaeG+VYv7tnTvrg315O3Y1KQ98Y7HaHKp1iq2W9y3eqvFIPzb9+7a2jaAatuefPJJO3PmLMEP3NB/+qefo9Tg7r05K+7j+Ais97J4PpNDlj/L4ApI9/vBQSASAzBWNQYYQCvTXN76s8h9Co5t5FcO9Fv/4JD19PVZA5FE2APYvELeCgx77yHQLQSnOjNBm85wAhgBfIpxY1k7mGoAh7whQCeiCZdJDK+ur+4N3UPZnoIhtkwgLO5SxNcGUx9MbIhgYkSSq2QPjEP7TbpURd3TNM58JktWWWAZe2G5O4frVE3c/P4zN58lOlmkINRqvAfwj/3lW14OxzjZlapWI+BWXi7BXtB5M0Rf+zsAmjt/xHiOLK8bmXJvveuLK9yb4V0dmFGfZ8DxfOTyfy0ZQ/Je8+Zayd8GziR1q9DuYgHXaz/9k//gbfiXNT2lh2UGUmD6sFzp9Dz/2mbg9YBp56HeAaUqY/oDqQNMVVZVFI00qB32FB123FQjjVwMGroZUYGRbvY13k5fx9t0g9jXKrIIsMalRoBK5WB22764fQhKT4BpaN86c/QI2S0ABDju1Vf8/v379nu/93ssc7/nPe8hKEELUAJABNjX6okT/9atW3bzxk0C0sGBQTKUaFMJAIOOS08//TSNS3Pzc1Yp7lmzVrX5WzdtdLDfLpw+ZU8/9YQVcjkrVyu2sr5mO3v7tr27YwsrK7ZVbFixUreTJ0/b448/Ttd9cb/ILlAAvbdu3rLVtfXQgrNOQDY8NGLD/cPJfZjJhPxZ6hHblCTgM84bIBFu/nNnz9pAoYcRTwA9MC4tLi/Zzu4OGwxg3lpsd4pasbvP8YHz7Cn0un7SVx4ddziimDoQKWglvStRq4VQ/s4iKL5fO/enj9v/EcVZM4BvXFPML0ruiX4U0AuAMoA2B5VgZbk6CQu1jlELCy0t1igECd/zXoFUIbCxkYSWoAzstxuzgtQgLOQwB+xwFYCpxg62lE0MoFMO7D628QxXj4UCiJc0AN/j59B3qtNT9x8VAETIJrgwCzFPGD8WBpIa4Hgee+XaZOp4wW5rPt3NGHJQ/T2i98eB66kMWAL4EAnWbvHa/9RPpq78v7Y/+OmB/pPPQApM/5NPabrDh30GXg+YEiMEoBCDQJpIAkjzUPpOEL+XYUNKfTdTA51fpEPzXXsZHA89fU8I0NX5pvs64fcdPVun5K99xGzrwbH7vmN2V4BGcVGJeCEav3IusX9F6rjMDgXsth09cpRh4WCbXn75ZdvY3GAkEZhTGI1gFoJBCsAVYAqAQtpB4AxkPN6fv2/Xrl3jdphfyAEwL2fPnbWnn36n7SMb9d5da6NvfKNuc7du2tjQoF04e9Ieu3qVD3wYp+bm7zPDFF/vlSq2Varb1l7Rpqen7amnniJDi6ioQh5xRm1bWV213d1dazZcTnDhwgU7cfyUZbNgK3UtHEDRNJMxGp7AmpZKRbr1Z2Zm7NGrj1q90WQ0FkA0ANbe/q5tbm5433eUwgFIQ2tQufkrlTqPXegpEMQLFBEwsRsR2LrQLjOYepiliUD3wGrHCwy/bztuepXhec0R2xRijwj+qtUkA5VdpMI977pMHMN1kt0+u24ZioLtk7D+qJEE73FoZGke8/0BRHppG53CGh7rVCg4QA4Q2J3t/kFzF3NAXQKg1qj4GRYAzApFW1uCTAfz3E/4IpYl8P3AzlXQ83Y6Z2GMAKoEtQTr2SRhwpsJhJmlwSloTIPpjE0GeG7ekUomre4OUUm70wDgoU/++H/7Xz/sf4bT838Lz0AKTN/CFy8d+oM5A68HTKEL8/J250FzkKX08p5yHQUWvSzpWYcqteJ7xEWJMdXDVqV8GZwOK+kLOHZ/fi1gKkDTLRMQeFHv8sTYgzjNED+EMccAWeOJS8YxMMXPNzY37cLFC+zQtLu7Z1/8whcI9ADiwH6OjY8zFgeADEBI44AGEQALekGAMQALlGy/8IUv2MLCArNQse1jjz5mj1y+bIvz961WKlm1XLZapWwL9+7Y+MiQHZmetDOnTydB5ssAnusbVqs3rNZo2Pp+yVY3t+3UqTN25coVBv+DNQXwRU7q/fkFggkE8IOdHRsbt0LPAMv/xJJq+xQWJJirarUcOhEhjL1pg0NDrqndL9rCwiLjsybGR+3IzBTH1aijNWfD2s06P0OXCmkA5QHtnDUbHkaPawJJg7SUKosnzGJoL4qoqhYWM2EVQZ0p9xcc4xHNyvsgtB+NuzMBDOJ6gFkUWOPCgw5z125q4UWzVJANMFc06DRpWgMYJHL1xVLSSSm0+WTcFsLoQ494AE6U6TFfOK66LLGLEr6vVnkPMjE0yBd4DrxHu+OdXD+L8bCjWKNOoAr2Hk0bMB4a2hLWOErCCOkHOEeAWY/M8mNgXqgRRaOCIJmg7KHVtv6BwUTm4gvRzkJV0VpC1/x9iNuS3hVjk8YU5/w//JOfejD/OKajSmfga5iBFJh+DZOUbpLOwBuZAcVFHfYaPOSCZC0pYQoJ+INZ5fwOYwmg5b28/fcCrR7V4yHfKjeK1cRDSqahmInqZqUEGjpg92B70/gcaCBCW8sQap6UIkPAuVzw0iICJED7p/NzMBPiiIJpS2xwAkwCW1epVck0AthhbH/2Z59ne0+E6aPEDYMTwvHBKsJNTQAKRrHg8TrqU67zg+5ycXHBlpaWbWlpkYD3scces73tHSvt7lpxd9d2drZseXHeysV9O3P6pB07NhtAhAedV6o129tHe9SKFRtNmqDQgvTEiZNsn0pA1nBdLT4w1umpGTJ5BEqIeioMuBYzgA9X3MLA4ww3GFAAS7DAR2ZmbGNr28rNtt25N2c7O9s2MY59TlpPPmtNLHLa0CU3rNmoeUg/+8Wb5TI9ZGcx51roYN9iEMkqSlsaACGwMuKsaJJST/imm4zAypH5A2AK4xeg4/eR6QigTW55gkokDgTjWqjRe495aJCDC50ANVQGdI8m0o/IaAUGmF2aQqk9ZukJPJm96k0MtFih/Y6NHjqxU2JhpXnGNt6ytLPwA8BDCV7gnPdSSCFQBQDvS8g0yATrjR3oWXXD8nF15o3biXVNgvFdN9vR33beebg3+H4G+K5gMeKGL5c4BFNb4IFxnQYHB+x//qf/0xv5k5Vum87AAzUDKTB9oC5HOpi3wwy8XsC+wCIf6hKPhvK7M5wCpJ3Su/RjMj/5g81ZHdenOQPLB2BXt5zXm08xVGIwXysVQPsA2BCYkes6ZmOpzwugBL8HY4loHw8bD6xSOHH8jPmQPugDoADnBGc6QAhah5ZKJXv+y89TPwqm9PHHH7Pr16+TCT127Bg/y3Xt0gElMWE+3fktphcPdLCmeNBjfGvLy1YvlQn6trY2bXN9jW7n4ydmbfboEUYv1Wtwb9eZZ4qyOoBPsVKzze1t5qAeOXKELUj39vbZCnV8fMyOHDlqA9C11tC20wP225m8NehBcuQSMEn42vvT052fy/L1kBsAbM8trdjtO3cJqhFfBWA6EKKkUFzPEGRCF+ndowQYg/c93BOh9SW7BgU5QQCDuhcdEL46/UG5pbHpTfdEfP3xMy1cvF2pd4DCNlg4SGahxQIAuRYrrjl1UBgDU4E4ZQConz22w/7FOOI9wLI77qXQnUn3d3hjJGyp3iP4jNfgg2V9mvUcvCbmqiS71KGoFlLO5joTTLMWkgJQckdWbC7PBZIYao0TbDr0zuwwRdNVwRnfTJaNGDoLNzUNcGbd5QMHg9UwV+wkFbJOlX6An9H89I/TgP23w7PkYT2HFJg+rFc+Pe83bQZ+6zd+8zX3nZTXO8g0ibiJ2dIOQJXRJG4vKne7P7jiUmqiQwsPMz1M4wHx4a3ybHgQ6+Ecg1WBDgGFbrDB9oqhFCo9azfzCqYS/+IPsU0eEu4EI00u0p9mzB597DEHZuWyLS8vE0SCKX3ppZcIUtEN6srlK4mGEtE/ynh0lstzQpUhybJsHuxWnmze7t4udaHrK6vWbjTJxoIxzPdA6+eaz1zBmdJ6Hf3l61YpVenox7F6+/u5HxiQBgeGgtHHTWgA09MzMzQzISYKAAQsLl5Xrwv8aBHhGlOARddm1mxgoN8uX75so6Mj9h+fe85GJqYwIrt186ZLHM6ft5npGQJpbxdKui9hsln+xsQG/SrOndIRlN7DAkGlYLa+DGXgTC5j9WYtYUS7JRcCdAeuZZAB6D4TwNN9oIUYXfKBcfVFgi9MNB51b/J4MGSluqbTj+ksLoGged4r9MX4Ca6BwCmbFUSLM41TYzrAzvP+D4vDQxz2AsS8x4MEQe8R+syCtjXcvCFeqwFKNSzCvITP1qTMd+3kjyq2S8AWwDTpgZZUFTrvB71XvTUvZABgrh2Yal5CUCoZ3f6BAfuJn/ixN+3vW7rjdAbe7BlIgembPcPp/h+6GfiNX/v11zznbpYyAX+MfMkqrjF6kL06wzTeObVqkakJrA8ADv6hFO7492A3KPysO0g/BqvdgFSvjzWhCcCJjq1jxeCYjGVoIdrtylcZVmMR+wQwcPHSJbt46SKNO9CWOrvVay+++KL96q/+Kufn6tWrDNYHUKhUK2SdUOaFXEIMqZgvgBcA0Rs3btji4pLt7+8RDA8PDdHpDX0mW4b2gHGNJBJkomHY8XB3sKcAl2AnMV6wXwCd6PLk7SNzViwWCfYmJqbs2PFjDPFH1il+X6t5uZ5Zos6Pk+WURhegeGhokMH9ALY/+3M/bzt7Rfvhj33MVlZW7KVrX7EPf9u32cz0uP3yL/+6bW5ueZnaYP7yjkCYq0K2bZlWg9FZmAtFMB22KKFBBwsMtJkqeN6rFlAOxpxF9cjVWEoSgF0AjQcWP45U+SPsS9dWjKjni9Y6xwpgTw56mZh0b3M8dLS1+A97ju+zhPGMmEUv4fvCTextYryKKgs4dzCXruM2zhnju8rloI1VzFVoSJAkBaiBgQNivEYufspdOI+YL2fZp6YmE0bYZS+IqKqRVW+jm1d4g9BHJUMj2PAovaIz/y2+NyjVCBUULj7QknRgwH7sx/+bh+7vbnrCb58ZSIHp2+dapmfygMzAb/3ar3U6vETlPzy9Es8Lu1t0BowcSsT+qLQt5ic+pY4L2NsishxunQ48eLKBRaG+r16n4SUuWzpwxPPddYeuJXTdnIehe1g3QF8CaP1ApDVj/NHNngl8CPTis5zgSY5kxNTiOApXF/hRT3KWsmdnWSJHORRh+Tgeyvt/+Id/YC+88CJLpaOjo3b10Udtemqa5X6cDMqlkhugTIv8U8RG3b51mxFLGCcYN2kcM8gWzcLN7e72Wq3CuCMwmGCeUMr3+RLO8j7yuSxKxgjL9z7qvBohrQmxRQBAYvKg+ZuenuG/8fFJz5yk/MIXDLgKuAY7u9s2Njpmk5MTNjY2yuvxH//4ObZBRVbq0OAg3fizR4/SwY+vAYIxdJWvcX0BoI3xTK4x1UJD9xZAj1jr7sUC7gN1MeI8KnopMKOKb5J5zwGkZ7F2FkF+v/hHm0yxZCsC4Lg2assqzTLGqfzRA/d96CjFvE51Y1JqhVjPAKB1zPh9JF2ozkcLImlVcXy09MSQYUzCvYVrpIVY98IJmlKwl8rZxTGZDxsSCAjiMQOhzK9FgbcSbSaSA0hKmG/ah/epLyiUXHDg/RQSBnAteCzoWnGsVkeCwAUvNMLZLCsLP/kTaVzUA/I4SIfxl5iBFJj+JSYtfUk6A683A7/5q79yQNuYBO2gE1CEBPjwCjsCFGx4GmXCNHU0ciEvMmwb6/qgS2RZNrQ75OewV7CICYAMpiLXsfmD1dkjBw9gb/TAlprNxxZGCPAD9Cy4IXonfK8wc5UdD2Npu+dMLBe2lXv+5s2bdv3GDXvmXc/Yo48+ShkAStZwugPgbG5tJvmQ0JcOjwxbpVzm+WTbGZbawVaijHrnzh370pe+ZMsrKzw3gDkBjg4LDADhgfPQVzbgbkeHKJioQuyPtVEYB5OKOXI9Ia6W82QBCgVQyhlqe4g950TaxbaR8T1y9Bh1sYNDg3y9QCIaBHhig9nR2aN29eoVAnM4zV986WVbXlpmlmmlWmZcVqvhXYvK5aKNDA8TnOLcMXbGENEABhbPAY+DvmCioUEraCiie1ALEE8+Cn3g5dD3lVLIQw1gN+RutgBMgZLCYim+bWT6CTc2d+Hdi9yZznuZ44RZCfsIMVBqb5roKwP7ivs9ONaTbkmRkUggkGHzQbvswFNh9webVmBBI7mBTIYKqsfCSmYqsqjYD81lbiKTkQ+B+mJcAXYxPmpNQ4QUDVZYWA0OuBY6tG+l1jREWhXLRV47z3511poxUKiINH2Rw85ccPSzu1fb8sg+BfgNsVl4f6ASgOP/r//LP03/SKcz8JadgRSYvmUvXTrwB3UGfvlTnyIb5LpLOJJ7GHqNhxezGVWyO8ArmbVyAeqEoH1tGIPV7nN2T3foIKNcygAmpa/sdlF7dI8bRdxUEXWVijszOWblBz4B6MSgOB6LQG1SQu8yYxHiRpICfC9AIOMSxrK1tWVLS0t2/ORJm5u7Z5/97J9Q/ylzDErhAGTo+PShD33IZmambZ+l8xwf1AiVB1i/cf06y/7YHwAG4n4INAJr2zGmtC1XcJbVgRIYvpo1mii5uy4z5M17eyVXw1o227Z83kGUO9g9i5UlWLyGLTadoc4kHY6gV22Q+UXE1Okzp1wrCHNUPssS7O7eHo1YxeI+dbCImbp5+65df+U6WWGAS5SEsXN0iYIR7MjMtPX39SapANQ/Avbq2kVuc50/5j9mPWO5RrexLdFFBy2mrrVc9BgTsLprOCPXfgBkNKMFMClNq8AVmy8w2N/NR9TDCtDpngmsPefdQ1aDRrqT9esLj/7ECIj9gKEEoOT9G0rqjHoKwfZ8H+TySYJDokEN+aF4/wqs+oLPz1G5p+rkpDkF0JRjns0EotgrMvUB6NL9H8ZAZjSfYwwVZQ6hpAIGF9Pg+uzQdAFZrVws+XtH9xy102THcX/Vuc1P/cOffFD/PKbjSmfgq85ACky/6hSlG6Qz8MZm4Ld/49cJQMCCkamC+xaxSUEL1s2aJsAPGr/ItKSvHTS4jlA/65QqO1SdmFLfHx7w0p92wHByrGaEjnVMBb9HxyFmDd/HjGlcIhbo7I6LUuefbl2tZpOavHyegATyA5aRWy3b3y/a9s4OO/lA54dyNTo+AZBKFnDx4kV7xzveQbCG14jB2tnatpdfecXuz83xGniupVGPR2KN2ZmEuTY0PGwDgyO2sr5jlUqZpfwetpMEa+rMVyJ54Esc8OEqwReVz3sWrccMwWXdQ1YUkT7IO8XPcjlnuDpAImfVSoXl27Nnztip06cISHF5yaQxlqpiq6vLViqV7djx4/bKjVsM2O/JF2xre8u2t7ds9shRe9e7nqFByscMnWwANmQKyYMn5iH1odfcC7SK4e5IM7ycDD2sG9v83HSNO68HoA6ZqXQDBTd70EYqHUHXFUCLcVjQ8QYtJyQbAPJkTIOuVVIBhvnzPILkJCyiBvqhqwwNHXxQiYseKQ6dhVTH4JdUAsBO5vMcB+4lGNegw8YY9/f2yE7jg+wnWtGG7NPwpku03DgGWFKcByPC4I4PX1NSgn0UCtQ8YzuBWlyDWEet+52saW/BF0cCpg0H1NSQqiGB0jhClaO3t5/sOBbBAMVg1PErMOj/+KfTHNM39lc73fpBmoEUmD5IVyMdy9tiBlDKP8gOen4RACnKgXgg44FC1ziNJV7ChA9ZjEmnJI5tOyX0V00Qdh0j3cDpASjggavSPpnOAB5wODxM9cCN9aydbjpRpiP1b26CCWLBA9pF7Dt26MfsVwxoxLbqs5gmMXcAb9CEInapf3CQAHVjfd1W11bZuYll13qDRiK0/XziyScYso/t8fne3bv28ksvMUgf+loE8cdxOwAR+DkkAvgdwOip0+fs5eu3bXFpySrVks3P3bWhwT7r6+shUASIxKIApeByCTE/ZqVy2TLZlo2Nj3K23/nOZ+zkqdN26/Ztm7u/YAIMjWaL8VHIP2VLTpTXGfHjJXUsXM5fOG9Xr1yxZqsRQLqDacgXwBQPDA7R/HTt2kvWW0AXp16Wa5cWl2xiYtze//73GcBaji53ZxDJxpEBzlFPi5+hBzyYvkQLGeWHdiQjHgIvWQiuHQCmJA3YhzvBXYPsumSXK0hOwu2DXpmgvdWyne0dbo9SNj7IEqItaQBqyT0fMkN1fwBoKz2Autcmumj1+ntJ9xxzUn1fkiwkXZIUExZlrJLtTHrL+2JP3ajQ1QvniO/ZwCAE5CtaDOezt7vL64/7DYsq3JdYPKG1KYCu8lXxOyyGsB9vJOCNB1S96MRMhY5ReQfi/tFp90rpSbPJjmOYN0oSWm224JXGFAsYdAvDPgG0YZr7iY//+Nvib2l6Eg/nDKTA9OG87ulZv4kz8Olf/zUv+YXSpDvTUfZ1gEPridM+3gcb/+Wy1nQbMX/lLJVrP2NgGoOI8AxLgGm3npS6ND3kArgVUPXaa3CFR3pRL0GHLEkOx3NB8dFoOPDpBpgEMFHpPtHsUS93EFTHr411qTKa+DmYjY1P2L17c/b8l79s0J1CRwozEkAbHtR4AD/1Dd9g58+fJwBA+f/zf/Y5W11ZCZ10+gkcJBNA+RzX4+jRo/bNH/gA45xeeOEFW1pctntz8xxnsbhnf/a5z1o207LLly/Z6RMnqN2cGJ8gwADA2t7atpXVNdvc3bbtvR3mjH7f932/feAD/4U9/8IL9gd/+BlbWl61kdFx6+sfIHOKNqooyfZCPoHycgPgepjAFLmWj1x6hJpSLFgAeqBvBWiGlhQsLIL8X3rpK1baL1JTe+LEcdvZ3ibL99RTT9rw0ADn36+3m272i/u2vbPNe25qeppAyvWMXgpWL/ZkURLMM7jevijy+xL3gseEhfapwSHutzD0jQCirnV0XaeXmRHKL1NTpVwhU4pSNvYJFhGxR2xGEOtSBcuY3engzMvUSDvw+zWEGSTgFOOPTVpuLHNW1nvSu9ErTq7QYsk1olhUeeQWQCv2JeAK+Q1kIeoshn1CQ4rzwWD6+vrJ9GKxKU2xDIqJHALvm9CUAjppMKk0eGHe8nnP+i3kKR2Rg1/vBZdQ+IJSBkVVF5zJD25Gvv9ySdcr3Ec/9F/9wJv4Fy7ddToDb+4MpMD0zZ3fdO8P4Qz861/6VCeuiGyOs1g0UtSdGVPpmTo4uG6tbYW+Xo+MYhmzE+CdgNgAIAXeCCsRiJ6E8ouB9Z/5Q1ZGlUjjyYddB5jiEiWAN7jyE1tPVMqnAeg1PsSO4ZhekvSe4CqjCgzo5fq5In9ilhUl6Nu379ro6BiBFFpxIrcUoBP96FHqfurJp+zpdz7Nh/H8/Lx97nOfs/XVVQbUs2c6GDnMaT5PQItIHhiOSsUSwd2jV6+ydHv9lVcs00Zs1ADNSHdu37CBtLZG9QAAIABJREFU/l77xnc9bU9/w1PWk8+RqQQIvD83b1sbm7a1vW2Z/j7bKZZsfnHB3vWuZ+3Rx95hq2sbtrq+YV9+4RrB7srqBsHHyOgYQ9dz7YwNAcyE+RkaHmSrTJzD1Uev2MmTJ3iv7O7u2OrqCkHLwOCg/d7v/wdbWVm18bExak/hxr94/oL9rb/1rR5BBD1zrRZc3ejO1bJcIUdwWywVyTBjvvf3vB0rukop05TXPrp/AMYoOzAv6QMMYr4BrtkQgfpIvzcFKr3nu98b0hiTqQ6tQcX+6153jbPLDzrAy41QSUxUCNrH+4EtPLnw8eupfFqXZXieZ3fjB/Wo1/0V34fxPUine5I4kCgBOBZvedvJSsXXMkBpMaZwfYwTwfZsMBAF9YMpBUjH/QcWHAskXFeAYLDx0D5zX3lvj0pAHcA1xkDjVijr6z2lOYIRD4sGHNOlF76owNz+/R/+oYfwL296ym+XGUiB6dvlSqbn8cDMwC998l966Ta4oBNdY3jY0lARlfKl4gRjqge6TgbbOfvqXXQEIJVdSBe5U2B8STejehgwdeDrL5F+VK/zB20IKg/5lTL3KC4qHoeOGRuZaOII8TmK/4mZU30tEKtzxT5Qri+VKja/sEzABmc9GFPp8aA3HR4etuPHj9vlK1fsiXe8g7//zGc+Y709KJ92IrIkL8AcYF+jY6OMk8KYoM0EML1/9x4oPnBqNDM1G1UbHOi1C+dO29XLjzCkPp/NEixurG0SGAFYLO3s2XapbEvLy3b5ylU7cmTW7s8v2e5+ydY2Nu3u3Lwtrawxaqq3r5/XKIue6PmehJEEU4YcVYCLqelJe/e7n6WJBWAccVWQNQCsLCyt2J07d6kdxLgBjubvz3FO3vnM0zbY309QQu2sQhQk8YApKwcdokc/UTaRxFWBTfS4KoFHmIGSpgR+gyTsvwCrG5zcMJcg1MCuJgaoUO7HXOtDiw+wkPiaLWuDrMFbcWp37tQHcMX9L4e7m306nZ1w/mIfE4lJYBjjPwYCvALO8X2fsPZBNhC/DudClhcAEQ0cEgGrNzMAu43zgL7TjWl5GxkeYdMHZaMqBQLXDF3LOAehpa+kB3jPYyERR2yxraqMW+YSCyw+qF1F1SBElAHw0sFPLapnzQ4PDdtHvufvPTB/D9OBpDPwRmcgBaZvdMbS7dMZ+Coz8Ju/8q8TdslLo67nVIcdZ3ccJAAYsI0nyqWMKfJSX8wckVGhycaNIEmpT2aIwHjFD2Btw9K9GCF9xkMfRpnQ0hRf4GHnjmXX9fEjlOEdtHpGaqgCd+z6yVzQsxzFT0knB9e1Mzkai8CsdII0n+zvUxOLB3CxWLI/+dPPMdNzYmKC84EyKALyAQAAKME2zcwcYeYnXucACCyf92XHogAl/omJSZucnGT/8I2NTYb1Hzs2y5SE6zeuW6PWtM21TatWS9aTy9joyKCtryzahbMn7RuefIcNDwJUNmxpccFWV9eC+SpjrWyv1VoZa7RaNjVzxEYmJpg3ul+q2Mb2joE0W1pesYWFJQKGoaFhq1ZqNj4xQWACMIMEgLGxMWoCd3dQ5s1bf28vwSfmnOaucsWufeVlGqF2d3ZtZ2eLLOH09LQdmz1qk1OTNjE2SlaU5eXePoIiSARwHd0JHrm6QxtMAUay6iFaCfdh0qIzOMd17+Ez+8+H7Fu1kXXAi3lHFcB1uWQNmb3ZIkjCWOQWl0kIMobeXgC4UKbXPWeZJDqqc790MlFxPkhNAGjDewXXGCYj3MNgZMXGUvvaxnkD0HlUlDc1cFYWiy8v70cdoEIilt/HFK3wPsJ7mNWOALbxGiyQ/LoOhWYEkEkgfaOHObgw3g0PD3GhAQ0q7mskRHQqE0rD8MUoZSohQsvfH64LFvSnnACLJHYRc00tNK3Jgi8sIOj+7+u1//L7vi/9O53OwFt2BlJg+pa9dOnAH9QZ+J1f/1U+XGU2EbukEh1BIx6UAKahMw2jpYJuD+eFhzr0qDJgeKC2usgEvV/IQNTPGfwe2DCBPzdSBO1q4KTYyygAXIA8sp3BPAMnPB54AqXcT2DO0LLSzTV4SIcxBCCrPuUi0aS1A2MIYKpSv+vm3DiD4wqAA1wKmMIwtLK8YkdnZwlAX7l+neV6ufLxWgAzGKDw+uL+PjWnKNVDlwmQJhkBPuN3uB5wtiNsH/3t8drbt29bpVy1cqlqJeQ/NmrWmzfb3li1K5fO26NXLtlAfw/Bycb6mq1vrBMU4RRa1mPVhlm1XrexqSmbmJ62rb19297bt739kg0Nj7Jb1J9+7s9scWHJLl16xJpguXJZOvfBfgKYQiIAkArB4P7eLrtAYbECtvSb/vNvIvj+d7/3+zwnzDuYW3S2QiYr/kGrOjE+ZufPn6N+Foyu9JQ4Z7WRBRCD8QvXSf3mY9kFGbdmk6BeAfuJmSjcp7xvQx96XkRIVHifhuzUUHrGdcR9gnlTGR6v5QIsSA6gm2ZFQe0+g7YY9yoWQDRIBQDJMr4MTACkPV7aV0IDri/+YXEjlpyvjf45SA3tS4PpSuAcP8c18JJ4jmAe/7AI0hxIfiPdMhY4mDOw99KSi33VvScw7vrlIu9fvA6LLHwNUI2FCSQDnoDgcU84Jkr++LkiqTBGyRWwja6h/gaKjRYT/SM/8iMP6p/HdFzpDHzVGUiB6VedonSDdAbe2Az8yqf+n8T4AZAH3ZgHYfsDVgxkXGZnuT7UypNc0ehhTdYGzmR1T5KbP5g/9JCGplHleIFARUvpLMDT9mSdYWSXqMCE0iiEGBxkIUWmJRlkEsYoYZQ60gECzKj0T8KVZWK4pt0EhWOBPcK5JjrboDfEsZ0txQO8ZtvbO2SQ4MyHxhHMFF6H1wt8wAmNccIYhdJnvQHmFO1BB71MjFaTofSJz9g/TFL4AKAA8EApuVKq2P7ujpVL+1Yt7lqrXrEnH3/Uzp05aT15jN9oNkJUE4BZoafXas2s1VsZ293ft8GRUTt+6pSVqjVb3dy2+wuLNjAwZGdOn7NrL33Fnn/+y3b82Akrlsu2VyxxHzg+2F0AU5z74EA/mdRjs0dsZnqautrJCe8SBSYWjGutUrWdvW2CT5w7wH9Pb4FyAzDHZ86ccec2My7bBFs4Flg2ShgQXQTwwxB4lKARa1Ujkw/pAOYS2+NeZQ4nMj5bTTLUmCcwcXT3B12m2DpmaBoisepWLJWCOQiRSR4FJoCo/RPIGVrMBu1oMAo6wDMeh+yhyvgBGDvz7wutuBKQmKO63qaSk3RrNamTDVrMGIzi5bhHcQ/iPsM84j4C6AVAlMFMcVP4mYBpPO+6v53dddkCgCb2GVcvJIkR+E3kFCEDVYu1+FwxRoxLAFa/02fJD37gB1Lz0xv7q51u/SDNQApMH6SrkY7lbTED/98nf5EPDgAAPHxZagzGEDBEpEZDRqMc+wAD9WaDwICMURSVkyhBY0dSVEzXAw2GFg87D0aUJJj84LQiXSrHlqDOOoHDxANfwNMihiphTOkuhs4uBMmr1WUSQdXJnEw68vCwkCB4eVYtHAVUBBjkNAaThPgd6unqnRIzgD2YXMXmaC41VwzXz+cZoeOlVz9eAtZzOdvc3CQoBXg7d+4cWVMAjsWFRdve2rK9nW3b391mGb+QNXvnk++w47Mzlsu4bg8MJvrS47piLACmLcva5vaO9Q0O2vnLj1jTsra0usZAfERGnT17wZaWlu25P37OZmeP28jYmJUZ++P7zATmjgAO7HGmbZXA0ilaCQawLJshuAIR14kmF7ChjAND7iYc2QUmFKhUjpIywDpK2WQfA0jHPEEvCZCKhZKz+XC2NwhAkyioYNDDXCOXlWaobJaxRXHqgpuSvPTsco2Q5BDyT30x5jIWlp6Z0+pdrjxaKmSZhhD8xKUf2msSyCUdlNpkWKW3BmgUg4kxxSkMWpgkkWlhYYT94RoCtIutB5iTXjXWRIPNFMDHvYl7AK/FfQOJiV6nrFYB4ZhBBRjFaxQvFYPRmNHV2FUViDOBZXrqlviwmhIvIEO5Aouw7/7u735b/C1NT+LhnIEUmD6c1z096zdxBj71C59ISvlgt6Tbk56PDxM9UJLuS641U0lOUgCCztDRSQ5j16Z6eV6gVAxlnM7UB0ZRqMGhsf8fjKUHC6lQ7+OBTg+AmNV317SKdSVb1IDcoBPl4/jaI+f5kA8l/wOlYLRNzLjeT0xV/LXAKdnaUN6HxhQMH8YAQHDt2jX+AzOKkjZaeqIUPzg01GG3IHsAsEd8jzoIifkLml0wYegYBQCHdp940C/Mz5O1bNQqtjh/3zbXVqwnZ3bl4nk7f/a0tVvueAe7urXloBkl2GyhzxqWta2dHRsZH7djp05brdmyar1p12/dtmazbUePHrfifskWFhb5ulyhxzLBPU2DGWUNgb3LgVHP8FhgCwFoXrn+CnWxYxOTjOqaGB+306dP2VTQzALQlkslBuxDQwsQqAUR5o/jDG0/vWuRl96Zh88Ws35stRpNdKOhNzv25wAJhilPccA9QNkJQHVwkEOWoPsZzCojpoIpB9/TvCRdJ0r6iJMKOmHIGhRCr3sNIB3XHvOAhRABGOQfHEtov9sFyFT699u9YxIU+Iud7jqOWHt8j/lW5ybcP/gaLCdAKN6/uqcY7xTC91nlCAsuuePxM7D7mHsAWcgLMAbsC+fMa5I0XPDKAcaG3+ODcwsmPIBuNwO6sUqsrf6OdOQzHtyv9xK+/p7v+Z438S9cuut0Bt7cGUiB6Zs7v+neH8IZ+OQnfs61eBFTJcMCHtIAf2QPWTb1tpbU2kXtEcX4MVeUek48fBwAihF10Jn8z2c6tE7El85QdUqf/usMg/4z6vzkDY2SDxpcwFaFbEfpYbGB+oRjzOrsoxeyH1LSV70TW+UdiByYxOYnPYRj1kjaPgAhhObv7uzw9AASAEzR9x6B+yhNT01NkYUS4MHB0bPd58r7wyfnGxhUfH/hwgV7//vfT40qQG+zUbf5+Tlr1mq2cH+O+tJsu2kXz52xRy5csAw0lI2GlUtl5oLChIQScyuTs56BQZqT+oeGbGJmxgCfcj299vyXX7SBQZTqe+zll1+xnZ1dazcR7ZW1HCK0gqwDDKmDdbrRCFRbzTrlBwAj9+fus0Vpobef4z139pxNTU0QvCJLE2wj2t2iJem5c2c9riiUqD1wtpM5S7AW2oWqXM8FUgjaV6YnXi/WFOOUQU5GNY43ZN16bJN3SnJnOHSlkIj4gkmmqvh64Pogv5QZpw28xllT6Ui1eNF9IeCMa477A3FZOI5+r+uMzyq1swtS6CQGwKdtwIBifJhb6npD2L/YVe1D30PXDCCJfeCaSEKC1+H9qZ9pzNofwCVAKcxOMubhtbhnAXQxTkpoQhQUzlHufwFg71jmcVECq2qji5/ja+hV8SEmFfvF13hffOQjH3kI//Kmp/x2mYEUmL5drmR6Hg/MDHzyEz/rYdlBi8cyIXWm0Fm65oyZkKGTkthPJzFDY9Hos1hU78Ue3O4JJo27xRx8vRgnAQgHslR9spTv37ZZytfXTXahCuxUBExcF+is7mEgE+dC4BnGJzuxgGlcctSx9BljAKOodo7QU4IVhb5UYBUPYYAJlapj0Kl9A7SgdI39MeQ9mF1UesY53L171y5fvmzPPvsss1Fhatre2iAzurq0SMa0vLdrJ4/NMi4KLnkAIRiy4Irfg+a1UrVKo2HTR2eBkKzQ129DY6NWa7YtkyvY8y+8aIUCjEljNj+/QAkATGDQprbI9IVoL6Q1hOglgFQocsvFYmDbm8xcdYmHh7mPjYza4NBAMBV5SD3uIzCtp06etInJCQKWGERpbnjPcZHj1zdh2ILBDvOJucXcQyuKxVMMbJN7JYBSvF73NbZzU5hnaGpbbAOQhGurkrpMPrhfoKmOtZGQGLhxCu10O7lX8YJmf3/3gKlJx8I2YhBlEsKxAATxGfeOtKMYJ7ZlZ6ZCIdFr4nuMH9sBVI6OjvIf9r2xscGFDLaBrhSvExAVg6m5x7FkjgIYBrDFPTg3N+cpAoENxfa4V3HOqhjovsZrsC0+pDXVueJ8xOLGsgr8Xm1Uf/zH085PD8wDIR3IG56BFJi+4SlLX5DOwOvPwL/6Fz/vG8QgM2jlUMbstET0hy8ZpQD62CUmxEfRiRsMGAhad9wK5rFDlEpvJ3lA/BAXi+mv68gHcgGYeskTDnNnGF1u6EDVA9bzoYQLEOFtU2MNYFwyJdsUSr4euB7SAMzjosRaOSjvSASwnfqVwzEP4IiH7e6utxlFzifAghIOANT4MIYcIUTnULOZzdjQ0CBzTGNwJmCGuQQwQC7qE088Yc888wzBx97ujm1vb1izXrX1lWXbXFu1/Z1tO3PiuD125TLbfWLOCWz2SwTLAKftbJYsKVz5AKYTM9NWbbSsCjawabawuGQ7O/t24/oNq1RqNjk5ZQNDQ1aqVJLOS5j5JAip1WRzAJqVoAftKQTA0iYwZeICmxbkCUzJarI1J1Np7ZFHLtmZ06cDYILG1vXAMfBz1hTsHJIXHFgh4B+aT3VkwtwJ2ImBIwgNTL2uHX8Xuiu12+7+x/5jzSf2j4WFwJOYPcwl4pQQr0RGFnrZkNDAeKsA1vA6B7+ererl8vrrGojEKmqc0n0KiAu0Y19y3Qvo4biMI6tWCX4RMyZmU+9TLXY0ryqxy5Ev9lRgUt/jnJmsELpLYf9iSbGtTHqSB4idxfZy5ONn8XHxO2lSBXaVepAC0/Qp9VaegRSYvpWvXjr2B3IGPvULP9/pJhOVyVniVI/6EAnFkicpLDBqPd4WEeU7lfnoAoczuC/JMw8VWLr0WQ6NyrYq3eNYsaY1ZjNZoA1lXYIVqU8VyRPyHdWVxx/KDgRZngV4ZWRU0CeGqyAWLWlP2aknO+iVnjaAYOpZg/EEBpuV1VW63/n6bJbxTgCTKFsjExJ6RGgBUSaFLhGl7bHxMZu/Px/C6B20CojDca4PlI+r1Yo9+cST9l3f9V00MN2/P8f9bWxuEpguzc/Z5uqytetVO3/mlF08d5bGImgbi6WKFcsIUq/Yzu6+jY2P2ujEuG1t71jvwIAdP33aytUaXffZfMEWF5ft1q079qUvPU+pBphIAvRMjmXvHBk+B4HerjZjp06dZFzU7dt3uDRABih0nHgdxg+WEWVv/IOGFGYvlPUHBvrt/LlzZJmp+0x0nc5ui2nT4gDHU+tO/Q6fVQqX5lS6TF03AVXcAyrJd8rYXkpnrFlgrGX60eIAn7GNSu39/QNJigAAljohgS3ENUS7VyUrCJRhzuLFV3xPxayjzkdyAp2ngKHkBQLSKuMLgOq+iQ1HcuNLzyrQK/ZUaQixdEGgF+ynzH+4fwEgwbwCUCqpImlXGjo/yaQVO/Cxvcr8GLPSJsDyYjyYO+z3e7/3ex/Iv43poNIZ+FpmIAWmX8sspdukM/AGZuBTv/jziTu5U8J2RhKgAICOoftuiHYGEV1uUAYNukBp6A6UYkPvbP9Z0CZCp+rUGEfon/xrMmvKyg8/Tpr1JCYRL+Q7E+syAsVDxYDGASxK9VHvceoI3XWNMiw1sKFzlKYrQ9e1d5oSMEK0UKJDJPPmPe1RIsc2YJLwwF1eXiaDura2lpTlsV9o9aanp+iuHx4esXv37tq//bf/zu7fv8/XQXfJgHKwmSx3O9jH2ADePvzhD9P8hIc5ysl37s5Zq4EuULdsc3XJenNtuwhgeuEcjUWQI6CjU7Fcs3KtxpzSmZkpdpLa3tm1bKFAYApQikYJ0OeurK7R8X/t2lfchd82AleYpvL5LE1LLGsDxNVrNjkxYX/zW/6mnTpxwj73uT+lphbGGYa85/IENUPDwzR9nT59mpFSYNFxn9BYRUAKgxrc/ejD7vFiAlxiEjF/cVldzJxK7ABJLPd3sa36mdzi2K+Apli+OAVBDKX2K9CmjE+BNGlRJQGQ7lLMpJhAjUcgUPdSzNrrmNqnd0hyxlGZud2gVsD9sLe35lXnjH1p3A7OnfnXPvEZ56ufC0wLMGssOCbGJmZf8oH4OJpfvEYZqLpWyqYFCJVpSjIXv/977fvSgP038Bc73fRBm4EUmD5oVyQdz1t+Bn7pX34iYe0cKYYyeXBBg7mDaxkPIuraCihVZgwgTq5nPsyyucix7F1qOg9WgL2WZdtBk5rA0c70wWjlTZucFfWHubvo+QANXW8EZWVASfYQXicGDS5u74muNIAOgOHvAjJ2gOulfBip2OMmaCk7nYMQsO56RO6Tjm+0BvXyLzNboUMMrmcxq+ws1GoGcOVxV2DRrl17yf74j//YSqVi0Ob5GL2UjDKzm0TwIP/O7/xOOvOXl5esXKna3Ny8NeoVu3PjFdteX7bh/l575PwZe+TiBQLTSq1u27t7VqrUrFpvEKRCNkAzTU+PtTMZO3L8uK1tbllPX5/VGy2C0rW1DXvlletkfDE3iJfK5HtAjvMf5h9JA8NDg/bUk0/ZlatXbHjQ8y5xvq6LLFmtilgoN7ygQxAyTMVeY77i2CCBILCqKOcDxKhsrHKzAFyyUAjRXziGAKSAILYVAygAKjAmoNQN0mKTEMCdAKwWWTGoxe9Vstf4PC7MS/ZyscegN1n0BAZW4FLbiNEUeytDUXx8gUeBQZ1v/FlgXIBUYBnjF7CMy+sYB34nhhMSFelItSAQAxufQyy3wM+lUcXxcP9i/JgTz751vSzGBPc/jinpRXz9Pv7xj7/l/46mJ/DwzkAKTB/ea5+e+Zs0A//vJ/9FAtL8EB1gBrAW98FmiDgYRSgFQ9cbf8B2GCl/8DoQjR/yAG4oCWcD8+qHShqKJkA0iA2TsxWzQ0YthPq7acnLvp2Pzo6Dxz1JBGB3ITFrAbyQAZbuMTFqAZwCVCMeqWPUYn5reJD7HHg+JSUDIbeU8wBGMTyYlZHJXuMoh4ce8NDCAvj9xRe+YK+88gpL9tAvCqhQ8tD0TkInTpywD37wW2xwcIiMLB7yaB3abtTtzq1XrLSzaTMTo3bp/Bm7eP6c9SKYv163nb19K1XqLOev08xkNjo2ZkdmZ63WbNrkzIwtLC/bxNS0lctVu3dvjk0CUJaHLjWfyVm+t8/qLTCkaMfZk/SDf+TSRUoMEPlUYknWwTmuE1qnbu/s0PwEMAINJIAPtZdhYRM3btC15T0VGNNuYBiXmnGtJcHAZ2kU9TOBRWwXl8EFBrvL1lpsaEEBwxB+ptilGDTGr9W5gSUWyytmUYBS8U5iSXVeAsIxMBRAl5yFOuWQbStQqnMXGI3Z1Phrba/PKumLzdU4BDoFtgVedVwBZC2yMCcA3vhe+b06BvYBUBvHSHWqL37N8DvNsyoseD3G8bGPfexN+uuW7jadgTd/BlJg+ubPcXqEh2wGAEz5sAvnLR0ewBweJB6PkzvgPGY5XAajkG2pB5o/+BDM74wlQ8kZjwTGFLmkMkN1QKlq+IKCjAMCwA3AFcDFW0p6ZFFcluX3/rROzoN5kgHc8QEZyv4s7QdjVxI1xO9Du9U2WrOCCWXaacT4+tfYD5hhZ918fgheKHkAQA/5myFai5maCEkPGlwxVngw37hx3W7dum3lcol6VJwgNLhic7HNe9/7Xnv3e95DeQD0qwAAAKjQmC4jNqpasomRAbt88ZydPnmC2k/Mxn6xbMVKjS1HF5dXaM7CfExNz9jAyLBdunLF9qGFHRm19Y1Nm0PU0+4+I58AUHvRZAFAmufTslajQTMMAv8vP3KRRi+2oK3XEjZOAA0ZpgCfMsapM5P0lwKNCZMZWOWDDHsHgIrh1FwLKIl9iwGfAA+OoftRoDUGqgJ5eG1c2heA7S6zi81UAL2Og2NAg6k4J4A7gHQAOPw7uDDrGOkI4nt7E82qDFcxwNT4MVaBXDGzAn0ah94T3SwxvlfiQzwPAsLSrOJY+Dou7SvbFOem8xAoFlOtdrqYF2lOxZDi2Fo4yDCI40p3qvGASU3joh6yh87b7HRTYPo2u6Dp6Xz9Z+Bf/cLPJaDUgZUHmTswhaM8uKUZvQS20HWYiB5yoKgHrn8tcHaAMQ3A1BBRFOkBHevxJ53OPoEVE6PErM+ms68ENQGYSvOoEi/BZ6RZlRBAmZcxQOUDO+5xHkw3ZIujffjV8fE5EIL5y00zDrA821IaWpjFyAqFfQOUUzvI2CJvawl3/fNfep56VIA2GKXgPGeIPHWA7hZH5M+73/1u/gMzx1J+uWzr0LCWi7a2vGiNyr715TJ29fIFO3fmtPX2IH6pl6X8nf2ibe8VbXV903Z2i7ayus7jTUxP2zPPPkunPlKW0HoU5idoZleWVxiSD+azifJ8vWb1WpVh+VeuXLGzZ8+wlJ+weGDFw/XCmL3U7Iz5gcVCiGZQm1qw12QSw+x69y03JEnnqXeGWESV6VWyxvUUYNQ9EAM16SuV8ymto8BVN8uosrZ+LjOVADAAqOKNxB7idzJHab8CkWJece0Qx+QyDgeuAoACg3ot9odx6zhiafFznavmJ5YoiNnVWLVIwLkI0AuMY/8YM7YReJamVYyzxorX4J5TowawnjgWdKQ4FhYoOB9to+B+hf0LGHdrfbF/jAGfAUx/8Ad/8Ov/hzAdQToDf8kZSIHpX3Li0pelM/BaM/CpX/i5kHsvBtM1pvgQMHXQ572/ySpl0OKSaszIvS4nO0rRocUm2okijD9IABD91OE1D44IJXG2nGRGpbO0BC8BJDtwC91/AogRqD303ASQHAknEFMdqAhwAHKDq97dXp59KjDqKNu/h6sc+ku8TDFBYpoElhzcoPMSOvOUGXSPnvXIg1W/+1u3brIU6uV6uN17Q/4pWlZ6P3bsBwzUt37rB9n96f79eb6mVNy3pcVFAtOVxXmr7u9Yb97s0csX7ALMVUMD1tPbZytrGwSkYEX3imXb2SvbxsY2webIxLi952/8DbrxUepHPNTyyipPf21+o0BtAAAgAElEQVR1na1QwWrXsSDIZmx6atIevXLFTp0+xcUDQv6TLlxBxiE2FManXN6jnajPDeV5MXpk6KJrqvxYd8QdZMO5j4gh94VAxyAl0BVvI9YOvxMwxdgAmAAOAajA8sVlbbGm2L/AX8yuioVUcLzAM649GEGBRoHL+DMAm0ri2DfuGxwbr5GeVUBYn+O5EhiXzANSAxmGYjCrORAwxfZifwVMuwEtxhNnqYollrse+8Q9i+3EfHaDd2wr9hXjwZwLfMdgGSBU5637W3moAKap+Sl9Pr2VZyAFpm/lq5eO/YGcAQFTBxGhpB+AaMJGBm6L0T0ApgjfB5vagXvhaweOyH30h5ZrK8UM5RiX3x3F5GDU8y69/6TYKkc4Dh5pyAlsrjNCrjNNJAiJYUrDQtvRwz9Quhejq/I6AQjYX7J3cW6Wu6IERhmFRHNSjrFIXsb0MijBNBz71Sp/7kYZZ9VQtr9z57b3cgfw7IEDH+VOd6lDR4p2mYiGwuvQzvPv/t2/x7n78z//PPdX3N+3jY11K+5u2+rifWvVyjbYm7erl9CS1NlMANNlAMy1Ddsvla1YKtvq+q6VK3UanxAX9d73v8/6BgYZK7W2vmHzCwtkgje3tmxlaYWM6cDwkB09ccxOHj9GA1MJ55nP2ZHpaYJ0XgMao/ye6LCVXh6PFxUEWwJ+0XUSq4r9QAqhUnUMonQFcV+phAwQJ62mgFfMpGpbbAdWENsqqzMeq8CbQLDa8QoA6/73e7qetALFz8UQx4Yi7EcAT4BXx9OYlTjQ3VBBrKIAaqdi4GAcP8cY1GY0BoU6DwFyscwCi3i9Qu5lMMPxpC/V+1NVCWwPEK9SP/YDFhTHwX2IsSt8X9cKrxGgF3OqHFZcN2laNV8C+gC/aUvSB/LRkA7qa5yBFJh+jROVbpbOwNc6A7/4iX92wAkfl9rJY6llZuSGdjzaaevJbwOYI0ALD1HldCaghfuK4GxUNkcZXKVdPtxVXo/adQovxpo3Htm7VQZAFOQEB8BlgpvDwX203hnKxxv6G4WGAGJN/czwr1qFnhJaUJcwHJk5wkikxaVFq1bK3kXKoCets+tStVblgxoP/5s3bhpaRiKrlLE7ee+CpJJ4HE8EoxHAx8z0jH373/k7BAA3btzgtohtWltdsd3tTVtbXrC+nFl/IWuPXDhjF86dtaHBAcY/bWzt2Prmju3u77Osv7CyYfUWdLdoSJCx977vfTY6MWnlSo1MIkxP2D/0pasrKzbQ128jY6N24tQJOzY7S0AII1N/X6+Nj48n3YQw72BRY2BEhhtsaciTRa4qFirelAGaW+iMHbi6/tjlHJqPzt3hjCsD5HlPeZtZ6HDZVoGLA+9G5IYqRG4hfsoTAciMh/I5S+RBluIRZ56uwMUNjXptZ+uTRAg32hFch5QKLEIAnhNTUuhMJfDqrW9dG03QDJ11MA/igEnAP+LAmAcMMO6fxTgL1OqGjk17+J1YxpjVdIBcSICf3vcCxrq31JlJMgGBcGwnN74SByQpwPcAovhA2R4finrCNgCrArj4HfYjKYIWl1owSEcrsIpzwQfSIr7jO77ja/1zlW6XzsADNwMpMH3gLkk6oLf6DHzi53/mdU/BWRAvO8cMkzM6eGlAmiH31KuyAeYBNATHO8uS0hV2ldY5gAACOuVdQRSBxlcPU/ICfwi75lP5qyrfH3Zyzgx1xp3474MxCmghqGE9YQB8YiZvGbjxW22r1up24sQpm52dtVu3UZrfSjSS2DfahwqUwpUPQAUGCrFb2DNAbqVSCqDf5xcPbjn9VWL9pm/6JjrzV1dXbW931zv9VCq2t71pi/N3rSfbtly7bo9eumAXz59lJ6lWO8OM0s2tXVvf2raNrW3bKpat2gAjDA1t3p559t02Nj5p9SbA6Ja99NJXPI81n7Pdne0AHJ2pU+tLtVtFpqpc63GrTOkWEVlFhqxQsFq9ZRlEBtXqhoB6RhO1mgYuG52jehE9hu+zYJ8bSV96BzPeZpR6RzRLyHqHKO/6BFGIWb1aZxYrOxGhC1SrRdCPXwLEO9PY6W+P4/T2oa97kBoESYgAoYw+umfEAlJjDF1x0Ftj/3xfwKwWTIAdjbAYToBlX9TEzL3WYlycBFmDA+CoWhFAfFxdUGlc0oKEKeY+nMF1sB2MelFlQnKD2BAm5hb3lMrx2A7XGaARcyEtNa6bwDB+BzCJD4BPaWZjtlVfK0oL+5WeFT/D8ZRritd/27d921v9z2g6/od4BlJg+hBf/PTU35wZ+Nl//n++5o5j/R4YIJbtyE562U7AVGDQH8PkoBIOlSwSaaoABUOVXD8T45loSgNzhYe63PgdScEhQ00C/DuAINarHnZyYki5X5WdxejlQwwVIqMCvUZgmi0Yqvx9AwMEphg3WKStrU0CLGhK8SE3M+ZqdGTELly4wK5A1195hSVzHJMMZHGfQfoC074AADjzsicyQZ966ikG88OJj5L/1uamtZt1K+3t2vy921bINK0327bHrz5CxrQX3bjaLdva3rP1zW0C1FK1ZtvFqq3v7LGTU6G3zy5ffcwGh0fpyl9bX6MZC2BzcKCfQBVue7CNAiT4PDExwW0w/uPHj5M5FTBRmRjzDpaTMUqWtZGxcTt3/oLVGk3+DOkEiLQaGuy3WqVsiwvztry4wLgsxGjhQyVyphQ0PT+XelIyzHKPeztUXA+wpSonl8sV2y/u83cDA4Ouj6y7DrSvF2y3pwy4jjhk5UKSAIYz9KqP73lsQ7afvy9YBZm+dVx7Z3m1LVMdGHklDTQkDpC8ACQq0cHBsGQCfH0EHpMEisC6cpECd1o0BrDRyPullhTtZBuNEFeF8XnElFh4vWckecDCCAYuaDpx7QA8Y0YU1xb7lexB+aa+YOj8w7hx/bGt5AR4LX6Oa6yGCPisjFuAT9w/MWsr2QbeQ9///d//5vxxS/eazsBfwwykwPSvYZLTQzxcM/B//8z//ronTNCZle7TY6A6Zh8+3pPXezBUKH4ruD4YYeimD4BAD/bwhA9ldQ9H7xhcOmV2MTDdA1W0EsqnB0H0a+tLtQ/pG+PPbYCLELQvplSfGw2Ungv22OOP2/j4JA1J9+bu2dLCgm1vblhfT8GmpqdprkFgfbFU9Bihdptdj8B0gp2ixg7MFNpVhs5GPGfoGNHeNfRxP3XypD32+GMEHM8//zxBMI6TadWtUSvb/N3blmnWrCfTpsYUMU4jI0NWrzdteW3d1ja2rNZAh64e2yrXbGuvZJlcwSybs9Nnz1tv/yCBI6Ko/uLP/9wBoLVtZXkpOO0dvAFMAGCAHea5LS5SrwiggTFBI6iMSjLYGbP+gUHr7R+w3r4Bu3Dpko2OjROgLS4u2ObGBlnSSqloq8tLVirusRSNblwOwpT+gM9mY+PjBDuQSwCUgelDYwKA9OmpGRsaxDnXbW9/j3MNkAsNLMASzgkAjk0iAOI4xwjx9/J1ogPNuOsdzSMAasFwJyV6SlggBXBZAe53pCgAbGGBI8YUAFlyEKU4MFItvEO0CHLJgL9JVPqP+Hu/PdvOFEteIIMeFjIaV4fl59E4pm7Tlt4TsR4V84LvsdhRdimuI66h2Ezco3HJXx3J4rJ8t9NekgCF7AMI47oJGOOz0glwHwkI49jf/u3f/nD90U3P9m01AykwfVtdzvRkHoQZ+Jn/6397zWH4Q1BufNdiwhyEB1TMGLFkGkApNako/Ye2k2STwsOZrFJUsnSA6r90TaK3PxUD6z3SX21yigcsU0msE+WYg1yg2wBFXSTYuSTcvxPMD/Ui1JCKjFL0Ec6ur2+AvedPnj5jx2aP2crKmt28fdPu3rkDcaP19/bY5NQUmbn70JNWa9QnqiyPhzQC6WGMwpy0mg063AlSQ1tTnD+Y0VKxxM5KFy5cJDN1+/YtGx+fsLWVZdvd2rB2o2oLczhuxYb6CvbkY1dZyh8c7Ld6w4Hp/OIKuz61MlmrZ3usYTmzLDpDNXgOgyNj1MwCpHz2T/6EzGNfX4/t0vmdJ/sqEATGDGAC/2RikQ5RrnPPvM2xBStanw4ODdv0kVmbmjliA4NDNjE5adevX7drL3zZKmXoVXus3WwSoPcxUgvRW5684GkHPi/7+3sM7cd8jU+M2+jIqBVL+wS4/X0DBMgAUUuLS2RLkQwAgMnOU/39NjI8wmQIXG9vBODaYt2/+AyzV29frzvlpXkNXZHo7m+6oU9mKoApzAN+5/IM4P1OwwdpoLHQaZlLNWLWP8npDfpVldhpWmIcmWtG4/gm/E7Zp3Lp4/1BHItGCA3Mny8mZKDi7wKLKzaUYw5ND/AztTJVCd+1vy6twH6UOyrQi30KqGI7pRNIGiBZgAxY2EZ/LzBv+BqRaVjs4BzB4H70ox99EP4UpmNIZ+AvNQMpMP1LTVv6onQGXnsG/vk/+z9eF5j6w06lTz1kvTORP/RCLBAc9dLMod96yCjNZbwvOsAAjDBeGvW2nnFrUHVmUnmze1Bka0JsgGQFMkhJa5q8BlrAiJ3Vz5U6gHE4mxQDhoy5rYZi2ZDH6SwYztEsR+ZvbHzCZmePWavZtvsL8/YXn/+8Lc7dYx4petuPj40RfOKBjixSMFM08GSyDpRGR1hKhZ6zWa9TFynzC+YMD3TFGgGMYqKWl1f4QAcwLSITs16x9dUla5T3bWZixN777DN0zyNgHxrY7d19W13fsK2dPas2mra0sWOlWoMu/UYrYxcuXbaLly9TkgBG8bnnniMwm56cJJuJkr6YLxliWE4neOx8FkBRPBHmFXmoiBPL9/Ta7LHjNnv8BCUD6Ab18iuv2N3btyyfy1hPPmf7e7s2PTVFUJ8LhiRcK88GrXJRgvQDABkwndDQ4v5BHuzo6KhlmfIQTHjhXoTJSYsV3FNspBBSAXSfsE0s2osSCBr1sATcSGswB2bURLN5QsgQhXEsMKDSWqsJBcbMe5wLN18KUceaAzBVpFrIbg26bEhXOhWCuFKAsUAHG6QsRJd+B7tm1rXe8cKQ42h07mVtg9eoAtEth+FYQ4WC4weTH9IO1OEJ96Hc+QCQYlKVc6p4LYFZ6V8FjjVm3Tcq3ytZAOeB/X74wx9O/0SnM/CWnYEUmL5lL1068Ad1Bl6vlE8glwTXK0fUy5yu6wuh9jQetYLur+NopuM4m6UhBawVyqnqBOSgFsAAgBWRUsi/1EO8o//Tc7mTZ6qoIAe3fAhGho/wBI/ySDumkvB4d6DpJxfK1g6cGUcVdI44b7jY2cGo1bLxsSmbnJwyvPTkyVMEXSjPwzH/yV/8BEvep06dsqnJKStX0FN+6GCnqtA5CswgjgNgCv4YjBvAUEen6HOGsQF8Ib90ZWWZw33hhS+TMayW921rbcUyzapNjA7ZE49eYd4oDEUAheVqzYplAK+2Ndpm5XrT7szdtxu37tCI9OjjT9gz3/huGxoZ5Zx/+rc+zTGcO3vWhgb6uR+xXAITWogAqMpRHRttdH/X6k3qcAGQh0fH7OTps5w3mKC+8pWvmLWadvzYrDXrNXvp2guIjiVzai0ASmdJwdZCogl2HosQB4sOpJxpy9nY6CjNT87sge31PFjMU6NRd9AZunr5feX3VKNR4w3hznnXgFKeoriICKQBtGNb3L+Zth8/XkBRA6pkArwfuNjyxACcWAN3kyTLoZOawOCBuVOsBAEtxuUGrqTtbtBBd6QrcZoAxuTbCrgKWAuYauEgRrWjEe+AbQFVB/7eIleaVZnc8H1sltL+da/o+26mFQszGKZ0DIFkvA7gNnXlP6hPh3RcX8sMpMD0a5mldJt0Bt7ADLx+KT+YP0Lp0x885DQTJkaMKR7SBI80paDUn2VETiGfT4Cpv9KhpphYMpc0dXhZMnijAuJ0M1WSBhAe4HxNYIM89qmTo0kgDe1mZFJRNJQD6fAvHMwBob8+0bfmPHEAJViyf/mCPf30u+zUqTNWqlSsWq3byy+/bPfm5mx0dMSmJscJSACWwPZdu3aN+1R5E4fykrCDJQAMZYDGWkYv8fr4MBboBtGydG1tnePD8Qo9fdZEuX9/xwpoGtqo2NjwAAHlUMgxhdkIzCjCiABSN7e3GaYPzWm92bahkTE7fvKU9Q8O8fp84Qtf4HERDTV7ZIZyBJi5xMoppkil5biEi/ELtIKdhKYVxicsQqBhPTJ7zEZHx63Q02vzC/M22N9nx44eITN75/YtK5eKVtrdsUzoGoa5cv2iOWtKdr1NJz7K9GBO67Uaf9/X6zpSJQZgvO78dxZa7DtBFlIPaDCDxtQBMPaH64bX4PrgvClNCPeWIo7QorXw/7f3JUB2nWeV3+t919raLcuSLMn7Gm/ykngCYUIohsDYJE4yhgQCBJiigIKCYs0kJDjEhASqKIqiiqVSMCQDQxZDSJhstuN4iR3JlmxJtiVLavW+ve7X/V53T53z/d99tzuSt2B43e80uNLqfst/z39f33PPd77zNWD4gav+eJ6rg2heIyvMMGCDExqsCgUrzc/QFsJznf+fKg+2QKsH4rLwejHmltFU85RaFymjcXOGMbD48viseC0n3B5BFmpt1aoQVoul5f34E5EnoOFvjkEFYdcI1TxU1cg3DYIbSnL+PSIJIMhqfBZiPUGe8TgR01fwB1sPrTkERExrbku0oOWOwCc+/gfpEIISVl2ZWeZo+lVWekzxNLjIQJ3yxhJXIUF0vDEk8hwX51zisSAJ0QntuYclXuydlFXn2fNCl8L1vSSbCC8V1qZsElR2QcxyKBGfE4pu8pvmRpZGvqqrUvn39GxLhhVRHTMG1nd29di+fRfZzp27raGxYMPD4/a///en7PDTh+0tP/D9dtttN5Ok4CKLmfb/+q//mk32AcGLkif+NzqYgQ9L0fBVpk79IMa4aKPDGVYAKKbo5vecT0yWmjNwNcze6u5oM5srW2uTRylxYlYjfKRlm4dUh5GZMzNsCGpubWVJHXFSyC+dw3QnKIJJOYb/D1YAlNYRUcXxsgWzjvaOzEcY5WVOgEqKGpVH2BI46nLGGptbSeZ7qJbusK7uHvc/NjSwJA/y19XVwcioyfFxekiPHD5kU5Pji8ZuYv/8PAExje70apsQ1jI7gxiqNmtrbSPBi9J9kKLIK82Xtn1sbnVimd8NeWQE8GPjU2SxLrii19IMP6yX2wFK+D+ddCVPNHN3QVZTSR22jAIUeN+3uBnzmyzfrxjxi3POia6PvIVqGl8Z+UsJEiR0iZiG6hq5sfwMRsg/rTYpOSM3Zjh+7+/p1hEqrXj8vA+uaIZinVLf4jMHDPE5hWKKRqm4oQqCmX0GcT7P+fS3qKxEOgJv0MpO5umrxgjdpmb7oR9663L/M6r11zECIqZ1vPk69NcGgT+89/ezTuiqEloNIc8UzETicDHlz3Cxi7nw0UGcGiNw0ckurElBcr9etEi5EgsCgDgflPpwgcr7S8EV8F74imYPfI8LIUhL+DLjMUs9dM43qqTUl+zkGeQjVJ9o2uEFmx3zXjoGwcOFGp3lmzZvNUQRIYsTHflt7e32yCOP2ec+/zm77PJL7Wfe+x5mmT722GN25OgRm5yYsJ6e7kRGnPiEXzJITXtLt81OI7t0juSrODVlGDk5MjrKbv/J1NVM8pEigpoR1D7vBJjqVVIF0WDDHNdUknai4aoZW9uZrOCYsTwc1ovkTQz12jFrpIezsbnJOrrarburO5Gm1KjU2mLj42MkKPDIhucTDVPAb8uW7STPSBS49tprSXSxjeB0pWn4T82OHj1K+8DevXvt2tddaw89eL9969GH6WeE2ohJU50dHWyMgq3Ab4AQno+yemNSohttFtFajf6+3vzmmZ6cHpY80KFm4pzFDUCosX6sXmcHuQQp5A0VsE0RUUmUTI9B1qwr3vE4KqqJ1PF1UlwTzzOstaWF51remxrl9KUKplcOPNA/o9+p+TDUVvhnoRZDwW/vaOe6qJYi2J6k1M+zCPcPghj2AloBmAaQKgT4LOA9k+obPtn4nDGiK9e45TeKHgeXVT7wnsmTCxILkuz4edUh/kZUldk5ftZbqFg38n//2w/+8Gvzx02vKgT+AxAQMf0PAFlvUV8IfPQPPpTNpndiWm3e4ASdXHE9m5iTpurEhZHl9kSe/ELvCle6cla9lkmMzX6fUzihVvFCGj6+VHJnyTLHEDLikJGHRMCiG9kZx+JNzCtGLAt7VBDm2oOQROkS3+P9mzDPHB3HaChhoHurnbdtu23ZutVGRsbs1OnT7NA/cPCgTU9PWsEqtnnTRlu3bh3fd3RslFOY8B5t7fA9eqNVECAQgeLEjPWu3Wht7W12+PBhO/z003b6TB+VUkQwLfLjIi2gMmdNDQVrBwEEscDUJBCrlA/LmKs0wSiIkStqICHIF/UMT/5v2mNGYWWkFSSt2pQ2t1CxhYZ5qoXtbW123rZttmFDr5WmpkhKSbRJPtxvDBWtq7vLxsaKJPCXXXaZ7bton61ZvcYQgjA7i4ajWWaB3vf5++wbD33D7vjvd9hFF11kX/nyl+zJA0/wdUEc0f2PhABMiMJ5AcUUShsalubnoQw30hqAfXYyl2460q7jNWKaEc/RLIrLJ2+FKs+bHGbzumKJ88FVa7+pgfqPcyVK2HlfaKjHOPezhieee8mLjRsOjNlN52W8RrXhaXFeRJ6o5huWcP6z3J+sLvB7hpqONAE002Ht8PYijSDU+Qj/Z9MhGq2w94n40r6Cz1fyiec9n9G17+esk/yIi6PloKHAKkl1ylWcYwXuEW8g0mcTN5CM78LwA97E4kbMbRZxPMD/rW+9o77+6OpoVxQCIqYrajt1MLWAwB985PcyxdQ9hblQbxIaL0Oma1Q2nz4UqUUeyTRGlIpdjiDGRY7e01yHP5U8XqQaSLxCqWKwfhoVmX8t55tVIlqNfHIkQ41a+j3VXZRngyAmFQg+VFwwUV7GBZ+EtAGTimbdc9jWblZotPGJoh0/fsJuueVWGxufsL//+09ZsThNH2vfmVPW1owJOM22bdtWrgMK8O23v8HOO28bsxtduAwy6Rf6yy+52rq7VtlnPvtZ+8w//ZN38re2elk8dZLTz4hsTfwbajFeqIKAeG+OClWUJCl1VUPl8nJ0qG9gSnGPEGTI7QvsOGd2p9+Q+JSkFEGEqVLsR1uwyYlJzBG1HdvPtwsv3M1GI5C42ZkSyQgJL5XxBStX5tkcBmK6cdNG7vbg4JANDQ/Znj177PTp0/bJT37SRkdGM1K1b89u61232iYni8Qd6ivPr/k5elB5DlBthzfXO/WxT0WOy1wckRS+2HyzXNwswRoQmbdszAMxBdFP5XWeh2WPU8IX/attbXzviFWiXYLqM7CC19TBhYrpTVsNJNBogIsc0zivw6OLtWGvl6qmQVrx8xg04BFt1Tn0gQXWMzw8zGYwKLOI/sJa8Tz/XPnIUBBDNOkx5g12hLReoIn14bVJ9FODIjNUcQ4hHiumvaWSP/y9XDsUdVo4gF3yuuL8yXm1oeziPMTjMGYXNyWRJYvPGiwtnNiFyU9v0UjSWrgWaA2vDgER01eHm54lBM6JwEfu+eASYprKfakZKDrYM0qTmougJuXL5yRei4ipE6cgj0EwPerJ/WwkW40pjgf5lVl8jTfUxBz7fKxUolhJ6ctHWeVnnSe1J0dW8+QY78NRiqncCyLgPs85a0SGZEszL6IgblCi+geGmGN55ZVX2dR0yT772c/Z2Oi4tXV2UDXsO/WCdbS32eDQIKfrvPGNb7Tv+743WX//GVtYyAelp27wxkYqpk89eci++tWvsSy7cdMmGx4Zoe8uPIjeOONNWcSpsdlzM5MiHJhnzWFZFqw331S9ty6rho7sozD9ZqOhwffRfZnNVNeAT2V+1ioLyPVEhmubWyAqZetsb+c0KzR9Rfd+2DRAqotTJXpid+3cZdffcL2tW7suawJDdNYLL7xgxSKIrjd4IcVgfm7Whof6fZIRCXKaHrawYC3NnkHqZM1L9vBnYj/Q5JUXx6Pz3uPJfDoUjoVfVJPneSw43vA68rYrETTHE/YPJ/7h7/Qyu3tHQfhASANzV1xdJcX6sPIZZNZOTTGCywvs5k1TMcVqbo7nCb6iCx7rCotAfFjxfhxpm8bagjB78oCf30htwL/xWmhyw2t5Xu4Ui+1IcID6zsSJGKGaItKIcPXjw31n3itvCD39YKntIP5N9T53PFEJwHPwPj7cAHFYflMLclqZ9RsYrBGE1K07GE3bZHe+TTmmukQtXwRETJfv3mnlNYrAvR/9cKY2OpEJ5dEvUHFxqSqm7hNlaTJddfmTYAhpDjlUl7jw5lWs6LLPl0WpcLrMWY2dSoqVl3LziqM3mUQIfxAI5x6pVJ2IVkAexxXUDIoW1se564ks4KIPXynL/Gk6E8qhjU0tNjNTSWorIwDsyJFj9thj37K+M2eoBqERaeOGXtu1a5cdOfIMVTiQ085OzIf3DnKoTLhwI3x/oL/fBgdGbGp6xokYyBD9oq6MQfnC5CiqmGnqFsgkOv7bW9vdlxo+QXh3U8QPSEkMJIDqiP3BMcyWvbwaYf+uCKLEizGgQcrRle5d7oxBalywOZtjOT1uBmLqO3yesC1s27qVXlqSM0JTsP6BQWK4b98+NiV98YtftIcffrgaDj8/5/aAjnYbGx1j2f7qqy63tWu8JI3yNEq+s6USyXhzo68b/6FhCiSI5xXVypTyQEtIdaISLRkguYmoeyOON87FhKZMhY3SeyL/ToqdwmMv8lOgqv7TXFRZIrBLvaR8LMlZNEP5ZyYGFMTNgHfkVwdMBHFj6RtB+MmWED5rkurUQEi1k+/T7L7pZDvAgQNDh8QHFuTHmzqRZsIqm/miCSusPHgPnK/4OW4CZmcjyQD5qjj2dCakc4NEOZ0lPP+8qzB33sD20cTBCkxuwNCHcjklWawWMa3Ra4OW9fIQEPqutaYAACAASURBVDF9eTjpUULgZSOA5qezEThcVnhxc8qR4ms8Foe+z8UWuew1qPJEp28K7A51qTG8bUtkLpKEXCC+X++c9bqXz7vXF5XxnYlmy3BCUfWXerJUNRfVf1WNYmKsVSK/UH/xuzn6DOcYsO/EZIHxTOXyvD3xxLft+IkXbM/efXbppZfZ8PCIPfLoIxzpOTE2QgIKHyYu3Fu3brGrrr6KJAoXYKhHIEaYfPTtA98maWpqamVDUORVZvPbC7ACzJL4oekJitfmLVtIVI8/97zNTE+zucpnkkPlbLS2ltYU0VWwbVu32cjIsJ18ATPovbzc1NrKDnysBYHmKPtymlN3Dxu5YFnAa42OjDEFgPuVxrOmie7VkHreFMyzNLtmzWq75OKLbcPGDU7iEhkEAcd6QcLQ7Q9F7/jzx+3Z556lkgjrBI4RxO3C3RfaJRfvtZ4uTK2qkNSADBGjRgwlaPNcVzTBVcr0m4KkIkrLG37chpD3bkbjHH3EmNleKvHciLJ8qJ+ef+ue20h9iO+j257d9DQRpE9CnGfx76Xd+FnjmYf1VwP3I3/X/ZV5tTvIZmTa4ve0liRvKc9N7B8mheXOYRDXIM5t7R1s3Ms3gZEEpvGr8RnkFCsQW2AMkk+bSdxYprI8p2S18AhxnsWkKJw3/jlzRTpuRqnGJv8oPpPRmAhSHZ/DhoWClWdmsyit+BuB8/FH73rXy/57pQcKgVpDQMS01nZE61n2CHzsD+856zHgEhVl0FBR42LKC/7M7CJimPeaOmf08nD46/CzpnThjC5jb1rxQPII9XYPnCu3Tiy9/H1WEupcNSOsi4hpWj/VpbkUZ0VVr+qjjPIuysKec4ku5aqHE+XehsZmK82UrbmpxXbt2s3YpW88+BCVT8yEh9/yyQPfpjrY13faOjra7Qd+4C30U46Nj1H1m5gYtyefPGjHjh3jMYFwzM1h9GnO/hDNXg0NdsHOC+y6668nIRgYHGR5H0QQc+UnRobZ1f7CiRM+lafRxzoiaxOY7dl9oVVmy/bM00+TrMEHO1qctLY0D31ifILjVd9w+xvsttteb088/oSNjo4R//D1Qsk81ddnlZRiQOWN++R7BdJGj2WhwdasXW0X7t5la9eu43FCbV69ZjXXBpKLYHU0QCEW6tizz5Iwg6ji2FCKvuaaa2xD7xqbKU3lmrqcCmI/QUnR8OTd3lDeIl3AY72ifO/nSlInOfnLsQUB8tzTgnt4s4llrhj6jZST6miYCuU9s0OERSKV9GOGvSuyqXM9p9hn52Hu/i1+lt2kpVGdQajD/4l9wPkOdTxyRdE81NHZyWaspVWFUGHh7YXqzsYvPC6lWYDMAgN4TbFW3BjAn4rjbu9os+bWJh8nnCwM3nXvDU4RIeVZrZ6OUSnjtdqyz3bEucVNINYMfy32K4L5sR4mOGRRW01O2tF42NJsd73rx5b931EdQP0iIGJav3uvI3+NEDgXMV36dosyIangQN1yYhC5kPEcevPYAAWVyNWVqLvS1pZXaFI5kD40hNCjpMrsyObq/PE0vpRKF8hKkDh2pkfJcHEnPn7uGakzVDPhi4ssSVykqyTbl8b80gUE82NejxNijxDyKUYgkt3dPTZZnLKHHvqmPffc84y6Qpf52lWrbENvr+3dt8+eePxbLG//tx/6IRJiqIdHjhyxgwcPkLihIYUKE4hWE8qlVT9j+BfRaf3Od72TROqRRx7ldKmJyQlbs6rHRocG7fhzz9rgQD/XvG7tWtu4fj075mdLM/R0gnwdfeYolUAopbMFs8HRERLXkydP2aZNm+0nf/K9VH5HRkbty1/+ih0/cZw5pL29G+jDhDo8NlEkmaDvEh5E7pvnVAJLEL7m5kY2fSH7FN5C+BZPnDjBsauYY/+tx75lDzz4IBuC8HuQFZTvN27cyJxWvNe111xp27ZsYtOTk0l04XtzFVRTYAh1EBFSq1f38CaA5LDQkELzEfeEmwv3lHKwQ0uze0RT0gLJVTaxbPE4XFf8YI9wW0N4SvPfR9h+3HDF+ROELG7G8p8BRnVlhPU70wN405biyaLpCgo4/c9ovMIEpqREg9yFNxjHCqWUN3ts4EIzUhO9rd605GNb4RnG+mZmZ3h8MYwgvKgwazDVIVflcIsDbgZ9L+J4Y/wsbuJaWuA5dptAfIUFIrDEv6GI8xxE2b5csSb6mH2gAH7n9pJW+5G33fUa/XXTywqB1x4BEdPXHmO9Q50h8Ecf84D96gU2+UxzaYXuGaOOmf7XrCHzHla74eklTfPJ8zCSO7Lb1xtRvLM5xcyQ8eIC61N9vInEVR/3XHon9tm+QHCZlchu/5RDmvIqoxy/6MKZCG21xJ/SGFMHO4gOVcKEB8hsQwMU01n7+tfuZ9boTftvsYsvvsQOHTpsjzz2KMlZaWrS2jFrvneDjU+Mswx/zdXXkDT39/fbwScPWv+Z/jQlyPFiIw/zWL0RDGwA+Z0o3aP0vGPHDrv+uuvsxAsn7Nlnn2Nn9cTEJD2YA2dO2dzslK1f3WEb1nbbtVddYqt7uokZIB4fm7KTp/ptZHTCrNBsI8WiTUxNkQgOjYzYlq3b7Mff/R6S1sPPHLWTp/tsdGzcTvedsTNnzqRxnSAVHjCfdYhHGkBS49g0ljyUGMd69TXXUKHFTcXY6ChvCjZt2mRdnV3Wf6bPHnn0UZtC5325zMgjkJ2enlV28/7rbP3aVfy3N9Cg6QfnQsXa0zQm4AyCvKqnOwW8m80k60DccPjNhBM23hCl89X3089x2g1SakSUo0NtBSEEOceNTMp58oiv8hw9rzhnSRobG32AQjKc4LHeOBRRXClmCT5fjrZFVNYMS+ihcMY5xgatbM2IdXIrTDWhIkU7+e1fFmVVbW7zRQDziHOKLn5OGEu2DI7WzULvnRC79zt85G4LdWLpzXZBTCO/Nca+xmPc7uDe3sg1ZaMW8l3TDQ32lOkWvDFIFY4wrMNe0dpqd7xNpfw6u+ysqMMVMV1R26mDqQUEPvHxe1P38eJSqF/c/UJZ9eRVPaaFRDIX+zqrnczVC2d0h3uwd5CB/EjFaGaCChsNHYw/wiJAWpvQqf6dX/SGMj3Ap+/gK1NsUsZmYpker5QIbhbYn8tR5fGi8anBA9w7O7v4nGKxRPUQpfwtW7bSh3rixEl6TFGyBEEZGjjDEZ4x2vLSSy61iy6+iP7Tpw8/TXKKizWjieiZ9aYSzAUKPyEIKUrbUBVRboWieP7553OSFCYmYc3FySJVtMmxYWtYKNva7jZbt7rLrr/2CluzqtuAGMRMNGsND0/YyOiklSrzdryvzyZKmNpTtMnJKVvX22s/8iN32PjkpH3t/getPDdvxalpJg5ACcZ6YUkA2XHSX8iifYB5qIUoN4NY4DFQ7fbv32+dXZ0kl2f6zpCAgrDCeztTmrEnnnjCzvT1MX4KpX34T9EktefCC9iZD/WU5V2o5bxfgeLpE63wxYam1PxE5RyKcxp7G1FM2APcAFGZT5Fafg6Ewlc9h1259mgtnh/ZDYn7L7MmKIySnfexsjhmZM/iKxr4wq8cgwD89czauzpJRoEHpibhh8CV/lj6jKv5pDzVk8oPX2c69TPrSeYR5TAAP99BXnFOQd2ErYJe3Jgklhq+QEahpDKWLamU8VpV4gmy7iBRZU4ToPKfJ/yeuaRIrUhZulnMwxL/dnwWcY5jQSC0HJmaBiWwGSv9/cCev/Pun6iFP4VagxB4VQiImL4q2PQkIXBuBD7+sY9mE3MYwp2uKtE9z/zDpIpF9z2bJXDxD3+nX1XTmyxRdSKyKQWW0/vnvoCsux5XRXalZyHgfpHmhT8U0LMcAlQoNGiB6KEMHGNNQQxQCqUvNTq2s+gonwa1uHfL/wUqUlmYZ8keiuWqntXWd6bfHnjgITt48EnbuGkz/33o8GGbwVjPeSiqDVaemSaJQxMQLrRYx6bNm0gi4d9EaX79+vU8JmRPgngitB7lVpScEZnU29vLkivilIaHhu38Hefb6lWr7eixo1QXQVZKU9P0klZKRSvMz1pb47x1tzXa9ddcYat7uqhKQXybLS/Y6PgUien0bMXGy7M2XiqRVGGCFcaFvvktb7HhkTH7xjcftplyxcYnJjl+FXjBwzoyPMI1Bo7hdwQBBPFbvWpV1vAUEUYg1m0daKZqsy2bt9iqnh4qsE8eOGhDQ4MkPMXJSdu8CWX7FhLu88/fbtdcfbl1drSmCK9G6+7u8pGyJJiRiWs2X0GHOEL2XcktNDRlxDLOqygvR4i8WyVC2kxd6qkRLOKKsAcgd97AM5d5MKFAookLRBpqNt53aHCIFgWQvJghv1gxTfFUhYL1rF5FlRI3L1CSGauVvK9sgErVgmq+qFtfGFeVPlMRZI//jT1IPDv7vDG1In1eeB7HRDaQv5T4ELm38TFyrzNK/fM8L6CSepA+iG6KcEv5qe7Triq72DvssfuSqwM14gYihnRwXHHZG7baW53M81hTIgD+DTX1XT8mYqpr1PJFQMR0+e6dVl6jCPzhR735KQhcFv2Umh2yZSfFifFGyB9M/rmzk9N0Xc34gBM/J46eFcnpOzlMQExJG5ivmTJOUx7lOSr5NjU1nZQndDG3khyyvJ+bBhS+1Dz8ofIuNQgswPPW3m69GzawaQcxOZjwNDA4zHGaa9auswMHn7SjR49RTRufnCDpmK/M2sjwMIklSAWI2rbztrFDHgQGihkikkJpYwl8DvFMrSQ5W7ZssbVr1jCI/sCBb5MMbt26lUo1GobgnRwdHWF5fFV3t1mlZIW5WWuolKy1Yd6uv/oyW7d6Ff2gEOumShUbGB6z4fFJK88XbLpQsMmS+wxRvkfT1htuv936+gfs6SPHbLo0Y0Mjo1SrL7hgpw0MDNoTjz9Opat3fS9VXBwnG4RaWqyrs9PLvGkMZ5w/sDqc6T/D0v3Q4CAJNSK0du/axWzNp556iioqsMA5gNeEUtzUsGADA6f5O3hVb7zxJttx/nZ3YyzM08aAmwCcc3heBLSjK5++0lSidrWvOiAiFNPwP/IcbGri+2JP3OPo5Ao2EqzRFWBEbGG6UYOr4qWSbVi/gcePcbEYsxoNSiBWDIpv8WlijrETuQrUzcgNTUp53JThRgPPC6WXqmvq6Hd/Z/qM5G7g4CeNCCySu4iiQvf8DEaVYpJVkycqZDdiPqoWijaVaExYo2/VPdehkHqSQXhiHce4OYyIqyC9UO7xevRlJ7xBVvF6SFvAa4LIt7Si4coby+bKnvCRTyPA64Pg/uhdd9foX0ctSwi8NAIipi+NkR4hBF4RAn/wkQ/l/KXuI40SpUcZJfqWI6YgC1RyEoGMkntcyOICt5jUeimw2qyE31Zn2fsEnaq/NRTYELsy9TQaoHJTadjZHL5Blm8bPGM1qaUxBSnU4Dg+D1JP3lmQLChFra3Wu6HX1qxZa1PFaYbrP3/8hM3OlK2js4sh+M8/f4IKE7I44UfsaGvlRRnxS+iQB6kF4UJzFNQ2TH8CUUHTD4kYmrtamq2nu8vWJAKMizzWd+DAAarHIEijo6MkeHhPEJmR4SEqlU0LFWucn7W5qXFb29lqN0Ix7e7ibPny3IKNjBetb3DUJqZKVrFGG5st28yC0W4Av2xXd4/dfMutVEnhMR0ZG7eZ2bINDQ3bpZddzhioBx940E6+8IKtXbeWHfeh2KGMy0gnkLc0zQc3BPg5jnFgcMh6e9fbhvW9JB0kfyj/NjXa+PiEnT51ygYHBrkWNro1Nlnv+lW2Yf1aPn58fMx27txley7cRaKK5if3G5MFL1LzmppaMiXPszpToH6afBTl/CzrNnlM8W9XLFOkUxrsQCU2KcJQtYM84pyNcarPP+/EdPXqNbwRATlkpi+U8zQxCj5gqLBdPT02j/+LefNZ9FnBJzalkaccGsA1hK3AByvEVCVPRfBIqxhRGv5eYIRjn2YMV5tP8krDBHwU6YKVZmesvaPDA/+RccqYKc85dU+r+26xV+EnZhbsnDcj4ucxUtU93V4pCHU5VNGoWOB32Evc0PBxGISQSGlYKmgTIvltsHfe/Z5X9DdLDxYCtYSAiGkt7YbWsiIQ+NAH37+ou5Z0MYWMR/d8Nls7V65vTt7OuOgyhinNyA4SmQGUmGs0pFQzIavvRdIYDDen9gS5yCtF7PhNCitD6JMy65XR5CXNTTrKk0/yG0ZCeSwOvodaxoaNxiZr7+4ieQQJABnF5KdTp/ro0+vsxM8XqNRGMD2mGLU2w3vXRI+ol4URb2XspEc8Ezu+GzAisp2KI4hyd2eHrVnlk3mgYuGiDgzgS33wG99gtz0628/09zNeCdmkKH2vXrvKWgrz1mwVW5iecGJ69ZW2pqebjUIgpkPjE3ZqYNiGJ4o2M29WLjTbZKlEj2plbt66e1bZTftvtrGJCTv41GGW8tn0MzdPCwPI9cGDB22wf4CNRlAVoQLCOsHzgxO98iVcJxkg4iBA9CHSmpHC4BHHNTfnZHTOyR9eE68Nst7V0WptrU1MFoDytm79Ok6YKs+iwci7xH32O8L5q/PgkTnLZqI0jjUbBZB80eErpnWDJMzVV6p8IInM1XUbSkacUmYojgXrZ1NRsoXgnGDMVc8qnjOl6Wk+BuNkcQMCsoebk9WrcR602NRMKZsUhddHWR9NXMAiU89TVJM3IlU/AtGs5TYab1DC83jup0oCfu5+zQVrjiEHyabCIQWYAjWNm5EZ6+7pZo4rslKRJAHFFDc/kX7B4Pw04MHH00LdrDZIRXIFzmOP7nLF3NVqkFe34kSyRmTsuso6z/fhyNakKnsDYBMJrJqfVsSlpG4PQsS0brdeB/5aIfCB//Xbi7qXsyaRlB/KyUPIHw3vGy5YyCNMZTwv5aFzHrPgkyKaum6d4KYLfxqvWbX7pdGTiQRnns/oik8HTN6Q4qaoKsFEmS7O4X2l+pV7b5AFHw6ZUgRimk9SgF0VdmUYVADqH163XDCbXVhgBudzzz1n/f0DjMZhRmQBqlgjCRrIXWtLm3UirL612cqYi568dCztL8x7swejrxqzeCVv1ElzxgsFa03xSCAsKNP3nekj8dl+3nYSm6uuvJJ+VBA4NA4dPvK0da7qtObCvLVYxQqlovV2tdnNr7vKVnV6pmqhsdnGpkp2on/QzoyM2WSpbAuNrTY+Oc2GI8RedXR12Y037WfD08DwKEnKyVOnmUEK0orGq6NHjtjzzz5nu3bvZul+dGyMpA6qG84HJAcEMQsFGvs9OYUGrVYG40PBo9LGiK8GH2NKP7CX8qMxpqW5YAtzZU7KAqGh0kYy6oH6LK0jN9cWrDN5WLmHaPhB6ToR4PBgAmcnowiKb+UQASibwNIJqVcBWMZOPuQYe4rFxlStjIDj9XGOzGNf3Y4CXyZuMKanp7gG3HTg9XHTAsLV0dlhxelp7j/D8mEzyaUYRONR3GQFccW6QPqiCpBZUXLDJKJZMNIl6MNG11uonrAVUNHEDcE8BzXEZDHYU+D9DIXUw/49UYCjXmfLJN0RL4VjiXzbKPfHzwLDWA9vPKFCkzD7vrk3dd5aUqMX/s0JZYUG3sR1dHTKY/pa/XHX6/6HICBi+h8Cs96knhD4vQ/8bnWmenaxhn/N/WcRvA1iGr5QqFiN6eLu5fukPqVmJThEl6qu2dSmXMxUKFos72eE1Junsn9nk3SS6pU6eqm8JB+cz972aJ5IEQABYjmfxLi6o0GUsx/zvXmJtQVchJtdxQGZqFRALJvZ6Y5gcfg34cc8fbrPnn76GXvu+edYpsdI0gt27LBLL7uUKicIEkLqh4aH2I3Obu6ZkvtRU2nUKnMG1RlrA5EDGR4cHGTU1HXXX8emoUsuuYQ/g9/0kYcfsSefeco613db0/ycNc+VrWGmaJtWddnrb7iWWaqtbS1WWSjY4NiEHT8zYAMj4zY1W7E5a7axCZCmInNam1tabf/+mzk5qXvVWlu1erX902c/R8vAhRfusc2bN9s3H/qmHT58yD2mHR1UJaG4hTKMY5qanvJu9+TtxDkCRRmPCUKKPcG/QVLR1ESCyTzRJk4XQmd+W0ujlabh18WM+SIxgGKM0aflcoplQrNOY6O1pYlEwLWMwQf0TXq0Fb5A6MOL6SokOvt9yleE68eNTfw+usRxQ0HvZRqCAAJG1Zed7TM+0QjqMfynrBA0cr3YRPgp45yN87C1oz2Lf3IiGHmwrjbifCABTMH4PiXKPztOOqMJsOo3JWEl4Use03R684YtVRpIzDmIwDNymYWKz01aA8v5KTM4bh79I+fJHOEbBfmGko6fYb/ca+o3dPzbwKQLb2bE85lXCvKebriwHqireH5HW3vmp2V1hFPWfGzsT73vf9bTn1wd6wpDQMR0hW2oDuc/H4F7PvxBXhzc45lK4anJJDpxWUZluc5LzrzAI8aHc7qdhET5nhfV1BQTsT14DMut0TAVpXe/kmYX1Lgw5olp/B7vxfUkn50nCHg3clayTXaCINOhqPJCTYXXmzpiMk5cyP35yFldsEJTExVD+EShgLF8agWqSCjX0mNZaLAjzzxjjz72mPX3n7FnnjlsHe2dtv3880lMQRqKxSkqiuh8BuHyZhP/8td0Phz2B3oF533c5vd935uY7wnShYPsWbXK4G28//6vWGdnsxnIWmXWbKZkO7ZstjfcfKNt3riRxzg2OWV9g0N28syADY6OWbE0a6XKgjW1ttnw0KjNzELxXbBbb3sDx61296y2tet77W///u/YOb9j5w678MLd9sUv/ZsdffZ5Kn5VohSZlUkhTx3midajy8YKc7hpce8mjjk6unG8OE+gMoN0RtoDCV4TBjbMklx2d3XZvr177Oorr7TKzCzJKc8QhMpj+MGcjy2l4tropIskKWEbZXqUjUEW8VgodCBmcQ5QHU2+SZKsFLAPVTOSHOLcCUWVnswUOZbloy6ACDczxoq5pskaEHm9hsiyRPgy0piamnxMrd8zRYQa3pOl8USyqe6mFIv8jViU8p34OUHlzV0EBifvqHus02ck5aCyKavsAf1tzS3+WU7WhvDiYv1dPd20kEyVpvkZw7AHfJHQpqapKnmuetEjYYBZxGyIwnOgwDphjelano1qVEzf9vb/8Z//h1ArEAKvEgER01cJnJ4mBM6FwB/ee0+menmgfTUeKkqFcZHGa7B8is7oNPaQiin+S6Mio+uWBCFdeVEq9OYeV2VIZJI6FAJqtSnKU7jjdZnLiElAKXYHLwLyFjFATgbSBTx3EQeRiBzv8MiGmkr1N70HG0VIePHfgjW2tNjWLVtt67atvAij9AniAfUIpXYQEJSaEft06NAhO3nypI2NjXI9Pd2rSFxRrkdKACOeSsivjEBzqGSuCoZnEBftap6RE64777yTOarr1q3lMaBMfOLEC/bFL/6zNRQqNg/vZWXWmucrtmPLJnvdFZdZV2cHCcDYZNH6h0etH3PvJ4o2Va7Y5PSsNbYgPB7RPU1sgLrhxv3W3NJOe8KWbdvs0//wfzhCdfee3bZ79y5Oa3r8wAHuVb75JRRfb4Jxa0Wm9MHiUWiyuYpHEKHBBxh4k1MjO7XXrlvHJIIYiwk/azMIZsWD7ZFTum/vPnv9rbdQlZ9PjTMF3IigLJ2RygabW/DyejS+BVFjeRwKei5fM3636FzOEWs2PqVzulriT5WDROqoONI+4KV2HBseiw5+eEdB3pA4QK8mzitwxZxK6jdI3vmO57ri6P+BHMImEiQxuvL985TGhCaPKW7ySKjTTY7vSbrB847FVLGIakF18IVbA7wagvn1tLCUvbRfjZQq8Dzm34P0h8Ox9BsO+K3jxiKioTgtilOs3BKAL9yUMfYrrdNV1+qNDo67vb3D7rjzHfoDLQSWLQIipst267TwWkXg9z/8Ab/Y8oLRkF2omNGYLirhO/USHGmll6GdYbpvL5Xzg6Bm3lI8JjU1RbkxfH6hFGWNJ3ERzFkDokyICzk8jnhOdHvHe2YKbcpapGe0AqLhs8O9rFydXhV5rbioMmtxFk1OZauAQLW0sAFo94W7uZrIqqQ3bmbWy7nNzSReaJBxBchJDYLTScimpm16eoble2SBokkn1EOosCjb089X9vD1GBCA32G+PIL19+zZww58xBVBVULQ/pe//CVrKMxZqThulalJa7E5275po+05/3wDZcBai6UZmyjNWHFmxqbQ6FKeswlkri40sJmrta3DJovT9rrrbrCubqiybbZz92779D/+HxscGrTzzj/P1q9fZ88/f9yeff55jz1KZd8o38bNRajVDE5nVzxwcC8lHgPCE2Myvfmrg4QK++e44vt2ayosWANTZAs2XSzals2b7bZbb2GEFhRSnmmUHnGz4yQ3P8I21hPkM5qZqEzjJiqNoI3Hxc1XkO64KYropoyYJjUWJBMe06xiEGQrVRLcn+qKPuwNODbcPDUjrSHG5yaFNnyY0U0f05mWTqqK8zVuAGKimgujVf+039i5Oh1WgrAqhP3GP0PVCU2hLqNhig2A8IOihJ+8ulg/otCaW1u4n/g85f27+CiFNzX6IWNiGz6T+Azg3IYaC7IOn683bjm59T8bfgOM3931jh+v1T+PWpcQeEkERExfEiI9QAi8MgQ+/Hv/ixcleErxv9GM4aX51OGeut2rpcaUKRnTlFIJMTrko0M/SvdUXpNqtljpjBJgeOpcTc0uvkkNZWNIpUJFCWQTamRkV0apk2XINA4VRAnPASFh0wkUmzQ+0ZXYBr8Qc456Ut2ovJkVGr2Uj5ikvr4+jvHERRilYVy4QTiYdZmeC1sAL9xUBl1FRIwUJkWhG5qRRLAcNIAke6c6vXjhXWSHtJeCMcf+6NEj9Jy+/a67SGox4nTN6jX27QMH7KFvPGDt7Y1WHBu18lTRelqbbff2bVRNZ9iANWszc/M2O2dWmluw6XKZ5BTl/Inp7ONiTwAAIABJREFUkk2MF625udXGJ4pUTHs3bKKKesP+m+xL/+//WV9/H8ni0DAiqoZ5E4DUABDJ8GFGbFCQulDIw2+IAH9GDqEpKY249NI0/L8edwTPKlW+QppchFL0/BybwRAXBXwu2rfPtp+3jWQLXmEoqRFfFOcX3iO61rMpTXjdNA0KqjlKyFxrihEDccLPQAzzDUBYP/Y2qgR51RSkb6Y8y99DFeRUKHhns9K/56PiZ763bskAmS1HMH0aIhH+W8YoRRk+lfejiSiqBTjO8MiGMhyfQbcjeDoFlcrk8+X6Q+XOqaqxT0FS+XkHsYbdIsVC8TOUCCzWDmLKY0yd9P7ZLBALJ/f+eXVF3QlnrC9LEGhE+R4NVM6bXQl2aoznA6d3vuvdr+yPlh4tBGoIARHTGtoMLWVlIMAc0xRFEyU+92JiXncjyUVekSIBAYFLJCNUmezKgxiYpGixnBoB4ek9IroJF3dc8MMfB+9hXFzZAJLyVMNjSmKR/KtBQEPBi/JokGqOzYyBkouyVvPlTlfh/ELspU26QAsNJMAYy3ni+HH67FiG7uy0wYEBO3XqFJVSNPPAX+hZkHOc7FQqzdpUschyNWKDkNvp40TnqaKyOxylX5SAQYTQ4Z5iftAIhDL/mTN9tnv3hfa+972PXeqnTp22rq5Ou//+B+zIM4ettbXJpidATCetvaFgV1y01/btvMCmi5Mkt+PFKSqms/Pmaul0ycanpqw8j/J62YpFjB6dITFd37uJqQO33X67/cu/fsH6+k+TpDz66CN2+vTpNMves1m9zJ2GH6TxlD5a1WOcmHtZqZDAV8mrTzJyZbqSKamuYns5nFYMnGtkn47NmtWr7OKLL7KL9l3E7vxo+PEytJNc7q/3CmVfcZ5G+Tz2NUgm/g2ihZsCEsgU48Wu+aZEcqMJKOXlRkUANzgxVYqnSS7SDGoxjr1684FoqAqniKFhDK+N46I6jvdMpfisaTAmkeUHBKTPUL45Cd+T+HF0r0c0Re5o5ADzPGZUVJlTsjz5AAo1uvE9xN8nOzVba1Mzb6gwjYv+5qRuslKS7DnePIXjQxqG3zXScpBuZj1/1SOtoikK2HoUVDs/vuzCz2WkxnGAqCJJ4s4ffdfK+GOqo6hLBERM63LbddCvJQIfu/cjvMiFAslqfWrCcLXkLMQU16fkawuPZ0ZAs05iV1FCHcl7SRlvE00r6QLoF7Wqpy/z3gWJSOoSFZpGD/x2FcgvzlFSDEV0oTLnOZXJn0fSfZYgfo+58nXCYwraExfY8B3igo2LO6wE8JU+/PDDHB2K50A9nZ0tWVd3t/Wu32Dn79hhu3butLVr17Nk/4UvfMEeffQx6+zooocTKi4u/DO4eLeg69ubobyTGV3os3bZZZfbe97zbnZCg9gi//O+++4jSVtYKNvk6Ig1zs9ZZ1PB9u3cYVdctI/jOvF+/cPDNjAySmI6X2i06dmyDU9MWKkMVbZMi8FksWTX33Cjbdy0xcbGi/Zfv//N9vUHHrATLxwnCTl0+Ck703eamMZ0Is8t9cxMrB+NXSB0GN86WZyk7/aKyy83OAphSUCawPDQEC0S3oQT/kzvbMdzEUO1vnc9M0ubciM1u3t6bNPGDbZ27Zp0M8KTMuOgBZb+G8wqYS1Z7F0Oz3FYRlylTw1ubC5KbDafe5t8n67sOQXNmpCSTzS7icncKbgJczXQPc3eqe6e6IotIHqKM+qxt26Twc0DiB1sDUE6o+ko3hv/601xnoQRNwTVURDpL0LEsaWxvZ4U4Ocy7S3pM0PlmMqoT3vCeYbPZktjM327SBygpSBFwuE4eVOZUiM8hN+b93hjRV90dPFXUzTi7wgeyyoDAv8Rl5ZyUfNKaSi+sKn86NtETF/Lv/F67dcWARHT1xZfvXodIuBd+akZIkgay66urOT9peFtY55hal5a3KiUy2XKNZ6E3zQaZUIZZTkUZd802edsxDTKhMxFjIDxRfE67ndj6lMaRQp1dX62zO7wICW4EAYZhtKZb8SKRhO8CKazRwJBlElZvsT0nLZ2niEor2N8pROYBWtvayUBQcMSiCqijGZnYTtooh3g//7ff7Ljx09kTT9QtJpRHkd/84JxChRwhNKE311zzbV2993/g539IMDIyvzKl79iPT2YGlWwydFha6iUrWmubLu3n2dXX3YJpyKxIWdunsR0rFiyKUyLGp+00alJm4IndqZipdmKTUwU7brrb7QtW85jRusbv/d77f5vPGhPHXqSk4pOnz5lfX2nmbzgcT8euB5kxD2ergJi7CjWdeONN9obbrvNGtikNMcYLdggQJYRzE9VMZEbREQhEgoqM+fOJ28zboJCDXR7gwfUu1IXqV/J7rFQsOYCMkyrBIlNWIlgxcCCfGk+88amgPrIM/XOe+y8W0riK/OkJo9p9lp5YpvLRM2iyFI+6uT0FJVIVBBQEUATG9bLpAJaS5z85jv3o+Qe1omY9ET/a7phDJXSKwSRHeqk2C0L1ZxWXzNS0JqyRInwBM/BfoKGslw1gooskivwGUlNX7H54c2N1IGcWJ0g88ZFrCmqGPEcfC7oYWelBP5qj5aCqvpjP/7eOvzLq0NeKQiImK6UndRx1AwC+ZGk+e5r95ymS1PuYp2pPEl98d4n74qnypNTbHCQMY0pmkBYakwXZhABKGf4jxfiRBCy18xdMP36ny64SW2NRisSplBDU/h+M9RSXicjmCllpSargXcVJ49cqHVQbaM5I3ntuFGp4xhNHSBKKONHeRMl+Jgchd6cKhZNJKtgBQcOHLTPf/4+htLDN8r1NhaswtJyUzaTHWQPZO0nfuInbMOGDfbss8+ypA6V7fHHH7fu7k4kEFl5espK42NWKU7Yxbt32lWXXmwlBNu3ttjqdb02OjllA+jKL07ZyPiEnRkesrHJSTZhlcvzNjY+weanbeftYFbr6//L7fbNRx6xA08eoAewv7/PTpw47g0qaYa7TwGqeghBNNjg0thoV155Jf+DR7QbHlyUy1PXOo4/4sK4z6n0G4kFOB+YG9vams1eZ6m52bu5gW1kQS0UUiA+zbxmLYVm+CiyoPy48WBKRPJnulKeivC5RIggsdyvFMgfZGrph5Od5jkfNgmrc7DsfI8mvewsxRjTSpk3BCiXo8sdHegx/SgIYPVmLVkUUuNfenlfSlJ7Yw8yMh4aMoZhoPweJD01F/kNhY8ZxRfeE95a3GSh1N/U0MByPhTsKN/HseNcZf5p8mbjtfBceGbx2CC8VTXXz32PicKNVpqwBqIKhb2EOC0nrXguzh185nEeve9nf6Fm/h5qIULglSIgYvpKEdPjhcBLIHDP738gM+qx2Sk64qkSIg7HVT184aIC8sTsQ5TKc6VDXohy/rWzvS0ubJEL6fmNEfPk4wxd8EqetUQ4WI5t8rI9Luq48LFLfG7eiXAQyaRABSnB717sK1QiJ9JVy0E+jD///Hx2ZZVAu9K2MA9/oQeuwx0LdRBrxPG0d3aSwTz++BP20Dcfou+0Dc1TULUKDSSdHuZf4UjTO+64w27af5MdPXLUjj17jJmTKOc/+eSTtql3nRXKJQNnm56cMJst2UUX7rItG3vZ+ISmqVVr1tnIeNFOYIxqec5mKvP23Asn2QhFf+kM0gfMtp633a6/ab8NDQ/brbfeSosCFFMQ05HhYRvs77fR4WEeC0kIeT2YtyuUIFsgovv27LUbXnedbdy4wYoTE9bZCV9hXrmr5tT6fHS3A4Qn0vfBG2PCp0gC5r6FxTcsJJhOCklyClAR0w1UKqNnN0acLe/eyCCsJHvpZI5mKZaXuRep8Se8o1VviJ8GKEenxh0qqzlzKysAnC3vPsy4OWlAJSApzYFJrA/ldcaopffFOlHiD3LnfLQ6OQ3/xmNDeeYoVhDE+QU+LzzY0VwYFYFQgvFznGOxn1AsY1qZB+enz0u6GcSNg6vXC1mwPjyqsGbQ6Zs+r7QNsBqRzpO0Rz5AAR357jkGEY2KgPtNMQHNUxnu/rGf1N9pIbBsERAxXbZbp4XXKgL3fvRDiwlhjGjkJBdcPH1aDb1zuYalZvjUIqQ8jZ3EhR8/Y1B5+sqK+7lSO5WcJcQ05nTj4semmPB6khNgtn0DL3QkN3Pe3c2LMd4nkRpcpPOq72JjQXUHGFOVWQ2qPtRzkVI+M5Ehf5WqcgeC0tKEJiBXgKjE5SwEEPfQAANO9+Shp6h8orxtIBbNUIr94g/cens32G233WpXXX21jQyP2DPPPG2jo2Mkr4cPH7bOtmZrrMxYR2uztcGfWi7ZpvVrbMe2bdbd1enz6GcqNl6ctvHJkpUXCjY2MUn1dGJq2oZHELg/w+lQ5+24wPbffIudOn3Kbtq/344ePWpPPPE4m1E62lptYmzMjjz9DOOr6E2k0uUZmMAOJGPXBTvs9tteb1s3b7ZyqcR8W2SLRgA+/ZFLNiGU7Yx4pT3Mblgi6SF5GDPlk8kOiZiS6ru/M8rvVOKTpzKfIBDNZTEsAiVtV/+8gQg3Eyhb45yFKhrroLJL8uUDA6ACgjyGF9tH9aYxvMkCEB5TWkMwthTkLqnOnoEKddZvhMJ+giMJawvU04gj42kWwyfS98COsVyMrvLPnzc7zXH91ZvISLeo+rY5HYtxWx7on+WXps8Z1fDkjcXrsbGNlY30WcNzaFGYZz6rf07hO/Ubi9hPnP6eR7tAXPGZBXbw1OLL8UufopRy8fa77q7VP49alxB4SQRETF8SIj1ACLwyBD78ofc71Ur+PL/CVPMGq23P1fnyoHWImXHlw2dtR8U8uu3D6xbh+q445jx8EZSe/H5421DT8H1kVbJpxGvk3kDCruQ5euboEUzleJICjlx0JQnl47N+odkoxf04OXXy5NFYVTKw9LlOpvMsq2p1YOx4IjFcTpZd2YhaLxVCVwEb7HRfnx08eNDODAww3B4EBxdxKFQge2giQkc+LuaHDh+yE8dPcG/gNQUxXdXWZNOT49bR1mxdbS22dWOvXbx3j3V1dNjAwID1DwzZ0Og4Q/WtEZFVFRuZLDJ4f4Q/L7ER6rzzd9rtb3wjFdPXXfc6WgYeeOB+m54qEtuhgX579sgxkvDO7m6Wu5GpigQCKNevu/Zau+6aa5gxOp8yK2dmpq251XNMQxmMhpd8kkJgG35K33sngfiiese0A0wLqpaFw+Ppp6jHfiUJ18vUzFJ15S6UR5adk6oIhRDDDyKwPt6PajDOuZRPuqTZ352WbOAJJTjLfMjixkLdxB5H0x333mKaUyKL6aYI1YjwpIbHORqXgunl/a7xGQ0M4sYuyvc4j2KyWTwv1EycVyCLSIYAMYRtIjJbqXTOuyrKRjdi4E19Wd6re2uyRrRpeob9Rizbr1Cao4Sf4rRCjcVr5b98jZ4YIGL6yv5m69G1hYCIaW3th1azAhD4yD0o5S/+8vIqSn9oUEiNIfSHpXgalPNJIHyiU4Rmp06p4ArJh5YIB5Ua72LJFNMgMMh0TGVD99xV7QMkAxH0n/JMQXJAjtrR9QvVLAgvlUcnptU1fQfF9GzLrJmmGrwf5f2zbSvJcTqGrJTLqjJGnPpYRy/voswbBAYEGU0kBZKCxjSSEaX5p48ctSPHjtrY2DjjmNAAhWdDyXvLW95imzZt4qSpY8eO2eTEhL1w8qStX9VtqztbrDIzbS2NBWtcqNiGtatt147ttnb1Gj5uYGjEioiFKsHfOEuSOlacttk5TOypuHI6NmHnnX+B/dfv/34bHhmxvXv3cpLVNx9+yCbGx3gsI4ODNjWOGCEPqS9OT1Pt27pti11xxRW2betWNsBNjo/Tp4jOesy1RwRWeC8jgD9IVaY2JpITimMohkEoYyACiWlqjPMO88WKKTNi05jZPLH9DgIUXgEzpgkAaJAw/IdjypqPYnpSKL1BxqAUVjDNqDqpKcr6HkmVyu4pAYLHiwlJ9MdWczvZgBcVidSMx6lV9Kr60AAS+lwKVtww5huNqtYHf643FSXil14/39CF1wURhlLPKKc0HphqPaoPjahGtJGM0i5QqRAb3lRkNgtvLMO7VBY8HswPvGrDCGLsfzcwCMEnPUUKQNyk+F75zSfOfXXlr4ALSR0fgohpHW++Dl0ICAEhIASEgBAQArWEgIhpLe2G1iIEhIAQEAJCQAgIgTpGQMS0jjdfhy4EhIAQEAJCQAgIgVpCQMS0lnZDaxECQkAICAEhIASEQB0jIGJax5uvQxcCQkAICAEhIASEQC0hIGJaS7uhtQgBISAEhIAQEAJCoI4REDGt483XoQsBISAEhIAQEAJCoJYQEDGtpd3QWoSAEBACQkAICAEhUMcIiJjW8ebr0IWAEBACQkAICAEhUEsIiJjW0m5oLUJACAgBISAEhIAQqGMEREzrePN16EJACAgBISAEhIAQqCUERExraTe0FiEgBISAEBACQkAI1DECIqZ1vPk6dCEgBISAEBACQkAI1BICIqa1tBtaixAQAkJACAgBISAE6hgBEdM63nwduhAQAkJACAgBISAEagkBEdNa2g2tRQgIASEgBISAEBACdYyAiGkdb74OXQgIASEgBISAEBACtYSAiGkt7YbWIgSEgBAQAkJACAiBOkZAxLSON1+HLgSEgBAQAkJACAiBWkJAxLSWdkNrEQJCQAgIASEgBIRAHSMgYlrHm69DFwJCQAgIASEgBIRALSEgYlpLu6G1CAEhIASEgBAQAkKgjhEQMa3jzdehCwEhIASEgBAQAkKglhAQMa2l3dBahIAQEAJCQAgIASFQxwiImNbx5uvQhYAQEAJCQAgIASFQSwiImNbSbmgtQkAICAEhIASEgBCoYwRETOt483XoQkAICAEhIASEgBCoJQRETGtpN7QWISAEhIAQEAJCQAjUMQIipnW8+Tp0ISAEhIAQEAJCQAjUEgIiprW0G1qLEBACQkAICAEhIATqGAER0zrefB26EBACQkAICAEhIARqCQER01raDa1FCAgBISAEhIAQEAJ1jICIaR1vvg5dCAgBISAEhIAQEAK1hICIaS3thtYiBISAEBACQkAICIE6RkDEtI43X4cuBISAEBACQkAICIFaQkDEtJZ2Q2sRAkJACAgBISAEhEAdIyBiWsebr0MXAkJACAgBISAEhEAtISBiWku7obUIASEgBISAEBACQqCOERAxrePN16ELASEgBISAEBACQqCWEBAxraXd0FqEgBAQAkJACAgBIVDHCIiY1vHm69CFgBAQAkJACAgBIVBLCIiY1tJuaC1CQAgIASEgBISAEKhjBERM63jzdehCQAgIASEgBISAEKglBERMa2k3tBYhIASEgBAQAkJACNQxAiKmdbz5OnQhIASEgBAQAkJACNQSAiKmtbQbWosQEAJCQAgIASEgBOoYARHTOt58HboQEAJCQAgIASEgBGoJARHTWtoNrUUICAEhIASEgBAQAnWMgIhpHW++Dl0ICAEhIASEgBAQArWEgIhpLe2G1iIEhIAQEAJCQAgIgTpGQMS0jjdfhy4EhIAQEAJCQAgIgVpCQMS0lnZDaxECQkAICAEhIASEQB0jIGJax5uvQxcCQkAICAEhIASEQC0hIGJaS7uhtQgBISAEhIAQEAJCoI4REDGt483XoQsBISAEhIAQEAJCoJYQEDGtpd3QWoSAEBACQkAICAEhUMcIiJjW8ebr0IWAEBACQkAICAEhUEsIiJjW0m5oLUJACAgBISAEhIAQqGMEREzrePN16EJACAgBISAEhIAQqCUERExraTe0FiEgBISAEBACQkAI1DECIqZ1vPk6dCEgBISAEBACQkAI1BICIqa1tBtaixAQAkJACAgBISAE6hgBEdM63nwduhAQAkJACAgBISAEagkBEdNa2g2tRQgIASEgBISAEBACdYyAiGkdb74OXQgIASEgBISAEBACtYSAiGkt7YbWIgSEgBAQAkJACAiBOkZAxLSON1+HLgSEgBAQAkJACAiBWkJAxLSWdkNrEQJCQAgIASEgBIRAHSMgYlrHm69DFwJCQAgIASEgBIRALSEgYlpLu6G1CAEhIASEgBAQAkKgjhEQMa3jzdehC4FaQmBoaMjuuusu++d//udsWX/913/Nn303X1//+tft5ptvtt/93d+13/iN33hVL3X48GG788477Zd/+Zdf1nrOdix44yuuuML+9m//1vbu3fuq1vFyn3Su9QYWS1/na1/7mu3fv//lvjwfNz09bb/wC79gzz33nP3N3/yNrVu37mU///3vf79hLa/0eS/7DfRAISAEli0CIqbLduu0cCGw8hAAofrzP/9z+53f+R2bmpqyn/3Zn7Xf/u3f/q6JHIjQ7bff/orJFxCONb397W+3f/u3fyMZe6kvkC58XX311fZbv/Vb9u53v5vH8IUvfMG+9KUvWUdHx6smySC9jz76qH3P93zPiy7j3nvvtTe/+c2LsPuzP/sze+tb35qRSKwT6wFhx3H+/M//vP3RH/3Ry8Y7//wXW8zS18a/P/e5z70sLF8Ka/1eCAiBlYWAiOnK2k8djRBY1gjkiQ4UuType7UHBiL367/+6/aBD3zgFal68X7f+ta3SNTa29tf8RLyRPvVPP9sb/iP//iPtm/fvhcljzjmP/mTP7Ff+qVfOue6/z3Wdjby+3JAglK6Y8eOV3Wj8HJeX48RAkJg+SIgYrp8904rFwIrDoG8sgmS+ld/9Vf2wQ9+0H7t137N/vRP/9T+4R/+wT7/+c9nJBOP/83f/E1705vetKgsHKV0APTTP/3T9sQTT1Axfd/73peV0uO98BiU+vF1NusASNQ73vEOQ7kbZeuzfX+uMjiei6+wI0SJ/Yd/+IftjjvuoD1g6fdQL7G2kydPGogflGMQ61/8xV+0n/u5n6PVAbaEcx0P1gLssNZz2SDORtbxnp/61KfsQx/6kP3qr/6q3XDDDfZTP/VTdvfdd9sf//Ef8ziAU5T98Rof/vCH7cSJEzYyMkL8BwcHeUybNm3KcI/jwWvDxrB9+3b7yEc+Yj/zMz/DG4XA5PHHH8/wj33Fnh85ciRTnFfcCa8DEgJC4DsQEDHVSSEEhEBNILDUl5knm0Gkenp6bHx8nKVnkJdbbrmF5CtPAPNl4/Xr1/P3KFHj5/jvne98J0vsQY7uu+++F1Xv8iQOxOvv/u7v7PLLL7fJyUk7duyY7dy586wE8FyKbxBiqJ4gaxs3biRxBhHEv0FYQcZgG/jEJz5Bshdl71CUQer+8i//8qzHA7L3YkrmudaVV1CPHz9OS0V3dzfXh/Vs3ryZxxzHC8w/85nP2D333GN/8Rd/kVkl4oYCJxWUZlgflr52/niAR+xfKNuwOkAtx/sfPHiQ1o7X2pdbEx8CLUIICAETMdVJIASEQE0g8GJ+RfwOKiEUuiuvvJKKINRUEDCUyIPYwD+ZL/8vJZXwq4LsHTp0KHs+FMkXK3sv9WHi9a+//nqqiS9mNThbqTy/niBfINqwGYAgh7qK4wHpDQIeZDCvKOP1X83xLFVxY/PzP8f3UDDDcwqCCDIM/OGXheqZP/b8uvD9xMSE/cqv/EpmnVj62ijj4+YApBU3ClB5l+4V3htWhJfy0tbEyatFCAEh8O+GgIjpvxuUeiEhIAS+GwRerEFp6e/w7yBr0R0OgoOvaObB93gcvkDwguyB7IAQhdqK34Pkgaz+4A/+4HccQv698Rpf/epXSYhDVYSadzb/6NkI4LmajfJED98HYYPiG+QQ3+e9suc6nhcr45+L/OdV1FgLCCG+j/cHMNGYhmMP1TNPKPGYpX7epa8dSjWU4CDWUHnzNxuf/vSnM5L+3ZxTeq4QEALLDwER0+W3Z1qxEFhxCLxYg9LZfrdUgQuyiG71IKbhU4QnMq/OgRB98pOfZHkYZBQldZC+s6mmZ1M4o8M+T46XbshLlfGhEOaPIU/KQPpA2KJEDvURa8WxhUqM9wvymj8elLtBmjds2GDXXnvtovL32RTcKPmfi3Tm15g/3nzzUv7nZyO+S8v4YYWAXzVILN4flgvcQCxNMlhxJ7sOSAgIgRdFQMRUJ4gQEAL/qQjkszXPljV6NrKT96Pmn5NvpPmXf/kXejZDMQWhROPQRz/60Swr9aqrrmKzD77O1vgUa3vve9/LZh4QMpDEIIYPPvjgd+SS5teQzy3NN2RBefzYxz6WNfVEgxXWgDI3SBuei/I53hvHCIUYjVf4Hj+PzNf88Xz84x9ngxSIbz6zNVRlNBPlv/DaIKdQKPHaeH9YCNBYlSeIoeLG8eI10OSUb1jCz86meuePDY8B4Y4s1/hdHqd/j7SA/9QTWm8uBITAd4WAiOl3BZ+eLASEgBD4TgTyHlHhIwSEgBAQAi8fARHTl4+VHikEhIAQeEkEvtvc1Jd8Az1ACAgBIbCCERAxXcGbq0MTAkJACAgBISAEhMByQkDEdDntltYqBISAEBACQkAICIEVjICI6QreXB2aEBACQkAICAEhIASWEwIipstpt7RWISAEhIAQEAJCQAisYARETFfw5urQhIAQEAJCQAgIASGwnBAQMV1Ou6W1CgEhIASEgBAQAkJgBSMgYrqCN1eHJgSEgBAQAkJACAiB5YSAiOly2i2tVQgIASEgBISAEBACKxgBEdMVvLk6NCEgBISAEBACQkAILCcEREyX025prUJACAgBISAEhIAQWMEIiJiu4M3VoQkBISAEhIAQEAJCYDkhIGK6nHZLaxUCQkAICAEhIASEwApGQMR0BW+uDk0ICAEhIASEgBAQAssJARHT5bRbWqsQEAJCQAgIASEgBFYwAiKmK3hzdWhCQAgIASEgBISAEFhOCIiYLqfd0lqFgBAQAkJACAgBIbCCERAxXcGbq0MTAkJACAgBISAEhMByQkDEdDntltYqBISAEBACQkAICIEVjICI6QreXB2aEBACQkAICAEhIASWEwIipstpt7RWISAyU8tjAAABuklEQVQEhIAQEAJCQAisYARETFfw5urQhIAQEAJCQAgIASGwnBAQMV1Ou6W1CgEhIASEgBAQAkJgBSMgYrqCN1eHJgSEgBAQAkJACAiB5YSAiOly2i2tVQgIASEgBISAEBACKxgBEdMVvLk6NCEgBISAEBACQkAILCcEREyX025prUJACAgBISAEhIAQWMEIiJiu4M3VoQkBISAEhIAQEAJCYDkhIGK6nHZLaxUCQkAICAEhIASEwApGQMR0BW+uDk0ICAEhIASEgBAQAssJARHT5bRbWqsQEAJCQAgIASEgBFYwAiKmK3hzdWhCQAgIASEgBISAEFhOCIiYLqfd0lqFgBAQAkJACAgBIbCCERAxXcGbq0MTAkJACAgBISAEhMByQkDEdDntltYqBISAEBACQkAICIEVjICI6QreXB2aEBACQkAICAEhIASWEwIipstpt7RWISAEhIAQEAJCQAisYARETFfw5urQhIAQEAJCQAgIASGwnBAQMV1Ou6W1CgEhIASEgBAQAkJgBSMgYrqCN1eHJgSEgBAQAkJACAiB5YSAiOly2i2tVQgIASEgBISAEBACKxiB/w+B442jj8BD6AAAAABJRU5ErkJgg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o-RO"/>
          </a:p>
        </p:txBody>
      </p:sp>
      <p:pic>
        <p:nvPicPr>
          <p:cNvPr id="1026" name="Picture 2" descr="http://aprozar-neamt.ro/wp-content/uploads/2021/01/SIGLA-1-1-912x102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2667000"/>
            <a:ext cx="2684269" cy="4572000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2750" y="2667000"/>
            <a:ext cx="3352800" cy="4571997"/>
          </a:xfrm>
          <a:prstGeom prst="rect">
            <a:avLst/>
          </a:prstGeom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18393" y="2667000"/>
            <a:ext cx="3164081" cy="4724400"/>
          </a:xfrm>
          <a:prstGeom prst="rect">
            <a:avLst/>
          </a:prstGeom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" y="2667000"/>
            <a:ext cx="3065269" cy="4571996"/>
          </a:xfrm>
          <a:prstGeom prst="rect">
            <a:avLst/>
          </a:prstGeom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566908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094B5953-BE2F-4368-AB34-8400FDCF3C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4116" y="98474"/>
            <a:ext cx="9156986" cy="740042"/>
          </a:xfrm>
          <a:prstGeom prst="rect">
            <a:avLst/>
          </a:prstGeom>
        </p:spPr>
      </p:pic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0" y="914401"/>
            <a:ext cx="12039600" cy="1800493"/>
          </a:xfrm>
        </p:spPr>
        <p:txBody>
          <a:bodyPr/>
          <a:lstStyle/>
          <a:p>
            <a:pPr algn="l"/>
            <a:r>
              <a:rPr lang="en-US" sz="2000" b="1" dirty="0">
                <a:solidFill>
                  <a:srgbClr val="050505"/>
                </a:solidFill>
                <a:latin typeface="+mj-lt"/>
              </a:rPr>
              <a:t> </a:t>
            </a:r>
            <a:r>
              <a:rPr lang="ro-RO" sz="2000" b="1" dirty="0">
                <a:solidFill>
                  <a:srgbClr val="050505"/>
                </a:solidFill>
                <a:latin typeface="+mj-lt"/>
              </a:rPr>
              <a:t>3.</a:t>
            </a:r>
            <a:r>
              <a:rPr lang="it-IT" sz="2000" b="1" dirty="0">
                <a:latin typeface="+mj-lt"/>
              </a:rPr>
              <a:t> </a:t>
            </a:r>
            <a:r>
              <a:rPr lang="ro-RO" sz="2000" b="1" i="0" dirty="0">
                <a:solidFill>
                  <a:schemeClr val="tx1"/>
                </a:solidFill>
                <a:latin typeface="+mj-lt"/>
              </a:rPr>
              <a:t>CRESTEREA COMPETITIVITATII SI DEZVOLTARE ECONOMICA A I.I. CELUS DUMITRU</a:t>
            </a:r>
            <a:r>
              <a:rPr lang="ro-RO" sz="2000" b="1" dirty="0">
                <a:solidFill>
                  <a:schemeClr val="tx1"/>
                </a:solidFill>
                <a:latin typeface="+mj-lt"/>
              </a:rPr>
              <a:t>– </a:t>
            </a:r>
            <a:r>
              <a:rPr lang="ro-RO" sz="2000" b="1" dirty="0">
                <a:solidFill>
                  <a:sysClr val="windowText" lastClr="000000"/>
                </a:solidFill>
                <a:latin typeface="+mj-lt"/>
              </a:rPr>
              <a:t>M2.1</a:t>
            </a:r>
            <a:r>
              <a:rPr lang="ro-RO" sz="2000" b="1" i="0" dirty="0">
                <a:solidFill>
                  <a:schemeClr val="tx1"/>
                </a:solidFill>
                <a:latin typeface="+mj-lt"/>
              </a:rPr>
              <a:t/>
            </a:r>
            <a:br>
              <a:rPr lang="ro-RO" sz="2000" b="1" i="0" dirty="0">
                <a:solidFill>
                  <a:schemeClr val="tx1"/>
                </a:solidFill>
                <a:latin typeface="+mj-lt"/>
              </a:rPr>
            </a:br>
            <a:r>
              <a:rPr lang="ro-RO" sz="2000" b="1" dirty="0">
                <a:solidFill>
                  <a:schemeClr val="tx1"/>
                </a:solidFill>
                <a:latin typeface="+mj-lt"/>
              </a:rPr>
              <a:t>– finanțare nerambursabilă </a:t>
            </a:r>
            <a:r>
              <a:rPr lang="ro-RO" sz="2000" b="1" i="0" dirty="0">
                <a:solidFill>
                  <a:schemeClr val="tx1"/>
                </a:solidFill>
                <a:latin typeface="+mj-lt"/>
              </a:rPr>
              <a:t>: </a:t>
            </a:r>
            <a:r>
              <a:rPr lang="ro-RO" sz="2000" b="1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+mj-lt"/>
              </a:rPr>
              <a:t> </a:t>
            </a:r>
            <a:r>
              <a:rPr lang="ro-RO" sz="2000" b="1" dirty="0">
                <a:solidFill>
                  <a:schemeClr val="tx1"/>
                </a:solidFill>
                <a:latin typeface="+mj-lt"/>
              </a:rPr>
              <a:t>15.000 Euro; </a:t>
            </a:r>
            <a:r>
              <a:rPr lang="ro-RO" sz="2000" b="1" dirty="0">
                <a:latin typeface="+mj-lt"/>
              </a:rPr>
              <a:t>- </a:t>
            </a:r>
            <a:r>
              <a:rPr lang="ro-RO" sz="2000" b="1" i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FINALIZAT</a:t>
            </a:r>
            <a:r>
              <a:rPr lang="ro-RO" sz="2000" b="1" dirty="0">
                <a:solidFill>
                  <a:schemeClr val="tx1"/>
                </a:solidFill>
                <a:latin typeface="+mj-lt"/>
              </a:rPr>
              <a:t/>
            </a:r>
            <a:br>
              <a:rPr lang="ro-RO" sz="2000" b="1" dirty="0">
                <a:solidFill>
                  <a:schemeClr val="tx1"/>
                </a:solidFill>
                <a:latin typeface="+mj-lt"/>
              </a:rPr>
            </a:br>
            <a:r>
              <a:rPr lang="ro-RO" sz="2000" b="1" dirty="0">
                <a:solidFill>
                  <a:schemeClr val="tx1"/>
                </a:solidFill>
                <a:latin typeface="+mj-lt"/>
              </a:rPr>
              <a:t>     </a:t>
            </a:r>
            <a:r>
              <a:rPr lang="ro-RO" sz="3200" b="1" dirty="0">
                <a:solidFill>
                  <a:sysClr val="windowText" lastClr="000000"/>
                </a:solidFill>
                <a:latin typeface="Calibri" panose="020F0502020204030204"/>
              </a:rPr>
              <a:t/>
            </a:r>
            <a:br>
              <a:rPr lang="ro-RO" sz="3200" b="1" dirty="0">
                <a:solidFill>
                  <a:sysClr val="windowText" lastClr="000000"/>
                </a:solidFill>
                <a:latin typeface="Calibri" panose="020F0502020204030204"/>
              </a:rPr>
            </a:br>
            <a:r>
              <a:rPr lang="ro-RO" i="0" dirty="0">
                <a:solidFill>
                  <a:srgbClr val="050505"/>
                </a:solidFill>
                <a:latin typeface="Segoe UI Historic" panose="020B0502040204020203" pitchFamily="34" charset="0"/>
              </a:rPr>
              <a:t/>
            </a:r>
            <a:br>
              <a:rPr lang="ro-RO" i="0" dirty="0">
                <a:solidFill>
                  <a:srgbClr val="050505"/>
                </a:solidFill>
                <a:latin typeface="Segoe UI Historic" panose="020B0502040204020203" pitchFamily="34" charset="0"/>
              </a:rPr>
            </a:br>
            <a:endParaRPr lang="ro-RO" dirty="0"/>
          </a:p>
        </p:txBody>
      </p:sp>
      <p:sp>
        <p:nvSpPr>
          <p:cNvPr id="3" name="AutoShape 2" descr="data:image/png;base64,iVBORw0KGgoAAAANSUhEUgAAAqYAAANtCAYAAABCI7lcAAAAAXNSR0IArs4c6QAAIABJREFUeF7svX3MVdWZ/r9MJplArLaFCBOEoaRTqSZqnhIlEdqGVkTMtyhMxamgtmiwvKU4EAkgL1aIDkQzyGsQq2AnQgJqHQlghqbFJjhhqJjYof2DYaikaHDSaqV/+su1+rtO7ud+1t5nn7fn2eec6yRGnnP2Xuten3vtta99r3vtddlnn332WdBHBERABERABERABERABAaYwGUSpgPsAVUvAiIgAiIgAiIgAiIQCUiYqiOIgAiIgAiIgAiIgAiUgoCEaSncICNEQAREQAREQAREQAQkTNUHREAEREAEREAEREAESkFAwrQUbpARIiACIiACIiACIiACEqbqAyIgAiIgAiIgAiIgAqUgIGFaCjfICBEQAREQAREQAREQAQlT9QEREAEREAEREAEREIFSEJAwLYUbZIQIiIAIiIAIiIAIiICEqfqACIiACIiACIiACIhAKQhImJbCDTJCBERABERABERABERAwlR9QAREQAREQAREQAREoBQEJExL4QYZIQIiIAIiIAIiIAIiIGGqPiACIiACIiACIiACIlAKAhKmpXCDjBABERABERABERABEZAwVR8QAREQAREQAREQAREoBQEJ01K4QUaIgAiIgAiIgAiIgAhImKoPiIAIiIAIiIAIiIAIlIKAhGkp3CAj6iXw29/+NsycOTMMHz48/PSnPw1DhgypFPXRRx+Fe++9Nxw+fDi89NJL8d9Znx//+MdhzJgxyWNQ7p49e/qUz7JsPY8//ni4++67w1/+8pdw44031tusQufB5l/96leZdsGGxYsXhx07dgTY9dhjj1XK5W/44qqrrgooyx+TZwTqnTBhQk3nFGqUO4j+Xbp0aa7/qpVNe996661wyy23JA9nXfhx79694Zprrkkeh/4wa9asym+vvvpq+PDDD8NDDz3U63gw3rhxY5g3b17sl/68PFuqtcf+Xq0fpMpin8Vv/rrxx9t+tGHDhngt0R/11F1L2xo91l6bRXnXwqZR+6qdXytf9rG5c+eGZ555JgwaNKhaFfH3Rq+zItdXrW0pZLgO6kgCEqYd6dbuahQGvP379/cRE/h+1apVodoNCYM5brhejNibWt5Aj3rwgfDDAI2/q93scSPoD/HKG86WLVuqCrKi4g9l7tq1Kzz66KNh69atFeFVrdeB58mTJ8Ott95a7dDM35tRRl7leTfPlMihaJs9e3YfvqkHmqy+WjeQOk6EzatXrw5z5swJJ06cCKNHj87sG/YBZsaMGeH48eO9HnCKVt9qv+XZgWty/vz5uQ8bPL8WNhR0/XEdF+VMf40YMaIuPxWtR8eJQCsJSJi2kq7KbjkBRqUgTK2w4hP8bbfdlisSeVyW8Kw20FOsQJgwIvvaa6+FyZMnZ0YrcM6CBQvCmjVrMqNyzQJX5KZc5BhrzzvvvBPtLhqNwbl5Aq5oW5tRRl5deb7mbxBm/gEG/h47dmwvX6b6nxV5tUSzivIpetz7778fD7366qurnlJr30gV2Gq/VWtEtRkPe34tbPrzOq7WRv6eGo+KnqvjRKAsBCRMy+IJ2VEXAQzEhw4dilPtmKJF1BI3wgMHDoRjx47FMrNEACJ/Bw8eDH/+858zp/GrRRx50z179mxSADNCNmzYsHDffffF6BSmwPlhNJfR3ZSQhjhA+9AOTA1fvHgx/OIXv4hFUCTxhvTZZ5/F7zdt2hSFEm/KqBdT+piGpQ2si/xslJdTgjfccEMvIeZTJ2ALUikQTUMKA/7tI68859SpU9E2plX4OvAbIrHf+973YjQWYg/tYHoEyvZlkJu1E+Xy8/Of/zz+E+Wi3ilTplTSO8B+6NCh0WZElFEfHi7sQwbLqSV1Ab7YvXt3nB61/YI+Yj9NdXgblYW/EJG2fkZ7J02aFI4ePdqnH+C4ar6w0/Jof09PT0z3gJ3PPfdceOKJJyrXDKLb7KvwAT6YgbD+oG1ZdY8bNy7aZP1GH6T6Kpng2uV1m7o2/HWVStNh9Bv93UYQfeoNU1zqZQOb33jjjfCzn/0sPPLII2HRokVxHIKfbd/fvn17eOWVV2JqUbN9y3rwQAzWvP5hm+eH691yzkrlsWMbykO70KYlS5bEPgOm/DfHFvqB1wvqYfqH7cepvq/vRIAEJEzVF9qaAAZkiCMIN3xwMzty5Ej8N6YrIZhsbiUbi5sTbvrf//73w4MPPli5kXgYRSJGWdFZikLUj6lEiB8KAd4oOfhPnDgxCkafBkDxRhFJoYJ8WOa9Dh48uHKjsN8jr9GmM0B88ByUc/78+YrY5b8RBWVqAoQmbkb2JscbHY+/dOlSFHOw7w9/+EP4/e9/H6699to+zFFmXh0QO/DX9ddfH7785S9HcciyKRRTZaDMdevWhRUrVsQbJUQbxBRulHgYmDZtWkUcMJ3B+hR9h9O8FFeptIeiaSGM4KNfWZEHruwn1fKdaR/6LvsnGPAmj5zV6667LooEGw3E70V84fs0uYLfJ598Et59991Yru1X6MM+Gle0bus32EhRY/vq6dOn+/gt69rgg5S9rnzeMG2joGIfwnjBPr1v377I1I4P9bChOENZeBjEAyiuPab1UPDzGkd/a6ZvrV9ggx8X7NiCtt9xxx29ro+8KKvtG3iQwQMgPhC/X/rSl+L4ce7cucrDHfskxOgLL7wQIMZRv7XLrgNo65uPjG8ZAQnTlqFVwf1B4He/+128CUBo4UaAmwzEBiJhECgpEWAXpeCGmJcTWnQa0AtIigTcEBE1wrT95s2bIxIblWM0dOXKlVEgp6J1NgcW5//xj38MP/nJTypCHJEtiivkDJ45c6YSOYYIwI0BdaIcRKLACPmFNvrBY3Djhq24sUBY+Vw1P91tIzUQgbDDR0xT56TqgB8uv/zyMHXq1HiDtwsqvKC3v9lIJ6JxEKk4HiwhCH0OsfUp+w2+y+sLPjfURoRslNsvcLIpIlm5zP46oZ9w06c4h8/Qp/Hd17/+9RhV9qkBFAiImmX5AnXZ9lN8/s///E+MhtoHPP9gkPIHHwaz6p4+fXpFiDIHO9VXIY6831LXBqOt/rpKLXrkMYyIo7/DjxDEeAhM5Z3WywbnQazBL1j0aNMX7AMhRDWjwc3yre/PfADEuAB/2rEldX1kLVyyEWQs8Nu2bVvk9vDDD0fBybHB9mv0UYw1jBijf5QlhaU/7keqozkEJEybw1GlDBAB5jti6h5iCpEIRDD4d2p1tRUVNDsriuWjdLaZfkEHRQmniBmZgVjkzchGFyi2EN3DJ8sGRnEQgfjP//zPGPGAsKSIpZBh5JAik5EQ3CSssOOUu52+5o2EkUHYk1ql76MrtA3sIXJSN3t/TqqO1DR3KiKXip5yyhnc8cEDiV3wlhWxAwcIPYorpn+kUj+sbxmd8wulINIhbiEKUzfjvIVVtl/5xXRWyNlFevX4AvVYHjbi/d3vfrfXw5FPY8nzR1Y/oFCp1le9OLKiyF4bNuJpryub72yjnjiGzFAO0wp8igr518OG1xb7kY2O4zv74NJs344aNaoi/BFJhyi0D5x+bEmJ0KyHb9u/mJKBh077cID6LDP7kMy3WijvdYBujm1crYRpGzuv203HzQvT9hACfsAtIgKscEu9QshOJaZy2DhVx9xMGzngFDHEH2xhXiFvmriJYMoa04k28pBaIc228WbKG+zatWvja4ouXLgQp8khyhEtoyhj9BORWkRqeIOmbTj/v//7v8PLL78c0wx+85vfVMqCOMNNBtEe2/aUWKHohrBDhAZRsm984xuVxUA8B23G9Dqmim1UB3XgxufTBnjDQ4Twi1/8Yli2bFl8A4Atg9Eg8rXRRggEG63FK8W++c1vhoULF0ZRf9lll4XXX389jBw5Mvz93/99+PWvfx3/j3QCv5iJfQX+oZhFNNpGDJHHCqa2Xv6O/9vjcYz1DyN+ts+lBADK4dQzubIf4MGgmi9S0WtyZ78iY4hK+6CR8ke1uiGcUn7zfTXPb2gvfgd7fJgWY68rOxbyGuO1h9/gb1xviGAzpca+ygvH1MMGrLCIDCkDNkpoxTE4IjIPu5cvXx5nMJrl25tvvjlGMjGGIBKM15g9/fTT4R/+4R/Cv//7v/cZW3Ct2fxd+6CC6+xrX/tar+uWfQNjBmeWbNoFxiTM3qB+XF/4P9qIgAB8j/EANt5///3x2ki9Vq3b72Nqf18CEqbqFW1JwC4qQKQRwgYDJgSFXWyR925OKyw5pclV14i02HdVpqKZO3fujAIMgzcWNOBjRSHfr8qFR4ic3HXXXXEqjHbZqd+siCkXaVHY+JxWiE7YipsubjywBeXzRgW7/OIgHo+o4be+9a1KVIc3HZyTYmejzc8//3x4++23e938UK5vB8/htLZfVEPhYd8VayNmdsEWy2DkGdOnrC+1qt6/4omLnXAepych7F988cV4g/eLOOzFYcvi92DEvFZGxvAb35+Lf3PxBxcA2TI9K9bx+c9/Pt7c6YNU1Mn2A4hiCAf7kJPyhW0DWEI0oB70Qy5kGz9+fBTffNCw+aapBXR5dXOhHf2GMn1fhf8hWHzaSOrasIvv7HXFh0OwTR0DzkwrQBtSEdNa2aAd9L+fKbBl+X7RbN9yBgLRTDyo853OHBfAxLbfcvbXmX0ItZFUm4LA6xc+ZVoQxhy7mM4yRr/CLEa1N6S05Y1IRreEgIRpS7CqUBEQARGonYCPwtdeQnPOyHt1VnNq6L5SyuLb7iOvFrcbAQnTdvOY7BUBEehYAn5Ku78bykgfoot4N7B/I0Ot9lRLl6m1vHY+fqB9287sZHt3EZAw7S5/q7UiIAIlJVAkraPVpvvUh6ztW4vaITH2V1Jl8G1Rn+k4ERhoAhKmA+0B1S8CIiACIiACIiACIhAJSJiqI4iACIiACIiACIiACJSCgIRpKdwgI0RABERABERABERABCRM1QdEQAREQAREQAREQARKQUDCtBRukBEiIAIiIAIiIAIiIAISpuoDIiACIiACIiACIiACpSAgYVoKN8gIERABERABERABERABCVP1AREQAREQAREQAREQgVIQkDAthRtkhAiIgAiIgAiIgAiIgISp+oAIiIAIiIAIiIAIiEApCEiYlsINMkIEREAEREAEREAEREDCVH1ABERABERABERABESgFAQkTEvhBhkhAiIgAiIgAiIgAiIgYao+IAIiIAIiIAIiIAIiUAoCEqalcIOMEAEREAEREAEREAERkDBVHxABERABERABERABESgFAQnTUrhBRoiACIiACIiACIiACEiYqg+IgAiIgAiIgAiIgAiUgoCEaSncICNEQAREQAREQAREQAQkTNUHREAEREAEREAEREAESkFAwrQUbpARIiACIiACIiACIiACEqbqAyIgAiIgAiIgAiIgAqUgIGFaCjfICBEQAREQAREQAREQAQlT9QEREAEREAEREAEREIFSEJAwLYUbZIQIiIAIiIAIiIAIiICEqfqACIiACIiACIiACIhAKQhImJbCDTJCBERABERABERABERAwlR9QAREQAREQAREQAREoBQEJExL4QYZIQIiIAIiIAIiIAIiIGGqPiACIiACIiACIiACIlAKAhKmpXCDjBABERABERABERABEZAwVR8QARFoWwK/+tWvwoQJE/rYf9ttt4Wf/vSnYciQIaVr21/+8pewePHiMGLEiPDYY4+Vzj4Y9NFHH4V77703zJ49O/5fHxEQARHoLwISpv1FWvWIgAi0hADE6dGjR3uJvB//+McB35dVnLYERAkL/e1vfxtOnz4dpk2bVkLrZJIIiEAZCUiYltErskkERKAwAYhPfHxkD+J0zJgxivgVJtncAxl1RVT4lltuaW7hKk0ERKBjCUiYdqxr1TAR6HwCmBZfvXp1mDNnTrjmmmt6NdgLVgjVVatWxWNuuOGGsHfv3nDx4sWYCjB37tzw8MMPhwceeCCcOnUqvPTSS1HQ8hybGuDr5DFHjhwJ+/fvDzt27IjlrVy5Mjz44IPh8OHDlfJg06xZswLL27p1a7QJ9Z05c6byb9SNaOPMmTOjPfg8/vjjfab+Kf5Gjx7dqz6Wj/ahjOHDh8dz58+fH/8NO/gby3/rrbeigGR70IZnnnkmDBo0KDD9AG3Dx/KgDWgnPmgLPmgnP/hu+vTpMYUBH5bb+T1ULRQBEaiVgIRprcR0vAiIQGkIQBStWLEirFu3rk8+KSOmU6ZMiSLTRu7w26RJk6IQw5Q/RB/E6tq1a8PJkyd7pQb4VAEIxl27dsVjrWg7fvx4FLv4LFq0KHzpS1+Kdh06dCh+x4iuLw+2vPfee2HhwoWVyCKE47FjxyoCztdpHUD7v/jFL4bNmzdHDjZajHMh3keNGlWxGd/Bxk2bNkVB7/+2ot7/ZoX50KFDe+WiWn9A+FpOpek0MkQERKDUBCRMS+0eGScCIpBHIEuwQSAtWLAgrFmzJuzbt68SKWVZjA7iby8CfaQ19Teim1y4ZOuCyINQhEDcsGFDuPrqq6NIpAhmfRSqjEROnDixIlx9pBTH2uil5+Ht93XAHthg8219mkMqCgybe3p6YpSTkVKUzWgz2pqXLoH6LCf1ZBEQAREoQkDCtAglHSMCIlBKAnn5pefPnw/r168PTz75ZHKqnw3ywtH/jWnnqVOnxshiKm/Si2NrUyrVwJafivimFnNlwaewxep55nF6Gz2jlE1oA0Q8BPXgwYMr6RGIiGZFpPPSKGCv51jKDiSjREAESkdAwrR0LpFBIiACRQl48UOhdvbs2UqEEMfgwwinFZKXLl3qJby8ULR/owxEYT/77LM4Jc6c1jwh6kWrLz8lQv3UeZ7I8+X5V1FliUcb6fRRW2sz6kbE1EZ0rc0+Ysrf5s2blyloi/pWx4mACHQnAQnT7vS7Wi0CbU0gNd3NBnHhEv/2i3PsVHRWvigXMCHiunz58jiVjQU/zz33XHjiiSfi31yMlBcBtXXjeAg25JpyQRRt9G8U4CIp/p5a+ITfIAT37NkTIMTt4iOWl5WDm1qwxHMsW6Q8IGpqF2HlLXxiygEFLbkh1xScyvzu1ra+IGS8CHQQAQnTDnKmmiICItBdBLJSGbqLglorAiLQSQQkTDvJm2qLCIhA1xBI5Zd2TePVUBEQgY4lIGHasa5Vw0RABDqVgE9l8OkLndputUsERKDzCUiYdr6P1UIREAEREAEREAERaAsCEqZt4SYZKQIiIAIiIAIiIAKdT0DCtPN9rBaKgAiIgAiIgAiIQFsQkDBtCzf99WXV2IcbWx76PcHbpAkyUwREQAREQAREQARyCUiYlryD8H2Do0ePDjNmzAiTJ08OWuhQcqfJPBEQAREQAREQgboISJjWhU0niYAIiIAIiIAIiIAINJuAhGmziTa5PL8DDHdWGTRoUKGasDPMhAkTKsdiJ5ejR4+GVatW9Yq8IlXAf1eoghIc5HexydolJ2Wq366ySHNY34ULF2pKrbBbOfodh7LqTW1PWcRGvk5o+PDhla05886z/aQWfr5MlDN//vyauOTZlbVDUb0+KMKu3mNaeQ21sux621u288gIY9wtt9wyoOaxf86ePTvu9JX68D202B3Lf/pzVqyeMXBA4aryjicgYdoGLqY4rXWwojgZP358ePjhh8MDDzwQli5dGs6cORNFqB3A6xnUmy1C6nEFB/fjx4+HF154IWzfvj0W88wzz4Q88c724thaufKmg3PhmyFDhhQy3d6I7LaYqZPteyrtFpCFKgohWN9XY4Eyf//734df/vKXYdasWTXzoE2pfeqL2pt3nPUxc6zr9UEz7Mkqo55rqKg9rSy7qA1lPc72ux/+8IfhzjvvrLsPN6uNHLOriWTfjwcPHhwWL14ct7ytdVyq1fZGxsBa69LxIlALAQnTWmgN0LH13pQ4ODYSActrMuyCOK1FnDUbYa2RQS+iIGjLuqCMUcxW+c/6IiX+avUV+2mtUf1q9dQqsquVp99FoJUEeN1We/iEDam+zfPreSCtpV3NuOZrqU/HikBRAhKmRUkN0HFZU5ac4sWCKAgBfKwg8CkAVtxw4LNP5FnfQWxggHzkkUdiHShnyZIllad6YmFZfuqVv/tBFuV+8skn4eOPP+4VHUhNb2VFHfzuN7YOGw2wrmNZNlKBhWWIUPgbCZjY9lu+/i0J3m4vzrw/PLdU9+I5iHIfOXIknDp1KvJ/7LHHKodX43j27NnKg0NeyoPlwagTKvFMUsx37doVOfkpSfaJWnxqb9Zor/34CFLqTRWeB87P6j/WLiwq/OCDDyJjfy3h72r9CcekrqG8Pmrb5n3jr5dU2b7PsD14a8fhw4fjf76/c2rZPuz29PRUrmfUy+uBHK644oqwYcOGyvVv+59PFbL93rd95syZ8SHQ+gN9fM+ePbGPXrx4MeAYzPAgyn/y5MleaUjVHtBYH8ZE2lhtnExdd75N/hrI6wu43jDrYD95D2qph88sYYt6z58/34sNmdjxBd9hRozX77x58yr3CNuvioyBnl/RMXbs2LExhQF9kNcgUshsIKOeMbGIv2z/yruurJ/tGIs6MJZt3bo1jgepB4w8X+D81LVYbSxl25r9YJ9iVvbvJExL7iH/RH3p0qVeFzwGIQw8zGNi9DL1NGwvRA4wp0+frgz+/I43CN6kIQjGjRvX66Zx7ty5+DcuaNZNW4GUUUgftbU24ELl9PvEiRPjDRH5sLwwDxw4EAf5vBuST3OwYoNCJhVVtXZgIMMHdVueHFRRDj7Hjh0LV111VRQp+NAuPx136NChXnbzRuaPz8tRte0Aj3Xr1oUVK1YERnjhI+YOW44333xzePvttysi0TPgTX/jxo29cootD8+fZdg8x+nTp1fEDPhZcWNvDCy3qE9TvvIC1AqD1I2ZN4ATJ05UTU2w4onttH3KtjOrP6WuIaR35PHyOZCoE+IP1w0+EPtr167tJc7yImj2Jo/jNm3aFBYtWhTuv//+8NRTT8UbLM9H+X68sDdwfw3Yv9lnR40a1cv/FCL8nf2TfkedmKLmgxJu+hRPedxxHkQqxgJrtx22rQ/p+6FDhxYaJ/3w78dbjnMQu/aBPG9sqWWmKpU7bCOm/qGP11ZqFo3f0c9k7P+m7XljoA8+oA9MmjQp9mlrUxYHcsWYZX3OVx7u27cv+r+WMTF1q7bX6pQpU6LP2QdxPO5RzLNP9Xue78cM/3cqIJPlCzs+efY8JxUVT/WFksuTlpknYdoytM0pOPVEbV8hZSMLVsD5Y5hvmfeEbs/30QcvAO2NlO9V9ReWFVfV8lmzFgJUy7PyosULIbQ7daPwtvobEqM1KVHsbwr+b5YF0U5BbxchpWzMukHa86rVyzL8QwlFhE1boA30CxlxIGWuG8/hIG+jmDYCkJqSrNWnqf6S1Y9TN2ab10ehXC1VI9U3bF/3D0tZ/clfVz5aCH55U7uev81bLpLSkTct66OteTMm/uGU/Y/im0LTRzPRPi987YOX7x9eqLK/UcTYXMtqkVKUlep/RcZJf93lzSoUGVtqmR7POpZ9gawZjEBfxHjv/0aftHanHhT9gwPG7GpjIEU5H2b9PSQ1Q5eameN3nIHCAxfOrXVMrPYQAfvQJkZlKcw5xmWNizaft9rDpO9TKV/ATntf4kMSvodvbd/2Mxq1LqhtjsooXykSpuXzSS+LUguf/I0ldZNO3cxSA2G1wdEOcvYmbwcA3ETzIrR2AMtaIJOKtlZzTWoBjOeVSoVI2ZAS3ojW+mngrBtslgDyfsgS676t3sdZiyTsVD3L8HVWWyiUijL7MvzN0i8sS/XTWn1axJ9ZIsT71E8LpxbC5V0PuFnB95ya9akq9gaSKqcar7zojxWwRYVOloD3XPwDBx8qs/o/RYUXMX4WIBXBtILGl58llq2w8bMGeYv48sZAH/GvtiDJP1BlReBTY0st+dCp/u4FJiLr9oHL/m0f2rMivVkPFv7BAGN4NR/Rx0XGWIozu8gWPhozZkxlZoy+LjomZo2RqQeX1HXjefsIKv/OirhaRv6B3vqi2gNR3jhX5CGs2n2xE36XMC2xF/MijpwS8U9jjLTkCQV7w8iLdFH0+Ju8fUrEFDOeTH/wgx/Ep0QKNDuVlheJJX47INupprxXD6Vs9+3201vg46eL2T4O4j56Y6NXKa7+poi2YAoLbBhp8lPO1RZGZAkBP3Vm8+nI0tuTGqTBgNPF9KcVW76MVN4bjmHOG1MDMGAjOrNgwYLwox/9KKxevTrmmRXxqR+w6Re0yy5Qy+vb5JE6Jis6xkhUKhpaS3+y11U1XlYoow68KQN5kT6SXVTopKKgaK9/wKBfUw+L/sGToiIVbcuKsI8YMaJPahGvAfZ5H8GHnZhyRTTePggjHxZCzD8EZ/mRESler3lRq9SbNPwskb9ufGpIamxJ8YYYS70yKuVbL/j9NeFZZj1YZPk9a+rdj4FMRUntNljkmkixQypUaobPT6ejTSnRXyRiirIoMLNmmHwqA8dm7w+fSlbUF9UCR1njHPp/tRnCEsuVppomYdpUnM0rzE8p+dwpOwjbnBbccNavXx+WL19eEYkcvFLTVMxPZT4lLtK77767Vz4pn665uAXH4IMbV2o6lwnjNukex6ciUKlIC6eLq61KTYkPH+14+umnKwtBUBdsx40C+XzWvtSiDT+FZW/0tNtPm+F72P3cc8/F11XZXEP8hul9LvjC36lEd/rp+uuv73WsXzSS9WonckH5WTl3qBfiGQ8QqSk7m3/mI0Zseyp1hP0Ii7Uwne7zlav51NYLG1EGF/el8qKz+pWfSk9FyWxdth/am0OR/pS6hiAyrR/Y9+zCIf8gUYRrVkQlFTFEed5++x5j2uRz1HljzxpjfBSVdqcWU7IPDhs2LFx22WWVhXjez3ydHa796667LnzhC1+I44W9zrLeTerbiP4CznPmzImnww/+OsxaYOJ9xv6Fuov0BdRrx2OwwmvHwTeSAAAgAElEQVT6Ro4c2evmkKonq632WOZ6Mr88K4cx68GS49Ndd90Vtm3bljkG5s2yFOXg7faLNpljnBoTsQAT+dHVxJq/htEHv/71r0feqVSivDHU309Suct8OOG1g7zbar5IjaV2jQB8aBcYVwta9OpIHfqHhGkHOrba1G2nNDnrZtwp7VM7WkugSFS1tRZ0R+kcjyDuUsK8OyiolbUS4BsBsJCPwZVay9Dx7UlAwrQ9/dbHaj4d4gf7Mv2sXUcabTZEIT79faOBmEC0s5aX6TfaVp3feQSK5m72V8u5MITRvf6qtxX12Cl0LrJJTQlXq3ugxphqdun31hNQ0KH1jMtcg4Rpmb1To21+CqlVopFJ7K0SvXnNttMi1aaFa8Snw7uEQNbiloGKyqBP412eRXboagcX+enVeq7TgRxj2oGxbBSBTiYgYdrJ3lXbREAEREAEREAERKCNCEiYtpGzZKoIiIAIiIAIiIAIdDIBCdNO9q7aJgIiIAIiIAIiIAJtREDCtI2cJVNFQAREQAREQAREoJMJSJh2snfVNhEQAREQAREQARFoIwISpm3kLJkqAiIgAiIgAiIgAp1MQMK0k72rtolAPxPwOy756rEzy5QpU+IWjXYL1HrMLLJtYT3l2nNYB7bH5OvRGqnXbzVbq32pXWRa8Zorv0tc1laJ9tVbdsca/8qoavvT18pBx4uACHQuAQnTzvWtWiYC/UqAYoZ7z2/cuDFuWwtRM3369LB48eJoT2q7yHoM7Y8dzrg7lBVWjdTbjBeHp/ZYz+OHOs+fP1/Xe1KL2GsfRuyWqWCH97MO1KYBtGvLli0hazvTevqdzhEBEWgtAQnT1vJV6SLQNQQgYhApgxAZPHhwFKLHjx8Pe/fujVsKttsWg4z6lW3v6lq2Um1kO9CiAjxr04tGBHEzLhruEsf+14wyVYYIiEDrCUiYtp6xahCBriPAaNXw4cOTETO7beXQoUPjNPnhw4fDPffcE1m9/PLL8f9Lly4NH3/8cdixY0f8208p23IuXrwYJkyYUGFto3d+tycchCjo2LFjK3XjO+5SdOjQoTBr1qxefps7d24l6ui33SzqYL/1qI3q9fT09BHzKJdC1NbhxbJPoUA71q5dG2DzqVOn4qn+HCscT548GdlZZhSc9rtUOxkZRaQcfrLpGjYFwk/vW55ZKSA85sCBAxV/wB5E4tmmefPmxXZa/23durVyDL6v1oai/tNxIiACrScgYdp6xqpBBLqOAEWIFR+AkLVtrhUmEDbjxo0LM2fOjKLK/k2ha4UHRMeSJUsqqQLY2hNCBh8IXm8LRQ7OGzNmTNiwYUOM6uKza9euKOgGDRpUEYRW1NS77a+f7p40aVJFRJPRuXPnYpvHjx9fEcAUpbTBp0vATpu3ypQJCEQI77Nnz1bah6i1F+hMUUhN2ReNzHJPe7YJohjpGvPnzw+YRqfgpk18GGCOMR8o7NalqVxcfsfj2Af831YYYwq/VVszd91FrQaLQD8RkDDtJ9CqRgS6iUCeqMkTQRRpjOD5iFlKJEJcWfFTLVIKPzDySjv9fu4UcDYVgf4rkneZFVlEFJZi0Oev+r9TUWeKbNqfijQyMjpq1KheYh0iFh8vbi9duhQFPHODcVxe+23b7OIwK4ohsE+fPh0Fv49k28gmUz4oWiEkU4vL7GIs728b+fZiV4uuumnUUVs7hYCEaad4Uu0QgRIRyBJvWQt3/PF5UUCIl1Q5Nhroo5BAk5VrSEFop7qz7Kx14RFd4vM1Gc2lGKQ4xPdcLOSn0lNikbb7yLQVoD5qmCWIbZpE0Xb6BUapfFNGNlPT6ak8Vh8lRlu8PYwuM4IOEYxUBPsgw0h4K95aUKJLTaaIQMcRkDDtOJeqQSIwsATyXqeUiqR6ceIXTqE1iMDZfFVbDiN1yGeECLOLsCgAkb9K4QXxhGlmRC8h9jDVS0HFCJsXhSgT0/744Dwr4lJCynvAl5eyH1HDvBzPlAhNLdBi7ujdd98dvvWtb1VSIQ4ePBjuu+++ymuvUB4Fnc8/LZpfSpYU/amHA6ZOMCpN/44YMSIgP5Sv4YI9iK7aFA77m+We8o9/AwTSGFDm7t27w9SpU+MCPH1EQATKT0DCtPw+koUi0DYEUotw7OuCUu+3xOInm1vpcy3ReKzwtwugEGm0C51uvvnm8Pbbb1c42SncLJuqLZDx+aQPPPBAgG22XtRz9OjRuNDGpwNYp/mIsJ2ahih84YUXwvbt2/ss8rI2oP1IcSAHili/OMrno0KU24iqPR7H2nxXtsEKevw79R5Ta5stPyVq7bG+PB9lhQ2PPPJIxEfBvG/fvsg4KyfWl3HXXXeFhx9+OJah6fy2GT5kqAhEAhKm6ggiIAIi0CABLgBKLbQp+tqlBk3Q6SIgAiLQEQQkTDvCjWqECIhAnjjMouNf31QrxbxcTEQmjx07FiN3iLbOmDGjX1eIUxBDLHfbC+bJHm9o4KKvWn2r40VABAaGgITpwHBXrSIgAk0kwBxQ5iQWKRqiFDsTtUq82Onl1OKkIjbWewxE6YIFC8KaNWu6LrcSovTMmTP9+hBQr590ngiIQF8CEqbqFSIgAiIgAiIgAiIgAqUgIGFaCjfICBEQAREQAREQAREQAQlT9QEREAEREAEREAEREIFSEJAwLYUbZIQIiIAIiIAIiIAIiICEqfqACIiACIiACIiACIhAKQhImJbCDTJCBERABERABERABERAwlR9QAREoGMI+F2e0LC8HZma0XD7WijsTvTBBx/kvoIKNuI1Tps3bw5DhgxphglNKYPbiXJr16YUqkJEQAREoEYCEqY1AtPhIiAC5Sbg32NZz4v3i7bQisxDhw6F3/3ud+ErX/lKZf/3VDkQstjGNLVLVNF6W3Ec3n26YsWKsG7duroEM94Hqz3pW+EZlSkC3UVAwrS7/K3WikDHE4AQxf7v3O0IQhWfWl6+XxSSXub+V1KNitqivHWcCIhA5xOQMO18H6uFItA1BPyOR4hoLlq0KGzatKmyAxKEK6bc8XnppZeiYMV3+/fvD1u2bIn/Pnz4cHjrrbcq4ja1i9OBAwfCrFmzYjnf/va3w4gRI8I777wT9u7dm6zr8ccfj8eibls2xC3LefXVV8PgwYPDrbfe2scmnItjOf2Pf2/YsCG88MILYfv27WHHjh2VclnmkSNHYruOHz8e7Ro1alRYvHhxPNa2n+2DjYzkZu1cZdMlbrjhhvDkk0+GZcuWhVOnTsUyucsV+GgHpq659NRQEWgaAQnTpqFUQSIgAgNNwOeY+q1AbTTVTqlD0D711FPR/EcffTRs3bo1jBkzJopWfxynu3Gs3fYTde/atSusXbs27s9uUwjw2+nTp8OECRN6TZejbBwHIQlBCtHIHE9GIf/0pz/FMiEslyxZUtn7HTmhq1evDufOnYu/X7x4sZIiYH+DaHz99dfDvHnzYrvwgfj0ua55bNhm1GGF/s6dO8P06dNj286ePVuJSjNfdeLEiS2JVA90P1P9IiACrSMgYdo6tipZBESgnwn4qXX7txetNjroI6vMl/QRRruQygs7K2CzFjhZ8Qo0VohCzG3cuDEKSERFqy2S8tFhL6CtaEZdvjw7/Q5RDJE7Z86cPlFV22aIVwp261qfPtHPbld1IiACHURAwrSDnKmmiEC3E/DCCWJtz549cZU8ppbxSeWa2jxUK9gQIbRRUMvXL2KyZWQtcMqKvkKIWlsRca2WG+vrsG1P1e+/s/VdunSpEsnNajOjsBCv11xzTQWF8ku7/apT+0WguQQkTJvLU6WJgAgMEAEfQcTfEKFYBIWpaxs99SIraxrbRxmtWLRC0L9qKUuA2hQBL4ARsfynf/qnMG3atEiwWhTSC2GmBEDkpkSttwlswAV8rEhFaoB9nRXLwpQ9o6oQpvx+3LhxlePxZoLRo0fHaf1jx47lvjZrgLqJqhUBESg5AQnTkjtI5omACBQjYBc18Qw7XU+hioVNWLTDRUpe0HLhEBcopRZLeSHKsiHKEJ1FBBLCD3VxKpw5pBBtXMTEspEL29PTE3NAYdfQoUN75a+mCKAeCEEscLLtyXofKb/3C59QdpE22+Pwby4cs1ztYjIcU7ZXYhXrSTpKBERgIAlImA4kfdUtAiLQlgS8mO3vRqB+iFi7GKq/bVB9IiACItAKAhKmraCqMkVABDqaACKMAzlV7d8A0NGw1TgREIGuIiBh2lXuVmNFQAQaIcCV/cOHD+/1TtFGyqznXE69c+q8njJ0jgiIgAiUkYCEaRm9IptEQAREQAREQAREoAsJSJh2odPVZBEQAREQAREQAREoIwEJ0zJ6RTaJgAiIgAiIgAiIQBcSkDDtQqerySIgAiIgAiIgAiJQRgISpmX0imwSAREQAREQAREQgS4kIGHahU5Xk0VABERABERABESgjAQkTMvoFdkkAm1EANtZTpgwoWIxdzrC1ph2VyAewB2V+DdffYS/7U5NtlxbJo6zuxjZ8lK7P9l6sevSrFmz4lfYbQk7E2Hvd78bVN4uSd41rDP16qZU+3EctvdcvHhx4C5MLNO3E99bPvjb1uPZsxxyTNXPtmPnqEGDBvUqH0z4PV+NderUqVgsdpd68cUXw7Zt2yp2wxZsSTpz5syA42g/dqQiZ8sLdt19992V4z1LWz9/y+pD1pe2HPYHf57vd210iclUEegqAhKmXeVuNVYEmkuAwohiyb74HXuuQ7DwnZ+oecGCBXFfdey1nhIeKUFlt9tMiVkKDohJ7uWO41D3jBkz4u5I/B5bfWKrUAo+7isPEWXryRLLnp4Vhl6Y8jeKLZwLMTp79uzK/vQQ9Gwzj7fi3Itev3UoBfTx48fjVqajRo2qCF5y8e889X9TwFkm3nb4En7bvHlzOH36dHwQ8Xbu37+/1zavKc6oA9u2Hj16ND4UoH087+LFi5Xvfd/gVq/4PsuX+C3Lt3rfa3Ove5UmAq0kIGHaSroqWwQ6nACFk49GecFkhahHQjH77rvvRtGCiN2BAwfizkqIilnBhH9DSK1YsSKK20ceeSSkImFeMLNORgHHjx9fiQyivj/84Q9hw4YNsayxY8dGAT1y5Mj4XZaooRD+8pe/HKOv9jiKvQsXLlTEmm+3F5ne5pRQ9d+lRKX3iRV/YObr9UwuXbrUR+BZ272wpa/hK/wGsc8y8WAAAZr6pM7LEv5WBHtfsg6yYB9CNDirf3b4ZanmiUBbE5AwbWv3yXgRGFgCFCl+CtpH3CASsj4o49NPPw0nT56MQhRCBpE5iMP58+fHqKcVNzieH0Q6U8I0S5B48UeRe/vtt4c777wzisszZ86EMWPGxP/bKGBKNCHyN2nSpBhBTE2xpwQVy7GCkZHOvMgnzvPC1AtALzJxDqK0FI3420cVPRP6NMt2L3RTYt+WOWXKlLB169YYubb9IHVe6qGFaQLez1l20w9FhO/AXj2qXQREIEVAwlT9QgREoCECFIGpqfAiU6g4H+IOIg9CcNiwYWHVqlVRTEF42jIgZvyUsq8jT5B4wcpo7fe+973wwAMPxGjp5z//+bBy5crw4IMPRi6MAlpIELRMS8D3TBuggK4WqUvlTVohmLX1adbUvrXN86Kw4zGeVyrCCv4pwZ+Vs4qybbk+1zclcrOi2qkHAOYw59XhH46KCN+GOr5OFgERaAkBCdOWYFWhItBdBBhlYz7lxo0bo7istuDE5oWeOHEiClGKmJS4Sy1u8kIrNaULb6QEK8QRBPG8efNiJJFT7xSbdsrfetQvSMJvtNunMTCv1S6wsmKWdVsRnBJVqfSIatP0VvxxkZJtk2cyePDgGGFl5NanYKTsysp7ZZQWOan4NyO15OjPy7tiWC+Osbm0rAMRWd/figrf7rpS1VoRKD8BCdPy+0gWikDpCfhcRwiFvGlwNsgulkJe6Z49e2KEkgLJ5y3u2rUrrF27Nk4JZwmPVG4m6svKQUS0FpFSCCcsTML/80QNp//XrVuXzKdMCWCfl+nLT0VyfRQ2azGVZZS10AkPCD09PX1Ep2cCTnbqH/mi9uPtTrU168HAllNLDjLPs4zoL+aTIg3EL8iqRfiW/gKTgSLQRQQkTLvI2WqqCDSLAIVF1grz1AIbKyppByOWfoFMVq7kxIkTK5G3LPGYJUi8YLXRWh8ZzJuKx2/40ObUQp+8/FHU5cvPWilP4cU3HDBiiDKyFi0hMpslRH29WW8CsA8V1kf+/JQITXG2byPIekjwfRNMkOcLzv7Bx78ZIKu/2MhvVl9r1jWhckRABJpDQMK0ORxVigh0FYFqOZKAUS3P0E/PUhz6d4hCZGG6HVO1zCPEq4WYO2lzW+3rm7Lep8rj9+3bF8v0+Y+2DP9eTQpIlmGn6dFm++oq+55S2PrHP/4xRoMpqnA8y88TnnyPqLXFM2Lnq/bKK7YNbJ599tmwcOHCqu9wRdlIl4BIZq4nbEHEGG9H4LtY+UYDRJwhju3H+qLoO2J9/2EZKJd1sL32NVmwFZ/Ue1SrpZZ01UWsxopASQlImJbUMTJLBERABERABERABLqNgIRpt3lc7RUBERABERABERCBkhKQMC2pY2SWCIiACIiACIiACHQbAQnTbvO42isCIiACIiACIiACJSUgYVpSx8gsERABERABERABEeg2AhKm3eZxtVcEREAEREAEREAESkpAwrSkjpFZIiACIiACIiACItBtBCRMu83jaq8IiIAIiIAIiIAIlJSAhGlJHSOzREAEmkuAL/RfunRpn33bm1uTShMBERABEaiXgIRpveR0ngiIQMsIcIclVuB3Z6q34tdeey1gn3W/BWm95dVynt1Ryp6H3Yiwg9TBgwfjPvVFPuCDnZhuueWWIodXPQY7eW3dujUsWbIkDBo0qNfxfjvQIUOGxF297LalVSvQASIgAiJQkICEaUFQOkwERKD/CCC6uWvXrrB27dpYKQTbxIkTG4p0YivMjRs3hnnz5gWIq/7+UBSjXraNe9r3tz0QmwcOHAgPPfRQIQywHcIVW7hCDMM/2Fp12rRphc6v5aBWll2LHTpWBERgYAhImA4Md9UqAiKQQwDRxaNHj4bHHnssHoUI4ZkzZ8KkSZPC/Pnzw969ewP2R1+9enWYM2dOuHjxYvweQhbfjR8/Pjz88MPhgQceiP9+5plnwqVLl6IYu3DhQhRY2FN9+vTpUfSOGDEi1sMo4IkTJ+Je69ifffbs2eGb3/xmjBLiONgEe44dOxbLRZn22ClTpuQKX5yLD/Z7xwdtZZuKtAPi+vz587HukydPVvavZ1TZRmbRRtjDveXRnkWLFoU77rgj1o295p988smwbNmysGXLlswILITp4MGDw/Hjx2P7beSZKRKnTp0K3gaUj9SJcePGxfpmzpwZfbRt27b496ZNm6I99PGhQ4cqe9zDVrDqb9GuC1MERGBgCUiYDix/1S4CIpAgABEIEcqpaoo5CElGPXEap5/x7+3bt8eSvvvd70YxdO2114bvf//74Sc/+Umcoj537lwUcxCaduocQu7ZZ58NCxcuDL/5zW+i+PzZz34Wj8U5jG7af0MQnj17Nk6n79mzp8+xfjrcNhHlTp06tZJOYCO5EH9F2sFpf8/JRpphL4676aabeol82OJt8H9bexldhfjmg8Avf/nLKOrxWbFiRVi3bl38N/zxne98J4rdzZs39/odAnPnzp3xwQB+gSj9+OOPw8qVK6OPEMlG+wcyqq2LUQREYOAJSJgOvA9kgQiIgCEAIUSxAzED4YaoJgQl8kM5BQ0RRoGGcxYsWBDWrFkTRedTTz0VI3Gffvpp5RgbqbTn+gimFXsQrRCgiDgyDxMCCpFV2AMRRQFtj81yqG8bjqunHcwvZf4nbIGNsB3RYHzmzp0bBShEMr5nlBWRY5tPmpdfinLQLnzwkABWH374Ybj88stjGoDNBWaEE1FPfGCPbZv1Y09PT0Xkwl+0h2K6aK6tLhwREIHOIyBh2nk+VYtEoK0JpPJLOYVuxZ8XkJz6t8fYRUKMCiIFgELXCiQuiOJxEEwQV5i6hihjZHPYsGHhG9/4Rox4po6FeM5aSORTFCj8KH7t79XaQXttxHX37t29orG2I5CFX2jlRbpfVJWatuebDVKLsPgd2Nrc4FQ0F7/bdhYR923duWW8CIhAVQISplUR6QAREIH+IsCo2o4dOypVIk/S5mNOmDAh/oZ8xc9//vOVPE8KKitYGSmEuEQu6uHDh+O5LDMVLWQUEBFAlImPjTyOGTOmYk/q2LvvvjuKLebHsiGMbmIqGzmyFJYoA+kA+D+ijXntWL9+fVi+fHlMN0CklixS+aWo94033ohT5mg3I5rIYwU75oQyb/fFF1+MNoATbWP+6IwZM2J74B9O5+MYm19KrrAfdiG/dPLkyeHdd9+N5WKxFAW4jVLb9uMYtsn6vb/6n+oRAREYeAISpgPvA1kgAiLQIQSqTYs3u5lFXhtlI6J59Rcpq9n2+/K0Ir/VhFW+CJSfgIRp+X0kC0VABESgDwH7ZoCsxVYQesi1RdR0IN7dWovbEGVGhFsr8WuhpmNFoPMISJh2nk/VIhEQAREQAREQARFoSwISpm3pNhktAiIgAiIgAiIgAp1HQMK083yqFomACIiACIiACIhAWxKQMG1Lt8loERABERABERABEeg8AhKmnedTtUgEREAEREAEREAE2pKAhGlbuk1Gi4AIdBqB1Mv3m9VGv7tVs8pVOSIgAiLQbAISps0mqvJEQARKSYDbdb711ltxJycIQbzMHS9yHzduXOWl8zAeL4e3L8Hnsanf+JJ9vOR+yZIlcbcjbhBgX+SPTQL4gn+UY18gb3dvwjasdqtP2sIdq1i23XKUGxNMnDix8vJ/OsG+WxVbfvLl+r6NrNN/z40BuAMWyrU8+OJ+2K2PCIiACDRKQMK0UYI6XwREoC0I4J2e2MGJ25tCzGHHJewzz/3kU/veQ4ThOJyLz8aNG8O8efMChRiE24oVK8K6desCdlU6ePBgFKf2PAhC1HfjjTeGrN2mUDZ3uNq5c2eYPn16pQ78hvMOHDgQ96i3HwjKDRs2BGyFunbt2j7vK7U7YdmX6ON77mJl34mKOmgLjtm/f38YP358bB/aDI5r1qwJmzdvjn/b8tuiI8hIERCBUhOQMC21e2ScCIhAswi888474dNPP40ikyISW2BOmzatz1abFFsQexSdWRHBrCn4rJ2UIHCnTp1aEZBeqHrBzPbn7YpkxbG1M2vXJxuhRfkLFiyIYhMv4ffT/naPewh4Wybqtec2y1cqRwREoHsJSJh2r+/VchHoKgKMQmI/enywpzs+mNb3e77b6f6jR4/22ffeRyxttBP/zsrpTH3vBay1xU6T2+l9pA1gat2KVkZqrW1eBOM3v9+9F9b+HPzOPe5ZNtMiNI3fVZeQGisC/UJAwrRfMKsSERCBgSRgp8EZAfy7v/u7cN9998XpaApGTJ+vXr06zJkzpxI9hICFeE19vMjDMXaK3J7jI4/4rdo+9qmyUlHKVHQ2JSizzqWw9tP0+N4KVeayIv2BebrVhPtA+l11i4AItB8BCdP285ksFgERqJGAnQanuKLo8vmlNmfSirvUdLn9bvDgwTG3FKKtp6enV/5q1pS3j05a8Xrp0qWYc4rIKCKWFI9+T/mUOPaLqSiCmRuKXFimMVhRDvvtAirfZi+us0R4je7R4SIgAiJQISBhqs4gAiLQ0QQoRCHuIMJshBTCj1PkXOV+8uTJuFof0/kQmHaVvZ9Ct9PgnN4mTHtsago/FdG0q91RDlfu27Ltqvms430ElSvr7VsBmK5gUwfsmwJs6gBs4fHWFvtmgI7uRGqcCIhAvxGQMO031KpIBESg0wjUGzFMRTSbxSa16r9ZZascERABEWg1AQnTVhNW+SIgAh1HgFFGvEYJ0/FIB6jl06pXLKWm9WuxS8eKgAiIwEATkDAdaA+ofhEQAREQAREQAREQgUhAwlQdQQREQAREQAREQAREoBQEJExL4QYZIQIiIAIiIAIiIAIiIGGqPiACIiACIiACIiACIlAKAhKmpXCDjBABERABERABERABEZAwVR8QAREQAREQAREQAREoBQEJ01K4QUaIgAiUjQBfzL9jx45oGl6Yj8+qVav6vPgeL58fO3Zs3KkJH77IH/9OlYPdnOyL7VMvqsfL8/fs2dPndVT+e/vCe77U39ZpX8hP22bNmhXtZL3nzp0LM2fODKdOnap8V+srsMrmP9kjAiLQngQkTNvTb7JaBESghQRSe8Jj56hx48aFXbt2hbVr18Z3l/q97lPvJ7XbeEIA4vxly5aFJ598MsyZMydcc801UcjiQ2EL8QmROWXKlLjzFD/+e/syfZTNLUcPHTpUKc/Wj12tKHZxwOrVq2OdqD/LlhZiVtEiIAIi0IeAhKk6hQiIgAg4AqktRHGI30bUbv1Z5OX2FK6Irm7dujUsWbIkClxbH7c5HTNmTBg9enS45ZZbonVZ31vRCvEMoYmX/k+dOjWKXi9MeQy+h5CFAH755ZeTtqhjiIAIiEB/E5Aw7W/iqk8ERKDUBPIEpo2I+uOsAPTT4Jxut3vR2yl4AEE6AD5Hjx4NmOq34pKi1H9vRSnPo4idMGFChXNqit+mD6RsoSAutbNknAiIQMcRkDDtOJeqQSIgAo0QyNpr3u9v74/LirLSlizBS0GL6f3ly5cH5rTyvOeffz68/fbbfb6nyEW9Z86ciWLWf2ydQ4cODQsWLIhR0lT6AM7NE9eNMNW5IiACIlCUgIRpUVI6TgREoCsIeAFKwYl8zxUrVoR169aFIUOGBEQZ8aEgTOWX2ql/CFkrDCkEFy1aFDZt2hTFIj8+dzXre9SJKX9M3+/cuTNMnz492oYP82QnTpwYf7dRV59Dm2dLVzhdjRQBESgNAQnT0rhChoiACJSFAEQcp8LtqnY75W2nwnm8X5Z3JM8AACAASURBVF0PUcsV8GgbpusxRc4V+ePHj++z6h4CFkLywoULYe/evRXB6r8/ceJEr7JZN+rBgqnjx4/3Or/a2wFStpTFH7JDBESgewhImHaPr9VSERABERABERABESg1AQnTUrtHxomACIiACIiACIhA9xCQMO0eX6ulIiACIiACIiACIlBqAhKmpXaPjBMBERABERABERCB7iEgYdo9vlZLRUAEREAEREAERKDUBCRMS+0eGScCIiACIiACIiAC3UNAwrR7fK2WioAIiIAIiIAIiECpCUiYlto9Mk4ERKBMBPguUNiELUP91qNlslW2iIAIiEA7EpAwbUevyWYREIEBI2B3c7JG8AX4hw8fDtyb3r6oH8fal/Xjb/y+Z8+eisi1x7MM1oHf8IJ/vLSfuzulXviP4/GCfWxtauvLsgXHz5w5M5w6dSpWxU0AWC83CeAWqAMGXhWLgAh0BQEJ065wsxopAiJQhADE5YEDB8JDDz2UeTiE2ujRo+MOTvxQlGJ70rFjx1a2Lj158mTo6emJQtILWvwN8YmtTiEkUYbf8nTSpEmxPOwE9dlnn1WORb32ePzNcw8dOhTNwjnYYWrXrl1h7dq1UXCmbOGWqzje/pttmj17dixLHxEQARHoDwISpv1BWXWIgAiUnkBqG9KLFy9WtiZlxBBT+FOnTu21tz0E3ZkzZwKEqReYFJFbt24NS5YsidP/3Lce+9xT5EJEHjx4MIpUfBANhTClALai0cO0v1n7rDBl2gHss7ZYce2FMeyTKC1915WBItBRBCRMO8qdaowIiEAjBLJE3blz56JovO+++/qIOuSdrl69OsyZMyeKVS8w/e8UpRCxtj6/l72f9s8SxLNmzaqkDqDtfsrepgR4WyiaIT4vXLgQ9u7dW2nDmjVrwpVXXhlTAubOnauc2kY6ls4VAREoTEDCtDAqHSgCItDJBHwkMZW/SYHKqCaFXV6k0UYzvfgkT5+/acVrKuLq/eCjq/g9JULzoq42uooUBOS+PvLII2HkyJG9hHcn9wG1TQREYOAJSJgOvA9kgQiIQAkI+EhnKkKZWvhkp+5Pnz7da4GSX9xkm+nr42+pRU5eqNpzKXaRC8ppf343ceLEylR8yhbbRvs7hOnRo0czUxNK4C6ZIAIi0KEEJEw71LFqlgiIQG0EIPa4Oh3T38jvnDBhQqUQLB6CWIOAsyvjcQCjq7fddlvlt1TEkoVxYZGdPucUvJ965wp7nMvyIYCtbYy4UpAeP368Mi2fFT310Vtvu63Xr9SvjayOFgEREIHiBCRMi7PSkSIgAiIgAiIgAiIgAi0kIGHaQrgqWgREQAREQAREQAREoDgBCdPirHSkCIiACIiACIiACIhACwlImLYQrooWAREQAREQAREQAREoTkDCtDgrHSkCIiACIiACIiACItBCAhKmLYSrokVABERABERABERABIoTkDAtzkpHioAIiIAIiIAIiIAItJCAhGkL4apoERCBxgnw/aJLly7t2H3b+U5R0MJL77mvfa30mlVOrfVmHc93s+o9qM0iqnJEoPMJSJh2vo/VQhFoSwJ2V6LULkzNbFSryy9iKwQ4Xpw/bdq03MP91qn+4KLlZFWS2jbVvvS/SFvsMTt37gzTp08PQ4YMqfVUHS8CItCFBCRMu9DparIItBMBCKWNGzeGefPmNU3clFEsYTep0aNHV7YVrddHtZTjRSyj01u2bOllB8o8c+ZM3KK0lk81EV1LWTpWBESgOwhImHaHn9VKEWg6Ab+FpxctmMadP39+WLt2bVi9enUYP358ePjhh8MDDzwQ/40oJT7c+hJT9djrffLkyfG7ESNGVPZq37p1a1iyZEllirvesrGN57333hsOHz4c637++efD22+/HetC+awXv61atSpwG1L+G/ZxevqGG24IsHncuHHhmmuuSX6/b9++cP78+dDT0xPmzp0by8OH24naSCTE8lVXXRXuvPPOeCz4QJDb8//t3/4tPPXUU4HC0fqA52B70muvvTayJ2ekBtBu1I9j8Jk1a1b8P7Yj3bVrV/jXf/3XMGfOnDB06NDICVumwn9f+9rXwqZNm+I2rcuWLavUj61Yx4wZEyOi3o+I/FL4vvvuuxWeYMgtWeEHuxUqBDBt4jartuPaNoAdfbZjx44Af+zduzcejq1lYfe2bdvi37B90aJF8d9+O9mmXxgqUAREoCECEqYN4dPJItCdBCAsVqxYEdatWxcBeOGI7xDp3L59e/z9u9/9bhRxEEzf//73w09+8pMoKiC8IGwggiAY8MG/IUDOnj3b59+k3ayyUZ6v6+jRo1GAof7XX389LFy4MP4b0UwItjVr1oTNmzdHU8jg4sWLvb4nj3PnzkWBOXHixHD55ZeHv/3bvw0vvvhiPH/w4MGVSDD/jWMg3hkhRrn2/LFjx4aDBw+GqVOnRlsWLFgQ68W/Dxw4EAUibLriiiuiECNn2AHhCbGGf6MMWw+m2SEiccyjjz4axS8FKtsCX6LeEydOVPzEFAgI8JQf4VPPECIdInb27NnxQYQRXhS6Z8+e2N5Lly716VOwj+zBBWkPELys1/oRIh+iGn0NovTjjz8OK1eujDyaGXnvzqtfrRaB1hKQMG0tX5UuAh1JwEa2GPGiqEQUDJFBiCgrnCB2IJY+/fTTKIzuu+++irCDMMrKKU1NTUMYN6Ns2GzrtVPWVijzGCvKIJTQDogsa6P9HmIJQpfRZFumFfcQWhSOsInCFOLLnm+nxk+ePFkR7+xkXrzRPkQ2EfXFh5FVClTYjw/thl8oRiF28ZkyZUrFV7AJQh2RYvwb0V8KdO9HRlTxsEGGKI9tRSQXx+BBgA8EEKsUyRDSXAjm+4Hlh3rJltFbCF+IYETrvciud3FZR17MapQIlIyAhGnJHCJzRKAdCBTJY7SizEazeC6EKwUQRBYECn6zkUQvdMimWWXb/FXUSxEzatSoijhEnVaoIXLKqB8ioVZ0cQocQhQCi6IL/8bHcrMi2PNhPqc/P0sMWy6MNNu6Uou7bJ0UpoyYQmhievzpp5+OaQ982KBoRIR02LBhMeppo5tZfrQMrSC2Qnr37t0xIou0CApasKYw922wIh028EHFCl9bl29vO1xnslEEupGAhGk3el1tFoEGCdjcRhSVyge0wsgKLPwbeZPr168Py5cvjwIIUTwIKggdROcg9uy/IYhsDmu9ZdtcSER6n3322ThVz7rsFLyd+kbOIvI68UGEEPmMyIXFVDJsYeQQ3yOvEykOXmBT/KGsU6dOVSKXjBr6iCaO94u+mFtrcylRFvMrIRgRfaQoBmcIOghG5rWiXJ/rSv/BN/jkLXKy0WqISLuK3/oREdUUQ4p6mxdqc3RRP3NvvXhnGxilh7/Ija+k8iIf5TFVBKkCyjFt8OLX6SLQYgISpi0GrOJFQAQ6m4DPjbVT7+3Ycjvtn3ro8FHcdmyjbBYBESgvAQnT8vpGlomACLQBAZtvy/zNTsthtFFRvSy/DTqlTBSBNiYgYdrGzpPpIiACIiACIiACItBJBCRMO8mbaosIiIAIiIAIiIAItDEBCdM2dp5MFwEREAEREAEREIFOIiBh2kneVFtEQAREQAREQAREoI0JSJi2sfNkugiIgAiIgAiIgAh0EgEJ007yptoiAiIgAiIgAiIgAm1MQMK0jZ0n00VABERABERABESgkwhImHaSN9UWERABERABERABEWhjAhKmbew8mS4CIiACIiACIiACnURAwrSTvKm2iIAIiIAIiIAIiEAbE5AwbWPnyXQREAEREAEREAER6CQCEqad5E21RQREQAREQAREQATamICEaRs7T6aLgAiIgAiIgAiIQCcRkDDtJG+qLSIgAiIgAiIgAiLQxgQkTNvYeTJdBERABERABERABDqJgIRpJ3lTbREBERABERABERCBNiYgYdrGzpPpIiACIiACIiACItBJBCRMO8mbaosIiIAIiIAIiIAItDEBCdM2dp5MFwEREAEREAEREIFOIiBh2kneVFtEQAREQAREQAREoI0JSJi2sfNkugiIgAiIgAiIgAh0EgEJ007yptoiAiIgAiIgAiIgAm1MQMK0jZ0n00VABERABERABESgkwhImHaSN3Pa8qtf/SpMmDCh1xFvvfVWuOWWW+J3P/7xj8OqVavC3LlzwzPPPBMGDRrU61ieb89pBF0zymMZN9xwQ9i7d2+45pprGjGpX8/9y1/+EhYvXhx27NgRHn/88fDYY4/VVD/Pnz17dsWHNRVQ48HoH2PGjAn33ntvjWcWP/y3v/1tWLNmTdi8eXMYMmRI7on9YU9xy3UkCXz00UdhxYoVYd26dVV92InU0P4FCxbEflxkPBoIXhg39+zZkxzn29kntbKvp60//elPw5kzZ6qO19Vsee2118LYsWNjH9m5c2eYPn16n+ulWhkp+zEuTpo0qV/uCfXwK3qOhGlRUm18HEXnSy+9VBEW/jtcBBAdo0ePbpkwxcU4efLkKHqbIUwpqPfv3992whS2Q4jNnDkzzJgxo+pA57sf/desB4VWdm87CGfVw/6H3zH4VxOmzba3iI3NrnOgy8u6IVq74JcDBw6Ehx56qKq5fFg6e/bsgPiwqoElO2AgeHHMGT9+fGWc78a+X7Qr1NL/88oE99OnT4dp06bFw2xgolljOMbNWbNmhWaVV5RRK46TMG0F1RKVSQHoI6EUAhcuXIiibujQobnCtNEm4aI5duxY05/SIdC6UZj2d8S0Xv/X8tRfS8S0XntS59ViYzPrHciyirIuGiFiWwYiAjiQHButeyB42YjppUuXaorwNtredju/1v6f1b4iMzwY0zdu3BjmzZtX94O5Iqbt1sO61F4+RfnpYvvEhkjqlClTojD9whe+EEm9/PLLlWn9c+fOxcjeqVOnKk9jFLaHDx/uNf1vv+cU+4kTJ+KTHD747sknnwzLli2L5b3xxhth06ZNAeXw+H379sW0gv/4j/8I+DenuzGVjHJuu+22SkSmiDBNpTGQh/0NHDClwin2pUuXho8//jjWb6PNqbZjgAc/tAPHnzx5MjBytHXr1tgefKztRSKm1k84n3YUEaYUXPfcc09YvXp1L//xQQE2MkoOm5nuYR9kfF1FfI92Pvvss2HhwoWRCT7bt28Pr7zySvw36icXPuFbsXTo0KHoa7R33Lhxsf8xyoPz4aNqaQzet/CPjRjdfvvt4dprr+1lI/nyukFdeREIMh45cmTYsGFDPLanp6fSh3xfHTZsWOwbNoWjaBmwhX2MwxnLt7/RdxQdmFrGdcKHUBzL65ntw//pe5ZJH/h+64dS20effvrpyJhT+Vl9JTUc23Jsek61vkqf2bqs31Ln2+uVvNiv4Bt7reWJDVzXr776ahg8eHC49dZbY9urpaPUysvaSlu+/e1vhxEjRoQXX3yxMv4ism0jZrYP2/GfwhTpQ3PmzKlcn/Y+wGvWX5tXXnllOH78eK9ghr0H1MKQ9qWu8ay+y/SI1PVZhH1WH0n1PXvf4jWBMQv3Id4v0XaytfcicGA/sOM/+tr69evD8uXL4xjAfmbLY99FsKhaX+JYCr+j7CuuuCJGZZGiV8u1l9XHB+p7RUwHinw/1csp36LClDevixcvxhuVv1HbGy8GxiVLlsSb8MSJEyuiDk1buXJlePDBB6N4uO6666IQtWkCdtoBuTY2jQBCGAPFjTfe2Gu6m3XZqcJqwtSKP54P+5BHS8G9ZcuWGDFetGhRFMm8ceP/L7zwQhRUrBM3ILTXtx32s024qa5duzaK+x/96EdxwIDIRfst0yLCFMfs2rUrlgdBw9ywauLMDrS88eLGhaj13XffHb71rW/1EcmsB6kW4IoPbl42bQCiCyIXNzTcJBgJgKDn96NGjar0CQy4NufO3jzIkgLT31hslMFGeRBVgCDIE4yWm40KYToN/c3eOPBvayPqOnr0aGx73s3OP9wx/9ZGLRhx4UMVBRfqRH/7l3/5l7Bt27Y+Dz+pMhBJ4bQ67GJ/BW/vk6uvvjq8/fbbsVx/U6VAtzc91kdRTZ8UiRhZP7355pvh+eefj3nC8G+qr2TlKds2s/8hXw7XjH+gY1+1vsWYRb/R7tT58FvKLjwApa41n28P39kpXraf4oJiISsdpVZeKDfld1x/GMemTp0ar0W0CzxQr+3D7KcYo8E+L2JqzyND9Ds+EPGaawZDcEpd41a4pfpu6vrE/Q0PwdXYp9rHMY65mXbss/3fCmnw8BFO8ocN7ONMS7LtzBrTcT/iNZkqIyUZrC/RJ3GfwViWNU63co1AMyWNhGkzaZawrCIRUww2KXFo8x+tkISIsxEXNBsDAwRPKmcylb/q82GswMQFigsLA2xKWDYqTHm+jQjRdWDB9iH304th3PxSbcfg5gcu2x3yondFckxZto/u5EUN/RS1/RvRAJvEj/LtYGinGK2AzPO9FbZsu7chJT55Q8gTpnYwrybKeXNilN76Fv+2DwcUGVaYUojzvLzFdSnGPqpJn0FQ2wVkVtDY+n1UB3bYCDZ/R59DZITXCGYg+MH1CEFhy7U+TgluWy8FSDVhmuffvGvFD5V5U9reBhsts771Czn5MO7Pz+LFBYj+WksJ06z80GpRu0Z4eb+j7RhXMJ6hz73//vsRBx5K/JRulhjKmsr3AQ3frmYw9MI062ESotv23azrE+UViTCyXjzc8jrJWrDn+46fksfvCDig7/3ud7+L9yzet/yDn1886vuZFaapMlLywtpjZ7ayxulaF9kOlKSRMB0o8v1UbyrZnTdj+1RHUcKoJqOJFE0pYeoFVbW6siKmuKgp3BDhuemmm2K0FJ9GhSkHb05T+inCVLJ4Xp282abEpBfbqJuDBSKsjN4wCl00YgohzIhr0YhpSnDZmz9Eeb3CNDX4Z92QB1KY5q2eha8w9c78ai9Mi76BIE/8+1XZ/qZG8YCHQi9Ms1Z2++gXr5GUT7xtecIUtuAafO6558ITTzxRSZOoVZjaPoZrpahQ8Lba4TElTFO+tQsqIdZ4TEqYZvXh1LWWEqb2wQvjKMawahH2atdkHq+U31keRRUeJri4tF5hmsUwJUybwTArkugFsxemqeuz2kOBvReAFfuIf4DL63v+GqaYfvTRR+MMDhc3VXvITvWzRoUpBTfuM0XTAPpJhtRcjYRpzcja74RUJM9Oz9p8FJ9vaCMnFHGc7rO5RsxvwjQ3v8cU45EjR2KEyq/49yKO0QCmEvCmbsUbp5TgATtFUm3xU9aqUy+kMVWOT17ElNFD33asWk4JUzvQY5oRT+m1CFN7U7XTNrCzWp6lj7CgLC5Ag7/szd1ODYN9aioQ0Vn6ntOCuGFaH+MY+JpTnZjiz5rK58OQzX3MijLYyD+j2HnRYt8e/A1b33vvvUqEgzc7n26AtuP6YB9755134pskUq//SQkqOxWINvJtFIiY4kMBw6l49DcvRIuUwbLhC+SspXziI6b0ub1xohwexzSMolP59sEL7bKLLTkl6+3izduOpL4c/I2HMNhRra/St6+//nolIm2vGy9MvchjH/7zn/9cuSaqvVIJfkfuIPoiRBTFYTUxXi+vrP7AtJvrr78+fPWrXw1f+cpXIlbfh62wy5vKt8LLcvNCqxkMKaQoMu01nor2s+9mXZ8or9qDUKp9HE8QPEAfzut7XpgypQH5xeCPaHXqYTGLq/VFPcIUzHCdWP9iPEXuMVKEilx7ZVQ0EqZl9EoLbPILgPz0JIUEFoMwuugFFKYKmfNjp+lSC3pwrK2DQhjHIl8SU5O2PExdWOFkoxQ8F+Vh8QiEEKZgGIEErqz3r6amRVNRU5SBMjlIIXLLXFEuHOLUoJ3GSi0+yeKBMnEzGz58eMxlQ7uYAJ+VL2nrQjTkgw8+iK+Xwgcit8g08//93/9FZrQLeZbexzaa4Hla/ogw4sN0Blu/tZXfU+hwAZldXAZ78CAE8cFUEruQwi7GQsQYH/Qd5phWe3+tnfJl/wBnPMjY3Es+bNhFbna6MOs9szbH1Po8a4EFyoQwJsO8hVKpMhDh8ekJbJddoAguvDGxnbDvkUceiQz9IhfYwYcmXmPoZ7CTuea2fX548oss/vSnP1Xe45nqE1nv90y1GXWl+mrKt7a/oH/Cfk7Xst2cJUrZZfu1vdZS05+wdffu3ZEzxjHPNGs8Qh218rKLcMjelu+FGo+xjFJjlx/v0AbmwZMFGHLRol/o2ihDP+bwGsd6BC4OQr/zfRc+9NenzYPNY2/vg+wjeYu+eDxsuOuuu8LDDz8c8drx2t+3vH+RB8zADWz74Q9/GO6///7Yb2w/s/eeLOYpaWDvrfAfxWgt114LJEdDRUqYNoRPJ7cDATtA0167yr4d2lCPjXnTo/WUp3MaI+CjLY2VprNFQAREoDMJSJh2pl/Vqv+fgE2oZxTWTnt0MigJ03J5V8K0XP5ohjVZ0cpmlK0yuotAVh5xd1H4a2slTLvR613WZr+Ks54tQNsNWdY0c7u1o1PstVH7TtiZpVP80ox25OUgN6N8ldE9BJhSV2SntU6mImHayd5V20RABERABFpGoNoiqZZVrII7joB93RNffdZxjSzYIAnTgqB0mAiIgAiIgAiIgAiIQGsJSJi2lq9KFwEREAEREAEREAERKEhAwrQgKB0mAiIgAiIgAiIgAiLQWgISpq3lq9JFQAREQAREQAREQAQKEpAwLQhKh4mACIiACIiACIiACLSWgIRpa/nWVbrdbxo7IjX6qed9ln6nKNpQbbedIvsV2/aU9d2O9bzrtNq+4rbdRXxS5JhG+0bqfLvPdq3+bMSeWvjl1VOPzfWc00hbm31uWa8j206tOq7f63n9s5Vcm30vqp9A9TPBCLvaYctb3L/wKbq6vVljj7WynntI9VZ2xxESpiXzMwcZbD/IvboHysTUYFht33Bu+TfQtjfCjKK8lt2heE6z3pHKfnD8+PG4tWLWNo6+nY2+B4/v2+ymd21yC0GwZL+1N7lG+lIt57722mtxa9aivq6l7FYfW4QX3yfcTX2r1dxRfqu4luleVJQjx69mjcNF6/XH1XMPqbeuTjxPwrSEXm30KRUDCvYTx/7BjURc64ki1XNOCV0QBQo+FNpFbGz2U3c9EdNm2GAjpkXa3QnH+H7b3xHIenxdJu5FeLUyslcmFv1tSyu5Nnov6m8WZaqvnntImewfSFskTBukzxvaPffcE+68885gp7rRMY8dOxYQ/Rw9enR45plnwsmTJ8OECRNirXPnzo3fYatMu1PP008/HVDuunXrwqFDh8KsWbMConfjxo0LM2fODOPHj6+cZ3eUwTFTpkyJYurw4cOxDkQnhg4dGtasWRM2b94chaqdps+LCvqbNSI6kydPjvYyymTrwbQJz7npppvCI488Em677bZKFAo3r08++SQcOXIkzJgxIyxZsiQsXrw4zJ49O065WAaWo7U3r7zHHnss1gVebDvKzbI16ykXdeC/q666qiJMi+zcg2NOnToVPv7447Bjx47Ap3aKjpEjR4YNGzYkfWJtZBth34IFC+J/YHfhwoVe0VNvE/oZ227LYH+w/c23nWXhmCuuuCJOh4GdfYH4pUuXcu2xZVIg47tVq1ZV+jr+hs/BBx/b/6y4KbpzFaNFr776ahg8eHC49dZbe9nMbWhpW7V+i2tk69at0WZ7jdrrNuuaqXa98zxcI7yOb7/99nDttdeGhQsXVq7Z7du3h1deeSXWjzJpDyONvp7169eH5cuXV64jttUypO8PHDgQ+4gty18vON/vlpbXn/AQbHnRHu9jL6CK+tj2q6wxwo8ttY4FRX1XZCzhtZQas7OuIYzRdrbJ+zzvRf55XO04iH/bsTQrqph1L8K9w7Y/azzhPQDj1vz588Pw4cPDc889F5544ol43YPL9OnT4zjAGaETJ05U7nPgkCqDsxmpsRK22fEwzzZ77eFejHPzHqxoy5VXXlmxl/7C/c/WRb72HsJ7ctb1nNWnU6zZf+y9pKenpzKm2vtj1n2zQcnTL6dLmDaA2XYcXuTo4PhMmjQpClDbUfy+7TwWg6i9MN58883w/PPPV4Sk/c0OULhZHj16NOB8u2fzxYsXK0IUttgBD7/t2rUrrF27NrCTQ7Smpg95A4XY8kIa9bFuG6XjOUuXLo31wvbz58+Hm2++OfzgBz/odRH7KSgbqfNswJMXIIQsRZgfFGiTFdXIO0rZal1vj8f3Tz31VHzIQBtsW/MiwuAA4Ympdw5cGATffvvtyoCM8vzUMQTV6tWrw5w5c8KoUaPiIDNx4sTKQ4Yd0MaMGZNrEx5kzpw5E/sEBjyWC/9mDb62T8E2+A43FbSBg7gVG+zTuHnSHsvSDogQQJieRrthE8pk/0P/3bNnT3zIomCieLN9ISsKbNMW2LbUw5u3Lavf2oc3y8pet1nXjL0h2XSA1LWG/ggm+LBO/BvMeS3afob+wQc4HOfHlWpTueA7derUeI2jT6ANfEDNul7ol3PnzoVFixaFTZs2xb6Z1Z+yeFkf86GED6JFfOyH59QYgT4IcV3vWFBtrLY+x/hZbSyhsLfXKnhWu4ayfG6vQwYyUmI9xRVl0n84h/3R+tWP/Vn3IjtOZY0nXkwhuLJixYqKoAM/9i1/LbFeG1yBT1kG2od7QGqshNDl9+BlryXLiuky9tqzwR8/Q2bbw4e5rHEVY4+9nu09JMu3ePhP9WkEbfy1dvXVV/e5l7CvoQ+jLDtWslx73yyac9uALGrKqRKmDWL0QsX+bUUCxYUVipwm+ed//ucYcUjdlPzTnL1JIlLBDpklsnC+t4kREp6TlfOVFzHlubwpUpjn8fBCxj7p40aNAQyDUCr9IDVAeKHlozx+oZa31TLz4seWXa1cluPL4N9IqfADpeVkHxZshM9P79qpoSybEHmgMPUPFrAzFSVJRSp5k0tFTNlP86aqslhAnPJawmu32QAAIABJREFU8GIidWMi21QEJCsHrsg2kdX6rWViIzF510yqzalrjeLSRl69r1OpBambD8qqNpULHniQw033/fffj03ATS6rD2UJZnyPBxU+qNr+lHrosVF4CCorTPmwwhkX/JYX0cfvedPKjY4FRX3HG3veWOKFad6Djb2G8nxeNGKaGkdZB/tuXnpSXj/EOJXl/7z7jxVeRceTLBb2wdbPhsAGjnn4dyo3Pyv3M+uhnWXah9ascRUPIhx7U33AP/jies6672XV4e8lPoLvr6PUfbNBydMvp0uYNog5JcT4VIookO2o/kaeJUz9AJwVjYAwTUWsahHLVlTxJsobBJ6q7cVkUfECh6jFTc+KIX8Rk4e31wvTrKdctB/1cTrIRgZs+/MigogyeVvzhKkXgSnOvuukbm44BhGAasI0xbmaME3Z5KPXWf6ztqdu6hRBRW8kRVkwoomoLNJbGD3BTcYK06y+kLpcOfhCNHD2wJZbT7/1wtRex1lDRjUxnmJkI+xZEVM+nNYrTO14gmuA6Th5N2Mrxm0KQlZ/8mMUBIz3sRemtfiYwjRvjGhkLCjqu6xxz/s2a8z2UcL+FqbV+rEfc2zfsTNxeWsXigrselj4tDRy570Ef69cuTL2vayZQBxjZ7fyZpOyhGnqOsga/21qAtPpKNYhTFN9OmtmLuWfWu+bDUqefjldwrRBzHaqhB0cRTLHyQ4E/lhOETPXcsSIEZUbK4QUBaIVdLxhIPKFgRg3YE4dpqYpfMQUgwundmAvbMJFfeONN/YhkTdtnXXjTg1KvGH4G6EVppxuIAP8hrbdcccdMRcVAwGnubOEqU1nQLv5BoF9+/ZVBHzWtDDORT4UnrJZD/KhcCPn0y85Z72ZwJZtB5DU1JJPHcDghXZxqh8PNZiesoOOLT+rrTZiSr5IC0C5+Bv5vcgf9aKc/Qjf41jms+ZNvWWx5MCP/GpEynAD4lS+fYjxUSAfpeZ1hP/b/GbaDsaIwqN/oA5G3DFVniVM6+m3/rrNumY8j6zz3nvvvSjKOfWWenhJ9Q/6xPoY51aLmLL/Xn/99eGrX/1q+MpXvhIRZvUh/Hbw4MGYPmA/ef0pi6v1sRWmnMKs5uNU/X6MwHXjH3prHQuK+u7111+vOpaQN8c9O2b7iFfWg2Tedegjhd7/8AW52mlnXMsc4zD2gxE+dnqXZaXuRUxFqDae5N0Dsh50/ZjrBaifTfFj5de//vXMtBg/1vlrjylnWcEH356s6wA2Z91DbHusb1988cWwbdu24Pv0P/7jP8a8cc8ausALUetvjpUIAGTdNxuUPP1yuoRpg5h580ExuOlTTGYtlrD5d3bqyufm/OlPf6o88dlz8CSID3JEGWXiwgNO09pkai6ksEnazOdDOVnTZ7ZOHOen++3viI5A0DGyYn/jdzYCw7I4HcYpd5tQbuu0xw0bNix88MEHMaeMLKxtdnqSPPJs9YMWyoU9iCp97nOfiw8KvNF4zqmu49tkB9y8BSSITnOaDPVzwII4ZiI9FpPhY/MwvU0+19FOv+W9g5Z2oy4M3BgQGd3E1C04fPjhhzFXNssez3L37t3RVzjfL/zBd2CM37EQjnmC9Luf6k2lm+CaQR1gxTqszam0hVRfyLtG/KKhrGsm1edxrO33LAtt2b9/f4UljmEeqV8cQt7wCW7G+HDxpO8Hef71Qo2+Sl0veSkg9je/0JOpGT/84Q/D/fffH31ifYw60V/zrnc+oOLYVD5lavGRXfRXz1gAm9BX7LWV5Ts7rvtxz/b/1Ji9bNmyKDayriEuCPI+Z44peGal4liudszxY3eqP+YtEESftfeiLP+z7f4+hoWUmBXAB+3Cg6Rthx0v0VfQN3yOqS2Di3ntWOmDCSgD94nLLruszysXsX7DX3vMMU3d57IWe1W7Dvw9xC/04/WctzjX1+HvCQyUpK4JPvixX/C+WcurBxuURg2dLmHaEL6/5rQUmS5tsBqdLgJtRSAvmtpWDelCY1MRYdzQIRobef1cLSj7u75abNOxIiACrSUgYdog3zIKUz/V0GATdboI1EygP4VpVjSwZqN1QjItwL79oD8Q5eW+9kf9qqOzCej+WH7/Spg24KOsMH8DRTbt1P6+mTTNcBXU9gSyprVb2bC8HclaWW8nlu2n8u0r7zqxvWpT9xHIyrfvPhLlbLGEaTn90pBVRRZDNFSBThaBEhEo8nqoEpkrU0RABAaQgO6PAwi/YNUSpgVB6TAREAEREAEREAEREIHWEpAwbS1flS4CIiACIiACIiACIlCQgIRpQVA6TAREQAREQAREQAREoLUEJExby1eli4AIiIAIiIAIiIAIFCQgYVoQlA4TAREQAREQAREQARFoLQEJ0xbx5fag2Ppt586dcXvJ1Mup8WoWbKGIbSJTW8R584q+H7LavvHcNaZFzS9cbNF3Fvb3yusyvp+2MFQdKAIiIAIiIAJtSkDCtEWOs1uQpbZTtNXavZS5BWYrzLLvbsN2f1OnTg0QzmX/8L2K48ePT25T2Gz7+X5alMtt35pdh8oTAREQAREQARHoS0DCtIt6BYTppUuX+m1bwRTaegWxIqZd1FHVVBEQAREQga4lIGHaoOttNO/2228PEyZMCIMHDw6LFy8OO3bsiKVz2hyRuAULFoSRI0eGDRs2BERSz549G2bNmhWPmzt3biUiaHfPefzxxwMjqX7qm9FWnM/IbN4LhP1vTA0YM2ZMtMPWlYrqok3Dhg2LqQc8F8etWrWql/3WLrRr/fr1Yfny5b2YIL0BnGbPnh2rAjvUP2/evHDvvffG7xixzBOmYPLJJ5+EI0eOBPjg17/+deXcrVu3RtvIxh47Y8aMSl2HDx+O5/A4TeU3eGHodBEQAREQARGog4CEaR3Q7CnMJcV3a9asCZs3bw4XL14Mu3btCmvXrg0nT54Me/bs6SXMKFQhElevXh3mzJkThg4dGkUrysCH5587dy4sWrQobNq0KZw4cSKKR54PsXb06NEoWq2Q8mLM2gthRqFGMUjxPG7cuEobbD4s7EQbICAPHDgQzpw5EyZNmhSFJMXc2LFjo5iELT09Pcl22TYihcDacsstt1SErm8PbMkSphTAVtRbFnxIgO18CPAPAGRo83clTBu8MHS6CIiACIiACNRBQMK0Dmj2FEY2U4uJvGjCNDrFp83tZNQV5e7duzcKUHwYNfTCEtFN/EZhx99vuOGGeP6oUaMqkUgIPvvJiphCDCKiu2LFirBu3bo+0/2oa//+/bF82u4XYvm/fbu8MK3FlmoRUzJBW72ohO0Q0mCRtdiKLBkxljBt8MLQ6SIgAiIgAiJQBwEJ0zqgpU6BKMP0PIQbPjNnzgxLly4No0ePjtFG5FZ6YUphhuNXrlwZj0fEFMIUUcnUQigrrLJEVj1T+dWEKWy09qI9jJ7STjDAh1P0vl1lFKZ8sGBaBblLmDbpwlAxIiACIiACIlADAQnTGmBlCVKIT05F8xgKHBvp88LUih+cx2gqUgHmz59fiU7a10hZMYrv8TfzMN95550waNCghiKmqYguBOnGjRtjPiamxpl+AAF97NixiujmVD4EKNMabLtqEaYUjJx2Z0oEBDHaaD9eoHuusOvChQuR5759+4KNrtpzNZXf4MWg00VABERABESgQQISpg0CfPPNN+MUNxYF3XbbbVEkQlgiYnrq1KkwefLk8MEHH4TvfOc74cMPP+x1nF0khWl4LCq67LLLYhmHDh3qsygKEUoulLKLeZAzig+noTktzal9mzZgf3v00UfD9773vXju008/HbAACP+xHcwzZY4p6sfvrAd27t69O7YPbbW5s1z85dvF/FeUgQ9sp534m9wgSPFBWoHl6Rdn5S3+ok/w4GBzTFEu+dlFZqgb4nX79u3hlVdeiW2lMIYwx6eVr/NqsCvqdBEQAREQARFoewISpm3vwoFrQNGX/Q+chapZBERABERABESgnQhImLaTt0pmaz3CFBFbRR5L5kiZIwIiIAIiIAIlISBhWhJHtJsZdgq8lu1N7aunfK5ouzGQvSIgAiIgAiIgAs0lIGHaXJ4qrQqBrDcJCJwIiIAIiIAIiIAISJiqD4iACIiACIiACIiACJSCgIRpKdwgI0RABERABERABERABCRM1QdEQAREQAREQAREQARKQUDCtBRukBEiIAIiIAIiIAIiIAISpl3SB+wqejaZL5nH33zxPl8o71fM2607sctVo59GysPOTnwRv21DozY1ev5HH30UsMsU+PBF/NZWfIdNFvBJ7WDVaP04P2872maUn1cG2p/aOazZ9drd1Kq92UGL7ZpNX+WJgAiIQGsJSJi2lm8pSqfotK918t9RVGGXpJRoakRIEsJrr70Wd8KCmGi0PO74VGZhaoUqGPzv//5vRPE3f/M3LROm9GuZuBS9CNA/xo4dG+xOZf5cCv3x48e3jGFRe3kcbDp9+nSYNm1arafqeBEQAREQAUdAwrTDu4Tfc54RJoom7iGPfewR7csSpo1igpA8duxY08REGYWpZ5SKoDbKsdr5AxkxrWZbs6KttURMG7Gp6LmKyhYlpeNEQAREoDoBCdPqjNr6CAo4v8c8BQz2k0ckdcqUKVGYfuELX4jtffnllyv7xJ87d67P1DlFl91PHqLXfn/DDTfEvedPnDgRZs2aFcvFd08++WRYtmxZOHXqVHjjjTfCpk2b4r70PH7fvn1h1apVlf3s2Qacz0igF6ZZ9ljnMZqI78BjyZIlYfHixQEMEMn94IMPok02spy1kYD9HukP69evD8uXL49loex58+ZFnmgXPijzzJkzsV02XcK2zfoo1WbbFus/lo/6vDC1x912220B5Q4ZMqRXn0bEb82aNeGee+4Jd955Z8UPiFzygeLs2bOVh5YDBw5U/GltZjmbN2+OdWT5xLJLsQIjfG9/g8G0ncKUzI8fP96rn9F/eSLdRl5vv/32cO2114aFCxdGLqhn69atffog/DdmzJjYdrbb9in4Fekac+bMCbNnz47+10cEREAERKA2AhKmtfFqu6N54ywqTBlBvXjxYpgwYUJFpFkh2NPTEwXdiBEjKuJu4sSJYfr06fF7fFauXBkefPDBeIO+7rrrohC10VhbHqZvbbQWQhii4sYbb4xT/vPnz4/CAzahPTj30KFDUSBAqGbZY4UBRRKEA6LDBw8ejLb6qWGKLpSL45DLumXLlvjvRYsWRRGND75funRpbBPt4/czZsyIAoVl82+fLnHy5MnIGHVB+O3Zsye2DdPCqTZbQYmyd+3aFdauXRtQDs5FCgY+aBe4I9cVvCZNmhT/ndpC1opHK7ZQDs6DfVbQwh9Hjx6N7aPwg+/5YENhN3jw4LB69eoo0iBwGVUcN25cxW74mUzB1+anWlu94LUR00uXLvU6z0Yv89IamDYAeyHKIabRv/hv2E+OOAYc+ACANvA4+EQR07YbFmWwCIhAiQlImJbYOc0wrUjEFMIoJQ4hviiqrJCkYEN0kR+ImrvvvjsKNp7D31L5qz7iiZv7/v37owCFYIHY5E0fETR+fBTWCkhvDxcg8dxUrq0Xj4zmIeqGDyO9LIMikqLYLgTzZVUTphs3bqy02eZV2igc6mWbU7mX5MgorBWm9CmjtvgttbjNCz/7Nx4AECkkSyt0UZ4VyPCbFXlcoGb7CCKO+Phool84ZYUpfluxYkVYt25d7BN5whTnsfy8iKn1M23xHLJEvbdHwrQZI5XKEAEREIG/EpAw7fCekLVYhGIRzbc3c0Y1OX2fJ0y9AK1WV1bEFOKOQgFT4TfddFOMluJjBasVZimh7O1Judbb6NuZEqZ+IRHrtlP+FGlWmBcRpjZlwQpoivSshUAsm1HbVMQUwrTIKvmUMGU0FhHkeoWpjSqybamoLX7rb2Fq7dmwYUN8IMLHR0JT0WYJ0w4fNNU8ERCBASUgYTqg+Pun8pSQ8tOcedPMnAb2U+fM7UMElVPgmP7k96NGjQpHjhyJ06B+YVVWjihTCSjIKBQ5zcwpWOat2ql8b89DDz1UAWzFhJ2yxb8hJrnKOzWVz98wZY4PI8b8nqkHyLGtRZhyKp9te+edd+IbC5hG4dvshTkFo40gwj4/lY/vGPG0b0YgHAhTTqlz2p3neCGJuphOgeilfaixApdT4ZjmZ+4r+gLYMU0BdaE8fLyItvX6BXw2dcFO5aO/MWfY9gumNdirDeXjQYl9G7/ZKXr8DbvZH9HfyNuLaEVM+2ccUy0iIALdQUDCtDv8XIlIsrl+ehg3W4gyLAKx+XS4Odt3cTLfkIIO0+c2B9Eea+ugEMaxyIvElLI/lwtt/Ouq7NQ2opQQEJwmrmYP24v2YUELRA6mthntpL3Dhg1LLn4qsjjJL35CnXZRF/62i5/4N9j6BVl2ypwpDD4yi/MtZy7cQsQYH5xH9nzbAqfzU6+RojDFuRCPnO6ncLb24t8pJqmFTnbRnO0L9nyfgsDFeNbHOAYfTOXbfucXIKEOsMD/LdtUKsSbb74Z0yhQH/sQxTS/g3CFqMWH18TTTz8d+w/+43nMd9bipy4ZTNVMERCBlhKQMG0pXhVedgJ+ur3s9rbCPj+V34o6VKYIiIAIiIAIFCEgYVqEko7pWAISpn+NvqbyQTvW6WqYCIiACIhAaQlImJbWNTKs1QSy3gXa6nrLVH6R97+WyV7ZIgIiIAIi0NkEJEw7279qnQiIgAiIgAiIgAi0DQEJ07ZxlQwVAREQAREQAREQgc4mIGHa2f5V60RABERABERABESgbQhImLaNq2SoCIiACIiACIiACHQ2AQnTzvavWicCIiACIiACIiACbUNAwrRtXCVDRUAEREAEREAERKCzCUiYNsm/WbsW5RVvd8Cxx9mdlJpkXsuK8a8buvnmm8P7779f2QKz2RVXe+cmmaZ2+4Et9hVR3HUI24Dyg52Y8OEOTPZ77sTk24TdlI4ePRp3XMIH/sMWn3fccUf8O7XbEr63u2HBbmzxWa2/HDt2LPidsXiOf/0Vdkb6f//v/8VtTv0OUDwnxcCXk8XS+h7lYYeqyy+/PG71uW3btrirUooVtgH1dfA43/ftzlj2t6J1s33cahb1oD2wbfXq1XEHJ//xO0qlfJLlUxxrbUNZkyZNikVg21XsSOXrtD7g9qusM6+eRq4tv9VsI2VVOzevrqJ25G37WrSMInbiGPioVR8/fhXdzhbHoR/h2mnGp2i9Retqho+L1qXjOp+AhGkTfEwxlLrJVyve7nMOAWFv2EVuStxK1O4LX63OZv7OAdPvdd7MOmotizd3Cgx7Pn9LbfNJQYHjvVDcuXNnmD59euC2ldx/nXu9c8917qeOMvjy/vHjx/cRk7W+2J/94vjx42Hv3r0B+8zbD22HHRTVbCv7Ecug7alz+B2O4Q2atm7ZsqVyY+R3S5curRwHZhs2bKjY529+sGf+/Pm97LfH0D60y4pvf9Orp26UmXWtkQeOgQ3YlnXatGmhiM9TfdO2qR4fVHv4qvV6GMjj867FgbTL1503LjRiZ974zPtGaixqpM7+PrddfJzigmvt9OnT8XrXpzwEJEyb5At/0ytabOq8rBt0qsxmRQuK2muP80KnnjJacQ6Yvvfee+HnP/952Lx5c69IJMTGf/3Xf4WJEyf2iYy888470Zzt27fHPdJT0Ym8NqcE1C9+8YtoB3ZWsmLytddei0Lpc5/7XKHoMgZQ1P3666+HMWPG9LEdYuj8+fN9BLAVzinb/XlZ5aBte/bsqQj2rMiyrS8VlfHf+b99PXxIsIK/3rqLCNNUf6yln6eOrdUHnSRMU/5r9JoHn4MHD4bFixc3WlSv89H38GlmxLTa+NzsyGVTgdRQWLV21lBUvx7aKfz7FVo/VCZh2iTIzRSmMMlHl+y0PyOB9jtMc+7atStOD3MKlU/ieGpfsGBBGDlyZIxoIYJmpxVtpNeWmRcB9lOpPHbjxo0V4cT0hrNnz8bpXUTylixZEm2BnRcuXIjRs3379sVpcBvhzNqRqAhnHHPp0qWwf//+XgKUT8fvvvtuUtxBLE6ePDlg2jdryrxWYYqncdSHDyOZjKIg+moFV15XfPPNN0NPT098ugc7G9ElK5SfN9XnbfeRR/6eEu02asq+U62+WiOmqQiuFzZF25q64VQTplnRrVqEKe2dNWtWTG3wIqeaD3B+PcKU1/g999wTUxROnTpVSSFheVdeeWVgxB3XHB9w+DuuS0S0hw8f3mfGwPZNf+37iDzGH5v+QdGC+sDFXufWT6nUJjDETAVEKB4W8ZkwYUL8P1M7tm7dWmlLlm1Z1xajfSgL/1111VW9ZgBgLz5Zs1d+JuPEif+PvXcBtqwqz0X/9drvR+/uhu6m6aaDV0WUiNwOkkSSEgURPQiSAouSsgpiFQ8hEaGwgCBUASVCsApQMEKiIcccOQH0JiKQG1J1SN1wEBFyhKClBBoa+kU/9vuxHre+f8x/rn+PPeZcc629dvfq3f9SqrvXmnM8vvH6xv98jvuIduMj70tbsX5xwRONgO5/I1x9TQdMQhpp6QRTjMmaNWtYMph1PuvxaNcYy1zDPD3rrLPmzRNtxqLNdkLz59xzz6XzzjuPMdYapFCbk+Y35o2YXwmOzz//fDy/GkmyZeywh6Mc/bzui/5ety/pe8Faa9w++clPxu3S5kD6WQg/9BrftWtX5r60iQa1rRgjpm2CMgthClWV9B4mJewU77rrLsIEgw0jiIBPHvRNFe+AnN50002EBYYN8NZbb6Vrr72WyaosBJSBw+uiiy5iKZ4sMBwA8j1sEnFQ+ZI+3Qd/g9OqKRBRHCCywYgKHO3QBwoWNBYX6pN87Xg21L7NmzfzZhRSjet2iYQK32kSB+IJUqUPZXlPq3Q09r7KvBViijplLFGetA+EPQsx1YQpRMxCqvZQulU54OXi4ttzhtT4go+uF2OFcdCq/dDc1vah+D1kq6qfSbJl9ed4K3VL+/RBHrJzDZl/ZD3I/TkoBEofQH6dIXvyZolpyG5aLlfYM7DOQWLkENPr9PTTT4/tXoHNLbfcQtddd12ixkAuzbIf6bHRdpBaqq3rwxqWdf7444/HJA6HraxP2ZPkMidzRLdf1o2vDsfaCrUtND81zvj9tttu4zmKtuhyGo2HXApkr/TJtrQ1ZNrjm30k4Sr7JC6nob0xJOXFvMAZAEKL+SDt8PFMOpekLbr/IHNi69rsGOu5pu249TijbPQxdBHBOvLPAC0ICY0Z6rn88st5/ofmt8Zfn58QbKSdfz4BRh/kwrFly5b4HNbl6HMcbZWzCZeVENYiQELZsmb0s7L2Lr300ngNa6IqXKBRX9pEgdpajBHTNsHZbmKqJaYgUtrwXS8gveFIV2TRyCHsT0zZICFVkY8+kOV3/zbqQ5WkGhZJjK/e8TdwrTrTmx8WMMhHqH1ZcBbiJxscJIDYFIEVbHFD0rQkaU0jiZfGJKTKF/sl2cQhMQ4dFmnTUN++08ZL23vKc7qverxALjVZxvNZJabNEFNtdhCyDZX2yaEVksK2Skx9k4f9JTH154SWnjYaA7zbiAiF5oq/tvS/9cEmDnb+gSwHH37XBDNtXgrBwd6BwxGEFsTWd+LT44d26eeS1qLWWIQuwL5phz/Wum2+I6PeJ5PKyXKp0pc2TWL0vubvCf4cDPXfb7s/Z5L2xqTLITRHWqqY5aIV6j8utH/zN3+zqDH257b/by01Dl1E0uZP0pj589+/QOnzSiTcgmWan0cSqdWOlrockM+QA1tSu0XiGZLc+nPExzF0nmXxWWkTHVp0MUZMFw2hKyALYQpVlcXGFLfCLMRUH/yQWMoNLkRM9UEk7dK2rddffz2B6DQjMUU5SdIC/NYMMQ21LyvO2qZPzAnOOeccdlyCqts/DLRkQTz05T3fA74ViSnUZ3JDxiGJDQff+YdW0lQUJxw58PVtG99JmyCB1Sp+fzxCB7xvsgBskmxV5YYv0u/169cvsI/VkuekQ1eX70uMpA5NbjRO0odW6m5ETJPwz3KQ63fFJETmkq4Xz4k0SBzm/DFoFzEVAoj55q+nxRBTuSjhoBOpP4hpkoSpGWLqz219YRJVtr9u/DkESbVuW1ZiqgllaO4mzY+0fa0ZYhrCVWvJ0H+tWWoUxSO0r2M/8+dgEqH1yb7fT/1e1jEOEVOR7OGcAwb3338/3XzzzbHUPmvZSWPm15lGTLNosKTfacQ0VE5S+xrNNfRfnEqFrPrzO0RMm+lLm2hQ24oxYtomKNtFTH2bJVH96gM76UauF7Buj09MfckY/g1PZKic5QADLM2q8lshplrNpVX5OLzF1lHaJwRP22glkX18j4NfbuAg6iG7LiG78ryUl6TOb5WYhshjFmKqiZ60LU2d75s5JElMxRYVv+Oj7V8hJdbe/SFTgZD0U0vyQcr8DVfewSVB6vOfCV0IQpJoSI20hLhR3aFLTdJYoj7MF8GoWWIa6pPM8yQtgx6DEDFN8+6WSx/GTSTOGkeoFpslpiEHu9CBLGMDTQDWrFwYktTIaWpvf83h3ygHe6BP5tMknUkaG3+v0FqpjRs3ch2QCuLQl71MLnpwjMSc9k17BHvZK/1yfHOdNIlp0qVezxmtBcJ4673R7x9+A9nDpUGbR0kbkxw8Za3oMwf9z+VyHAaunWMs+4++2Pjt84mpPpfSLrYyZuiPrxGQOeKTS61Fkvl3/PHHB1lC0uUO5DFUDhxytQOpmK7geR9rzDXYK8s+JGc+5n1ofocIfzN9aRMNalsxRkzbAKUWm/uORGlxJ0PidjQnZNCun9Vqd7llw1YNtqV4FypwOPFs376dzjzzTNqxYwdvuNqeTavzxbZPb6r4Dsby2Ix8KZw+CCUmo2/sjw3skksuYXS1A4O0A2258sor+fc777yTbYC0MT8OU1FZSfvwrHwXsgXE7xonUYHIovZtLIEV4q5eeOGF8+wffTtA7UThT6RFAAAgAElEQVSmDc99J46kOKbynLaB0uqbpLi1WoWv1TD6Xd0Gv93AQ7Dz45jKe1p1Jt/55WSNYyrzFvXKIe8vr6RnQt/jOzijyOGVFse0UbnNxDHV6893SEmad7qfOHCw9lCOXs+4IIbmj67jT//0T1liFPo0ip2KA3v37t18yRSsUI7UGYrp+pOf/ITt2GXtDQ0NsXQGn6T69LzEeoSaGGtE2xDK+/hTbG31Okf7zj77bLr44ou5Lt0O3XcdI9jfB/AcVK+4oITq021L8rSX/QJlY8/UUTKS1llobORZKUfbqoqtvd6fMY/EGaxR27XzFy5Lob07RJjlcoC5j/H14/MmrWvpX6j/IQetrGMsvgQgTPhgnuq1pjHE2YM1dM0119D555+/4JwQZzU5Q2Su+m3W9peoy5/fuDhgDoXWRppjmT5ncKbB9hbnbqNykuZU6Hs4vMIMQ5/dMA2T9STzG1FkHn300XnnJ4htEi8Jbi4d9qUR0w4bEGuOIWAIGALNIpCmZm22LHu+sxBoVmLfWa2f35pWzFQ6uT/WtqVBwIjp0uBqpRoChoAhsN8QOJSIaZKZzX4Dez9XBGKqPfGbrb6T8DJi2uzoHZrPGzE9NMfdem0IGALLBAFtenEwpTNeDPzawXEx5XTyu0mmPK20uZG9ZCtlNvuONgNoFH+12bLt+eWFgBHT5TWe1htDwBAwBJY1AiZ1a254Da/m8LKnDzwCRkwP/BhYCwwBQ8AQMAQMAUPAEDAEiMiIqU0DQ8AQMAQMAUPAEDAEDIGOQMCIaUcMgzXCEDAEDAFDwBAwBAwBQ8CIqc0BQ8AQMAQMAUPAEDAEDIGOQMCIaZuHQac7a0fRvuG6ZItAQGU/VaWuL5Qmb6lSlDVKqSbtSst0pDPbhLIdJZWRte52j0srY+tnJ2qlDP2OOTUsFkF73xAwBAwBQ6DTEDBi2sYRkUwLaRlamqlOwmvgHcm+pEPDtKueZtqEZzU5bvZd/XwoBzyyWrQ7lEi7x6WVPodSo7ZSjr1jCBgChoAhYAgsZwSMmLZ5dNstmes0qVi7Anln7Rdi+SFtXFJKwazD1+5xyVqvL+F84IEHOHUsUsY1+wFmjz32GKf7tI8hYAgYAoaAIbAcETBi2oZRFYmc5OL9zGc+Q8hpnBT4GiRpbGyMcwV/8pOfpF/84hfcCpSDnLvIuS7SUE3g+vr65uUg1znckSd7w4YNnOdachLfeOONdM8999CqVas43zhyM/sELykvPNqjAzwjz7LOO4zfUb/O44zvJI8v2nDMMcdwfZs2baJvfvObdMcdd3AbNm/eHOe8xzt4Vr8rQcIff/xxzmOMj0hRpQyU2yhVX7Pj4pNI4Pe5z32OzjrrrDjnPEwo9Pidc8459Bd/8Rfz8hLrfOo6qDRyHv/mN7+hr371q3TttdfSM888w3nGn3vuOe6njKfMBek7vgeGgq3gg7zJDz74IGMLoqvHS5fVhiluRRgChoAhYAgYAvsFASOmi4QZZEDIAUjI1VdfTSCJIKZaSif2lSBmIBxaXR0inxdccAGXoX/btWsXicTt+eef53pvvfVWJjkgPZqoCgFFvULwQmRF2z1KmSA6W7ZsievC36+44gq66667aPXq1dw/kDYhaT6R1lI9YAJC/cgjj8wjX77EVLA64YQTmHxL/zWhFqIp/cBvum49lM2OC8ilfDSZFJKJuvAJjR/qeuqpp5igClk++eST55F2jOVf/dVfMTGFxHRycnIBjnJx0OXh76hbxlHshIHfeeedRyeddBITUz1eftmLnOL2uiFgCBgChoAhsN8QMGK6SKg1cdISPJEWPvHEE3ENIakffkwiaT4xheRTS9OkvBARCZUZkphK47R0EUQHRBIfX8Lqq/J9qSX+DakmpKtoL4gV+oGPxiqkyteEUCTGvqQ3CW+pQ/rTyrho9brfPv1vSLU1lr6ZgJB9YPf1r389llprsuyPGfAXvJPMDnznMV2eEH89nQ+UDfIil5S9bggYAoaAIXAII2DEdJGDHyJOp5xyCquxtWRRV+O/k5WYQmIKKRmkslDtiqR2McRUJG9+mSA6IS/+RsRUiDP+hMoeRPX4449vSEyBCYjW/fffTzfffHNQYuqT2zRVfivjoscoRExFWq3NCaRNGHMhx0nEVEunGxHT0CWiETFdqqgLi1wi9rohYAgYAoaAIZAZASOmmaEKPwiyAIKoJV7btm1j28GHHnqIXxI1MbzZTzvttNjWUqSRmgSJ1EzKwL/FVhQqeSEfadI3vJNVYqrJji4Tav3LLruM+wGVPX7DxyfcIXIoBAy2tlDNiyQySWKKcoXEb9y4MVGV3wwxbWVcfImpmC+IyYKMpU96tbodUmKZC6effjpLnGGWgD9FKi32un6fYY4BKSecvWROoTyJggBbVE0+9Xhpcwu0F2OgLwWLnOb2uiFgCBgChoAhsF8QMGLaBpjF1hFOKZBkwr4QRESrplGNkA5xahFVq+8khTJAZrQ5ANT2l1xyCX3hC1+gF198kQnu9u3b6cwzz6QdO3awjak4xQi5hRkB3vvwhz9MF154IffUV++KxFSXGXLoEbMBlAEbULFpBVGCnecHP/jBmMRqO0tt66r7rfuGNsFGU8pZs2YN9w2kGFJiOP2gb2effTZdfPHFcT/0O0Kg9XA2My6+KQBwATHFB05q0n+tMtdYCunE89r5SeMLqfQbb7wxzyFN+ozxBIaCl7Rdlydl4TuYCMCJCuMm9ek2SHt9wtqG6W5FGAKGgCFgCBgCS4aAEdMlg9YKPpgRyBrO6mDuo7XdEDAEDAFDwBDoNASMmHbaiFh75iHgq8n3FzydSExFiovoCFDX28cQMAQMAUPAEFhuCBgxXW4jugz7065MU1mh0SYY7c5ClbUNSc+Jra9verDYcu19Q8AQMAQMAUOgExAwYtoJo2BtSERAO/i0ki1pOUHbiVLc5YSv9cUQMAQMAUPgwCNgxPTAj4G1wBAwBAwBQ8AQMAQMAUOAiIyY2jQwBAwBQ8AQMAQMAUPAEOgIBIyYdsQwWCMMAUPAEDAEDAFDwBAwBIyY2hwwBAwBQ8AQMAQMAUPAEOgIBIyYdsQwWCMMAUPAEDAEDAFDwBAwBIyYLnIO6KxNKMrPrBQqXmfo0b/r7En4XmcNQnYffEI51HUZ7fbcbnd5i4R7Ua/7qUSTCvNz0uvnEEoK2Z+++MUv8vi88sorhNSr/scvI2vdrXYQ7ZIUp83EONWhuL773e/SZz/7WUIaVL/PuuykOSHz2p/HUpZeK34YLgnRhfS9figsnQXLx+df/uVfOPUvMpHhc9FFF/GfDzzwQJyty4/moNfV3/3d38XZtkLYo258JK2w/wyiRiAzGT7o9/e+9z16/fXXeU7o3/R7oTr9fSSUSU36qMuS/cbPMifPaJz9OvRvoX48++yz9Cd/8id07bXXxviGMqChrddccw2df/75wemLNupMb/5DkrHOn3e6TSjj5Zdf5vmJNSeYJ+HqY59lX2517dl7hoAh0F4EjJguEk99sONgvv322+PUnGlFh8IgvfDCC5xXHsQCh8jXvva1+KC98cYb41SWi2xy6uuaeC1lPfuj7HbFP/UJmxx6nRbjNAumPpnWZKUdh7dgo9OySrvktxAxS3tP8O/r6+N0uEjXC/KqY7r6xF/IbKhP+O3hhx9uuE6F7KH9WNs+cfLXu2CJ57/5zW/yWvZJvPRTt0vqQb8kJa2Q529961sxUff7iLIuu+yyBamABR8pF1hpYu2Xk6UfoYuVv4eFLiz4Drhs2LBh3oVO72ehC5F/0UL9qE/GIQuuy+lSnWVt2zOGwHJBwIhpG0dSDiY5GJolpvr5ViVgi+1OmrRwsWXvz/fbhV/Www2H5muvvZYqfduf/U+qK4vkFvP4jjvuoEsvvXQBGWvUB+Dw0ksv0b/+678uuEiBgPz85z+nk08+eQFOuEQcddRRdNtttyVewNLWl98v1DU+Ps7/aVKGefHtb3+bpW8gR2nSZVwU8bnvvvtiMiz9DxFH/IY2Pvjgg/x8iJiGSCjavnXr1pjMSh1YiyhLyFho7PR3IXxCZet30iTVmjC2SkxD8yXLmgo9o9vj/55E7vfXhb7RurDfDQFDIDsCRkyzY9XwyWYOdF/aoKV7WtWISiF9uuqqq+ZJi7TqTqvC/HK1SkskVbKpQz0LicvatWv58Hv88cfp85//PPdTyoTaDIcjJEDPP//8AhUa2gYCA0nPE088we+KNAhlPv3000zYNm3atKAMaY+vYkxSr2oTiCQ1ZKg9KA8qQJG2oY2iCtRqRmkjSBlMJjZv3kznnXcevfjii3G/9LuCkcZN2iVlAJc0QqWlcl/5yldo48aNTJb0uPmSWY2DP6b33HMPk8lQ9iq06YYbbuC+oMxbb711npoWZZ1++ukLxnL16tVM4qTstKQH+G1ycpIlkpqAiqT2P/7jPxaYo6CtMrcwRiHiKqRPS0z1ggwR02OPPZbXjk7hinWG/qAvjYgpnj3ttNNY0od5LFJQ1CtzW3+XhYQlSSdDffbJb7MSU3n/6quvnncR0OVkTfnbCjFNylKWhZjKmnnmmWeCkm2/jJC2Kks9DTd1e8AQMAT2OwJGTNsIeZrNoV+NbwPl2+WFVFkgFSBSJ5xwQqzmB5GRw1yI1EknncSH6JYtW9jW7qabbmKyACL653/+5/wuSCTIyS233ELXXXddLBHSElM52KQ8kAd8oBrUBzO+f+qpp1gyJe+fcsopTP40aUZ5fntADvCR71GWEGFtG6hNG0AsxOZRv4v+XnHFFUxE9DMger5qF2157LHHGDt8gDdUxSAhIOdJhA/loG8YA02S9MEtxFHKSFMry+ENG7xQn4CBtnPE84K1kIq7776bLr/8cu4H6kY/xAxE+i62ybqdejw07sBRiCjKFPUyyt61axeTdZkTvv2m9AfvoS6R9snFC/agvp20bw7jk0BZO81KTHEZgXQUH8xNkWaeccYZBLKWRkz1WsbfZV6JhDUkidRrWua94CWXG9/EISTpk/760kzf1tbfM/wLXpLtpj9XtVQ2aTtMsvPVlyb/Qo2yQqYUzRBGqTfN/h71hExHmqmnjceAFWUIGAKLRMCI6SIB1IemVuE1KjZNYipESTuc6EMZpEuIXIgYCLETkqXbgoPCl4AJ2RLC+eqrr8bqz5B0LEnKIoeIHBK+WUDI6UsfXPJ7mu2mHH7o0w9/+EN67rnnuHtCnvShnoQf+ulLt9EncbrxyZuvDtTSSGm/L1FqpGKVdkp/zjnnnBhz4KD7hPpwecAlAkQLxNh3ENKHsE+G9MEdknz5uGtiCulryJ4vdHlAPUJMhbhDEggprDiM+fX7ZAplNHKeCpnKhCSmIKbAQkgl/o6PvgQkqfJDc1VL8lGftnnU46nni8YOknWfdEv/W5GY+hJRf4/wybS0sVVi6l8oGtmYLkZiqveskPS0Ea5434hpo1PIfjcEOhMBI6ZtGhdIKCGJyeoRnaYOzUJMk2yndLkgA5pkJh2ezRDTkPRIO3RAbS91hohpUnsghYMUC+r0JImpSDevv/76WOIFYhoq05c4h6RtQgAhacbvxx9/PEOURkyFkNx///108803x5LmVompjImPYRoxDUVm8Ilp0vzw+xbCvR3EVEvVQbohxcV3Pk6+liGNqLUiMRWHKRA/aA1AVvFJi2Dg24nieV91L+Plm534ZEj/W7dFX6RC0lch+VrqHLpU6HfxjpbiJ5kbhOaAdrKSOakl2aG6GxHTpK01C2EU845TTz01LiZpXSbhmqWeNm3/VowhYAi0EQEjpm0AEwcACJVI4p588slgCCFdVYiYimMG7ElF9S7qRn0oS+gV8eLVnvS6XK3aBmHGRo1yIGXVxMWXoCRJTNEmHKgS0kcOD9iBCVnSZNQnpj6plfbAWUbqTCLs+pDRxAJSMO2ZHFKNS5QD3z5RVNkI7QMJn0ifkw5AXa+YUIj0rlViivaK05So6c8999x5qmOtvvcdYoQ8oG0ypv5BjTGXOZk01v68SZL6QYLayMYUbcFaEMmy2O6KWYIm1iGP7CRC1QoxlfbCrERIZCPHuJCkL0mdL+Y1IsFOI6ba9leHxQp5z4s0NM0r35e2Jzk/YTya8coXIq4vR60S05DdfRbC2Ohi6ZcRcuIK1bOcoo604eiyIgyBjkTAiOkihyVke+U7//gOEiE1oTRDVO2+0w3sCnEIipoTz8szoe+0Ol0cmqAixwGFWI9iYzo0NMQhrvBB3fiIbShsU/EO7OPw3o4dO+J4htJeHPYgHuJMhDZBxY62SuxVLVUKOTCBQEtf4Gyyfft20qpt1KVVvujvmjVrKJfLLXDaEjMAkR4h9iPqB/HV+GmyqtWoun1+/EX8W48D2oC2or8gyILb2WefTRdffHGMqT92WqoOz+8f/OAHPAZaha3tFX3TBj3nfGcveVZjqsvVavtLLrmEvvCFL/D4atzF0Q7YwSP90UcfjeeLfse36ws5ZYlUWpzPGsUb1XaKut3afALASt2+KYCOYyrv4xKhQ6/pteVLPKUPaXFE9Tu+rbhum/+b7Av6e/nO70fWOKYy3nJpFAdEwUfj5q/hJAdC9CHJMbGVOKZpeCWFKEO78dtPf/rTeM+RcrLgeu+99xLmaujTjrBoizw27HVDwBBIQcCIqU0PQ8AQMAQMAUPAEDAEDIGOQMCIaUcMgzXiYEcgySHsYOxXmp3nwdgfa7MhYAgYAobAwYOAEdODZ6yspR2OQLsyTXVCN80WrxNGwdpgCBgChsChh4AR00NvzK3HS4BAoygLS1DlkhWZ5mS0ZJVawYaAIWAIGAKGABEZMbVpYAgYAoaAIWAIGAKGgCHQEQgYMe2IYbBGGAKGgCFgCBgChoAhYAgYMbU5YAgYAoaAIWAIGAKGgCHQEQgYMe2IYbBGGAKGgCFgCBgChoAhYAgYMbU5YAgYAoaAIWAIGAKGgCHQEQgYMW3DMEgmHp2tJUuxfrYXecfPqJOlLHtmIQKhNIohnPzUqfoZHTbJz+uun/PLyFp3O8YtS4pHv56s/fLLTsOq1b4sNVZ+Ni9JH5rW3kZpS1vta6P3gMUpp5zCKV074SOZu5CK2D6djYBem63sCehd1vW91Gu205BOw6XdazYNW30GhVInC266jAO1ly1mDI2YLgY9Is4bjg8OkqQc342q8HOzI2Win5KzURn2O1G74oj6+dslBaKfGvRgw9zHZ7n0K20csJE/8MADhPS6jzzyCKem1XnjO2kMhUB3SspMmR9+2tZOwuxQakvW/U3S0ArRXLVqVVthknlq88IReaT8XsyaTRvXUDxpqXM5C7CMmLZxyeIQfOyxx+jLX/5yU6X6NyT8e+vWrfTNb36Tent7myrrUH24XbfCrJIGHNqvvfYaHSySpKz4tDqHO3XeHWzxZdstfVnsuJjEdLEItuf9rOtXasu6j7XaukNNYpqG02LWbKNxzSrBBlc444wz6L3vfW+rQ9pR7xkxbdNwQC3/4IMP0gUXXNA0mfTF7iA7kMBCsoPfxsbG6Mknn4ylqFo1qW9NMomPPvpovsXht3PPPZcggcXnhz/8YTxxQ2WIhATP4gZ4zDHHMPHatGkT3XrrrXTttdfSd77zHS5LbsuysDZs2EC33377vPeeeOIJ0lJGXWcW6WPS8yIRQPmf+MQn6O6776bLL7+c8G9p22c/+1m+IGA88PnIRz7Cf/r9woK+4447CJht3ryZsXrxxRfjZ/W7qAttevzxxxlffKQfUgbwyhqgXvoHTNesWUOf+cxnuMyk8dWmH9psxCdfehwxTqeffjqPo8YHYyqYSL9eeeWV4HeY13JJynIgyaH4uc99js466yzSbRWtAki9nlcYJ9E6QKqp53AjCaeeD35dMk7+2Ptz019nWDc33ngj3XPPPQSJU6N1KBIT3Raps5FaXsYbc2loaIjnAd7RZWVZL2gj5tHzzz/P61T2htAaPeGEE3h9yHrWEh+ZP5gX+O/www+P55DMz29/+9t0ww03xJIiMWf60Y9+RH19fXTqqafG6wB1yBxLk96lzW9/rqIcfy5hjkIqLmOeJsXS2ApO6MPDDz/M++TGjRuD+ISwTBtfvZa1hDFpjcv6whoAvknrF3sV5ufw8DA988wz3OaHHnqI1w3WuqzBE088ka688soYf1nj6POll14aX6zRHpnnUkYjMibP6f1mMeMcGk/MZRl7febo/UzGWfqsMdm1a9eC930TuiySX3/fa3bNZh1XfW5hj5S5nHT2hM5lXQbm5lJfUtpEoeYVY8S0Dahi4IXQtCJel01dmiKHkGyy+lDCJvDUU08xadU5zTXRwEITknXSSScxqdDEKakM2dC01BcbMQ6aLVu2xCpRbBYgK3pRyOJGm772ta/RRRddxCRYFiQWi3y/evVq+tKXvsQba9INT5ejn8eBIeXI4XHyySfzwanLFEz1phXql2As7fcXsdyG5SAXAqU3Kl+15dcdmmL6IqNVzGljo2/m+Ds+cvGQcdbjNDk5GWPiY57UL99ODfNayvaxCvUr6cDHs7CdxCGjDy+Nlb4EyBzW5DAJRz3fgB/KlINWk3a8H5qb+B4HgKwz4CaScH0RSVqHes7g4Jf1mUXaodsH7K6++moeM8y3UFuTJPQyB4WYo09XXHEFfeMb36B7772XCag+gPVcQvvx7F133cUQC+b4+2233cYXC012QNaxJ8jFDxdYzI0vfvGL8XrH87qOLFiE5rdczjF39BqUuaLnkl47WQ5jrEHsiyBoIGX4N8ZeCJrY+go+SVgmHSG6PXpe6jmi93CZh3KhwZ9yKfTXshAz2d/8PUjOJMwnGQvRwun9RuMkF+5miVrSXpKES2icQ3uDNsPR/QfZ9NeYkGxcOPWeL2Y8+n20S76XsyxNO+lj2+yazTqucl7qC59eN0lnYmhvlzJEuCQXynabdbSBPgWLMGLaRmQxYS+77LJ5ksksxadJofzffLVBkg0dDrnrrruObrnllgU34bQy0F69WaNPWiKgb4pYzHrBY2Fpki5912RdfsdvWoKbhJP/vN5UtJmDrxLxpZb+IaT7pTEOHWiabMmmFxoXkSBklZhqCY0Q9KSx+bM/+zM+6GU8NV56o9QSI3lGpMT+ZSDUL59A+NLYtLkq9fkY+oeftvP0sdL1+3M4NEf0/Jf5oDHU7Qdp1xJxlKelZVpSFLqg6N/9y6Tv+Ci/N7qoajw1FjhsktqaduD7bcS//UtbCFdR2aNsPT5pa8MnJJDwyIXAlxyj3DSpb6OxzjJXG41JCDe0F5d67HG//vWvea/ER++dcqjjTx/LtP3dX8vybNr+qwUIScRM9ln/0pY2VklrMO2caNQ3PddC4xN6P22c/b1HS5X1Xibnkb/GQo6aWmOCMrQU3T/L0szmNLatrFl/bEKEGeOath/q/VVrQX1i6peR5ZKWhafsz2eMmLYRbV9amLXoTiKmWJxySEHqij4df/zxMeHEDRwbeegmn7RhAgdZLPj79ddfz5KhRhJTsdXVz+P9kBStETHVh4vuF75vdPiC3Nx///108803s2kANsZ2EFMfF5Fsa69sOZxATK+66qogZj4xDTn4+Pig/aF+LRUxTXJA2t/ENEkC649nFmIaUnmKWhMHIIhaI2erpIsnDptG0mJ/f0kqC1ITfSlphpjKXuBLTH2pItoi5ATrAxKsRloR3f40W7usczXLpcnHTNbXNddcw6QFZhRp+DRLTENz5EAR09AabAcxTRqfJGKaNC9CxDS0fpLWWIiYht7X0mR9lrVCTOX8wJ6dtmbbQUyTzlAjplmZ1iH6XEh6kwWKZoipr6rUB4cvbfJV29omCHWKdEOXgfZKP7BJQ30mZFUWuSZCvsRUq6bE3hL2sTgctYqw0aGlNxm0SZ7HIkS5IIj4ExsrpIQwFdBlhqSWoX6lEVNdr5gNtIuYagku1KKitoWaKjQ2Yje0fv362IxDbJq1OgpSQVHLykUBdcEGWGMof/f71S5iqtuA/uADtaxffiNi2mie+PPNP2h9VT4uOzD90HMT87xZYuqvwxdeeIHXibbzy6K+xjMYR70Gt23bRt///vdZBR9qa9KeonHW6vmQ6Yx+Vl+oMf9E66PtLEHa9MGLNgBDtBVmAljjuDhhPxBpI+xQZdzxJ7yPTzvttKANvoyjP78/9alPxReyLHNVrx0ZkzSHEOk7bGLf97730ZFHHsltTsInixmSjI8eWxB58b5OWuOicvftRGE6ofeiViSmen7reSkkL2Qrn3Z2SXmaqPvjE3o/aZyxr/pRM/Qc1nvZP/7jP8a2tLovIU1NaC986aWX4gtjVudIH79m12yS8MMf17T9MO1MTDv7TGKahYUts2dEnYBu+aoqLJqnn3460bveN8IOvR8y5NcqDlEVagP0O++8kx1dxDkIdlgwgMfHt0nCd7660T/shayKahGHy/bt2+nMM8+kHTt28MGkbb20Ol9UnPqQw3dw0sjlcjE59qeFxsZ/Hhu7tCVUPmykxHlAq1hD/dJYascosVWCLRPsdaQN6DdMEMSoHv0+++yz6eKLL47x1e8kmSuIjSk2Y9TlO7HJuOvvQ441WuUrz+o+yZxC48TZxccHYyH9wnOiJvr6179OX/3qV9kZDGWLQ5KeR6HlLAcKfgNhkTaEHBlk/QBfSK3OP/98LtKfw3KJCtWXxflJ5mdo7jz33HPzHGbELkscpD784Q/ThRdeOG/9CHnB3NBrSK9D4Ijxb2SzJxigjZDgCBkNraM0koVycOiiThkj7eSk16i/94RUnBgTrPXBwcF5Nu2y3tFWEArg9bd/+7dMpjFXGjmpJB0BSY5jeo7IXNVzxbed9cek0ZET2qdD+CRh2YjAhdoT2sP1d8AYxB54Yv1oe/777ruPHn30Ud43fH8EvTZ9J0ixT9bzCu/jAxMh7dSZ5jjm75lJe2TSXA2NM4jiEGUAACAASURBVNrgOznhu9BepvcRWWMhTESg4juqapMeOcvSwjP6/RWNGcY1y5rV+0vauIbOLX3OQOKNtYAy/DNRnBGxT+MjZxaehdDDd/ZstCYO9O+myj/QI2D1GwLLDIGD8Ya+HIagFVX2cui39cEQMASWFwJGTJfXeFpv9hMCvip3P1W75NX46rNWKjRi2gpqi3/HiOniMbQSDIGDEQFtenIwtt9vsxHT5TCK1ocDgkDWTCwHpHGLqBSkG59G8TdDVTQbe3MRzbRXFQIhdaMBZAgYAocGAmIa1koc9U5EyIhpJ46KtanjEchqNN/xHfEaaNLOg23ErL2GgCFwqCOw3LQlRkwP9Rlt/TcEDAFDwBAwBAwBQ6BDEDBi2iEDYc0wBAwBQ8AQMAQMAUPgUEfAiOmhPgOs/4aAIWAIGAKGgCFgCHQIAkZMO2QgrBmGgCFgCBgChoAhYAgc6ggYMe2QGbBUxstZ87aHYPCTB0gQeaQo1R/xxEZmH+3J7QdSbpQ3XAd+9tsjgaQRHLnZVI2tDnEadqFc4FKPBPzOkvnHb1taasZQP3QdixnrVjGy9wwBQ8AQMAQMgXYiYMS0nWh2YFlCLtMyefjN1jl5kb8dGTR0fmHJICLvSYaREPFshiyhDjwP4ut7h3/3u9/ltKNI7bfYD8p+5ZVXOC922icNO5Tx2GOPcTYlfPxUe620Ucp45plnOHtPWpaftItEM2PdSjvtHUPAEDAEDAFDYKkQMGK6VMh2SLnNEENpsp/jWb5PInSI53nUUUfRbbfdRsjrrMljK/WjvqUMW5RVOp3Wdk2i0V6UuXXr1sT0s1mnQ7MSU11uq1hnbZs9ZwgYAoaAIWAILDUCRkwXibAQqOHhYRJJF/KXQ6ro56fVQbBRrZ/nHcFxoQpPymMtpOVLX/oSE6Ft27bFkrWkPNM+WWkUAD2UTz4NIpQnuYshPZQ83/JOq2QpiZjq+KGTk5MELHw8BH+0AZhLHmFIEiWvM3676KKLuJnIZQwJpeQ0FlV81rajTZdddtkCKacmwKJyl3zzkC6fe+65cV56kZDKGH/0ox/lPNgyRyA9Dc21hx56iHPYY7757W00jzZs2EC33347mYR1kZuAvW4IGAKGgCHQNgSMmC4CSk3y5HAHGfja177GpAdkQsjJ5s2bY9tIVAkiITaZvsoY/z7llFOYpEqKyG984xt077330ne+8x36xCc+ERMuISUgRyBdKDPJ7vCEE04Itk2r5qVPIMn6e21vqlX2OvsR6n366afnSQ2zkjt/GELEVMwJTjrpJLr11lvp2muvTcRDv9/X18cqdyH+mjD6Ekr9W5a2J+EllxCQ3E2bNtFHPvIR7iL+jblw3nnnEfoBU4k77rgjJpdSHsZexvLBBx+ku+++my6//HK+7Mhc03WEiGmjeSQEfBFLwF41BAwBQ8AQMATaioAR00XC6ROokAMPiNyll17Kkj047mzcuHEeUdIE6JhjjqHrrruObrnlllglDgKCz+mnnx6XAdIr34cIpJBHXTYkiSBEL774Ytxr3y7UJ0YaHt+Zx5fIaSmw2EdmIXehIWhGYgpMfTz89zVJSyOmGtNGbW9kVxqSmIJsAmM9xmnt0cQZOPmOX0lEupl5tMglYK8bAoaAIWAIGAJtQ8CI6SKhDBHTJK9xcRJClZoQtoOYStmQpr322mv06quvssTNJ6ZZPNpBdh5++OEFqmmfmPo2pyEzgEbkLgn+g4GYhmxxte1pu4ipkNhdu3YZMV3kerXXDQFDwBAwBDobASOmixwfn0D55Az/fvLJJ1mVC1vHq666ir3c9ccnbyA0+AixFNMASDxF6ioSQiGgSSRIlw1VvrYDlbb53ukiNUUbQL7EmcknpiFPeV+dn0RMG3nZt0pMBQ/9PvoBqbLY5Gq7TC2RFEk2zCVA8AUvMQHQY5ZkVwrV/BlnnDHPjAN1a+zSzAf83/R7IUzSTA+yzqNFLgF73RAwBAwBQ8AQaBsCRkwXAWWSI5FW54vzinaIkiolNidsDG+44YYFzlAgSPhokiQ2prAzvfLKK/l3344R6no40+B7EDVdNp4Xdb52rAnBoO1K5Xe/LdIHHVIKpgIoG20FqYZdpP9Ji2mqncR85x9pO0j7jh07YhtTHw+ElgIJF7xg5ykEU8oP4X/aaadx20Empf8+TmkxTMX+9/HHH6fPf/7z3G3YBl9yySX89zvvvJPxwH94VrdbbEf1/BGcQnPtkUceievQjl2+U13aPJKLR8g+eBFLw141BAwBQ8AQMARaQsCIaUuwNf+SeK+feuqp8csvvPACS0+bjVfZfO32hiFgCBgChoAhYAgYAp2PgBHT/TRGfuxMqLjhbQ0pnq/a309N6uhqklTlHd1oa5whYAgYAoaAIWAILAoBI6aLgi/7y776t5EaPXvJy/dJkygv37G1nhkChoAhYAgYAiEEjJjavOhIBHRc1o5soDXKEDAEDAFDwBAwBNqOgBHTtkNqBRoChoAhYAgYAoaAIWAItIKAEdNWULN3DAFDwBAwBAwBQ8AQMATajoAR07ZDagUaAoaAIWAIGAKGgCFgCLSCgBHTVlCzdwwBQ8AQMAQMAUPAEDAE2o6AEdO2Q2oFGgKGgCFgCBgChoAhYAi0goAR01ZQO8jekUxHCFH1ve99j5599tl58VP9UFbIGDUwMEDHHHPMguD/kmIU2YR01icNic5chLKQRSnLx0/HmeWdLM+gPVdccQXdddddS5LMoNl2+6ldQ33I8kyWvvvPJM0FnUVKvyPZqPBdUkauVtrRjnfScM86Jkmpb9G+rGW0oy/7uwz07brrrqNbbrklTjm8P9uQhnvSXoIsaPgcffTRmfeUVvuE9r3yyiuEdM2IEILPH/7hHy4ozp8jWfsValcz7y7V/tAqXmnv+TG8s9SxFOcMxhGxw5E2Oil2OJ5Be3Uqbr+9SZn/mjnrsmDQyjNo+ymnnBKcq62Ud6DeMWJ6oJDfT/Xqza6vr4/TdOIji1NI5NVXXx1v9liUt99+O6c1TcpKJek6NXGRLuG3hx9+OPV9efa73/0uIX3oqlWrlgwRIVRLsXHIBvrMM89k6m+WTmJz/MhHPkJpaVtD5fz4xz8OXibk2UZzwd+4Q/Mgy+aepY+LfWYpcF9sm5p5H4cbLgNf/OIXm3ntgDzbaF412yg52PFeGgHAGCOl8UUXXcRV3HjjjXTPPfcs6V6h+yL7RrPrsFk88HxWTFopO+mddo9rO9umzxKk1F7sOSP7hT77/PbKvitppdPOJClP0lzLu0txxmTFVeZrCKusZXTKc0ZMO2UklqgdPpHwM06BROKD3PP6kyYlwHMglOPj4/yffhcb7Le//W16+eWX+SBJS7fajISgVXjQ3yeffJJWr17d8Lbcah1LIVlrViKSpQ2N5oL/u1xavvWtb8U38E4hpnKYf+lLX2o4z7KOK+bKHXfcQZdeeumSk59mxzdrH9r9XJZ51UqdWdb+UtUdai/a89hjj8UX91b6tNh30jDBunvttdfaJinen9guBpd2nDOoHyR8+/bt9Pzzz6dKTLPMS5TnE1P59/r16xecpYvpf7PvmsS0WcTs+QOCQNpNXH4DsQypqdIajA3j2GOPZameVpFjAwAJhGRDiKlWy6BM3Co3b95M5513Hr344otcDW55eE9LRUQF9OqrrxJuzXhv06ZNLE3McqtFudhoUP+GDRt4U/f7qs0OpL+o5/TTTyeQHrwH6THaB9MGlPHEE0+Qztwlm/xHP/pRNm/Qv4GAPP3003yooO2QVIP8aHWkVpHLjVuIC577/Oc/P096qlVJqA99glQJ7RJ8Q+YTjaQyPukE/vhOS7VaIaa6f0nmH4J90rMikcBzIsES3DFOaOu2bdtiqbU+YPCOjJvUI/MH6lqo93wMQ/NR4x4a/1A7dLulzscff5zHFJ+0eazrw3MPPPAA91Ok88899xyXkyal8dWOIk3R+AADkdCDlMvcufvuu+nyyy9fMK/0GGlpop7rRx55JPcPbYTmxW9rIwLgr0vUc9VVVzFxFClV0hoJ7TfoU9J82bVrF/dfj4ceIz1ngf/Y2Bhfds855xw699xz5+1ZWdaHnhO6bMHkxBNPpCuvvDKeG6G26D1E3sP8u+yyy2jt2rW8ZhczrmlSN6nvc5/7HJ111lnz9jsfn6xjlnTWNHPOJJUhZhlZhBON5qXU4RNTrXkMnR04X/W4y5qV90466ST65Cc/yfNQNJswl0vbz/09E3NpaGiIzU9Qn14HWc/LA0JSApWaxLRTRmIJ25E0QUMSsazNEBU8pKP44GAXaewZZ5xBMA0QYop6cKjedNNNfGMVO58tW7bEm7qQB/yJTVVvxtgk8ZHD09/s0tqsTQV86bC/ucjvUj42BtlAtFoRUmBtiyRtx2YAHNB+9BF2rZ/61KfmkQ/frEBnuNJlSv+FxAthx6Yl6k20Q8i7bIaNpNRpm5XeOJM2xCwHrx4PjRsOhjQJZ9KzKE/mD+aM2AujPCFRwBVzEUQeWOjv8b6ozbW9Mb7H5QiHAi4MafPRx13GSsgi5ops/tIOtEEkGCeccEKQVPmaCn3wyThv3LiR3z355JPjC5OMcyP7PT2/hMhp8imXDi3B9Um9HjNdnswltCt0YfSlcrqtWQhA6H1R68p+IPMUF11ZIyCa/n5z66230rXXXktJ46T7nzQPhVwLmZycnJw3z1Cvnk8hO0a9F+J3vSf5ZlX4bevWrQsus3oPkbmOSynaBZth2A775B3zLOu4po2NvujIpUT6IJdon8hnGbMktXkz50zSOQBhyWmnnTbv7EmyMc0yL1GPf/nBd/rypM8O/KbHHfNG1hQuDxB44JM2f5PsYvV+jLHBuYuycRZp6enBoqGRMTRimpWJLYPnfImZbKRaVZu1m7JhoAwhCvg7PlhoIQIiG6psXJoIYGPyNwX/IJPDBnVoyUlSm0NG6v7NUdehF2/IqUHql01NFr7fX/0uDjNIfDUB0XUmqV78toijioyZSJplQwTZaEatHZKe6k0OEhm5cGh8myWm8q4cuvh3mu2ybOI44OVZYIiPLwX2xwiYyXOhAyakIdD9SZuPmuw0Gn/dDrRHz0ORRDU6KHwCIzim9Tlt7YpNuJAJH5+k+YYy9bzy56tuJ8i/nuvNjo/ffv99/yKZ1GYhOf5+owkBLnV6nELjEZqz/kXAx7HR+gjNDb22tcZIl60vO8ApjeQnERLgKXWFxhUEUj5aI+CPi9/ntHY2O2Z+Xa2cM/5+hX+LxLKR81OzxFQuALrOkJmE1jLIs1rgEtJ6+PM3RKb1PNBYa+2e1NdIW5W2f+zv34yY7m/E93N9WGiYsMcffzzXrCevSHFCdjGi/oBaIPSRDUPUDpCaYOOHI5O/6WlJACQrIYnpUhBT3042REx8dalIkBZLTOUAgOSzETENeRmnEdOQE0gWm7G0ueBv3CIN8k0fGh28/lzRTgfXX3/9PEl61mdD5F4InyZNacRUS/c0wV1qYirmEPfffz/dfPPNQUlWaH0lHZDNElORguMQhDmJzMXlTEzl8gbpkd5vshLTtDm7v4mpXIZ985+lIKZZox2EiGlSO9tFTLOcM6F1JBcy/VuaWnspial/Dug2Ye8Sh2N8j4u5P38bEVO5sMArP0k4tJ/pR8vVGTFtGbqD40V/oYUIlywCObCTpDW6x1pF7nskhg5PWZRZiQCIatLmK5tU6LYqbfSdvOR7X50PFQlMD3wnrSRpDQi42KslSR80qQxJYnwpLYi6EGLxlNVkTLdFq3XRDnHugplDI4lpo7kQcn7yw2yFiGnaJSZNfeivoKRnQTRgOyeSVrlw+Jtvkjpa5hLqE8l1SL2XJjHVB2PW8ddSbBm3kIo1tJPIhQnPS32QSOLiJ+MsZUJtmGQTmKQRSCOmsp7FfhmmLWI6oM1NgGua1DE0b6Wtvj15EgZ6TjciOfKsXjt6voaIqexLWU0ZFktMgbteU9o0Ik1j5NfbiJgKydT9amZcX3jhBQ6pFHJe9fug91S/nVnHLMlJtplzptGJnOVSvVTE1MdMhAQvvfQSX54gGJC1hH6EzssQMcU7cn7gPewVYmv/0EMPMST+npdkxtAIv/35uxHT/Yn2AagLCwAH7l/+5V/GTgz+IearvNNE/tq2RtQ9OCB1WBft1OQ7OsHWB96RcBwQWzfYR/3kJz9hJyqxlfrwhz9MF154ISOGwwyqLKivxcAbt8skdVPIDgrlhBxRUK6vwvr+979P99577zx7NBzCuly/bpEKo42iLg0Zu2uVjoyDvtXjXdx4xRnjzjvvZEzwn9z0tTpfjwHMG3zbJj3l0uaCbpfvvAUHG3yHP3GL9z9paj9/vqxZs4ZyuVwwTFDas74DiG8zCGzgMILPfffdR48++mhwLknbMY8uueQS+sIXvsDzyrcP88vABUakyNr5TZNDtEG3A3NfHPeAEfqOuQ+CLQ43jaQ3spY0xjJf8B3WE/5MihWs5yDKQt2+3bJoK6QuYIMP7BW1I4Z2zBPnrbS5LhIcrC/dVt8uMmQ/p9cTysFaeeqpp3itoqxrrrmGzj//fG6nv0Zgy44+YFxlvznzzDNpx44d8Zr2x0mcMVGeXv8ybpizZ599Nl188cVcp+8MGZpPSfbDekz8vTa0Z+i9C+3W7fD3TTi/YG+UNuICkHVc/X0oqf1CslAHnMCkDzoWsr+3NRozuZjL+mzlnGkUL7vRxTt0PoRsX/3zUjsAptnw6z1WMANOCK2obZ/1/q7Py6TxkHHD3ADJ1cIT7fR5MIWRMmJ6AMiiVdk5CIjkTG6R2HTgoHXqqad2TiOtJYZAmxHIKhlqc7VW3DJAwObOMhjEDu+CEdMOHyBr3tIhEFLtHAxBp5cOkUO75CQ71OWIShZzneXY76Q++arWTuu7b0JxINtnxPRAon9o1G3E9NAYZ+tlAgK+cfyBzNxhg3TgEYDE/GDJyNQKWlrt56tPWylvOb3jO0t2Wt864dKs1dgHk5d3p42ltScdASOmNkMMAUPAEAhkczFQDh0EOl0KmMVx59AZLevpckfAiOlyH2HrnyFgCBgChoAhYAgYAgcJAkZMD5KBsmYaAoaAIWAIGAKGgCGw3BEwYrrcR9j6ZwgYAoaAIWAIGAKGwEGCgBHTg2SgrJmGgCFgCBgChoAhYAgsdwSMmC5yhJs1mm+UIxvNyfLMIpvd0a9nxVR7qeoMIeicDnTsd7ZRoOGs9YfS3UldjeoIDUDWets9eDqHdiigtNSX5IARygONd3Tg6aRn8FxSJAR5JxSEXgfD1vXowOyNxkCPn9+GtLrlPfNKbvdMtPIMAUPAECAyYrqIWSChM4RMph3qWauRA1cftlnezRJKZLmFwtHkM0tKRuAIfHV6yyzYJj0jZNhPkdpK2JmlmEtZ+iYYIo96WvggIXwnnXQShTL1+KTVT6mp56efTvGVV16hz3zmM/Oaq8tDwgOk3ZN6k+axToGJjDdpKVr1GOl88kgNmFZ3o3SzWTC3ZwwBQ8AQMASSETBiusjZsRRSrmYlpn5e96QuNVvuIqHpiNf93M1oVOi7xTTWzwfdallLMZeytGWxElMh/Jo8Jn2XFX+MEVKzgigCX0l5i5zaIs0MpXNE2kpJ3afzuDfCQc+JpLp16l20Iytujeq23w0BQ8AQMATqCBgxXeRsEDJx4okncq5urXbEwfj0008TpFHIYQuJzx133EFHH30057YO5QOWgxc5tvEcclJr6amfS1nnnUZXoJL0v4M0EW2Q/NYh1aiQVl3nueeey3mW8UGObbRNCIfkctcqUK2ule/9vMIi2RTcINWCBHPt2rWxxM6XvoXUtr6qPkkd7JNQX2IqpH7Dhg2cYxrtw0eTLK0e/tGPfsT5w3XK0jRimpT7OoRVGiZ6mrY6VprIafyQaxx1Izc6pP5JQbTTYik2kpjq9je6GIQuWposvvHGG4TxwnfIMy1zMzTWmqimLXWszTPOOINCklapG7/deOONdM899zBOPmFe5FZirxsChoAhYAiQqfIXPQmEtFx99dVMNnGIbd26lUDqPvaxjy0gqiCHQqL0YYu/4wNpj5AWPLd58+b4MNy1axc98MADdNNNN9Hk5GSsqvQPU5AEOZCzqB598oQ6QUhFbavJtE5lqNuAtkmdOn0e1LR+Wy699FLG6oknniCQJRCi6667ji644AImBrruLVu2xH3G36+44gq66667GCvBwlf1+iTohhtuiL/64Ac/GBMZTc5kTHyVNerUZCREqpKIabNYAUPpu8YEUkP5tDpWvb29PDdljul+/PM//zP99V//NRMukG4tndTPNSKmclmRtma9LPiLMImYyoUuRNKxbkLE1Jfihha8Ng1Iq1uvRSGmX/7yl3ne6jFa9KZiBRgChoAhcAgjYBLTRQ6+r37V/3788ccJkk9RLaIqOTwh1QQZEylV0mGr1YUoT6Se8jwkfMccc0zQnk6cNETimqbK17/5Kkp94IecWNAGkE9RvYYg9dvi46ZJuiZASA+JD4hs6JOk1pVnfbLiXyRCRMSvX49hSD2cREybxSoNkyzzA2TJHyuNnYzrV77yFQJZB+GGFFzXK+T4xRdfjKuU+dOImGoSKJigEN8mdbESU42FJv/6AoVn9AUtbZlrx7k0aa1JTBe5WdrrhoAhYAhkQMCIaQaQ0h4JEVOR5IFUpRHTJOeMJJIYIrpom3+YamcOqPClDe0ipn6fNOH2CWRSW5ohpqH6NMGEmUSSZCzJxhRSbRAmLfXVpgpSnj+GzRLTZrA6UMRUX0RATLWEWM/9ZoipEMOQo1kjYirzKcnG1Cemjz32GEFy6RNRGauQaYtIOPEM5o+WeJqN6SI3RXvdEDAEDIFFIGDEdBHg4dUQmRCVY4gIyqH82c9+lg/T9evXs0QVEiaQIagFNRnSpBP1iSpbJF14D/Z2muT6UrNWiGlSeehvqA0vvfQSt188u8UL+6GHHoptajUeabj5XtGa3Ig3tSbcaYQpSWJ6zjnnMO6NJKYwE0AZ0q9miGmzWGF8G5kN4Bn/4pJ1rIS4XXXVVfPmnlweYFZx66230rXXXksnn3xybAf95JNPstd8M8Q0zds/CzFN84zXS1ZsQ8UZSbBo5JUvxBnzSC5TmLOnnXYaadMQ30wki2nMIrcUe90QMAQMgUMaASOmbRj+kINL6Dut2hUVvNhaohnieCO2enBKgR0m/hOHJa3OF2cWvAuS+53vfIftVyEBkjJgswjnEP297/yk2+rXiWfh1CXtg2RJ90M71Ii6Hs9q9a/flvvuu48effTR2MZ0aGiIHY/w+cEPfkC33XYbQZWsTRDEhEHqg+0n+obnQCa2b99OQjZRTloc0xBugolWZUv9ul8oW9tO+s5dfpivrFj5drcaEx0Kq9mx0s/rsfIdnPbt2zdPtS/Yik0u+i3fpfVRLydtzxsak0ZxQAV3PV/9cfXDhOn+psUxDZlZ6HEN1e33IYQnLjtmb9qGTdWKMAQMgUMWASOmh+zQW8dbQaCZEEStlG/vGAKGgCFgCBgChzICRkwP5dG3vjeNgPZsb/ple8EQMAQMAUPAEDAEUhEwYmoTxBDIiEAo9mjGV+0xQ8AQMAQMAUPAEMiAgBHTDCDZI4aAIWAIGAKGgCFgCBgCS4+AEdOlx9hqMAQMAUPAEDAEDAFDwBDIgIAR0wwg2SOGQDMI/N7vn0Q1/K9ao1qtFr+ay+Uon8/H3+E3fIdPPpfj7/EveUe/m1R/LpcnFMG11ObXJ++4JoR/88tNq7NQLFK1UqVqtcqvcb21GlUqFapUqlQqFalcLhPatH79EfzM5MQkdZVK/P3c3FzcN7xTLBb53yhPsNB/99sGrPA73g19qjki/Bf6JL2Dx3M1CuKehIUb0Ry50WrmgzFo/Lyrt/Gz3PY85o0/Z2Ssw5VhDtbnRr2uHOWokC/Q7Mwsl4vxKc+VaWZ2hnq6e2jV6lU0ODhIQ0PDVCjkCZEcEMViamqa5x7GR+Z9pVrh+V8qlahac+PrJmn0cZOH/4F3+P8CTg7oLsSWn5a5HoBR1lJoTieNZT7PKIbn07wGz39E6vLXaq5Wo3z0njyT1K54DIiommViRHuDzA+sM/kI3hjbVatW0vPPPtd4otkThkCHImDEtEMHxpp18CIAYsoHbkQUNQHlszWXiwmpPCcHeyvE1CHFx3t82M8nHvJ1Y1aUSkwLBUcMQUxB5phUO2LJRK1WpXK5Ql1dXbR27Voql+eY5PT39dHMzExMTIXMFgqFBcRUMGOSow5rjWVSGytoSwKZSDr4hZSGcO90YurmUnidCHlJX0UyZ9z8YYJWdaQQv8zNlfl7hC4bGhyi/v5+Ghgc5EvU7t27aeeunTQ+Nk6lri4q4MIVXX5krFBkvuAuYguJqatSSKkmqGhGJxBTbneQAEcMOb481C8RQAHouQ/Wufw11CNZuSFiGpF2hRFjGGEjl4A8X0zdWnH7DNHKlSvpuWeePXg3UGv5IY+AEdNDfgoYAO1G4MQ/+P1YchRLvqIDBZINSDUgmZIDhaUdlSqBqDVLTOXwq0tuhGTUD71YMhVJTtP624iYQvJYrboD0JcaCenGn5CsoW3FQoG6u7pobGyMpab4oAzUA2maSEz1u0LkfTIaE5yEDjAxzSh5kiJi3hCQVHc+MRXJqCNAbjzc39OIaaVSVpLbiJC6N/l/kJIWigXq6+tjUgqig79DWj4+MUE7d+7gxBSVcoV6enqoWCoyycSFBZcTGUue31WMCb6P5mVcXV1imnX9LYXENE2ambYW5FIWT7eIxDo5uutkFlIqq1WorE/UeS3wBSTP+wY/X6vyPMc6Yil3sUClYol6erqpr6+f1hx+OP34kUezwmrPGQIdh4AR044bEmvQwY7Ah/8QxJQCqnyKSF0kMXUCx0ia5FShzRPTOlqJ5FQR0pggJICcdhjjYIR0tE5MnRkB/g1yROe4VgAAIABJREFUzSS0u5sloyDZ+DukpZDqQMImhJMP1Ehq7Mqr8r/rB69Ii9L/9LsASlSDCDT0SREWCzmt4ze/Xr+4TlHl16XVCzucRkyZVMWSN6aRMZmsVWo0PT3NavwVwyuor7+Px7Kvt4+ln9ve3ka79+zmd3ojUuouK46QRkYR8Z8gs1qSKpL2eEpq6Wj0d03OdM9aJ6aRKUGzG0vKJSd0KRPMmZzWWWmiVFua4/rlNgNn8eDMgDTBZ3IffYd1gv9KXSUel8GhQTc+kdR6cGCQHvrB3zfbW3veEOgYBIyYdsxQWEOWCwIf/sM/CNiYykETtjHlgyw6eMQYb74qOwmd+epYLRTVal5fzR/zNO/wdVLJcF0iiRNiKiRE6oREtK+vl4lMb28vzc7NUX9vH9sR7Ny5k4kpCI8mokJqWIpcKMQ2uGIT6ku00qSmfBlInEThXzQu9X7X1ajhEp1MrL02phr3yOay4YKAGUWdRAsxql8+RFK5kFqLfWKsAs47+9I8iVSuxpLTuXKZisUCdXV1M3fCd7l8nrq6Skw+Ya7BclaQpeiy4av0ncnsfLW4MxeICHFMjF07tc3svJb79qXRjWKektwzbeB6ahWW2kalx3WkwZtseTr/rXiNyvTii1H8j+gCUK+ZsYra6N51l4RYYsrrLzJIiS6tTPpzRKVikSWiQ8NDNDAwQN08Jo7QwsZbNBHQVjzy0P9sOHvsAUOgUxEwYtqpI2PtOmgREGIq0tA6mapFxEs5eiib0xokh4Fep5KxDFKdBbQkdjSZT4YcIUgiM5CMskwyJg4i2cHZCGI5MztLPd3dVCp10Zo1h9PevftoeGiQVcBwksHBCfJZd56qS+qEmKKvcsBqCaaWqCY5MqUIRVPoajanMF1AxLPaSkzTcG9EoJjMiQNRxOzY2lacizxnKlwOYmeZQp6J5ezcLM3NzNHaNWv5UoHP+Pg4jY9PEByEWBoXX5wCLRLJZ0y6HMNMVpXjwbrzji7Rke2Fo1mXLAqfY/uFBWtmnjqc+w6i54ipLxVPwhatKyjnonnPwWEvcd3BDjRpJtbNLJyTH9aNI/UoDxg7DYTTSuDT3d1Fvb19rKbv7u5h+22YToCk4j3XqWgGRNWCmP79g3930O6f1nBDwIipzQFDoM0InPgH4vwUnRsBL2stDY0P78iebCGRTCNPypbNezHRRlIO1uggqz9Xr6fuyR+ffJH3vJAg96yoHkEPcKDiIAXxWbduHXtt45DEOQ1Vvqjwned+LiapYnuKQxc2i/gTv8MkYHZ2lv+Ud9Gautp4fofTzBBSh5g9sxd+ki4ES0FM09qXausYUzg1RyJB3ELJuxsvN07d7jIxM8P/hjp4ZMUIjQyP8GsTExN8mRgdG+WmsaNaAjEVWagzRYlcf2JnnKTIBUz9EnEPjkd0iePusXQWT9XL105AMnaMXQ6mInXJsiaoacTUUfbgxEiUzDMWicTUXeBkDsfzGNEmIhKPPmD94HIAu97unm7qKjkyCpMYti9FtA+qsYSbP96lAI5qP/zvP2jzrmbFGQL7DwEjpvsPa6vpEEHghBN/L7WnPuGJvfT3JzGNpFJafS2aRdHl47Dkgz1W79dV3E7C5/7NNqYVqHyLTCrBGEBM9+7dy6p8qHhBUqXfIJk4oDVB1URCDmcJHSX16EM9iUg2O8XmSeG8l53kLSy5c4Q8iXQltSLZTAIYJRkjJhHxOsGqlytYOSKm1PzuYW5YGTah7GyX54vDylWraHhomMfu7a1vs5R0cmKCypUyj5PDPcWrXDASG2muxbUpGaE8US1MTJPRgw1x/Ve50GmprJaI1rGAKrx5ialEbGhmTqURU1yw8uzg6KIeyHiwpLRQcFEPBvpZMsqOkJCmsuofUlWn70ef3KUuz+p7Xjcq3Bb+DmL6o394uJlm27OGQEchYMS0o4bDGrMcEPjd//uEed3QB6dIdfx+ikf0fNWkOEQoSaZ+MQoPE5/+HodiKYw8H3v4RGGsImcVLY3zJXNCDIUAcT+U2rDupOEqznOkAed1v379kTQ9PcXfwUQBamEcriBEUCO7UFF1Vxk8gw88jIuFItun4qPtZAU7lOGoj3yaU+ILxYqO9HlkJ9v8yxEiqWqzQi5zHhGLSGGublvprCrdQIDM1+OJunA/cB6DLWS1CuewOgmpVrRKvMYOXnVhoYtj6gBxETSd9BoOSa6VWpKI8stzczQ8vILjXSL2LLAGaRKTC5SH8E8YIzSE4/HGbV9INcUT342XkK5IbZ4QzyoHhsksM0Bdndll8MOhyuStqGw1taPfNHtltKP/6mHT9Ixxq0wwrFfrt8H/d5341n9x1qGuNN+MQV+s5PIFyXVPbw8NrVjhhjCK6+vWE+x28wwGS0uj0GxyUeHxUfXw3MoRR1L4h7//H9mmsj1lCHQgAkZMO3BQrEkHNwLv/9CH5jl78PErjiGx3Z1WwbsDmm3OoriEmmzGUhE5O2PbQZQL4hEmZjjE+RCD/VokqZHQVKWIGEanocjWHFmMVINMkiKvam5XdHAKURFpqsQwZWu+KAD+2jVrOL4l7E7nynM0NTXFIW1gy8iHLh+0yZ+k+Jzu8K0bMgbjYIaKlQQGUVglJm9s0lClWuSlvuC1iIT73+PrCkg25SjPmlv86SgnAqwzwYhUuiCR/B9HaaiSCwjmpF09Pb1MUMtzjkDCA35ycpzHc3jFIE1NTXDw+q5CL+VyICE1qtTmqFots7qYiT76UMFlAMMMKSTsFPNULOQ40DvbK9YgoS4wCYXT0mGHrWbp6OzsDEu1Ic0W9f7qw1azRHX3O+/Q6NgYO9jAZtgRIKiS62i4v2MeOzJWHwslwU0YZZZGJtmspgiiU7TkLW0a+pIixFAKirs6L3JAfd1iDNFvlnjyfKrGdp/s1Id/Q7oJp7KIRCLZBNT0+I/NKbAuocrX1yxlG6xtq32y6zsIyh4DYvrI/zBi2tKEsJc6AgEjph0xDNaI5YTAsb/7u/M8i3WMyboaP1J1RqIvdwA5NR9LWiQWZaS+i4ViwgxiL2dHCoRMalETygP5AOkoFkus/kPAexxoiC2qD+J5Nq/sZQ2pG4iNy7LEh2e5/neWqBWLLOVD5Qgx5Dyg3TssCerpgdiHxsbHaWZ6msPbiD2pc/RIUfQmOZ6kas+TfxTcmTxG2X4kHqSQhgUENCGTFuMGYg9iymSUmJgyTpFqNeJsTDhE/Qw7wRUjw1QslGhsbJznSCFf5LF517veRcPDQ/T2trdobm6GVq0aodGxfbRjx06anoBKvRhJUStOLe1YsLMRrRCVy1WqlDGnnFw2DzKKv+WJqmCtuRz19fbQwGA/v4PxmpqaZBteiaIAVfKHPnQ87d69h7a+tdWF+OLsZa5votKP541IPFlNHs/QmLw2svlNJKZpF5Y2bxQiZdRRA2JzAMe760YMnqmCxCrV83i2XKZKrcqhtZzNdC/19fZSVxQ6jdXzcsnDxQGZ1HBxjNaCj5mWoErXQ+tGmzUMDQ7Sow891GakrDhDYP8hYMR0/2FtNR0iCLz32PfPy/oUdzuXY0KIwwYETavKnbrVnYT1AOn1uKeOFHipG/mbKAwOiK2oNiNiC0kN6kF9UJFDSonwP5VymT2OY9meSAYjboHDE886G1NXPv4NMtNVLFJ3Tw8TT5ftx0lJZ2dmqFgqOYeMHNHo6Ch76A8MDbFEbmraSUwhPa2TnOjkD8wLhCgKffyD2jeTSJ5iLjOV9MWpqEEKqpQrhL3DY9KyoFBIx5yU29khuqDqIs0TAof0qDXgGL0/MNhD73rXBurvH6RdO3czAZyenuFxXzE8Qkccsc6FBSoVWM0+NjZKO3buoB3b9yKMOo91pQJHMJeRCRcAOCnxBYJTxUYkitkoyFGOndEwTiw958D6rs+OqItJRCRZRVSIGtHU9DT19/dxSKKZmVnO5gXzCvdOPA0jLgrm5qT22r6z4VLnchJk5vtbYhrbAtTNLpyWwtmSiNlEbGWr2lePwwspdYGKvd1UYg96dzFDEglR4WPtYxx03FcJseX0Ee6jHbvqF1n3m29DGyL/w0ND9ON/+IeGQ2APGAKdioAR004dGWvXQYvAiSf9fp2YRvZ5mnDqfO+ifgPxEzW3dFxImBxOIccOHTqJJTGRyYA7TOdnBIpOtthWLcm+1GWZcTaToo5kaWjkzQ01JMgOpG2Tk07qBukQJI/4Hn+CjEJyM7JqFb2z+x2ampzi7+ciVb7YqzqbyOjQjUcc6lGn9ObDWGz2RP3OEkDuoJIUK9MIXag76hXZdxJpEII4aHkCEXKkN/wjMqIvIKZROwuFkqOqCANE+M9R195uotUre1iNv23bDirPwQHJxQMFRxscHKLJyQnGaOXKFYwtiOnAwAjlC0XuCcgohxXLOU95mGTASQmXDXwPCSfGrogYl4USk1hns+r6i7/DSY1DQEHdH/WR5w0Rzc3OsbofcxQXEbTLxTAVW1MMiLMjdTbCjphGnjneZQcXmiT8kompb7qiN4LEEE6L2C3YRMVNtHiu8T/nNb0+v2Jnv0KRveWBz0B/P/UP9FOhu4tqBRcCyjkrgYg6kxqO+cqOTJHtaDS78VxRTHiifsiFS1/EfOIfkq7idajyf/rjHy8CEXvVEDiwCBgxPbD4W+3LEIGPn/qJiANKHvm6pAM2nghSDtLhQsL00uwsMiXlWboSk1KFC0v2QEb4sKuxDaA4C01MTnJqyKSPJrWiukYZ4kTiH3YxUY5U7fPUhlWXRhQZf0Bep2emmRCBcDrpY93RBoQE8RfzxQKhjSBcUCHPs5lje9b66R8HZoftYRQblQmCF3pI7F7r3kd1dStIGj6Q8LHEF3adkX1fPfB7HS2WTifYOkIdG4fk8QCu1pwq31maOuoZB5hnaTNRrtBF1VyBZmYrRPkiDfQXaHgASQRAMtFvmEJAgp6jlSMrnU3u9AyrgeGdPTszTW9te5v2jI6ztLnA5LTGJhXoF+rDvCnPzdL01CSVinmamZ6ikZUj9J73vpdWrFxJ//nyS/Tb3/6WyStU+pCGw/kJf0IqDZKKMcV/sH98z7vfTXtYkjvN0tjJqSmWmIKw4nlnUiBJIiQ8lLORravAnWSfrwQp5hqtLv3k5F5pVsvh2tLMDaBdwA1AHMEkbqhzLKvy/MY4YR3DDhcS03KuRpIaV9aorCloLzC2mJv4ky9+fJnAWNZlpmkE1JegxvuFkj6DmD7xj//YKrz2niFwwBEwYnrAh8AasNwQ+NjHTo2y4TjSJeo+tvXE4VUu0569e1nVt2rVKlbtQUoG4hhLPEXyqQ52nbITBxQ7VhSKkaXjQhShNsehF6sPK5WYkEJ9LdIYaR8IGge3jzy555EKqHgnJ/mQhiofREZUktwn533DpEVUxegfTAigGobzEySrQkxRNwi11KUJqBy+TrIH731HzH0Jb4hUCC4SkicOtRRxJd+DfL4n/XwMZSxC87NSKzIdJUK+chcnk52AcjmamZ1zpJQKVKEi5Qrd1NXdR8WuEvUO9lGp1E3T07M0PQl7X2cfCrtTZPWB5JnHpValudkZmpiaoFwJkrkSdXf1OKKM32EKwlJSqNlzVCrmaHCwj2amJ2jFimE6cs1KypWn6MUXXqBdu3byXEOZhQLiwyKOLCMexYcltoUEyVo9spJ27dzF4+UkpuiXi2Eq8w8SQvzdZRvC77AhkGxVkYFIRJSSiGnzFDIahST1f2wDu3C0ksiczLmk/QeYO094Fw6No0HkIEHuotWrVtPwimHq7+t3YxVFNYC0lE042DbX9VJMY3Ap1XNKrzt+NrqA6cukvsglXSK1ZgX1QVPx//70p8ttW7X+HEIIGDE9hAbburp/EPjEJz45ryKRJsoBgkN9F1J0EtGaNWtYaoXQSuIk5ZNTOZBiyV90gLkYk/DqDdtIJqn6+ECOnKucxMZJUEHa2PY1CsckNqbyzPZt2zjYN5x04CiD9oNs4n3tJCXRACRLDSTCIDkct5SdP5yTlMg5Y7VlJHUTr3+QbkgFJUwOH/JRDMhYxRmpX/E9k+Pog/bUY3DCAUjSPDpprHYyE6euZmbHHBWpwkW5GJkgZ0xOIZHED/kumqvmqdQ9QKsPX09dPf00Rd1UXLGO+gcGaWpihiYmp6hY6KYcFWluruK8t/MuZBSIEJPofI3KuQqV4eGEf+byVMgVnG1rDYQWeFapPDtFQ4O9VCnPUrU6R2u6Z6l7ehe99NIvaWZ2mqV6kICiEOcMB6crFyuTJa+wHS510crhFTQ2NsZECyG+2Eyj1M3SXDw3MTHFlyGo+0FKI3pbd35SqUcxRjJnfWwd+W6enqb5vqVJP5PGNu0dbh8yMUXxQuG8198/QL29LgkEB8Dvxvi56AgsAs1H6WqjrE6S0Yw1DLzGo7ikUTICh5/TgujLmfwdlz9trqPJqZSliTf+DhvTJ3/yk2amsz1rCHQUAkZMO2o4rDHLAYFPferTbH/nUms6SZ8QIagHIb3asWM7k7U1h69hCeTMzLSz6/TUn0LahGRp6YiTprhwM6GP84CfnxmKSaGoxzmEUZSbOyK7IpkUaQ764AKyV5hMQw2JXN2wh4T0VMwK+D12knIEEe+BvIDwgNxAjc+qzMg5itWXUdxTabu0C+BJoH78Foe8gnkB7DYjMs32lorcgExJbFXY60Kq29Pd4xyKiiWOn8pxVFlyDHW4kzoXWbW+8ONCLYnrkv49R7NVFx3T6axhZuFCd/H4QYJczdPUTJV6hw6jDUe/l/KlPnp7gmi653AaHBim0bEJGh+fpO6efioWezhk1BwkyLUap5t0Ekl4eFeoTLPs6Y1KIFktInQUiN3cHOdOGhnqp9F9u6irkKOebkg352htfjf1TLxJL7/8SyoW87R6NUJEFWjlyhE67rgPsE0kzEhATEFAd+7cRXv37KHpiSkmsE693+XGAa5XbB88R2++8SYH4Ae+ExOT3G6YE/DdKLokuCHJQDpbUPNzhIEmP2mS70bEFBJ/rC4QT8x3EPweeNkjNSicnZAaFE6Fc26Ou3BrztYbuIipBPADiY3JJ6+9yAkN5FctYb2eZR3Ga0RFioCJhY8z9hmsT7MxbXKS2OMdhYAR044aDmvMckDg05/+dEwW6167TlLCRK9cZqkU/hwZGeHDDoeaqErlYNIOEKEDNKTmk4MPf2rVf+hg0xJFkcw4Jw0XMcCRI9defLZt28btRFYnSExx2ELliw8OYJHcSPpQd2i7VKWs6pTg6Cp6gEhPtfoy1FYmfEzE3WGP53Xb8D07VkW2qchchO9WrFjBRBkkQkwanMmBk9rCvrOQd9mqNL2XCwAIrM+xXPMjD3eo66MkPpBgwrgU6vVaoZsq+S6aKgzRez/0B7RnJke7p4lqvSNUKHbRxPQMzYCI5ktUZs6pJd/Oy999IM0uu8sEO1yJ05WLU1qsVqmrVqG+AlF+boZKkJ5OTVL3zBtUG/svmpoco2plhlavGqJj3/duGhrsoRXDg2xPCjtnmA+g7Ompadq+fSfVqpCKTvKYI64qiPz4BOKpTjJBBSFD6C/MA7yPkFL5XIlxdHbQLhwShzCj3AKHvnn0Pk38mbARJNqsKrtp/1W9TrLvL04LIGukLuWP7ELj3PauE7EEn1wcWZ2xScJDdXWD6HezjbazSy25eQhi6oY1LkvaKfXK2hEJtLtAKl6qwlrBxvT/efh/Zu+qPWkIdBgCRkw7bECsOQc/Ah//+Medx3QUKkaTPjloIKUCWQNxwiFVt+ebHzZGoxFSzXPqQq0eVH8XQunbpsm//UMX36NNTrLppD6QdkrbkDsd3x922GGxOlgOfbynD2iWRBaLUYYnFx7LDwiOsnTbNDnVvwkp9UmstjuVcFpOKlrhNqN+4AtCylIvZadaP/CdhAusQDzUHR2UdKzuXyJpFvdtqMvZxKAWed2z4LQSqdhrVMkVqVLopnHqp03v30x7Z3I0USlRaXAVUb5A45NTND1bpRxCaFXJmVJEzMT58LsP1PSloosTCmIaBaZi4oNWF5EzvTpHJapQvjxD/V0FKs9MUX9lL/XTKK0cHqS33nyNVgz30eGrhmhudoJWrRxmde+W119jb/+u7h7at3eUtm59m4pFBN6fjcOFwV71tddeo4H+gfgixXFfazUmrAjEXyr1uPi4IMmlLna0goMV4rO2IBRN3QDEaS/0UHoEgHCxkvZzwa+5unmKzGutMteXR7l84TkxrYmfFdMGrC1c8KKIEXLBgiQftsc98OiHhLVUclJWXjtFJqtiChRrM6DBqNacBFaRWbFrBTF97Mc/Ovg3UuvBIYuAEdNDduit40uFwMc+9rFYsudLPIRwiR0fcpXjgIH0CdIoX1rqE1OfyGnJik9Q5bc0YiqkT54RhyY5bNEu8abfs2cP92v9+vVMMkH+QGJgmhByzBKJqUg2fWIaS4w8pw9/XHS/0E6R6DoiEKXOxN8LOXbQYnvWSoXjqA4ND7v0nCqNqXjPO2k2qF5E7r2g/84EQ2XtiiMEwC4XxBRKfNiEupCcIjEtQDKeK1Kt1EcT1EdHHvMhGp0r0GSlQLkuOEH10Nj4FI1PTVG+1E3FLqjUEf/VXQaYJkfOSflclXqKUNlWqcpmGC4ElVjbFnI1GuzrpkJtjmbG97K71czkGNH4bjq8r0QrVwzQf/7yF1SZHaMVA91MTjef8EEu77mfPctEd2BwkGamy7Rnzz6anS2zBz4uPMBwZGQF/fY3v6XBoSEaHxujVTAJQLzaYpEglUZ2KEhZYUfsAvlLyxxnqkcGDa225kWmaap3Tt/ZZDWJElge67rZAEtAYY/L8YQj85JAXbG9d8CSAXa6wAiXOLks8X6Qy9EUm/IgaYUzD4C9sVxusS9I5AR484P8gsQ6UyF3gdLZ2IYGh+jxn/zTUm1vVq4hsOQIGDFdcoitgkMNgT/6oz+KVcVaBYcDB5JSBC4HuUKsTxw4IKf4LaTqFvKlVYm+ZFHIpf4Tf9eOJz451WYCWiKkySwOUNgbgnyiffjzrbfeYoctRBNAGSCuIKZCOqUe/CbEE+WIKl8TAd0GLY0S8qnnjTY7qKtNEYweYZRcMH6o8pHpCr8jEgBCWY2sXMn2lCDXgo8mF/AsZwLKsVsd6fCxEemxEBJWWUdJJOdLTBGgvsZJFMqQbhb7aLTaQ2uPfj+NlotULfTSyGHraN0RR1KllqPtu3bT6MQkzVWqHFLK+YM5m2CYG3OsUlDH8gyr9jkmKqt+JTZqjZCHoK+7SDOTozS6ewetHB6gwd5uKo++Q/2FCn/3zvY3KFeeoJ5ShdYdNkzvP+b/otnpSfqvV1+loeEVTmI6Ok7v7NpDXV2wd4bE1JEwXJre3Pom2+pirCEtB1GC7S3CSkGV/+53v4e9+nfs2EHbt29n/DAnJApDaP3PU0M3sUG4sQ4RWph2hOyB3eNpBDSp+kLkIFjXMERZ2RCLIUpHGs93V4mzt43CabloEiJ5R5KLyJZZSVF57UG7UOqq234rO1Ixi5F57vYIN1/j+LHRhUnW8ciKEXruZz9rAlV71BDoLASMmHbWeFhrlgECJ5xwAh+Ewyytc4elSDdw2OPAhvoez2jbUpA3kQ4KDCK59MmdkCX5XTytOf+2OAhFtpS6TBykWsroCJ0jjqJ+F4LGkp0KnFuc4wYkpvg3fhcJjth6ysEfh2eKOgASI44zTOhU6kWpRxNjIaha0hyH1VEHtvRD3kUdsMXEeyCGbHNanuPA/pCgwoOaA5tzXnMnyRNva+ewIt7S9SQFkF6F4pji/VIpT1PTM5TLl1jSWa7WmETWgFe+QHPVHBV6h6jWfxj1rd5IM/leqhT6aO/EHA0MDbPUdPs7u6kGlT/y20cmGQxblE3KWZXWKD+HrFIIQ5SX4FSOoLJjVpVK+RoVqUzl2QkaHuihob4emhvfRXu2vU4DPXmam9xL5cl36LDhLhrsztEx79lE1bkZ+q//+i2tWLGS8oUuGpuYYi97ODPB3tRZJlRYUvrGli1sbzq6b5RWrlzJcwAOQMj2hRi1x33gODrssMPZBvmZZ57hLmDMMGe0R/mCpV1rXsLZ0vagIgWE3k+S2xZgL5tQYQbXrgVvpkYUcLL5QG3OVte/MLEnPzv7SYg5zFs3j2G3/vwLL7QElb1kCHQCAkZMO2EUrA3LCoFjjjmGiRtU3pwRiR1znO2mxP8Ugorv4EjkQkZNMw4iHdTkE99LelEtwcP3kGTBCQnfg4ChDi0h1ZJYMSXQakC8z7nuWeLjbGOl3Zogow9CajWBlPYKweWwUMrWVSScvhpW7GO1BFiIpk9Mpb34U6SfYkIguPDBnIek2Hm1O9IM29Yqk9WYoDtmGqtB5VndDv67a0xwboIUop65MlMD9mBHGtBqeY69t2cqOeobXkVz3Sup/7CNNFscoNl8P+3YN0czcyCnK2gaUlLEaeVkAC79LBOQmKK4NKclxEKNbFkrsbTUZeWqVstUzMGgoEy1uSka7u9h1f7c5C7at2sLDXTnaGZ0B82Obqe1Iz20erBI7zrqCCrlif7r1d+ytDSfL9HkDBzeXJQGJqaRc9ng0CBteX0LS0Ah7YekHFJ0XLrQWnz/u8cdx98jkP/PfvYznouYc5hHuISFP+LItfDXNHV92m+tbCL+WornOy51CWJdUeuH69MeSRlbxCmmwil46+tIZkZkHsHOXnORDYlIhJ20HcT0f//8+YyV22OGQOchYMS088bEWnSQI/CBD3yAiR2817VnOogYDmo5tMVWEs/i7y40Tz1LlMCgQzexDWJkCylSQ7EL1aRRJJ0+6fMlmygbxBSkUqSbIjlFe4WgiKRUHJrwnqgZ8ZyQO2m/ODtJG0PqcSGUeriFePiSV/ke74Ag4d9w8kCbQYRcPZEsVOzuFLFkFXDQE8dJpLSzkyQI8FNUxqQFEnAO+9VLE1OIBIA0rEWqzM1Qxa/4AAAgAElEQVTRyPAQ9fX00u6xSeoeHKF9c13Ue9hGot4RGq/20TszJarUatTbP0jjkzOsnkfq0DLwFBLswme6RKZs5+o8Zpx8NEpzKlLVapkKtTIVcmV2flox0Et9PSWaGX+Hxna/RUM9OZravZWm975FR67uoyNX9dNwX4EOXz1Cb7/9Nrcbst7JacSaneVwVNMRnsAaxPT117dQX28v7RvdR0esO2KeWQbw/+DxHyTYNf77v/87/erXv2LSz5ETHIAJnxQyxhwsLF/050WWrYJLatILq966cAeSZKnOzDX8jtYQzGs3UrzqeFHqRx1vl9eQpE3li9PCcFF4lYnpL36RBRp7xhDoSASMmHbksFijDmYE3vOe97Aa84j1R3DcTyFlOKzxwYEvpM9lN8pz+KiYmAYOdF9CiTNK7NdEYilkUUuVtG2dts0UIil2pHgXtq9a2qrJZMijXdqEPvnSXflNJJ3Sd21zGyKmMu6Cj5Qj9etQW5DawSQCxBrPIWA8p+xkD/codiznJZcA6E4CGjlGO7LCkqfyvExdLv97XaIamovl2TkmplMzZSp191AFtoTlMn3g/e+nyfFx2rp9FxV6hmjbeJUGDj+KelcdQaO1AdpXHaRZmEjUcjQxPUc9/QM0O1dxwfpj55354aKIZp3pQeSVX+Vc9UJcK5SrzFKJyuydPzLYR72lAu3b9TaNvrON1q0aoPLYDpp8ZwutGSrSuhXd1NdVo00bjuAMT+zelS/SXKVG09NwYKqyxBQYAms4Rm15/XWObgCb6N/5nd+h3r5e2vrmVp7XuBRs2rSRL2G//OUv2cZUzEIkG1h4LSMlZ1hKmEztkp2O0vaLNGKapF7H9/nI+c0vWy6HoTrhMIWRCn2Skg0gXhSSLATLi74UJzzGhudwlHErUNeKkRF65udGTA/mM+RQb7sR00N9Blj/247ABz5wLEuMjjzySCY/sNUD4RNyxeo55QHOgbbZDhUpJp20hb1vIy/tmGiqWIVCGp3zjuuCb58qEk0tJdVqfSkXanyox0HycHjimSQVpyaoeF/KTjx0IyIOkgMiKU5QeFfb1GoCjb7Ib3IQi2c/ypHwVTCB0I5XLuC+a7uTkEXeypFdrQy0HOxOsAVbzfAUEJtY9lCPQmixLSv/Pcee1bAlhfRz994x6soX6cxPf5oq5So98c//ShOzNZouDNCR7zmeZnK9NFrtpnLfCE0gmsFchSjPQZ5olm1vEYjU5U/nBkVqZHZ6YkFZ5JEPx5qouRDOFahKlZkJKlRnaaC7QIM9JeouEE3v3UPvbH2Djjishyb2vE5zk2/T6oEirV81SD2FAp1w/PH0ykv/SbV8jXr6ummmMkOjo+PUle+h0dFRQvB2YLlu7Tp6+T9fZmK6e/ce2rTpKDrqqE20Z/du2jc6SmOjo1Qs5DntKaSt7HTGsW+djSnPN1ZVz6eALuhAGHg9x/yRSZaYQpOQZsXpLiGuRjgkyZpJXv5Yo67Z8208xZYz9KZ7MmFCJWa6SrIvrcfuDZJWtjFeWNeKFSP0zHPPtX1fswINgf2FgBHT/YW01XPIIHDcce9nYrnhyA0u7E5EajSR80mkOJs4aR+xnaKo/iJn7dgJImKh/Afnmw+cgyhfbD216l8f7CKNlDz2IKaSq11LaKWtImUV4pAkmRWSzAQ7CucEaRvKB1mBdFiC5MukEJtSTURFEgyiA6LqMus4L2e0QdrLGZ9ie0DNOJQqWVS5Hlj4p9h2+hPUl0TrfiHN58DAIE1MTbM6HCrutasPo8NXr6K3t75F/+c/f0Mz1RJN5Ido/Xs/ROOVLhqrdlNtYLWTTs6WaQaSUhBOVqfDJjYiViAcEelgKpVATFnNX5mjXHWWuvIVGujKU28xT125Gs2M7qU9b2+lIw7vofHdr9Ps+FYa6c3RupEBWjk4QO8/5n308ksvU6m7RN19XTQ1i4xPk1SgEu3dvdddTKKYtb965RUmpohje9Smo2jDho0cKmrnzp30zu7dnFCAJc+VKk1OOOk1MEUcU+f8FCBeTL7DW4Ligk3tGUle+TGRFDW4MpdxWZoWVuNbirpn3IMgwJzBLMgWMXYJhDuYRUy4ZZicoq5wymHXwlA4LozVMz8zYtrU5LGHOwoBI6YdNRzWmOWAwIc+9EE+MEBWELtQgs9LCB5fAsrSQs6Q5AJnc2YizmFeD0CviRuTtwgo/6zTZNH3ehdbVbwKYii2qVCFw/YVjlOQQAo59MmpT0x9AiqEUZsM4BlIiyGFA0mXUFn4XiSfYqOqpbTiaIXn0G60D/+JzSq+Q1s5E1FEWHGIO0/1OI65QynK8uTzD4epqIfD0jbpi5YIs60wQlPNzTI5Xb9uHfV0lWjvzu20b/dumpme5VBR+b4VtLc6QKuPPo52zeRpvNZD5dIw5UHYanmaKcOu1KnS2fkpGlTxto8HOeeC73MMUyUxZWIKG9PqLBVzZepF6KiSI6czo/to91tbaN3qHhrf44jpqv4CrV85SGtWraRNGzbQS798mQaG+qmrt4vGp8ZoenqGKrPExJQl/LDjhSr/jTfo8MPhdf82Hbn+SFp3xBEc9P3NN9+knbt28nw9Yt062rNnL4eQikBXUtLmiKmTbCZJUxONVhNDQrHqnWPARvJSRRxT06dGERyEuWqpfqLJaiztbnYna5GYBkjwipEV9O/PWrioZkfAnu8cBIyYds5YWEuWCQInnriZpZWHr1lDpRLif87xwaidm5w62eWWF7V+TBxVmCcmmvCWh5d5ZHvKx2t0IDk7UwectvkUKEPe8fKdqMdFYgrVOCSa8ruUp//UQ6SJpK7bfw/PSegp/B1OS3v37o1tbbVDl2639Emr8fV3IjGtE1anvhepMx/1kcQpzrEepR7VJMNJTNOdbcQUI45M0NVFff0DHNN1dmaatm7ZQrNTiBVadFmZugdpvFqifbUBWv++36NtE1XaPUk0US5RqbuP7VLZ6alGNFtxnv3SBphzcJxUF7WfXZ6cRel8YiqZn2pzk0SVaeqiCg31drFnfnVygna++TodvqJAe3b8lmbHtjpV/uoh2rhuLa07/HD65X/8kkZWj1Cpp0SjE6M8T8szVc4CJU5l+HPPnt20ceNRTETXrl1Dq1cfxsR1y5bXWWoK04Zj3/c+euONN2nH9h2MOUcpYFtYXLSaU+Wn+kyl/ZimyZeLXCSpFZLq5kH4RTENEJvj+CKW4tOV4/EKf+TStPDXdqvyV9D/Z8R0mZwmh2Y3jJgemuNuvV5CBP74j09m4oWYj4gDOYcUj1FWl2Qv5eQGxaRP5XMXcuoTUyFu+NNXl8vBKpJU8ZyHah3SS3jzQmoqUleRFopkVZsBaPW+rjPUC7wHKSPU+XAMu+CCC+jf/u3f+D+pSxy3pI0SJUBIrdicyr8h5YXDjXjkcxtA4LQEKZKU+dJmSAJBEly2HFwOnFpWyKq2ydXRCCCZRT9WrVpNq9eso7GpGdq5aw+NTUyzZz7iXoIAs6S72EOz1E3V/sOoe9WRNJnrobGZHM1RL3vgI0h+rtDNDk1wfMJ/mtIwVYnME5z3tYtqmiQxLdAc9eRr1A91fqlAuZlpmt67m7rz4zQ7/jbt3v5rWjPUTUeuHqIVgwP0oeOOo+d//gvq6euhQhfaQrR33z6qzBBnfkJkAvTjnd3vMHFbuXKEdu7YSRs2bqShoUGW7CNu6VtvbWWP/T/+o5Npx/ad9L+ffTYKNYa0pTlOT5pETDPwyAXTqe6Q5xDREs/6ZcOFTdLOe1qToAutf+/e4bxV7n4T01V5xv3s/PFlrPw5gzmYnu0qtEKSiamel9I2IcrQsIRtTI2YLuH2bkXvBwSMmO4HkK2KQwsBEFMEo4d3LHKSI0c2E1Mv5eW8A9KxuyBQLElV6TGFCDrPc5eeMkQOhZj6tqBC1MRjHmp2ED3YpkFiiud1jFEQWPzn16G9k5Ocn1CWZAECkTn77LM5vus//dM/cdYgqUebGYh9rD6UUY4QZPwd7V27dm1sDoB3qkghqYLwg0Rw/nSocXVwf4a6TkzZKzrSzfpOWGiDBIkHPrhsIH7pm9v20I49k1Qr9dPIuo3UNbSKyog1GnnMF4pdVK7laKpWpGqxl6YqBZpijoZc8o6IIhZAuer+k3SkbgKIV35k6cipMZ3EFFmCXKJU9w2cnxC/NFeepu58hQZ7u2iop5tq01M0uWcnddE4zU68Tft2/obWjfTSUWtGqLdYpOOOPZZV+X0DfZQrEjtB4TJVyvXQ3r3OHhiSaEhD3962jR359u3by4H0u7u72LYZ9qW733mH+vp66dSPf4wzR/2vp/9XFNLI2e7W04R6NFQRv2Z2h3njM89m1Pm7aemmK1ecnsJrK1JIRE0QcupWlLR9gS01bGijtbqQmCabIaT3M5mma4Idh4uKImCFTAowT01i2syssmc7DQEjpp02Itaegx6Bj370j5l0wQsd/1WqToomecRDHRTnp9BvWh0fe2rEBMzZSfqEKqSO98sWCSiIKYKmw/4TElNxWBLJqqjSJVi6f1DjOTFTSGo/iDoyYm3cuJGzA8GRRkJlyTvSHpSnSWg95ajLRIX60V6RmMr7TDb5vygNpEhBo7BQPkZCLpxEbz6GWmqKvkGaLLayo6NjNF3uplnqo9LIEVRatZHGqJ/GynmiEtKzVqlURGxXF7DexR+FDSnmQJGzNiGjJQgpbEw5oxNsTIUexaTNqfRdBNMoD5QipvlcjYrgXUxMp6grV6H+rgL1d5dodnQfTe7ZRSv6qlSZ2k67t/2ajlw9QO/euIaGenvpXb/zO/TS/3mJunu7qYJQU10FdkoDMeVkDbk8vfX2W2xT+sabb9IKzONKhWC/2N8/wOYSSEGKFLWV8iyd+d/+G01MTNFTTz1F5TkkWIB9tHN+iwminhzMucNkcSG5rL8Yj+ECR6Y6qZxXjVMtNNxTYoIZhQpjGaYMiGonX+q4yLqTHT8bMcRqribTqWGdC9sZfiVITDFHJPiE95oR06agt4c7EAEjph04KNakgxuBj58K6dEuVuOPrFgR5WJ3sTQhuWvlw4dTQJUfReucR6w0qRKS5ofZEakp/gQxxX8gpoODg/MyT7kz2B3CYsu5QIIUed+H+gVSibJhi4mMWL/61a/YVlFSsvoEWv4NtbkmkiJRFcmpqPLFgQp1Q2LK/YWq3FPpi1M1e2FHDa0/49KQykcTAdjd4j8QYQnsD733XHWA8n1rqDa8jia7D6N9+RGazPXSNCE1apW95REMqpSHSjxyXeJsWHkOC8W2pXM1/hPZnyr/P3tvHizXeV8Hnrv2+vYFOwhwFxetsbVL1GZttizJFkVJVpzEipTImcnU1CypVM1MTU3V1KQy/81MnHEsJS47yVia2GNbkWXRJEGAIilSlChS3EGA2IH38PbXy92nzu/3fd0X/d6DAJqSQLCbBb73um/f5bu3+zv3/M45v5zXh4VwypQqN8r394HpYCnf5U1PEcMrYgQFt5kjoFmq04YTtTHRhMRFnT72BK7bOYW33HYjQge4ZvduvPD8YdQaNSRZBDek1GIVFa8m7DhZbgbrj4+PodPpCkvKOys+zyoAbyrOnjsr3Z5WV1bwmd/8TSRJirvvvlvb7Dps0GqA6SYaUwGL9oAHLhx7DWx2Pcm52cRdz2UvAHCl6/Zin7cN+lEt5stbvB7basFtv8zf+zwNaJZ571FcRGe6BfTcMhmifFz933UPpUKwaVzUkDF9Od+xw/dcOSMwBKZXzrkY7slVMgLv/8D7sLy0JJM3y80EQGSOLLiSGCLTVckCVSlFlzBrGSiRBWRZtK+B64Oozcr0dgKzMVUC2gxYs5O+LU+zdM8SLk0sBKVkBsvb7kVWmVK6Bap2Yrbbt8sNAk2CWTI4O3fuxKlTp+Qft2Ed/oPGKrs+y4xye4OaWB4X10sgTaBkW5Ru6Pw0yJya66tcfmWIupfmyNmznu540yGKYDL0IT3lO+22OOcdv4bUCZE4FaQju6XdaBHWkfhNySltFwE6LOe7oYKbggA1hYsUPlul8rxL5yZlTPkzSTM45lqQ3NRStyfrI888DV93qfsUNpVwlcBPu0A5BKROiio6qOQdeGkL08EabtxRx9zZU3j6yR8haa9Jmf+GfXsxPTGK0Gf72oreKPHacl2st1pw3FCgDpsH+J6HF154AROTEz0w6LmeNI5orbfkBmNufg6rywu4473vwrbZbQJMFxYWEYYVZFkhDSYgchPLnBJLKevIMPqtwOdmkoqLfj2UwOor9TWinzfTq/4CzapKQcqgcbCkv9k+bJ3BuiV5bIyImx/RVrrZIWP6Sl0Bw/X8okZgCEx/USM/3O5VOwK/9EtvkXJoWAkxOzPbMyFRfaYTtbKQNJhwhta4JLYrTXqv2cHhcmUGaRDI2eUGJ0b+XXbNW1Bsl7NmIoJnMoEEpyzjE+wNbs/+fSFY7pfL7QRdNktxWZa+WQYneCSzyfI9mc6ZmRnZRrnkPngxlBlSC04tuLYpAtxXq4VU8N+Pi1JI0XcU9QwsA1pSAj2f7UDZbZ5lduZTukxByFGkEZKogzwr4AZV0ZMmCJG4NRST16LrjyFzQkTyr4KYgJU8qeMpuCfQzGO4RYqA6/RcKXMT6lTYNYomIwI21zeB9v0WpFrCVxuNAtNiU2DKgH5ZvwDTdg+Yzoar+Pi7b8fpkydw8L67MX/2FHZvn8G+XTsReg4qoYux0SZhrRi2yOa32h2JseJGK9WqAFPeSFCOYs+t5/tyA0OpCqsCPJ/LS3N497veIaz4fffeh/PnF+D72l5X8j65zh4wNUYfuf5fHcC0Zzoy144mQm0OTMtVjY3X9MWiri7/63CrvH4Fpo9c/gqH7xiOwBUyAkNgeoWciOFuXD0jcPvrb+21C6UxpFFvyMGRnRQWs9TVSUCdCdO3maTlAPsyEN2MlbHmoTIQtQwjNYM2JN6CR8tUlkvlBI1kIK3mk+skmCyzmly/ZVktsC6fMemIJGHqCrS53wS/BI78d/z48R7gZVyUXbbM+mzFAJVZWY4NgbT0cR8ZkXX3Hfvql7YgykonlJ0j0NNWo+XyrTCQSQ74AeCFyD1XNME5g+spDWA3KbKTXg2xW0Pq1oHqOPKJ/ei4I4hzB93cR+LwvaEwrzRAacv0rARMaQQq4PoO/LCKbpIhilNhPtPcdHySMrWWaY2SUbMGPCncXhYwzReew7tfvwdnTp7AQ987KHmnt7/uBuyYmUStEqAahpiemhQwT5kCr4dON5ICNh/M3yVgXVxaQhgE8HwWtvVmg8CH48+UhZOnTmLu7Em88x1vw86dO3Do4AOYnz8P1/XlOlDz0WUCU3OeLusb4WfImL5SwHTLxk8m4myz472YrEGX32ia4vn53ve/f1nDN1x4OAJX0ggMgemVdDaG+3JVjMAnP/XrwjZxwifgI8AjmLLddCphqIyU7/eiaTjBUKPXA1V04pt/1hU/CD75N9dvlyv/5HrIgNrwejuwZRe8BZtlkEgGjPtJXSX3r+yWt40CBk8St2X1p1zGRj1xguR6+PeRI0d6MgGblWpNTeVjLmtiLVAuM6vcZ9tClcc3GLCvuZ9GJSiaTv3dlvsto2VBPhnDkKC6cKQLk+SJMvPeKST+id2YksJH5FTRdRpwG9OoTe7Guj+DFupI6K4vXKpJDduqLV3plicYdPIEXpEhcApUaz72Xb8Xjhfi0cceJ38Ol8yiyzB7Gr4UaJgKssYSOQSmaoDarJS/FWNaab2EN1wzivb6Kn702CNgb6mZyTGMjzQw2qyjXq1gx3bm7AZYWV4R5jOKY6RZAbKiHFfGnLXaLQGhPBfct8D3MT09jYnJSbkpoCv/0P334LZbbxbn/oMPPoS5uXlpsRr4gfEIXV4p/2V9CbwKgOnFjmvLMn9JVz74/q3kDvzcPfDwEJi+rOto+KYrYgSGwPSKOA3DnbiaRuCuu+7sHY5l+3pFPEOblAGYMqQ0b6gOzwI1+7tdhwWJBBMECuWWo3aDBJn2X1kfOigBsEyqbedJkGjzRi1gFc2jBXclEFwGyHZf+ZMl9nILVk6QBDhnzpwRAxS1pWQ5uWw5yspOsBaA22gqAli7PguK+T4FSfq4ANSKe31j+V4CfGi0MWypbM+aVvhkDnSiGGlRiPxCAXmKPMvB2KfErWMtrSBvbkMwthORN4p1bwyxUxd21IJasStpPwQEVAQwfzSJBZwGboGZ2QnccOO16EQpnnrmeZydX0C9OYYkA2K6oCRPtc+amiMEfK6ZJqcBjSmXdymEVfNTjRrTooMgbcNfOYyx/DzyNBbWlOX72akJOEUqwJQ3TswfDcJAboioYSYg5ThzzOV6KHLEUYxu1JVh5bhIhBS7bplGDGTlyZi+651vk4zTQwcPCWPKSC1x5kvFeyMwlXPXyyG48NO/FXNuz/dW3xX9aKqB9RkWvff+EojdqiWpLlu+/vvrLO/fhirGFkByUJJT/mzb1/Q5HZmy9GQrALp5q1IIo/3Aww9fTV+pw2N5jY3AEJi+xk748HB/9iPwmTt/UzbSi5ERcKdcGDNNyzE5fS2l6vEGAST/JtC0jB/BgQWR9jVuy4KJ8iRmS/F83coDyr/bkrvdZnk7BL9clwWndtnyeuz2bVA/943MGxk1Pvg818Pn+D5qQm0HJfuzbKLqgXhjWrKMqo2OKsdY2eMsA2MbOF6O87HrtEH5sk6JtiwEeBKQxVJWj5EVBYLAE9AGKeHTsVRB5DTQ8caB8WuA5g6s5XVEXhWJ8JDqpmfcUw9YFDl8OvGLFEVGxjRHJfQR+g7ibhsj4xPYs3c/jhw/gbmFZTgEv+z+JOvoZQboCrkedq/ajDGl8516VmFlY9ScDqpFF37WxkjnOBrd04i6bawuL6JIItSrobROJRNMI1YYBvCDwLjnFYxGMdMQdD9ojLLnluPF11niJyjlueaNCLWmq8vn8d73vBPX33AD7vmbe/DSseOoVmrCmGr/+ssFpgrONntcDLRaN/3g+3RN/fX1rzN18m/ZXtS8R8f/wofy8uYUXbACGz1WXr5/TjfTaZeBqV5DFx77VsBUO5ZtHKfx8Qk89OiwJenP/pt+uIWf1QgMgenPamSH633NjsDnP3+XcR2ruUnAHKcQa7s3IFWYPLI35vVyAGJ5cuL7Ce7IZhHckYVkObv8sEanQeOSnegGAeAg4LQAhD8JQLgN7oNlVK2ZqVza5++WnbUldW6PzCjfRyc+wQuD9alZJRjlw267DMLt5GyZ3AsBpxpNyrmq5WO36zFRsQpDLDOtf8hzBBh0ldt9YFcilq45vytrmMsyvkeNKJsakPMMEfnjSOs7kY/vRyecwnJSQeF7KKTUr75trkNYWfKARQ7KQh1qVXO68gsBhI0wRNxqCU84MT2Lk2fOSgg/9a3sBsUYKbU72VakpvsTweem5idPMlDpyveLRIEpuggITNvHUW+fEI0stbKd1pq0TA1cF77HeKx+Qrvr+xrvJM0QKCvQyK3eNWNvfHqZpDq+vFkig9puLePd73w73vSmN+Gv//q7eOqpp9FsjkoWqoKnywOmF/vieHlsah98lkFp2XG/+Tb7xsMy9iyzmfZ9Zeb0Qha1v21b4bDv6V//PPW2SYZcsKVr+GLAefO9JjAdakxfs9PPVXHgQ2B6VZzG4UFcSSMgwLRUsldgqiCUnYguYE1MyZCgVNmlzR8shdM5PzU1JeVwAj7LAlqHu4Cvkuu8zCqWQaAtxdvSvQWgdj1lBqfsjresqd2OZVS5jAWNjMdaWFiQfWQA/o9//GMBpASm5UncAuHy0Zb33e6vBUeDx7jZsurDN2VQgqvSyoUFNVO+gC5GcJExNcH3aa4SCA4f4aHnFMgKD5lTRV6fRT6yB+3qbqxgFCt5Fa7HtqLmxkMiOUtggliTXb4IUrNEQF7geWiGFdSZgZoVSLIcK4yhos6YJXJKMLg3DGi34NT0eKL5iiatrTSmEheFVIBpzYkEmDbWjqDZPY1QTEsZovY6ok4bRUYWN1ODGvW4josgrMiWCDJlmAbGrn++tRuSlVdYA12nvYq3v/Xv4B3vfKcwpj/+8RNoNkcQRbFp93q5wHRrMLYlML2oxlTX13vvJepRbVvTwfamm12z1iAlQFxlyiUZjN4IXAyYMrGh3F71YgB8EAwPfmOM0fw01JheSVPCcF8ucwSGwPQyB2y4+HAEftoIfPaznykxHqa/ttGeWbaQznwWCK3+kcAmTQiMLswotRMUGUh22iEAvPbaa8URbRnIrfZn0PleZnrKoFUA24D21eaIlt9DQML94Gss5dpuT5xweVx029PkRYaU+8jnuc/UvFlgaRnRck5p+Zj1dwPSrVzUAgnT4arfTejCI9ee8spy8UEWyjLIXXGcb3zQVhQJ6MuANEba7aBSqQNuFeuowx3dCYztRMsdxWpuIqHcisRGMWKK2E6jg3Lpbc+Sey794XVbfXc9wWqOZs1H4Vex2k6QFC78oCLMI41SBMNyRYgRy6OqVASrrktZAP/SCCk+xF5FRpIu/ozh+jGaboRq0UaQtFBdPyKlfE9iq1IJ6fdo/icwNT3WSdYaLllancp1kOu+W/ZXzn/eTzrg81mm55tyAMafra0v4dZbbsKvf/KT+M5ffQdPPPEkfD8QULoVY3qxHFML8n7a5+yC1y8RbA6u82IA0ObiDrry7eelHBtll+Fz/GwkSSxnv1arChsfx1Gv3a/edCmDrzeqZJY3j84qg9VLGQ8uP3TlX8pIDZe5kkdgCEyv5LMz3LdX5QhY85MtR5cPwrKLF/Si50QvIsUBNtVoLbkeslnnzp0ToHX99ddL+0i7jp8GTAeBp2VM7fsGJ2e732W2kstal34ZtNp1WXkBgSvTCGy+KPfbBuqXj72sVR00kHCi7rHHA11+COY5oW8KMg3gskkEltG1jPCm76Gpi25zJ6QHx7sAACAASURBVIefpWivrsH1KnAqYwJG85GdwPhurLsNrGUBUofu+wCJAEe9tVAkpxmkdPsI89ob3P6+VvwCzaqHCAHWuhniwhNgSkbVSWNIFycCW+E4ydayiT2Pl6Ynfc1CSQWlyrJ5To6wSFDJ1lDN26gVHVRbL6ERnYHPvFgBvQpMyeAKcC7zsgJQdT/5mgQbGMAt7LmRo8g5M8CU+0z2VHXFK9i3f690f7rvvgN47LEfivlJ5QFc6+W68i+/fF2+xi/nS+NvC0z7Gk/dZ557W1mo1eqYnp6Sv2kYm5+bE6BOYF++MePnnozpZo9LAab2Zs4yu2RMD37vwcsZhuGywxG4okZgCEyvqNMx3JmrYQRUY6rmmnIJXSZ+4/QVraOAhhwpA87pABcn80bG1Or5CEzJQrK1J0v5lg3cyhyxWe6oLdOXHftlgGrXVQaOVr9qO0n1GUlXWFu+TjDKf3TSW8MTpQdclgyONTtx++WYKG7bHke5e5QwbYYxvZSyJtfDCZ/DV47IshrYrdbBvvUxTU9s5YkCrdVV+c2vTaLlTyBp7gDG92DdbWI1Cw0w9ZEjRuHQIGXYL3Hkc4cZWG8kGdKKU45Q/j8Suhiv+WinzD710MlcxLJsIaDUKwgKpaCvbCgITF3m/WsZfwMwVW1rwBQAcrjJCipZCw03RnX9KGqdU5sCU5uTSoGJbp26WJMBS3AvEldlSS1jSkafuaabAdMoWsf4+Ai++He/iB88+phERtHIdzFgKkByC1f+lcKY2s5PmzGmZeNR+XPI4+ZnvN1qSztXyllYRTh9+oywpzKOBuD3pQJqMny5D92+a0xywPjEBA4ceuDlrm74vuEI/MJHYAhMf+GnYLgDV9sIWGCq5VDlVKzmjOHtykaZ8qjWA+0SWwJTMo+MXSIjecstt8hPy0BuVdq+WIh9WbMp+2gNQqYjU3mitMBUS5S6XZsCoIAwE1BqwSfBKZchkOaDuli+l8tZnd1g+d6W+HvP27GzeseSU3lLkFkCOroeAi5Ft1tN/LkDRGmGPIlR9Rwk3VgySd3qBFr+JJKRXcjH9mDdG+0B08ylbrPNjAU1PYkqVWOeJCQqlTRUZcBFcqgUpNNdQ7Y6jzysoz6xTX4yaN/hDUmRAFkCFGQzIWws9Z8oPCpMwdapG4Apt1U48BhHVcRogK78NippGxWW8rdgTC3hLMBUOjAZVathfGV3pXxvwFKuYEpYvk0Y0zTtiNzgS1/6Ep5++hkcOHC/5Jjy5msrxlSHZ3Pn/ZUCTPWTaysZff12uYRfBqUEh3ESgznFvEOKulFPTlJunWuvSUoF9LPrIE2169vGx6Wyx/3leCN46KFhXNTVNq+8lo5nCExfS2d7eKw/lxH44he/0JvIVSNoOKqS21lAo3lNCsLUOZJtKQXr2zK5LUWzpSf/vf71rxeQUDYdbTqlbZGD02PCBrSlXMfFSuxl85ONoiJQVdOMdn4iAJXQ9pUVYXW53OTkZC/iygJbHptlTrldC37l+Lke07p1s+NSYKpMZRlUk4G70PLUf7fV9g6ujxCSrOXa8qLEOs1MTSFOXSRuE2vuGOLGThQT16DljWExcSUiygtrQNaVOCiNipIO96IN5T5VAg2nd7IMge/Cdx1kSYyGG2E8TDC/FmF8x17Mr8dop4XERaFIRGfKHABhMBnVxVI4XPipo8C0UI5TpBbMCDU5pnnUllJ+0+1qKR9d1NaPomIYUwJarlebBoiQVG+MDDBlmZlKEmHT+axh8HvucKMx5cFlaao3F3Tquxqt1Y3WEUVtfPkrX8GLh1/EvffeJwA9DCtmFZdnfrJgbwuY1s9pKi0gUtgtdJoXl39szVQ6WwLn/oYHZSiWrVc5jLlO5SLt719Zz60AXeO7NntwHb0bhIEFtqqUDM1PP5ev+eFGfoYjMASmP8PBHa76tTkCd33usz33vQWB5XI1S/epYR7VBKLxPGFY7QFTW3K37yPoIwM5Pz8vsTwX003aUd9q4rJgbsMEWQKmGw1JCh7L+2X3wTKzNmqKwJQpArb0z17rNnu1zPRaGYAFxBZos7tQPBCHVT4mYZlKznF7HFRnitN8k4cN7R9kWwvHRVI4WF08DzfLsG1mBknqInUbWPfH0a1uQ9zcgW44gfWigrjwkbPdJrvMqy9ILUkG2PGvIklQDTwELPUnHRRJFxXfhROvYX3hONYjYMdNr0erYEZqICYoiYNyVF2qOKYPTN2MoFQZUwtStLCvy1jGtJKqxnSy6ghj6q8eQ+ARGPPE0tSk0VXSUcAU0m1p2QJTvk6AV4jm2RitKEmRJhAKTPlPdJFifmL2aQudbgtf+cqXcfTIS6IzJUhnjqmiyFcQmG4VOsobhFccmBpEuekV1Wcoy5+VQYmMXm8XpgJs9rnbqurxcoDpsPPTa3PeuZqOeghMr6azOTyWK2IEep2fNKNGA8zJjprIIjKCBKcW5CkSoZu8H7BvwaOd9LgsHe6nTp3CW97yFgF60oXH9Kff7MAvFZjabZV/bjWQFigrI1TKumSqAJk0w4RSV8cHJ1xmr1q21Tr4Lchl2Z/GKa7Ltlcl4MmSRLSV+jANCkoyA2sKKQPNnFFLWwBTstG94yvJAzLHRZQ7WF2Yh5cl2DY1I73rM6+Bjj+BTnUaneoM4soEIreBGB7ijDmnBF19n7yeZc0MZdi9k3YQ5BFqXiq/d9eXBaCSlZ1vZ9h5/e1oOw1EjoJdTROgltTKP1xlRQUAc73aktTqMqV9quSsOqi4BfwsgtNZEFZ292QDwcphZPPPS1yUAtNEwv4FlEqJvh9KxcYCIkkwqQIiQZHrUTXQWcoSfi4GHp4X0ZrSdOW5CDy/BEy/gmPHjuH+Awd7ncw4UlsB05dTyt/ympabhIuxn5sb5raShchVJ2/ZSm5g0jbsFdpLgvB6gf39z7dev/bmyHzcL8gr3eq4ytWNwc/kxRjTB4al/CtiLhjuxMsbgSEwfXnjNnzXcAS2HIHf/ntfRBInUsrmIzSGIOXBHAWlNDtIT3ZmHKoKUZ35/YedlGzZfmlpSSb+22+/vQfmONltNbleDJjarZTfewFQ3qLMb7WgVnNo5QZcX1laQMbUAtNGo3EBMOV2pMtQFPXC/G2LUgGuBLg0iRljlI19svts9aK9fTfO/ZxE6hbAVIxoCk0vMKTljo/MDbF8fg5uGmP79DSyzEHhN8WV3w6mkNRnEFXG0XFqiAUM0uBCMMksUIV43K4LMpIJ3KyNIO8A0QqStfNAtIpqUKAa1FFkARY6wPbrb8NyVkXk1FAETS37Wme/YRkZCcUYp4JlfgN67f6rOUo1pgH3KOvC6y5hPMxxzewonIVnEZ19GgGNMQRs1LCKs5/Hr3mtlhPVLNc+MOUfvRsiAaYs39Ogl13ImAob6yFJO8qYfvnLOHHiJA4ePITMXMtbAlPtCnvZj4sB061kHJe9kR7Y/CnAtJQbrEB2swPSFAkL8uUaLGfemm1t9Rm+mCv/YsD00IMPvdzDHr5vOAK/8BEYAtNf+CkY7sDVNgJ/7x/8fenUtLy0hKnpKWX8TPccTkACvsSdzxJuP5y9DBa1vK8gih2KuAauk8B0ZmZGuioxK5GARmw+JfOS1YkOTlzlyc+anwafK5ciN5S9SwakHjgsRVyxLMxkAZbol5aXhWFj/NDoaFP3kaYpAi3Roqr2MokiNOo1CaTnhN1aXxOwx05IGjmkzzvs5S6h9WQKbeajCTNn3Ce7MDGinm1AjeGpd12ZGB+bG2uZXilNC2NZx/raqmR8Nht1CZxnuH7q1+HUxlFUxpD6I4jdGpKcpX8XOVt5egyb59llqTtFkXbhZBE6q4uI1peRttdQ8xyMVENkcRfdKIPj15HXp1Hffi2WijraXgNFdQxpzuxWa5LzkZO1pTOLGlOa8yV8X/Ndybzz/CWtFvyKDy+L4OddeMk6ml6OXdNjCBafRnr2x2rCotM/I7jlGGp7U46hJhho+DvHJE0J3pkpZeIQ9OIUQKqvaxnfpk1UGMwvz7MrWQdf/epXcfz4Cdxzz70CZJllWsgxEAWrhtKWtm2KlIDJEp7TwrfeQph3yjnXRbi0ffbSvzUuxoratWwG8vR9mzGm/Xxce6MgN2yeNXwxEkrZW2vCKwPMPttvgG+pQcOGoypJVhT3mrEwY7YZFh7GRV36tTFc8socgSEwvTLPy3CvXsUj8MlPfxqdThvtNsPaQ4yNjYs2cG1t3bjT+20/eZiJmezLWYa96bBgCTARdpHO9+XlFYyMNMEOS2QZRSpgAKxlPAVwZZmU0bkMf9pOS9ZkVO4aVQZqZRNSGexyP62BqGxOUbsMARPbe+aYnp6RjNWV1TWst1pIki62zU5htDmKLE1MfBEZ4wSB66Die9i5bRsCn/3pGbOzDj/wkeWUBShwd8i+Cag1GMYYd6QUbCrFElZuEg42lD/ZiYlmKtMK1kIcTU1gyDld9mpOydipic96HtKCINRD7laRezWk7AIFXxjTDrNnnQLcbWaEioYzi1FkMSrsKU8oGSfIEyaect8crDtVzGcBTq9lCGeuQSuYwGLsouNWEaW5ZJpKB7CkgO9XADdAtxujOVKTHvbUw1LuwXERFpnxUlkMN+0IMKV0oOrmGK2FCBafgbv4nHF9U3LBMScYLcSQxd8JdglUKZngzU+SZPD8KjMAejc7BKEEo3ZMOeS8dii7qFWrIlGJ43XEcRu/+9XfxfHjx3H33fcIMA2DiklFECpbGdpeAkUJefa47N6tWQ+rSgB9L3CLYonLf1yMdeTNVF8xYgGwAsqLs5j9NqK9zwXBKQ1pRlbA8yQ3U1IRMdFbPcK0/7ddfrMjs/eCFoDKHl4ASjcC5yEwvfxrZPiOK2sEhsD0yjofw725CkbgPe+7Q5ik5sgIom7X5HS6mJ6ZxtrqqgBUTlb1Rt30Eyc7yO4vViNnwobMBMQJMopjAQM0mwiT6LqoVitIE8NiGXOKBZCWNWVMDZel6Yj/yqV4glauk0CS+8POTRbEDoJSvm5ZMwtyRU/KDj+MT3Id7Ni5C3d+9i4Bw+fm5vDd796Nxx57BLOzU5iamECn1ZKJmrpH6h2ZlVmvVLBj24zp6a5scr0SSC4nQ+WFaXYc+AxzJ4JS+7X67yWLyUzULkPyA7gSOl+a9I1WME5YytYStR0/RRAxvLwtbnXpkuQoiBNTEDWkbEsKHyl8FE4FBUPvnUAzU0U7zF3o60shIfmKHbJE45U8aodzYNFr4tn1As8cn8fY7hvgT+3GYidHhymqrLaza5AYikKkCY/PQ7XeQKuzDi+gfADC5pIlj6IuGtUQTp7AL2KESAWUViSMP0U89zyK5eNyvSgjqsCUxxwE3B/tAGW7G9GMFydk8j2EQSjvs+e7YOvWUlqCXI/CdNdBo1rUXROd6eUAU8fkpm72cS+zgHITZM1DopDd2uC21VfHRYGpcc732c0L2/pu/XVk0zY4tsr6EkTT9GU/e/wslV369jO1QR99ka5V/X0vma164HRzRncITK+CSeQ1fghDYPoavwCGh//Kj8BnP/c5HD9+DAsLi7jxxhsE7FEfShMQwR9ZT05S7CfP1wgaWP7WbjCGzzNtC3vOaANaGcHDEn6324Xn+6LxE2OKMVNZYGozQwkSrSO+7Ey3WaRcjlpYAlTuE/ev3NfeTtiWQeLyti2pvGaaAtDE9P73fwDvueN9WF5ewo4du/CDxx7D17/2b4RVDANfwBSZS58lZIlQoiEnRaNWQ54mkv/ImKUijVBDhDzuCltH04+wpTIGNiqqb95RcOrCN5mfPI5ybqlleKUjE0Eux81nuTxHnMaI8kgMQb7HiCM2OSBATrS0LQDKkxag7FnPf2J6Eh2slVEYM1HBEjkkJqndjdHpRLK8H1ZkXW0vwLIbYL6VYvu1t6AysRNtluzdUI4zibpor60iiVOEYQ2OX0E3SZAWCSanJ7G6ui5AvFKpIokjNOtVYZwrPuAVBKhkoUlpJkBnGUHW1hguYetMkL+IS3m90KWfgwoKHiGvDQJTalbrtTqqlarKSJivaXJM5Rox4fBcXhhTOOhGqy+LMZU8T/MQJtBU9aWzl7CMphOaio2NPlhsX5f1ob0YMBWwaJCwVsrtTWGfPd24MQWl/SQGdkXzTI6vMsrWlCilfKvfNW6+zYx7lwKqL2BL5az2O4GV3z8Eppd1eQwXvgJHYAhMr8CTMtylV/cIsJQfhgGeffZZAYUMmOc/TsTU5bXbLZn0q7WasEGMuREtpTXmlCKkWBLlssq86GSoJWdlsXo6PDOh2knRtka0DKllEcuAjc9ZNpUxVPy3e/du2VcLYi2oUwA9CAiMaatg6dnHxz/+q3jbO94pGaYEzS8cfhH/359+EwvzZ7X0LPO+9MWUaZV5n2kSC+vI3wl0up0O2qvL2DM1KqXxLI5FI1kJCMAIwjMkKUG0IU+NlIAjERJ09srFpdKpSUWwZdvymKQsvVabql4U1os/9XcFYZosQNaTgFR8RNLgyTRIIAgRNpFZoFS5OkiyAnEGrHcTROZ3L6xI1mervYL1xMHUrmsxMrMHy+tdVGoNAZNRu4WjL76AZqOJD374I9h33Y343kMPY37hHH7tE7+Kc/Pz0lGIubBzc+fw1E+eBLIU9SqZ4kx0rHTfUyJBKC2mJ8VzxvUvHn9z/WiCggXX1Dy32m0Bpjz/0pnMXI95qoBeGNQkEZc+r48wCOTvJG6h213HV3/3qzh18rRoTNkfPvA1bUHGjRrT3s2Wg8zJkTps3+n32GUSz7xxcT1fdjmhYY0YlXc2JqrMZ+vWEqC9tG+KizjrS9B48FcyoBd7lHeDFQ+b/KDsN29q7Lv1WtkQCWWkvLrUFvtYWkbZ4z54polNPtel9/J1dn4atiS9tCtjuNSVOQJDYHplnpfhXr2KR+Czn7tLJuTDhw8LYNuzZ4+JzwFGRkZlUufEZSd7O2ldaJDQAHmd4EyepBhNqANUk0XPwS5B/VrCtm55AlOysPZhdaRWD8flWY4lC8Z/dNGT1d23b5+Yq+xydts2QL98WqxFhbsXhCHe9/7344473ifAtFKt4plnn8Of/advYPH8uV6uq8yrMg9Tn0k9noJAAlOCErLBaaeN2WYV440aQpads1j0lJLjabWSZIrFY666S9cP4YIgNjaGk37EFDenQHuT7En2omf3JAILARe6bzQHSU4nZQoqjhQJAfM9BQwEDlIypMJWK4AVKazjopPkaMUZzpxfQjsDulmBsN4Udph5qWcX1zG5fS927bsRi0urCIMqkm4L3dYazp09jX379+N3/8v/Ch/8yMfw0COP4uDBe/COd7wNExMTsu3ZmVnMzZ/DH/yb38eRw4dRCXwZCbKbBKMVnneXJrEyI2nAqcFAZGjJWtvuZARGK2tryF0X22ZnTSB8LufNBuqLdlkMUH1gSoY7z7uIoha++o+/ipOnTuGev7kXnU5XxsTnvojxSa9PxVAOMjdD6qocgs596nBFqkvTEG9eeG24PjIavngTwHPjuAip2b1ILNSmXxsD0o5L/Wq5lFQLu0wvxaDXhnbjVv62iQIbt2UaShiDlOF6MT4xjvsf+N6lHuZwueEIXHEjMASmV9wpGe7Qq30E/v6Xfkcc+SdPnhSQxN72dNQzr7MP8BRMWj0jJ904jnqgSnRq4qJW8wTRmzJWaa9sKFiJVm6jnVS8p8YnC1ItIO1PnPq6ZUIJImmq4oP7SFMVy/kEqwS2VgZQNjzZ82OBKRlDgtx3vuvd+MhHP4ZOuw3HdfHoDx7Dd779l3AZVVRietRbr8fD4xOXuQF/PKYQGUbzLnbNTmJ8rCk60DyNBJiS0RRBpuuBGCZNOTYePD+E41JDqdtSJslGIPVTCziOlgeTsj7Z2DTu5cALo9szl6iPn4kA4rOyXisHaOexAFO5cbAsKvfQ8ZA5PpZaXTx95CgSl+1N6wgbI8KMrq62cPTEOUkD2LH7WsRxKix6EXexMHcOSRph2/YdeNf73o+3vusOnF9exvzpY1hfX8HePXvkXLNhQbPRwJ/+6Z/iheef6zVoyEzElrCQJChNybtnODLAkGNOsEnQLUDQjNPK2iqcwMPs7KwAVl6bHI+UXazM9Uf2lM8rYxoijSl5aKPTXcOXfudLOHb8OA4dfMCA9UI0yBaY9j/XvPZzeAHlCyoVCF1fDGJpnAnzLF2teP1VK6AdLWF1gDcKGaUdl8KA/u2/RbYyP212g9MHnQq1ezeZJf3opQDdi+31IDDVmGQjbekZxBwBpvcdPPS3H4DhGoYj8AsagSEw/QUN/HCzV+8IfP63voBuN8L8/JyAzxtuuEEc+gR5LPF3I2oaC8k3tYyUNRSRYeJz1qxk2xqSea1WawIK+JptYyggz5Qc++YKZfUILu16rQnDMqr8m68xsJ/L7t27twdECVQXFxflb+pgLZgutxA1SFNyNvkQVs31RGf6tre/Dc899zzuufc+zJ09Bd/R/u8q5yPzRSc4gSnZUrKUKhMgGOLvdSfHRLKCHZMjGGlUpY88/wVirFd9JEvDjkMAVhHWVPC5a3Wn2klLesAzsUBEfjpzW52ehacEu75Yqfh+R53vIry0DJ8EKCkoNbFVBKMsRbP8bTWXAk4NMKU8YLUb4/FnX0BlfAIjUzPw6w0ZS5rfXjx2Gi+dOIdtO/eh2RgRcNeshoja69i+YzvOL6+gkxW4/e/8MkbGxlFFIi1TyTCPj4/JDQwlDy+9dEzOH28M+JAGDsw3lXHMNWbKsoXSLlXHQfTMSarjnsqOy2vLaytwK/6FwJTSBMopaOaSHFM1UanrXkv5npdJKf+LX/wiXjx8BA8++JCUtYXdZxqCYUytkUm6RhUxKk4XzVoDtbAKL2eMGBW5HpqjY1hvd3Di7FmkvDGrhMKcMnlKQ/QvD5jqfd3Fy/KbfRttDUxLELukSdVnjQvfjLuteuh92db7cCn7NwhM+3pr+XT1KgLs/HTfoQeu3i/Y4ZFd9SMwBKZX/SkeHuDPewT+wZd+R4AWGVOWyK+77jqZoBkdRdaUXZE4ydNkxMmGRiYyjgQKDKMnCCWQZeSUZfio2SRLxvfx/XxfrVaT8qaCT9UMEhBY1lTZUjJc/cB0y6Da3tzcP65n//79sh4aodhhiu1P+TzBlO3MNDiOlsm1QkbGRXEdLDlLjuvyCurVCgKt2Ct/R8bSAAVtLoAeW6oudwcVmn2KLnZMjaJZDeAwPB6MXdKQd2Hz3AC5EyDOPfnpV+roRmnPMMMxEO7K9CAXvaABxGXWlGA099RO4zGuibmhYahjmsQIPReNio+zJ44iKDQxgGBWXO4G+FpHvXZicpE5HpbWW3j+6EtoTk6hMT6OxugYJmenMDkzhbA+im99+26cPreMsNKES1bVcQQw/sqvfAiPPvYYVtbW8cGPfBijY2OyH+fn51CvV/G5u+7Etm2z+O5f/xUe+f7DOHDgAOKIOl1XNJ1ybK4H12MJPu4x3krhOcKQisSDmkcBsUYfy3Pf7SCshmrKM5pnvk5gqmY6bQxh2VRea8KqFgzgj3HnnXfiyJEj+MGjj/WuWzWsy5ntnXc+E2QxmkiwZ3oWMyPj8LNCADqX23ndPrSLDAce+T7WoghOQK0q83xzFGGA3JiIBsFc+e8yqBQD2+VhWbmOLBfZu5Z6162CfF6L1E5zTPmZ5VGKfKIcNXWB4/5iwPSiXKm8aDWm+rkr3XTobZ9ZgQMC0wMPDBnTn/f3/nB7r9wIDIHpKzeWwzUNR0BG4Cv/+B8J2FxcXJKJ65prrsHKyqoAPEY80WTCknwQ+DLBEQwSmBIEUIOqwLQl4JSZnhZEWpYzjhN5L13+nLC1NSmzUek296SMquH7qmOVPFCTtCTubLJ/JaaT62X5lj/JlJ45c0b2nwCTIIbrsBO9LekPggLLqhLQlY1TZHRFtmmwgeStyyxLYGQzKtkL3pbKC/hFijG/wLaJEVR9ICxiNCueMJtxN9IycVhHlPtoZz6279mPt7/n/WiOTcH1K7K/Vq5g2VjbEvWCS1Sc3zmSPJFA//MLy4joTM9yTE1NY/v0BPKoBXTX8Off+CMsnzuOiptJiL4mfRIcUMtJQKIGH0ZMUTm5uLqGM/PzGJ2YQKVex9TMDOoT4xiZncH45Ay+/of/HmfmVjA5sxO5U4HjhVhda+H219+OUydPSCD+7bfdgmqtSsQs5e1aLcRHPvIreP3tt+KHjz2Cv/7Ot3Ho/gNIolhim3wvEJDkuT4CGsniRG6GxKDEVqKMrqKJzgB0kS0Y3SjjtAi0atKlzJc+93Yc+Zq4zI3RRllYU0YuCkyMjYmB7d3vfjdePHwYP/zhD2V7vCkQgGuYanHbW+Yw7qKWp7ht/3WYrY+gaHXUWEVIOFbHulfg4A9/gNz1UanWEdCMVbjoso2CGOlK65KV9qLnezKOfoclzVHd7KHX8eavUT7Q749lbqDIrme5JEiwMQRv7KpkdHlTFidwadS6fHL2ot+cW7GpZZd+eQXMTT7wwMHht/FwBF61IzAEpq/aUzfc8St1BL76T/6JGFHmz58XgHft/muF/eRkzlgljSIi46YxTwSlzCkVtrCiLKoak5RF5QSv3XeUw2FHHQJcriuKlM0iAKYMQPrMSwA6wYSWay0w5XiJM71nQlHHOR/UlXJ9ZEtZHuY+0ARFIGOBKQGnzWa0z1k9q9WilmOrhMFVrswE29C1brMXlVlSLk2BqRhgigIBUjS8DLtnJ1EPXeTdNVScDKGj5hsps/t1ZF4Vq1GBye178KGPfgLh6BS6BC9dss1dGStl9bT8b2UE3Kg1LTEhgKxukuY4v7iE3Xv3YW5+XoDVDfv3Sh96dlT65h9/Dctnj2Gs6iOkozyhA14BWi7h8QSoPE7Vma60Ozh5bg710VHUR0Yxs20bqmNjGJmeRrU+gj/84/8Hi8stzGzfI6wpo6GOWVA4zAAAIABJREFUvHQM3aiLa67Zi0ajJk0HajWG7xeSgcvroVLxsGvndsRRB8deOorDLzwrOk2W1cUFb8vnnofY6EB5rASbEjEmchKVkFjAYzWjAlxd5uSquU7zT/UaFblAqQtRj5EUYDoqy1KywhsbVgrkWpN2ptrO6sJgeF4XBfbs3omPv/+DuG7nLmStjlwrXuij6wHH58/hm9/6S6y2OgiCiuTTUn4ANgcoAT9bHeexBEFoukOpbqQvRaXJS6/zwQdv5DYDfjyf/EyohljHgFpbNokgKA08Hy8efgErK8vy2aTeVrS7bLywhQb2YtKASynlWymGrl+v7c3UAQSm939vyJheqfPDcL9++ggMgelPH6PhEsMRuKwR+PI/+kdSpj937iyOHD2K2267DfUa2ZU1ARqSocmMSGGx1NVNIKTAT93UfK3sJBfjk2GtWNaXyTEIDNNKsOr1gKk1PjGyh+vTCaxf/pNJO1M21XaAYkQQ/15eXsbZs2dlf/icZUxFA2om3DKDaiOkuJxdprysZUxN0qcaW8g6SXyOAabMNaXuUNjVQnor1dwE1+3diUbVR2d5HkXUQtVnTyI+XLQps62MoJW5GJ/ZiY9/8jNAcxLt3Bf9JXW8tnzPUjSTDMje0XkvliYyhWSU8xwVpgFkOeYXlpAW2olrcnIcO2YmJbS+7qb4k3/3+zh/4gWMhsxLZf5qrHDbAlPDmjK2KikctJMMJ87NI2w0URsZw/TsNozNzGBq5w4sr6zjm//pz7Cy2kG1MYZqfRTVehMnT52Rbd96+20YGWmgUq2gVq1J4gC1lWzjykYA7H9EYLq8tIBjLx1B1OnKsZIxZZmdZiruB1lgnl/GS/3ar/4qbn7d61BvNBBHzFeVlFBlsk2ag1b7baC9aWYvCQWq2ZXx2uSTwHsb5rqyYQQfrADw5kkaQpBB3OTB60FyEpIUcauNQBjhmkSnrXc7qI+NYrXTQbM5iihKkSc5qpUKkqyLgvb9XiyYykQUqBldcOk1eSVXVnvT/RDAvflrWjrXGzmbJMHUA5r77r3nXhy49x6JOGMeL8ecpjyOkR/20zDKa7aflc22tiFKyixUTurQg+6/uxwTVV4ngenBB4ca08v60h4ufEWNwBCYXlGnY7gzV8MIsJTPsv358+cxNzeP2267Vdi6dfaBp+kpVC2gRu1oD3RlZYzLW4xLBK0auG8zEaXtJ9uXGpMQWTDLYtqJjWyXjYnqv6YZqL2yZUHdoHaB0uiqArt27RIgQeMTWVOCi+npadlXvk9BBlNCB7VtF7ZvLMdScb3sZMT/xILE1pfGyc4ZVluOsjOSox2P+DczW4sENS/FtskRVDwg66xKJ6gqQaXRSiYI4VZHsNLNMTK9A7/26TvhNmeltG+PybK4ZJ/tmFi3vpSzTamZ5e84zQUotbqRlM/r9Zr0e6r7BcYC4D9+7V9h7uizGAld6bJU5DQEZYY1tcwpdbQeUngSEXX09BmsRRm6rIJTgxiEqI+NyXGfOn1OAKlIACS438Xy6hoao6PYuXsXmiNNTM/OCAuYJKpp9dhlQHrcCy+LleVFvPDCc4gIBMl0ujz2TMrwdMOz+QH1yASmv/3bv42bbr4ZrXZLb3As8DESC1ueL9ehFQMZJGS0kgrVLkRIBG28NglgtYOZ/uxdMzYlymZusgeA/HPQqFUltorNFyg/YZMDvp/HwAQDAj6XJjcaqHhzFWTIBZianFqr4TRtQPX6LH2LGGCdc4Plp0vHtdnzCkQF1co/SWXgDZTjoLW6hsd/+CPJkT157Bjq1ao0JCCjLSB+K8bUGPGMDNVICEy2xSWYsyyratlnXrebgVNqTO//3hCYXg1zyWv1GIbA9LV65ofH/TMbgS99+R+iVqtjaWkRCwsLuOmmmwSAsuzOyZdgj4wSAacCTbKXWoLn7wSAViPKnWQJ1oJMjdPUCcm2auQyWuZnBxrfuOs1p1QNUVrOlwAhTo6mvSQZKjKjBC8M1ufvfM/p06dle3zOajP5Gve7bKzqOb4vYK80S1UZUe26LiQfXdXM2hS3PKN/VEZQ0MyUsfu8IwBFYuyzBI0gw0SzinrFkx7wNB4FBGSmk07mVpF6VQmrJ2P6wY99AtWJPWjFnpTDCbzJvtmGA1aSoGNRSjKQBgdAxJIzdZq1mjDPQeih4uXw8wgztQDf+PrvYf7oc2h4OarIkEmIkeouuQJNASAwJZubo5MDJ+aXsNiOkTg+4oKgnIsabaTnY2RkTLNYGZPEfUhSNMdGRY86PjWFsYlxwUZ5akvqibZO9YA4amN5cQEnTxyXtrfSUctk2xKgauyVK3rmyakpfOG3voAbb75ZEx2YPmAgjY3U6llnxEFfitcq/W6BkQX3PQ2nbQ9rl90kIsmmI9hrhtFQbu4gyVNkboHUIdvIRhOAX7iougG8wkXUYVQVu5eR1U5RhIUBpqZcb0Cy/Vxs9qG2JjUlVkuwuo8Q9W0bpAo8ELLERpdNqQHPYxzj8HPP48TxYzh6+DBOHjuOcZrUBPDz/G5OwdrPhf1MihnNmBO1NezGR/laHXx1KwA8LOX/zL7ahyv+OY3AEJj+nAZ6uJnXzgj8w698GfV6XZzt1Nu97pZbxJxiGSQ7wVuGVCOTnJ4ukhpAmyFpnyeI5fO9bjzGtCJu5VTZT4IvGlUIAmp1dpXql2mtPtVO0pyEaZ5aW1uTCZUGLRo5+Dc1pnzwuZ6L3/ROL4NRxZuluCgD+OyEKVpF0ZlqWZhl/JTdanpdlmhK0Q5F0vZeDFA5vCJFtYgwSWDK0rkA0wQBOzKZ7lGpEyJxKoidCiojk/jgR38NzW3XoZ2HwgiSjbbMIMdGtak2gly1tgSTDOf3/Qo6bAmqyB7smVqpBKj6BcI8wmzdxze+9ns4f/Q5NF0C0xSJkypAEjSaCTiVXx0XUeaglQEnzq9gNc6RBTV0JYCfDm6NXSI4b9Qb2t5U5AMZ0rzA5OwsZnfuxOjkpJbdk0Ti5wm0k4SaY+pAgW57DYsL53Hu7Bk5Ns9hmb+fS8pRZweldqcjAPdzn/88bnrdzVJqtka03k/z0RQmzrrTLFG6Cfun57ev4WRp3UIx1UH2eTy9Pmxsl4I/jr3PG5ckQTtP4DWrSEMHS6vLiKMuam6IyVoTTb+GpMvKgQuXEVdMqc15Q1DaRmlbW5XK9Zrvdy2z1+cF8LG3HntcBMCmlavJh2VcGGsGvKYff+xHOHbkRcxOT+Oe794t2l6eT34WtwKMbLTRarWxuroicXJCAIsunJ9bjeQafAyB6Wtn3hgeaX8EhsB0eDUMR+AVHoH/7p/998JYnThxXEDevn37jWmJrnmG1rvSspOTDo0TNm/Uajc5WYm+1AA9aib5u+RGkmGlQcj3BeAI+JN2pcp0KejRYH4yoTQ0Md+SkULWTMUJvLW2Lpo+MqQs9e7cuVOMKwTTbE1K4wezTe0ka/NQy6V6CwQGHfv2b8uYikaP7KjD4rc2RCfgJtMnMUk8BmN8IkglBKkXMcZqAUICsbQjpfyKp/mnjEOKCx9REcCtjSH3qvjAR34VY/tvwUruX5ByYCd21R8KLVbSVDI834GfB0gITHwPOc0wvotqLUSNiQACTD1882v/CuePPIcRAlMnQ0SGz1GNah+YFhIVxVJ+O3dxemkd65mLxKdJKxWDFUEmgSTHjrpjmoN4g0KjEtuZTm/bhu17dmN0agr15oj0r6e+kmNFYOp7DnzfQae1ioXzc1haXBBAT3AjDngCYOnVznK6AtORsVF89q67BJjqDUKu+JMSEpukZLSlXmayvcxnogyyeoDOso72JwGcdEjoO/V7DKxhuEWOogsoMGV+bBZjHQm6AXD43HE88qMfYHFhEdtGJnDj7n24cc+1GK2PwPVCkUIkeSFMqjZjMOdSf8hjS2A6WPY377H5tr2cW706NNfVIYvLq1VlAzbHVhj9vMCzTz2DRx9+CG+47TacPXkaDz34oOhNtwKl3OT4+IQxPjL5Qdl8Si94E2plMkNg+gp/GQ9X96ocgSEwfVWetuFOX8kjcNcXPi8TDYEhgR+jmKwJhUCVz/FvLqMRUlWZ1AgiaHoikGTJtQwECDAJsqgB5U8yssqS+jIhUxPK8j8BMUv/bC9K1pAGJvbO5rJcp5S0AdG7SkJAkoqmklq+9dY6lhaXRH6g7u1QzEJjo9RFkkVUxpYPC/hUIqAB+71JWcBHLtsMXF+0o6T5rM5UWn+S9rNMFkug7AJlyvl0vQdpG1MjNTQrvsRFUdcZECSYUP4YAdqZi3BkGt3cxfs+/HGMXXcbFhLbQUuD+znOScp+7mSkCGqtuUePhOXioAg0npzAlCVVFwgqPioEpsgwQ2D6b/815l/8Ccb9ApUiRkxyUdGQtiqlbMAwpu0U6OQe5lY7IKSm5GClE0mp3kopuBeNWr1nwmKwP/+NTU5hevt2jE0TmDaR5QWSKBVDVxS14bsOAt/F+uoSzs+dEwOUmLpMLJi0++SOsO+8r80cGs0GPnPnZ3HLrbdKEwECQ4FbBpxagCqyCzXRX3DtWcDZI0975XBbFu8zpFrmLzd410+qMql9fbJLWUaeIvGBOHDw9LEX8PCjj2B1bRVpK8Ls2CTedMvt2LNjF0ZHx+BXqiJe8VJHQGL/JqMPUPvtVe23Q7lsP2CYMiD5gvK+ZU2l8xSQkBEnS686AZGZsJSfJwlOHTuOb/3Fn+P6fftww3XX4f/9xjflJpOfR9vwYPA7Sj4jGuyqMhfKSkSz288Z3gBMSw00Bl/b0vxEjekwx/RKniKG+/ZTRmAITIeXyHAEXuER+Kf/zX9tZmMIgORjbl4NRexDTpaEpTtOSmtrq5JxylDzbdu2ycTca5pJNovAxAJKx8GJEyck23Tnjh0yCSow7OeM2rIlJ1x2CrJOfk5iZOcIeiXrlMJFAxSUuTEh/TQheZqvKrpWT//mwlnCYqp1aWuZU6JrjOHDdqQSoMocSzJyaY6Mwemc6Blfxe0Hnkz8oa+dg9KoKwxvNQhFY4g0wkTTx1SzhkboCWtZpcaULJuYfDy0C0/0pfXJbegUHt77oY9i9sa3YCXVTEmy0vzJmC6G/feihAzTJgDR7DexZS0MUKuyAUIg+0oYQ7LPd4FmmOMv/uPXceyJBzFdy9F0Y2S5wBRJNyAIJwvJUjwZUzK4q1GGc8stEECnXgXrdJaTMc7pqGeL1VwMSpRn+EEooAscg2YTE9MzGJ+eQq3RkOdarY44v1OauCgzCDysLi7gzKkTWFtd6SUvsHTP8WUKAwdYpCImXuw3fvMzeP0b36CJD7LPopA1D5VaOJItS01lv5zduzliU4MtetRrFJPNdb3Q/NMvm/fBKp+TGxuX+t5cNL2dJMLps2extLoi54vX7tTEJGYmJ9Gs1rWFrUmSMOnyF8oHSrKSQWZXz+agk78Pqns+qBLg5qtJlmnWMI+dn0G9Z0HCJhRnTuO7f/VtGat3vPWt+P7DD+GlI0dRazRFnrHZo19hUDDdA+wvsyvUMMf0Ff7iHq7uihmBITC9Yk7FcEeulhH43X/6XwjgCMJAXcUuuztFwpCq+1hLuQw/J0u6urIiHZ9mZmYFmBJ48UHASDCr8TvSjxNHjx4VxzKNSZYx7Wcg9rsqSdtHj2H7Cjoto8n1aISPpgBoRqV29BG2je5vMrG+glMbkE5QG4orXzWDvXxLY9hSI0e/I5I1VXlwMdJoaDQV9aM0ZxnwR0Cr7udMNHpkwljWrwYOss4yJhoh6oGLMO0izFOEEoJE4OMg82vIwwbSoI6VbirAdPr6NyPyRzTsPE2EMeQY8zhWVlY2v7wKB2FYE+MVs0kpl5Cis6NJBgSmDT/FDx/4Lo48/gCihROYrHIvzA3BFsB0PSlwbqWFLjtT+VV0qMwwNwQry6sCTOuNpuTWkkQTKxuPvdnEJM1P0zMIaxVhTLudWEPyowghganvYnlhHmdOncTqyrLoFNneVnJs6YwSls3Vdqw8h56PT37q0xJDpbpbR0CptdBp0ChlEtwLCgo2YUwvCkz7IfWDGmQ76INg0V6z1NCq3d0VIKjxVdpdSm9CXGEp1SEvvPaGG7ENTOKA1EBBaRkIljNOzT1kmQWWUj41wXqDI+73LIVPMF0UiFotLMzN4W+++x1kcYR3vuPteOLxx/HC8y9I5qpeGxsftrmFZTrLZf9LyTEdXOMQmF4tM8bwODZc28XFRDHD8RqOwHAELnsE/sf/5X8WIKn6Qe0kRGMRS/jXXnctom4kYJOlchuwTyMSw7lZshUHMh3ycSSZk2RYuT7pbX/6lLBJM7OzElFDYNMDhaarky2zs6TP90lyqGGbtPsONajKqFHfJoYYAxKtPlX0r6ZTkI0AojbSxizZiCsLUDXCyjHmK81lPXXqtMRA7dqxU7ZBxpTAtFarSK4ol5EpnGxjFIs7n8C0Frhwk3WM16nzdBBmXVSKFBU6+WmQcj0kXgXtwkcXIfzGGN77Kx+DO7EXcTgu0oNGo25arGrQPsdeH2Xwzr9pGCKIZ6/2VHS41WoNJ8+cwVNPPYWo08ZYBZis5PBa53Dy2R+imrf7mspNgGmUu+gWPs6vddEtPKRuKMCUrU5pmFpdXpW+8ASmZHKjmIYeBaa1kRHMbN8hJijmYUYEpHEu10G33RKgXA08rC0v4uzpk1heWhJWT5IeGDBvujkRpNrOTgSmv/7JT+GWW28RLSv/LkxKgrGTmfxSlq0N+LdayxLI29pcpOMqp3IgLqmceTs41YikgNcswajRSEsDCGbvmhQJ0ZNmvBFiekMu+z7IcG4Ffvvb64lSN0gULtg/PQA9Dv5n8CUzWlnKDyhHyVKsLa9g7vRpHLr/PsSdNu54z3vw/HPP4idPPAmHiQjmxnLDZFvqoDaYT7oVMN2QY1pa6RCYXvZX8/ANr5IRGDKmr5ITNdzNV88I/Lf//J8JeOQky1BwthklSKTjneV6glKWK238Esv6dPRSP0rwSdaLfcu5HJlMAlMxMbmugCW+zi47nHgD0Z7S2W1c5hKoT/2aJyBLAW3W065yv4QdlTxRLccLMDXsmtWpSu6nEFnK3pKBZAma79foJRs/pe9XIMFwdXa40qioM2fPIu50MTU5pQH3zFithAgrBFAs98diZKE+k6CUirvQZ0wT4CctjFZ9VNwcXtxGkDO5VDWmBO4RAkROiKI6Ar8xjt3X3oBzUQVxMCpGrv379wvGIENN0G+BtsgPhNnVYye75TihdPQhKGutr2Pvvn144cUj+Is//wucPX0KXtrCL916La6bruPkcz9EJWuZeHgyadSWKoOcSnncxXpcIHFDLHdTdHMfMXy0U7rhHZFGcEyzVOPDCCTJrjNGiyCRwHT77t1igvJY4o4itFoRsjhFmkQIPAeh52Dp/BxOnzyBTrul7UgNa8qxsQ0VyH4TvHDcP/Xp35CAfeptmW9qi9vKQaoJSnowmBD9ngnokoGpfj4HNaa9iKkBoCtgVLpl5aLNFMaWHc56bXSVgbc3THqzRXOXYU2NHvRSzFmGbu3tn91PgdOl/NAyqyvjwZsV6V6VakcyykOSGIvz81icm8dzzzyFo4dfwPvvuANxt4v7DxxAuxMhDHmzuPHRlzUoAO5pcUvtVAffVVLJblhhWfJTfnHYkvTVM1cM93TzERgC0+GVMRyBV3gE/vn/9D9ICZJsGNksAgNbHrV5iz32yXTeITCUnvdSSvewtr4m4JXGKL5G9pTlfnZlOnnipGSjUr8aVqsCMmwGKg/FAlOCTHHrizNaC4i2TzpYNjUgTZlT+09d/XzwGNTtryCB67CMqcZ3ZjJpl9uQ2tB+gmF2viKYnZyYEF0sQTSBKQfDaly59jxNBHDUKH/wPRRJF00vQyOgYz4RYBoSmEqwPM0/ocQxObUxMRcFzXG8+e3vxtlOgLZTx44dO3DttdcJa8r95nlYXFzoddeyp1v9OA6q1YYwyCz7q2Oe+kKOeSxA2U/bqOUtHP3xg3jk3v+MSrrOlkVaDKccwoB7AlRqTBMBooyMInPqISqYIuCCvdf5HzMI5HwbMxS1plLOp6ltdAzbdu3E1OysMKgEpt1OJt2GGKVFYMp/ywtzeOnFF0XaQPMaj4XlfLJ1jIqijlcAleuIdORzn/8Crr3uOvlbWqcaHa2R3KqmtidQ2BxUbeXKLy+9GWMqQHAAmBKGW5OQFOeNs96meVpXP99rE6wESBZqXtuoI90oP+gB5VLkVf99ulcajB9rbJPkBydot1pojDTQ6rbkMyLJETQqFQXmzp5Be20NreVlnD51AocO3IePfeTDqAQhHjh0CGvr7S0Z0/J1Z9Mh7HNbM6YlI9nAaZH3mAHT92s1gMD0vkP3v8LfasPVDUfg5zcCQ2D68xvr4ZZeIyPwv/7Lf9Hv1U3DhGF7RGfJQG3p8KSlbzGqGKbJhuizpM/YHLKU1VpNwF273UKj2cT5+fNipLr1llsFqOaOtp68gF0ygJLlaxsoT+ZHuCbTv16BKcGB7o99v+0yJcCU7nlbYpVQfp2kbfmTrKMNCKdkwc6SNsuR8VOc9MdHx0RHKMYcAequBuybsjMYnJ7lCFwPlcBH1WODnw7qXgE3i+FGLSnlVxmVxBB+L8A6sWxYx2riYHRmBz7y67+BfGQn4kATBGz3Idv9ieBZ82J5w6CxXdTaEhCurK0Lg0y3O4EJs03hBmi3O6J/DbIuxrxUgOn37/kWakUHjkPzGEu8Wo4WUGqAKUv5dOUzNSCCj8QJBJgKo5rTmU17jAbgcz+ZYUotKbM6RycmMLtjB8ampkR32elGaK3HIv+QjFeHnbIKMT+xHSl1v81mQxMG2JLUfMZ47tJMUxh443HX5z6PfWSRBd0RmEpsvE1dugRgqtpPe62Wf75sYGrkI5Jfa8CpMOhWD2pAaTlvlcH8WwHTwX26AISWnPzl5Rhjxuua1++RI0fwxBNPSrXitttvxVt++c3C5stnI03RWlvFU08+idbKCiZHR7G0eB733fM3+JUPfACjI008/NBDWF5eUznFJo9BUHwpGlPL7G+2PmXG9ZUhMH2NTC6vkcMcAtPXyIkeHubPbwT+z3/9ezKZaUxRYhhF5aTspMhJnkCJAEK5qkLL/4Y5bXfoTPaFNWVJn6V8ggxqTOfOncOtt90mwJRwkKDGPoREMewJga5qSom7tHwtwJTsqYl3Eo1pCZj2mqEzG7OXj2oc7Hx/aRgtO2YBqj02tlPVaKt1kTCwCxaBqWgHKQUIPDFAUTfJKKlaJRSjC6lKtqRshD6ytQVpB+oJMG2jUiSo8P0yCbtoMTaoPoaVuEBtfBof/9RnUN1+I7LqRK/LloJm7a7FB1kxmyOr7JIyTuudFpaXl0QP26jXUanW0WpHwpjWaCrKupgIcxz50ffwwHf+DLWizU702h7UtMIUBpAsssN2pM6mwFTbcFK2oF27CCz4G13yXcokwhATM7PYvmsXRicnhCnsRglWVzpIIsoetBmBhwwri+dx/NhRYXrZdUhACiUCYmKjeY3gPEUYhMKAE5juveYaNbqRAd8UmPKdvQLxBR+YMhMqgKoUbD9YKt8McG1kTNV8ZdlSaof5u0RBmdadwuqS7LdtU+X1iwNTu9MXlviNdHSDKQrodLsYaTaxtLyMb33rW7j33ntF/vLOd70Dv/V3P484iWR/yJgmUVeA6cK5c2hUq8iSSAxQ1JhOjo3j4YcfxvLy6pbAdNCVfynA9FK/tYbA9FJHarjcq2EEhsD01XCWhvv4qhqB//trfyDsEkuoZA/phNZSuGo1LRAUkMjgdxMALiHprivZkyzdEniS9WQeKkEidYRnTp+WEHyW8lm61ZKspU2UnbUAWPR6A8CUAyl96Q1Law1QljFNTGleQILpJmVBSdmt3QcAAkd7phcuS4bX6mRXV1aFmSTbS/aXIIMMI5M06TQncBqp1yWKh6H/1OpRY9p0MjRDh2FLcOMWwpzBSyzlq/mJjGnQnJIA+9r4DD7+yc/Am9yDtaKijQdoPjNMchCGcoNgJQ1i1HJcMY4FoY8o7vRCzgnyHS8QxpRAOaQmNGlhPMjw3KP3495vfRPVvNMzbREo8j8xmIny1EHqBOhkrjKmRSCRUXHhIRGjGfNeNb1I9JPam1XK+kGlKqYnmp/qo6MiEeh0Y9Etcv/lhiKnFjbD2tIijr10VDSPbJDA46W+NE3tDQ/jlVKRJ1hguueaPaI3pkRAzU/cB7127G3T5lyfaiKtxGOwjM7bqjIgLJuO+hpTo6vsmYtsgJPt+KWgtC950SxR0cIacMptEJhqAKs668tZnr1tmep3bz9sNdwuX3ofr1Nm3FaqVaytruLZ554Trfcb3/RG1BpVyQYm+K9XK+LAf+LxH+HMyZOo+J5oTu/+znfw7ne+AxNj43joew9ieWVNbr42e7wcYHqp5qchMH1VTRHDnf0pIzAEpsNLZDgCr/AI/MG/+7dlXlHLtXRXJ0kvC9KajXrtFQtIXiWBJYGslJ4JdLIM3W5H4qaYsXn+/IK0Ob3++utFQ+kxDsm4fW0ZXst7CnrLE7gNIOezgaNRUixhCuPJWCkTLWXNS6InFdZUwa646G0wuNmmBbRECWTjCHwEquY5VtfWpBRaq1W1hF6poFJlJyqWT1MTgM92mo4wpzQS0QFN973X6aDmFah4GRCtohkWKJKWlOEJpp1wlL2gsBa5aE7uxEd/7Tcwtvd6dL2KGnl8X0G71riFxUriFJWggjSmfIG2Jxfd1hoaFZbZGVpaReFXkAizCfjIpBVqHW1U03W89NSj+Itv/BHqHtumVpGnBIoxCidF4aZIi1R0pJnri+mpmwWIigpSUAdcQZxn6MRtpe/4j/FMpgsWw/WbY+OY3rYDI+MTCGsNiayK0wTnl+fQautYhoEnprG1lRWsLi1jeXlZ8j6rlZqATEdi4GkSyqTkz/ND9vTOuz6Lffuu3GVhAAAgAElEQVQNY8qxlg7w7IbFRgf8XZxPygSXgGb5o7GVxpQMMNl9gjwF29SA5sI2smMV2XE1Nhlds0gSyF6z9S6BtNPTedpGEHY9App5DJ4nVYOozZQFvb5lOzZJite7/K0MtMajKUuueanmutyENZUMV1sOL+mxeWPD57OUmcMczxx5GuFHP3gEC3PnMDE6hgP33ou3/dIvo9lo4tD9D6gWWKogGx+SxVoy34nC2Uhj7HEK+KbkRBpQmJu4kka2vNayK38ITF/hL/Hh6n6hIzAEpr/Q4R9u/Gocga//0R/2GCaZMCSsXvNEL4zPsc54hQLUEXJCttFLXJY6R052ZFHJ5DB2amlxETfedKOUyAm+UmocDSvL92ibUm3BqWBCe5VbxovMFC0y+h7+6wNT/i3TvkO3unX4KzC1+98zahgWzW5DGgfEcW+ddOjTQEVgStDL/arWa6gacKqdbzT1UVqSilOeYLCA22lJ608fCbLOEpoBgWnbtGLN4QQNAaarsYv62DZ88KOfwOxNb0bHa4Csr+O5Eo3EuCUykhqdxBxKoFFrSMm62+4gDAhwUsRphsINkLsBYjYFYI4mgamTiKa06XRx+vkf48//5I8RFgz8T+DmeqOh/C9AO1TiuD3GlHKDduoiyrkmBcrS5cfAKfkpwIS42cPo+BgmZ7ahPjqOoFKTdTJKikY4yh4IRGh86nRaWDp/XqKiGLA/NjqKepXAVBlYlqIdMr5OoDcAvos777oT+/Zdg5Tg0AC4VwaYOgLQpcCuobSyfV5/CjgjkbRYE5HttMRoK98P5Zpi1q8Fvbz5abVb8pxqhXMxAPZa4ibaGELVrgStpuGDlZ5Iq18CZP1sWRGmNVptBq6tKdBE9JpkAb0p5E1ZkTPDlOCbG4zxg+8/jHOnT2JyfAIH7zuAt//yWzHSGMHB+w9ifb1lbuQ2frPx82F1uhZU2pxgm0jAY+vpws3ntlzyvwCYlkCtweryY2h+uhpnldfWMQ2B6WvrfA+P9ucwAmRMpTzPsrC0wNQJVIPs+0HfUiI3y3G3pJVkqec3J2ZqNJltyol1cWEBi0vaMvTmm29GvV4T4CX6RtPlx7rmtTf8hR18dHv90ilZUmE8ZZuW7bTtEZWR0t70Vh5Q3veyC5ogQM0xLDkzNJ2gl0wvdbO1akUneUZBVasSF6UsLLtTuVLClZaP1piVxsjWltEMHNQIBqJVNIICaWdNXfs8Dq+O1AmxFjuoNKdwxwc/ip+cjfDw0ydwfmFBtuMFvuwLj3F6egbXXXudSAXWV1Zw6sQJYYk//OEP4pfe9iZ0E/aqZ+yWK2YkgnimALAVaqXoYCwscO7os/jzb/wxEK2jni8xsEo89mnBPu7MK60idStSum9ndOUD7awA+TZRuRqwbyLixXBlZRAcm/HJSWzbsUsYUy+oSAtT3pgsnlsQ6peSBAJ9mnDOn5+TcP1OZ12bADRqaDaqwqhSqpEVbKYayHkgcU5gunff3r7GdDPGVBg87e614VHSlA6Cu9CryI0XzylZfYJIjSrTaDHJkGVXKdMWl8dNAPfww4/I9c3YND5EOuK60nSC77E3Rjt37sBNN92MWq0mNy/mzsnc5JmWntQHN5qyHwzqp6FJYLIp29sjGtx37WZVYkx7kVea2MBjImPqOcpAF1mMxx55GPNnTgtTffCAAlPe7Nx/4H60W+2eYXBwDAdbj2qDCwXaTFawpkjLospNqskm3uxri8atfopB/5wNgenP4Ut+uImf6QgMgenPdHiHK38tjsDvf50aUy1BDpbqrJ7UtgO14JR/E5j245a0pEpAy0laS+Y5xqlle+ghAVy7du2C47Msa+ZqKcf2sxmVnTWddEolTOmJ3mNMzQROk5B0BSJAsNEzxghjmBkxalmzj8k91S33WV7LmpI57TGm1YowXGTSGBclpfw8E9BKUELsKeH6lAlwn5Mu3K4ypgESFJ01NAIAMRlOjUEqvKoA0/UYCBpjeNcdH8Lzix5++OJ5rK23UKs3hIWkgYlyhFq1hhuvv07ao442G1hcOI9zZ8/gfR94L/bftF8APrEMh4mpCATK9dBHSBd81hHG9vSR5/DN//BHiNaX0fTaCD1mk1YQZyHivIbUrSPzGojcKlpZgVaSopXG6OYpCHvJ2LqOL5pFAmz+VNVFLgzh+MSEdH2qNUY4WIiTTG5KuqtrkmNKba1tvtBqr6PdWsfZsyfhuzmqIRMLuI0EVea/+jW4DoEp3wd85rN34pp9e5UxFU3pJqX8iwLTklte0V5f35l7EuF18sRxbUoQRfB8F0tLS/1Cu0MpSCzXwI033oipqSn8+EePS2tdGvmok7WfFQLabqcrEWkPHHoATzz5JN7yljdj967dWDg/rzdzJjJKQvol3lblETt27cb0zIyUw3kepZRPGYeVmAyU8pVV1c+MtX3ZzxMlAcKYMt3AoTGP1+lGYMpSPq+vA/ceEKCtLXw3PkRbbTJvuT2OBa9/fuapy7Y3rn2trK1ybHKjYLTWwlJb8G2ObQhMX4uzztV1zENgenWdz+HRXAEj8H/83v8ljB3ZE2aNMlxe+qObMrl0YxIjlJb2bRkvjhIxsfB5C0aFbaUJptMVjR3L+QSmNEaxNFura1anjYKyJX27TjsRWqez4CA4wlQS9NIcw22pftSTiZUsF7WcZHBYFuc6lP0iqDL6N8sCGz0sj415oQSbLN2urq5hbW1VgCZL97JO6mHN8XD9lZA5rwEcyglSAlMFa0hj+HEbI6GDgsakzipqTo4a53thmHIUXgUIalhuJ/CqDdzxoY9i8vq3ouNPCtMYVmqI2QaUbn8ylXBRCQMBwNUwwOrKEsLAxdHjRxDlMfZfd60AGAJ+7jO7dvnclW5HSvZj9SpWFs7hT/7Dv5duP3HcFfc+3JpoSNuRj/XYg1Mdx1I7QYdMKQ82cOXmIXdU15pSwJpT15ui2agjjhRsCzByXYn+InGuIfiOGHNCJ0NKiQRvJ1xeO8pmh6GPkWYNlaDAWDPASMNDlrSxsjyPdH0FlYLSigj1RhWf+PVP4ObX3YxO1FHdLRMBHKZAsFStGaoqO9Gbk42PfhvPQdYx6iQYH5vEM888gyee+DG2bZsR499jj/0ATz31E7mWGs26XL+89m+55Ra86Y1vwBM/ehy3334b3v72t8t1x45bNAfywc8AQdvBg4dw6OBB7L92v7Th/Tpv+lBgbX1dqghsz8vj4eet0RjBpz79KbzhjW+UBgY0C+ptk96gXc6Di4uWmddjQS49RRp3MdKoSsenlw4/j6nxSfzoscfwjre+TfTKP3j0B9JEQ9oHbz6EfRBsxttKe/j52+pRBqrlG4KexnQTYHrggYOXc7jDZYcjcEWNwBCYXlGnY7gzV8MIsPNTvVYXY4qWUlX3JyDV6D/JLLIrEYGf5CjmuRgo6BQns0RgR1BBsMSJXYFIRRz6Tz75JGrVKnbs3CHrZbmXAG90dEQAASc5bovbtg9tHWrD8GkKYZi4Mko0KonkgMDMho3TrGK0q1a7SKCgDJ8pIJr2k+IvkuUpKaAkIJH1cP007EhoPXLZ/wqNUKJ/1ZgqLd+rzlR7ozvwCASiNUw0KvAJ4lqrCLJYyuoEpszuLLwQCTysxRncSg1veMsvYWzvrahO7YHnVwGXbvscjldBktHE5ctxUv4wPjaC5557BqdOnsDTzz2FoBbg/e9/n2yf4IiAfXV5RZgoHgcd13zv6ZMn8dhjj6FWa6Cd+UgKGs8CRAzSpws/drC41sXhl05idGIKlTpTFWKst1uSKcqoKjKjPMY0jlCrhgJ6xsdGsbq6gnqjITcxZ+fmhcEdGR1DWAlQr3horbfQ7sSIksIcT6A3AUkHyBi+38XsVB3X7J5BNSjQnnsJWD+PhCA/8PGxj38Ut95+q3bcIuAiq+f6PWBKEKzsm7UTbQJNN2MbCfoyB416U3rFP/Twg9i+fZtc58eOHZNr+aGHHpRrYe/e3RJ9Rsb0TW98PQ4//6z8/p73vEc+I9KWl53PXE/Ye17/hw49IAB3x/YdmJ6Zxn/+9l8KyGXCw+TklFxTJ06exOkzZwRgf/JTbL16m6yHpX/NsWWk2uV+s2g+MHFpnvFmhc0UYlQCF/fe/dd46fAL2Lt7D554/HExPxEkPvzgw3LjyG1u9RBQb7Tf0q3NZLmKcawsoTBgs1xx6b13C3OaQeEYGx/DfYeGwPRyz/hw+StnBIbA9Mo5F8M9uUpG4H/73/+lsKMEl3Nz53D27DllfHbt1g5IPsuLZIU05J7/keHh5M0cTf5NsMlJXV6XEHbN4tSyXyQgkDmhLFmS5ePERjDK9zBHlIaRlZVlYTEtU8X3a26pGrHI4vLBkif3haCX4FNjqrrCpEq8kDjHOcGb/TWTq2X5NLSezmtlfzX/VKOvqINcX1tDWK0IYI6SWHSI9UZd51GW9GnYIksZE1RHcLMEQdbGrpkJjNWqCNIINWSoOEQYqZb7XQ9J4SBzA6xHCQo/QNerwWuOY35xBaPjM3jXez+E0YlZfOvbd+OJnzwtzBnble7ZuwtHjhyWsaLbfW1tRaOrKhXMTs8gihK86Y1vxi233o577j2AQw88hCQp8IY3vgWz27ZjabWFNmpYiwt4HN9GHdt37cbE9CxOn5vDequrTG3uIk0yZDYFwNPYrJnpSQGlSwtzePaZp+X3VmsNI6MjwoAvLi2j3ekq4ycGoAytdowkY1xBFVkRgB4gPlhergYZ0mgVcfs8GhVgdnoEU0GEptvSRIeog3e/59245dZb/n/23itMjvu+FjxV1VXVuacnR8wAGOQMEBQzmMSr4Gt/175yuP52X/y+j/uy+3K967CSZcmWbF2Ll7IsS1S0KEqkJCowJzCAETnNDCaHzrmqu/c7v3/VTGMIUKQuJYFktwRiMNPTXf2v6q5T53cCTJuPqct26wHLMwopl75cc6z63N8NMCVfGMDExAR++egvsGFkREbzvLAhW/7UU0+JLjoUsrG8vIxt27fh0P59+MlDD0rLEvcJzX087niMtBr5eHHHY3LXrl3o7evF9773HYRjYXzy935PLv6oRyVIferpZzA9PYNPfOKT2Dw+Lhc9Xd3d8l4TLedVgOlqqsRbXq7qaOUFG6tgA2wdo/624eKnD/8IM5MT2L1zJ958/Q0c2n9A3FjUmBJ4+6UU6x/yaiYmdT8/AsvTcXtZrqoUwssiXieh8B9v1YzoPU5HRwKPPtlufvqAnE4+lC+jDUw/lLu9/aJ/kyvwmc/9vbTHUA+6srKM558/igMHDwjrI2H5QXtVW8aec47vCT5Vz7lqH/JzN/34KIITnqRUDqpy0jOKx2dd1MBSGUEEwFJX58VT+UYQAY3srBeXOl32dRVP5dJkU5K6U56MyVz5AEEF9qv7k51V1aUEqGs5pzxxElSv1aJSK6uML/U6K5oaYtzhttItT62qaoqCjKrFOc4JNxnWZh1BunnKGfQkIuDwn4yp3XAQMQn2FAurmxYqTh0wGcMEVOpNNJhXqht448QZNPUgbrrtHvT0j+Dnv3wKr75xHOFoDMVyWWWoujV093RhYX5WRumUEpCtpiGKXed33vVRHDh4PZ574SU89exLWFjOYOv2vTh0+COouk1kaxqapg07bCFbyKK3n0D4FmE9F+YXEA5GUS7VMHluCufPXkQxVxTzVzgWwfDQALo6O/D6qy/j4Qd/gEg4KJIKXiBIrJEAfVvuz/rQfKGGWEcPOjr7oJsRlCpMedDkooNK0UatgKDpQq8zBzaDaMjAQALoj6vYplKlhOuuO4TRsVFJkrKDIZhWUHJTDYMVsZ7c4ddkTE3dRrOh4eLEBL7xjW8II0gNLDXGvb298tp4MUKQyQs1Rp3defuteOKxX8r4nwCTFwnxWAzFUmnNgc9+esvElvEt2L1ntwThf+3rX5OLmltuvdVjZgMy1v/Zz36OpeVl/MVf/AX27tsvF1kc76sLqrW81ncKFuVd5CUmMFg/YDTFZObWynjoBw9gbvoSrjt4EMdffwP79+5Fw23gFz//hbxvrsaYro3k5ZLMkxeo96s/0l+VSawCUz/2zTMbtjZjtegT1GP7laRtYPqb/HxvP/ZvfgXawPQ3v8btZ/iQrQAZU46ryUiSuXzppZeEFeIfGeV74JAmCRmPe8YQAg3/Jpmgkn2qTFCKhfGcDi39SwRUfue9n47jA0meJH2Nqd+C5JEu3jheaRj5cHyexcVFYV39IHCybWSbVKwTEI4wkkhlRCrg2hCwSv2pjO1bQLF6HUwloCbVUC5pL+OSBJCvBpDvrQb0K9CrNRwENQdhrQm74UIvF6Azw1Rn5BTJqToafvxT3YDGP4xmClgoGzZeePM05rJlNMJJxvOjVqeb2kE0HIQjr4k99XWUKw7C0QjVhCrAHhqCti2ASg8AZtiGQ50nQ/uNGHoHd2LLtuswMLQFIyO9GBnuw8hgF04cP4W5uWls374Flmni/MQEjp84jXMXLqFQYcYpHfKGSBYiYQtdyQQ6ExEUsyt45slfoukS+CgHOLWf3OPMVWW2KWOf6tSuahYGh8dQqtYRDCfgNjR5DVx/MnkNGsbgwKkUBESN9WroDJeEieY+271rJ7ZuGRdQTzZXD5gCTg2L0goWCqjsTW6HKsTyWLrLANRasP0asKLhntmqdUzPzOBb3/02iuWilANkczl0JjskJcAyDGRXUijnC7jxhhuw97oDeOiJn+HsGyeRDEVRyuRkhfh+qaAON6DBNZoIRsMYGh7E9q1bsXlsI6YvzqPu8CKOEwKO6gPC7PPCiqz97t27EY/HZaROUEyAyikFX/eVbn4j1RV/yBxYYehVagQrYRmq/9X77sX8zDSO3HILJi+el4sMZpr+7Gc/UwUHXs2wD0Qv+/tKwHJdUUDrtrxdwL7/Pl2/7TQ/tTWmH7KTzgfs5baB6Qdsh7Zfzu9+Bf7m7z6NoB1crSI9cfIkuru60dfXKxpGNfZWIzrqDtVYXwWC+99fC+Wvyc/UyFGxJmvjcl20j75mzY/58dkTn5VUCQFqhK+anRpiGOHzqy5u5fznuDUWi4oRhc9HtolaVJ9RVdvmaUy9bfErUAmG/cQBv/5UoKnIAHTRQwq4lspJusf5vGq+ugZMVY4pganVqCKsNxFs1mFUizCcsrjgdYPVnwTBKgFV94CpTo2naaNoWDj6+ilMp0tohjsk7L7e1GDRgFYpQ2u4YpIZGRnD0MiYXCSsLC+IPnLm0ozaNwZD2mtokkml9s+IIBjrx8jGA+gZ2AK3EUQun0IyGcPgYD8K+Qxr7bFhZEiA0GOPPyFAlPrWhmaKJrSh0blOwWIVqNcQC9sIGg2cevNVAdxgOD9lGA5NTpoas3sGJTRteaz+wVFE4p2YW0xLTBX3K48fAlPqHwOaC6eSl8rS8UELvTEaahqi8d2zaye2bdsKja5wSa4KADSzBWwZ6xumKdpOg8B0NZN0DZz67iGVQ+o58j1DUYD5r5Sb1B2cOHkCpSqZ/Ibkpwozz2YlPj75XdfF4MCgRFexCpZgtV6pgUvgOfhQ5zpZATQMgNW81OPGQhF0d3ahgYAAaVXSoPJ7efOnAP5onn+T+Sdg5T7+dYApjwOunS69sw0x6bF166v3/U8szs3i5htuwNLiPJLxGGLRCB79xS/huI3VStL1wHT1k+kK4PSqY/63Aa1qP7z1xlF+W2P6uz8PtLfg11+BNjD99deu/ZvtFbjiCnz2Hz4vTBZZRYK6qakpYUZHNoyIIYMGGD9n1D+h8gTrg07lBKYrWGk/V0PwvV77VW0ZjULiOFeOajFVezmM/IJAx7/5Oao80RIKBixbcZqsEK3VkM1mRXbQ1dWtTFmOMuv4bKjSuyog6YNncdh7rnw+DtkrbrtktbJIiYYjDs75M3a5w9PKElxrLGTi90RoKgBbVYi6Ah7ZTx8hMG040FuAKT07ZEzpKKc7XYCpq0ETYBpEUbdx9I2TmE4XhTGt65awj2QCm64DU9fETf+RG25CoqMbP/3pj5GMh1DIF7G0sKQaocjwEr5ZAdQNHSXHgB7swsathzA4shNV10KukJP0AWJt6ih7e7vk36+99io6u7pRKFVRb2gI2BEFUMVJz8LSMoxGDdGgKVFYp954BcFAE0ErIOH5AdMQoxaZt3ypjEKpgt7+YQRDcURjndCsEC7NLqLeNBCORFEsliQuygo0EQ/bTFWFFdDQF60irKUFiNZdRzGmW7d4FwS8YGAVakAAsGFZYOC9aIM9tpT7ca3etsWR70OhFnAqZiWHNbAE47rQ4TW3BumZlYxdVzHrBtu3amiSaeex0jRkn1RLJdgBSj0a0o5FYFr3dJXEhGYDsJsGAkwRCJqoeVWzfqKFbxBS8hRXHVfcBqcG13Flu1Rm7Ftvb8eYEqRTOiNENn+V78daFV/9yr2SY3rLTTdBxvw6wxcMPP3UU3AlUkGxz+uBaSv4bGVCVd7w1WMDrvYz/wJ0/atqa0zbJ6b3+wq0gen7fQ+2t/+aW4HPf/ELHsPZlODsmZkZZDNZMUBRJ0cto2J81lqWFOjj2FWZodZYUAUeVSSU1+DknZj5OwSlEoLv6UBVpqhiV3lS9U96rSdC0X+algBXNZZ3hSUla0oQkUqlBED7jTs0Uyl3MzMw1WifzCLBhTj3GWruOqv5jTLml5xS9tWrsPowHdIEMK4jEgV/Owld1kb7MjOFTta0VkREa8LiKL9SgF4rCbMYCGjQjGbLKD+wCkwLRgAlw8QLb57FrDfKr8GQUX44GEQhl5WRcrXm4vD1N2Js81Y8/NAP0dMRQjadxfzcIsyAjVg8Lm52gfAc7TcCKNct9Axtx8DQVjh1G4Uas1QNGftzTfr6+2S0vLC4JG5uaATploBTNknxcU2TwfNpaG4VibAtrVbHX3kRmluB1qgJoCTTrnSRTVVvSmbbDMIKRaHprEs1RG+azuYRjSeE0ZPKzKaDeMiEobmwAxqGk0DCUqN87tPdO3dgfHyzxGWxEYuSAd2wRKsrjKmwkGR1KQ1YO55ajTXrY6L8cb6w4R4YpXSDoJTAliN0VYlqCFbzjzUy9cw9ZRWWW3NgeoC4qTXB/AYHTbhycaZBb2iw+Keuw2hoKDUd1D0trESkKQSoWqL4fvLi17hNfi5vnccQEe67BKYat8d1VO4sCysadTiVEr5y75exMDuDu+64HXYggGI+C6dWxdHnj4qZ7FcBU/+9uPqe/DVH+eo9/9YXlUi0NabX3EmhvUHvagXawPRdLVf7zu0V+NUrwBxTf0TOEzOBHhnJzeObJbuTbmvJ7/Q0ozyZE7RJy4znmOfv80ajkB9av2aQUCBWwK0Yhi7v3FZb6JuV1AhfKhl9Vka6uMnKKQ0rgQuNKQTMjC26cOGCOKSHhoaFTeXP+RwEFhztS9C+F+ZP1zOBB0emAk5qiiUmsGWmo8BpSRbw9KhkykAGVZ1UxUxVJ5Pox1Ap532YLGDDgclQ9loRAbcCQyNAVl4duvLR1KG51JhypK+hzGB208ILx89haqWAmh1HramjwmQBriX1li41mjFs37kHO3btwfe++y0M9sWxvLiCbDoP22T9JYF2DToD9sNhlF0NjhZEZ99m9PRtRFOPIFVU+amMgXLqLgYGB+XvpVRKtJtcX9Gy0pHfUEAsYLDCNC+5qLGQhaDWwMvPPQm9XkU0ZIsOVvXCE9QyZ5T0pYGq1KUGkEh2I2BH4TYNNLSAAEyCf5POsXpNNKb1Wgm2aWDrcAS9saa8Zl6AbBwbxV4aiCIRhCIRuMJqK8ZU2FOJJVMXGz7b5zPjrY5xlSal1MQKqPLYg9fe1JQEhlKp6B2TvpRDMZmUddhBZYIr1RyAa8JNr1Zkn5sc3+tAlXFhdlA0tE7VRcSKwHA11CuOJAzUeeHiBeJLKL2w9YbIRXicU07B1xKV+C1qoCkzuQpj+jbNSmyr4rFJtlXnc2hAtVzCv/7PL4vG9OP33INkIibJEwtzszj+5nFh8f1yqqt9UqwBUw8sv81ovzUuav3j8QLG01V4+m41Neno6MAvHn/sV39Qte/RXoFrdAXawPQa3THtzXr/rsAXvvTPsvEqO7SOdJrANIexsTFx5YfCIdG/0SijxpGGMrFwDO41NVEHKuyijPJVg5QwT6y35EjRc8FzLKpimjwNp8eY8nd4cpZmHNaV+tWLXl4pu+B5Hz4vwWgum5MTOs9sBJl8Po6oCShoiFIZpxUf84rrn8CYQIYAxs9rlQpVVpEGAshksrLNBAd1hw1EKhWAoJTNRwSywu7SZe8FzIvRq+nCcCrCllpuDaZTRsBlZI8DjSBMbyowRWBaV3+oMS2iDi0awWtnJzGxnEfnyBZYsQ68fvI0qmXWo3oFAQEb23bsxoGDH8H99/8benvDSC2nsLSwgmS8E8V8AZ3JJMa3bcb5iQuYXlhCKNqJWt3GxvE90Iwo8q6BcKIbZTZLBQzs2rtXvn7p5WOIxxMileA4XkbcOnNomd3Kms6aSBVMabVy8fpLL0hWK7WLQalq1VFmjJfO+lauu2KZyZxGEqwqjQgwlXxWAdwaTKMpjCnH+ahXEbYD2DKSQDLCi5E6qpUyNgwPY//+fejt7kY4GhXQR3AqIfsSSUQjnq3KFyQgXukrRWvsMal+1qavdVYAlQC3AcsOCGAt5PKolsoC5rifRQMtFyfUNXPfKX2qQ8MdjYCMSAsEECKz66iLoAqPVTuIcqOJco1pCVFBuBK7Rdc73zO8Qmk2lVymzjXW5YKPx9/S4qIA1e7ubnmfGZQG1NdkLa2fLFePi1Ldvf5FkwRqNeoolwr413u/jKX5Wdx5++0Y37QRpUJO8kxPnTgp+01Y07e5vVfA1GdMVXmGunzg+5Y5pr984vH37wdoe8s/9CvQBqYf+kOgvQDv9QqQMeUJguCSJ06ypfzDzu9QKCxxURxtU8PJEyNZSSybgVYAACAASURBVIIP5jEKeKLhxjvpMmScJx0ZmzcYOu54I3eO1RlhQ6BH0wrBhdK2iblJmDeCIX6HrJb6uf/Y5WrV+3dAGpqYuTo7MwOOAfkr1JmSuZPtCioWkYyWWI48IM1HZm0kt18AkmnK15WqaqliRiWZODJcHNnK83vMMIGpMMAE3V7qABkvkT6yRYqgtO7IH8WYlmVMrQsoZRWox5iK+YlaU455q9DCNk5OzKGoBfGxT/1v2L7vIP7jwYfxjfu/IUDLYn6nbkom6c233Yl7v/JljIx1Y3ZqBqmlNCJWCIVcDnfdfgR/9mefwsuvvITvP/hDlKp014exaXwXKo6BdEWHZkdRdR2EojHs3LsP+WIRx155VRzvKvrLgEaakDpJAXsuGgSnIldwkYgEcf7USTEuCeAS4E4G00CThqKmivQK2QExrdkc5wfYNBVAwApJUL4Yy3QCUxdBD6BGQxbGhmJIRCinULrO3p5u7Ny+Hf39vTAtW4BuwLQRsENihNIEfFrQxaQVUEH8AkwVG+lHIPngx49S4h2dZlWMTpQJFDNZVIslGGwL03SEKIUolQRE8kKGTLRoqW1GewE2G7YqVZTmF7A8OysXELHubvRs2IBmNIoc30MBW8xk1MQWs1l0JBJygZdJZxCJRgR8MjqN28hM34WFBTm2ent61EUVj5mmF/y67s3+dhpTsqy8aJLqWIJw15Gx/X33fhnppUXcdMNHxACVz6bx8EM/wvzsnBizfFf+b5oxXYufWpMp8H3YkexoA9P3+kO9/Xi/1RVoA9Pf6nK3n+zDsAJfuvfLqywiGZwcgV82h56eHukIpymDukwCVHZs8+YbpWiSYu4jgY3Sb7pysiVDSrCp7seRMA1EOkkdD3h6geCrkVKQkH4FSr3gezGgEBCSXVKSAolG0nUUCkXJMWXUDkPQ2XOeTHbItsm2NBoSkE62luwmx/7UEFYrVWGpBCR70T0+KywygEZDufzrBEkqeF+xadQgmgqwiBGK7VgEdJrE8rBOU0CpU4VRKUJ3CXZqAkyJUdYYU3+Ur8PRqqjpDTE+zWYrcOwORLt6cXZiSgAet48FBsupLEZGN+G22+/GP9/7T+gfSaKQzaNWdASY1quKdRwbGyLswtTMLGIdnYjEupHNVbG4UkTD7kDTjECnyU10oDYqlDpYQRnlcn25bwm0CMqvP3wddu/ZiWwuhddfewVvvHoMQUNDPp1CPBIWneXBQ9ehu6cfzzz3As5NTiEYigmQb9SKEj1GENnUbdQ1E5YdBVlvgjwypoZWR8jSJAg+EQ1jeCCMsFUT6QXTCNguxbiooaFBxBMdyqSjB0RfKn8HTGFMhYVe1WmqiyT/375hz9c6r+qXzQYMS0e96iCfTqPCWs56E6am4ZUXX8LpkyflmN2ydStGRkbA9q+AZSLeEUdCM5C6MIlzL76M3PwCbMas6Ro6hoeQ2DiGYsBE0TDRtIMIxTtQd8gsU6+rLup4Y8wac1L9CcXs7Kx8rTJUbUly4J8r3eQxrmI8YkIE3z8iO+F70akhn0njvnv/BfnUCg4dPID/dPfdWF6cx9f+7asyFSDY/22N8ldzi1elAGuj/HbA/ofhTPPBfY1tYPrB3bftV/Y7WoF/u/9rwiBKNJPrYnFpSTJCyeBwTEpwp5goldtIxocgJpfJyQmVYfSsHBVDR0PVfFInKA02Eq6vxvsS88Qxr/d1K7PF+5Gl5QmcN477y+WKaD8JaEV/52WqEiSn0imkVlKiT2NsFMEkQSpvBJg88fP3CAoIVOWETX2jZ3DJZLOoSHg9RKKwCgN0rBqkBABIxSNP8o6wx2KCYm0rwXJAufrJThnMMuV4ul5GoJKXcb7F9h22lqsyeTW8FEc/q0odlNkMJUH+Oiqc3FpRZGsNXJxfRs0MItHbj9mlFEJWGL2dvRgdGMaDP/gRYsku1MjyWgEEUEcus4zORBhutYCejiiS8TA4qWakE1uACPgLeidqVgeaVgiZWhML+Soc3UakoxtNGp+aQIjsZ6WCjlAI1+/fj7vuuRVnJ47jmWeexZsnTkrFqGWHYAWZDws5Bpj9uby0pNq2ZPwPVGoEPIqFlRs1j550gwUGBERkoOPxKBKJuDxOT0xDZ0SVGaRSaWzavBk9PX0Y3zyORLJTmGxhSj0mnX/ze5QliGbZM7jx93kMkimVEb8SA3saT7U53CuUcOrUd6aWUUqnYGlN6PUaHvyP/8D582eFgR8cHsLQyAgGR4bRNTiAYEdSgGluagbnXzqGzMwsIqYJhzb3SATx0VEEe/tQpmPftBGMxxGNhCVSTOQt/B+PF69Ygsc8j1UWHNCMNzw87B3DZPmv4BLymtCujEvV76yO8jUgErSlRvX+f/8aSvmcGMr+y+//Pk4efwPfuv9+eW9I9e2v+Nx5q4nM261+xe+qjnctfP9qD6kyhqlrXYtfSyY78dhT7ean39HHf/tp34MVaAPT92AR2w/RXoHWFfjSl78kAJBaTTKcNBZdvHABW7ZsEXayyrYjjtrFGa0LkFA94XUBhAQdoRBbeZSZg8CR7KliO5WRhBWOdNFLa5SAOzW+J2il5o7/5n0FCLuuis+pqd50hskrqUFdtpMnSoJYgsTevj5hSzn+Jaj15QiMjVIaTaWf40mb7C5fDx+fj+UztMJS6QQ07GRnjSb1gwqkixGLwNwbQ8saqJL21RxX4pKmUwGH1gJMyzkEagUECMgErOlq3C3uKdZEOtDqDkoELGynYnRUlSxeBG4wKsBxJptHrtZAgLFLoRgG+waxOD2HiYuTEpcUsi2sLM0jErSwMDOJ8bFhhAJANGggahuwA00xGXHbuK0lPQKXLUxOA0u5CrKVBsoNHdW6gVA0IfpPvl4Z4Fcq2L51HH/+v/85zk6cw6OPP44LFydVFik1ntCF/aThjMyoVLgyn5R4jxcmkrDAYHxNwuqVTEMTIx0TDgjkqQdmDShZ+Xg8BlurItAsy9qWK1Xs3bcPPd296O3tRzQW89qe6CTzm4XIuFNH4beH+XFR7JknCFQxYf4I3zcf8d8BUyUJcP8U0imUs2nYBIyM+mrWMTl5EXNzcyjVqjCDNgaGBtE9NIRmKIRQvSl/akspLExNoZhNQw+FUKjXsVguw4glEOnuk1SCulyWMJlBXdD5TWRk6Ple4Pc40l9JpeQYHd2wQSYUcvFzlbiot9OYqvXnszIxF3KMnD19Et/8+r+jVi5hy6ZN+NQf/SEe+uEP8MqxlxEk40zpisfkvuVTsSViyy+jWEvf8pI4Vssm1L9lna8CqkUSIRcYXpqHh7B5HLQ1pu1z0vt5BdrA9P2899rbfk2uwGf+/jOi0yMoJevIEfmxV17BoUOHRB/HExed+gSuZCipgyuXymo8Li7iQIsLniNW1Qi11rikKkl55mL3vLqphp9VVpVmk0ZD6h4FCLLC1NOV0jXNbSAIIhgi4KDOlCCjp7tHtosnPRXI70guqTBO3ozSDzWX1ioan6h/tG15TL5ubr+fLiBWZqYNEJSyxUpj2L1qvFJjVBKAdOZ7mtlAALaMn/OwG1VYThFGKSsh+yahCYFcQ0eTxhrBiHU0G6w9dVBhXJBuotkMoMJvGUE4Zhj5ZgDPvH4cS8UKNm/fg2SiC5vGxvHcY09JzE+yJ4lNYyM4e+okujvimDh3Ct3xMDrCFox6DVHLQNgyxLBEoEXAUqPkkUwnQ59cHQ3NQtXVkSvV0DAsWOGIOPoN28L88iK6errwyd//Q7z86nGcvzBB7YLoRPOFMjTDxPiWrTJ65nGQTqWEcWX+qITuU2fMNRIHuWLGVLGCkkGoZAOuwxqbrkvnlcesA7jzzrswOjqGjmSnaEzpHldwy09D4L8ZxUWdq2LCuR/J0vKCSI4Hrz1pNXfTC3h3xFynsj6LmTRKuYxEVskFAxoSHyVGPkG31M8CjYCJphlEs1xFxAggxgumcgmlQh6VZhNF10WuWoNuhhCKJOT6I5/LI5/LSNatsLpSFKBeg+/M59+8uOPxyKY1vr8k3/dqOaZvkyHKuCj+nhifmk05Lk+fPIFvfv1rKBdy2LltG/7kU5/CF/7hc8hlMnIR8HaMqW9SutxJ7xULqEuzy+PdvCq3K0VC8TXzPaYYbwVMBcjqGsiYtpufrslTQ3uj3uEKtIHpO1yo9t3aK/BOV+Azf/e3cqKgy52ggX8zZJ8ny/7+/lU9qT/S4/cJEMmasRmKLKaATpqKNEYNcYxLZsQf2/nsKMGlIw5lAYMuazbLqJQrAiipa+3v7xPmlbICjtoJOghCeT8CVQLESDTqRe2wBtWV75N54/hYgu+9EWndVaytkhbQiKSpaCNvSip6RA+oEpRL/JDFukvf/KPG+ApQkQlSTVCEFpcVDTQcBHSypRUY1QK0UhpGpQCLWlQCU4IqYW55Ql5jTBk6RRayXqchJwBXt1HWbOTqBh5/5XVUEMDQpq2IhuPYsWUn3nzldSwuzKJvsBP79uzCudMnMdTXjaWZS8gszqM/GYPuVhDSgZgE4jdgNBuwLAN1q4Fqg6avAAxC5hrgEHkZFhyNP7eEEUxVyig1GxjdOo6bbrwdTzz6PCamphGKRGGYQaQyWYRCUezasxf9fQOoVasCTNmWVCzmUSzkBeBRekHAxQ56ywzIPl5ZXoJtqWNDzG8eSOHfNZF4NGUfWLaNT3zyk9i8aRzRWBy1mou6OOqVVECBGlagygIrQEoA6eXpktWXggRh7tbKHGT8L8BWsddcfRqBCrkMTJESs6GLDVAGXGaAkvW3VaNVzeVlhQmLjDvNUYyLCjCRoIJ0qYAaUyNgwDJsdEQSiJphNN0Gik4RtbqKJOON+k+fyeX3fBaVxyL1xDzGVJ7v1eKi3m7wrtIspCegwRIDA6dOvIlv3/8NFLMZHNy/D7/3iU/g03/71/JzjvLJlF8xXNRL6VAgWv7r/X/t+X1wuarhvVq1k/dBxAsVX//rfzZx3yc7k+3mp3f6Yd2+3zW5Am1gek3ulvZGvZ9X4L//5f8tIJDjdgJOjhg5buS4nOyojNCDQYQjEW/8zmgnCzOz8yjLKF8XppWjWv4eH4ff4+Mkk0kBk8JaSq2oIQBSGpi8kStjmmZmptHX1yfLyO9zNE+NKaOcqEcLhmyJboqEI6ujQD6XnNzpKKeD2nHEFEXGjt/r6uxCNBqTRAHRt1arq87tbDYj42ZqCcUpHjDB7xVKReimMmnx+wTd1KASABOcqpOxGkn6RhuyoKGgjmTIQNxowM0uwagVETLIztZhGKzRNOX5lJGKjukKKk5DwuiLxaq41xt6ENVAEEslB0++ehwudaY9A4iFEziw5yBef/kVLC7OomcggcOHDuDCuTPoSSaQXpjF9IVz2LJhCIG6AxtNWGggFrIRtky4tQrqIQ0lp4wwq2crLpoOtbh1hCNxNK0gFgoluKEwKqYBxzIxsnUr9u7cj1eeO4bZuUVUag4isQSmZ+cxunEzduzcJRpQglJGLrnSWlRDsZCTkbhBzaZhoFDIY252RvZbRzIhGZoEs9TI+seEMIS6CS1gy7FCYPrxj38CmzdvQaKjQxhTEq5SfSqjYF4gEFYCpq2YbOqgudYqEUJFkbU2LckIXHGsUm1K+QhH7KnUskQqOQ5H66awrATJwsSK/heS96o1NBiNACxKOSTSjHIVglcXLuUqIk9pQncBu2EgpBPEBuAGDRQdVZnrHy+S7KC6cVfZU59FVZ8jarrwq26rTLB3R+p3JYqNF05gO5eJF557Fg/8x3eh1V0c3L8f+/fuwb/9631StcppgQwVWrajtdhizUWvtsm/MOWmKTZcsaat2976++u3378o5OOo3GQy6U3Zx88cfe5Xvdz2z9srcM2uQBuYXrO7pr1h79cV+Md//Dt1omw2PUBKU1MdkUgU0WhEAIQal5qruksCrarDFibV1qTieVQ4uhieaBhim5I465WBisAhFo3DMumWV5pG+T1NE2BMJpaOfgJL3pff58lTC9AsobSoShtaFEaM+lP+juhIpeNetT2RHSUAYR6nMhytnQilRtTLXPVPvHxdfBwyfFPTl1CqlCQXlCfNcCSMzmSnnOxVtqcPTFU2pV9RWinnEdbrsOtllBan0ShkYBM/1b0MU43by/QCepIYt1RFpaFBt0JIpwuosdzIikCPdmC57OLZ195AtupieNMW0Zhu3bgFMxencObsKfSP9uL66w7i5PE3MdzXi/TSPCbPnsKWDcOwmg0EDSAeZLc9dZNqlF9s1NDQmwhbNkqFovTAU2YQjMRRcpsoQUcgkUQ9FEFJ09E/thHD/YM49txRiXky7TBC4ShOnD6LZFcPdu/Zi4GBQaRWVlDM50ViQP0oGVMG59eqZWHQa5UKjh07JsDv+usPyzpy7M41FxkFmXWN0oIAmprqsOc+uu3IEQwODiMcjiASjakgeG6zp/FVwfBsm1KB9erYUCNz/9gQ85NU5fLYUfIQpYFUWmhuRy6XRk2Ao4tQJChxYpJfKgYdFWXG49cKWALowXE0pSKeMQ68IJIGKAXQAlxHaX7SZI2rloGaF7Av1bEtxj9fYvJWc9GvB0z5GghMReRARtQycfS5Z8TQxXiug/v2Y9+e3W8Bpq3ygsuAqWfSugw0e3IIlTCwjkV9m0aoy4H35cYuyheefv7Z9+vHZ3u72ytA6cxVsjLai9NegfYK/For8JlP/z+KNaRjvc64pLKwUvFY3DMUKe2f71CXalECBLq4/WB+ajI9EwUZIQUwlWmKt2KxKDrVTRvHkYglVjWhqq3HzzOtC6OpclKVAUqyRE0DZpAjeHVC42MRdNCERcBBJpTPIyDVG90ThATNoLQZienCKwPgY5MlJRtLYELgISarAA1cIUxOT0lcFt3gHLvyNZMtdhgi7+liCXSlWtXbbv6b4+pAvSIa0+LiNGqZZQSpTaw3kM0VUHXqYmyJhEMol/LCKnJUP7OURm/PAP7gv/yxdMo/9vxLqNshvHTiFBazeYyMbUYsFEV/Vy+aVQenz5xGIGZj184dmJuZxshAH1KL85ifnkRXLIKIZWCgqxOJSAjFXAYFJh2wJMDUYUuofB2LCwuyHSGOjk0L1aaOeiCIhhUBgjGUGjpGNm9DIpnAm2++hprjSri9ZUcwNT2LoZFRbNu2XeQTKyspkVpwfTjOLxSyaNSrLU504OhzzyOXz+LIkdsE6nA9xYgmelMFLDkmZ7MTv/SB6dDgiLD0HPGrqCnFlqoYKDVibhKI+YUN3vFiWl5LGS9sKM+gBtqrxSXoJPtNqQiTG1LpFZQqRThOBcEgLxxUvSp5R16YMF6MxxBzT2HqaNbqwobaBLeuC5ePpzfhajR9KbDG9Fz+oZClrpuo8SLLG+MrN7qKdPI50fcKmIq+lFQ/F6ZRF43p888+jR8+8H1uOg7u2yfA9KtfuU9SJnzG9GrA9DKj02pzlrfuHgOt6NI15vTtPoD80b+UsHlNWLz4JDB98tmnf63PrvYvtVfgWliBNjC9FvZCexs+UCvwd//fXwqrJCdMCZLniZ/jRhW3JODTM/tIOD6ZKGrhxHDExidVE8qvxeQhJCVbbgguVf0jx/uLC4sYHRlDKKgkAT7w9EeSUgO5GkFDMKnGsWxOamhkbRmmbkogvtInKoe96Pc0NcKV5+W/aaxosked9/P0hl5NKYEPx/IEtL4hw2d0llaWUHWrGBwYlDIAal+lRlOarlQzENurFPNGSlQBDakQpTO/WUVleQal5XlhTAN6AOlMHrPzi+js6kZPd1JakzoTURQaBubSOczOLqDZNJDNV5BheHtTh2taKLkN6AyXL9cElMasMGpko4MBiVpquA66OhJi3qEDv1GroFEtI2KbYuYJmoY4s01dQ3csgqBlIJ/PYmZ2Gn0DvUj2dKHKdATdkvB9p2khEOpAta5jfPseaEETb5w9IU58AtOAFcSlmXls2LBRzE/d3T1YSa0gn8vBqVTh1CooFHKoN1QjEo8ZGtOmJicRDofEdc41DwVtFdHl6SjJmho6DXNq/1HycKswpkPCmFIHKZFbhHotwJQA0vV0i9x/PujzJRcqGYIyDzXaV9pW7kvm0QIEsCupJeTyGVkXJgecPHFSZCTRSAzDgyPo6eqV+1f1OgpaBZVcEVZTR0gLoCFZsyaazEQ1NDRNTcoZmPvLKlCnUsOZExdQLdVgB4NiFiOY91vU5H10GeBbhaq/1ihfZQATlPIYdUVjSmD6ox88IJKOA/v3Yd/uXQJMKbswWUMrVa9rkoJWxnQNMHvo099Wf5Tfsu2t4NS/gFz/ISmNbh7aFUmFR5wSmD5z9PkP1Gdq+8V8uFagDUw/XPu7/Wp/Cyvw93/3VyqGR3RvHpvhMRoKaF6ev0gmSXFDarTtO9oFbIrhSd38iCeCAYKQXC4n8U5iY/HYRkoBpN5UKkQ9x75shnoUdZLz9GjeedsHGWp0r4xVCtCumazUeNc3kLQaYHxDDAP9S/IcZNX8BIFKpYpUKoPR0VFhZrlNZFJtS4WkE3Bx6yQzcnUsqwtLGKhXEWxUUV6eQ2llAbbUkGpIZ4pYWsnAMG1s27oFTrWMTaMbkK+U8OqbJ4R5ZjZptQ6Mbt6KWLIbxWoV5y9OYGrqEsrFgjQt1WsO3AZQ11SQvKrgdBC2LYQJ9gIGero6kIhFpQs9n8sKa8ZsS+o7wyEb58+dQbWYx9bxMUlcIFTQzCAKTgPBjh407AgKDnDopltRqTo4d/686EsZxN7UA+LQ37J1G0bHNsq+vDQ5Ke56SjEK+Zw488mgdnQksLQ4D9etYWVlSQLzI5GwsIi82FGtWYzeMoTBFOknNbl1CAi+7Y67MDA4gmAoAssKimHJP7J8+QQxVYMmKq/pSdK4vLgy/0JLjHaeXMQ/RmhKkn3ecLGSXUGOLC8zZ00d0zOXcPr0GRndHzpwCN3JbkmDsEI2qvWKHJeRUBjTU9M4feo0unt6MDg0pN4/hiH6WB9s8mLm8Z8/Lhc4PGYJtFk7yu1gRJYQm5dFNa3pOP33x1vZ1Kt/IPDCkIx0o+7ApClMb+KJx3+Jnzz0QyRjERw+dBDbxrfg/q9/XSK+bK5BXbHD/jYrn9PleaStF4v+9vjbvX775LPiKrZ8xSivfTbI+xsaEskOPP1ce5T/W/iobz/Fb2gF2sD0N7Sw7Yf98K7AZz/7V6sg8LIKR/bc0yFMrso3a1CvKSAQ0l9O0KlMHQpECjvpmYTIjokRKWCKFpUj5NFNY6v3XQWu3qh1DYj6j+Uxpl60jH8S5O/xOf1mn9aTu5xEPe1b64lwvQKI/5aGJw9MS2OVjKJLmJ2Zw9DwsAr2j0XFPEWWleNXBUZVzI3S0nINeDKuQ3dKMJ0SCgvTKK8swSZg0k1k82XMzC/DCoZxYN9e5DJplS+qaUhnszAsG3v2H0ShUhMAa9oh1FxXjFyMY6pUiijmcmIYYlQT00YZ1SUYok6dri7jem5YsiOBocEBAYqzs9NSr0kgWKyV0dfbg0sXz2F5YQ7joyPo6+kWdrlJRhAGoj0DQDiGnNPA7oPXo1AoY2piSkbRGtu0YAhYJjAd27gRvb19mJyYEGBKTSnBDkfEqm5TFyaSxqJsNoXh4UEBrTTIEfSpqldVg6rkFsw95RgfApZuu+NuDAxtkAQAFhCIWYb7SnUeiAxADEosdmDagseKqz52VR3rS0vkuGwxG1ENLXW0BM2ZFPKlHJoBIGAH8C/3/gvOnT0ncpPD1x3GQN8AGo5qPRsY7kc0EsXc/Dx+8uOf4PiJE9iwYQMOHjyE7q4eYU/JjDKXkyCcgPvf//VrWJxfkKnBgQMHMDY2pkopTFNG2DQIUoLiv2fUe2Ct3OndAVOCTOqpHRndG1oDjz/2czzy44cw0NuFXTt2SJbp9779HaRXUojFonAdpb/2gen6sbw/fpeLPg+wXum91PrpeVXG1GdLV4Gran5KJDrw1HPPfHg/gNuv/H2/Am1g+r7fhe0XcK2twOc//7drTIZ/ZvS+w7HmWlqM52r22nRMk3WWKp6JbA1v4oj2R+qO0pjyJJzN5nD+3Dns2bdHHPT+mNUf5xMU8gTtg1N/VK74TcXi+CdQn8FV4fm+sWnNxexLAOiu9k+460/w/Def02dpxSgDyHZevDDpAVNWmdoCNsSZzxB6OrSpxxUW2MuNFJBaVcDULaO0NItKegVh6ihhYCWdx6W5RWH/brvtNuSzGWETHVaJhtmelMfhj9wIMxjCSy+/gjffPI49e/fi8OHDCIeCmJy4KGwkgWkqnRXdoorm0iV1gFpJJiikM1kxr3EfkM0k6CErzPsGrAA2bBjG+TOnMHXhLMaGBzDQ2yuxSHUafQI24n1D0CIJFOvA1r37kU5lMTs9K4H5VEm6dQ2TU5cEmG4a3yJj6YvnzwtTrRz5edGZSuJC3RVgWirmUSkXMbZxAzJsWDItJYtgqoFO/SdH+JJvJGPoelMTcEpgOjg8imAwAiNAV74yrdGRRJApffCGLrWqhpdhKiYqOvRdR4AqwaAqJfJYf5kCMOnJlYsMAtNUNoVCuSAaXCto4jvf+44wodw+jvG7u7oxMjyCzq5O9Pb3SNf90uIyXnzhRZw9d062JdGRRH//gPxh+gCTKBKJhGhUJy9M4MzpMzItYHIFx/hMvuDfXV0EsFHZT0rC4OWdtrCO7xaYKt0u48to0Krj0V8+gl888mNsGh3B2MgIdm7fjkd+8lNcOHdOmF8VL9uSDnAlp73voG8Z3a859i+Pj1IfDVdurRLpS8uPfJ0pXfntHNNr7azQ3p53swJtYPpuVqt93/YKvIMV+Pxn//qq9xJWsEX36Y/qBJxZQdVs5IVnK1e0F6BOZlEMU8pZny8UMDk5KcBUgIyYTyxV66lpKJVLYmbyb+tZGQaGq4gZBTIkFsczwfjjfKVbVe55aXJaF7nTejIlg7vaAuXFVhGkLi+tYGJik5YtOAAAIABJREFUSioxadLxGWF7NZaIDCmZUI6dVVKAKrpxYbgV2E01yq+klyVaKGBYyBermKKOVA+IAYij9fTKEuKhMCJ2CK+/+QaGh0fksahn5BicYGV4eAj5bBZnzpxGlYY0AudCAQ5oPGNDFnXBQDSeQEcyiWKpjNm5BWTzeZTKVTEtUcfIE/+uvXsQiQRx7IWjmJk8j9HBfvR0JinEBcUJdcNGuLMHeiSBmmFh+94DWF5OCTAlW8rxulMHpmfnsHXbdoxt3CTB6BfOnxVNI6OKitw2uvNrrG+1MTc/I6+17tbQ2ZmQ6CiCS2obxWxnWFLz6lfGclsU9tRx5M67MUjGNBxT3xONqWyuCqonL64BJco/PDbU37/r2XvRnHqgiscPj0cyoDReZXJpFAlMDQ2mRRZXw9mz5+QYIuPJv/v7B2GQ4jaUXpqgtyRxajkB4Soj10AslhDJhw++uJ1urY5ahVODgDD0fH7mdvJ9w4uG1lpef2TuX6z5F1Wtf7/d21lMWtJ66wowbTZqePQXj+DxX/4cu3dsRSwcxu6dO/HyCy/i9VdfU8BdrifXRvnrtaJXY0xlrWU6oW7r369X2k5qxFtB6xowTeDRJ9uVpO/go7p9l2t0BdrA9BrdMe3Nev+uwOc+/f+ua3G5QoZi67d4TqLjGGQUqf9TtaM+QORKKL0gw91NqRSlS581pzt27YBlW3KSNuUkzy55VflJJsk/yfn6zdUxvTBhyt2s7uP3r5OtbEhMlQ9alXueQaQqK5LjYz4OgSd1oxy15vN50Y5yDMzt40ibIKNYLOPsmXPYsGEUnZ1JYRuZ5crROIP95TROI41njOLv6gQ1zD6tFRHWXOTmLqGwvIAQDT4wkCtWcGFyBlrAwp/86R9LWxCZxCB0FNJpnDp1Chs2jAgrKxFKOh30FsZGR8XoNXHxojChXONULgvNCgpIZ2sPMz4Dlg09YCJfLGNpJSWj8CBNQ/UGCsWShNPfdscdCIWDeP7pJ3HpwllsHB5AZ0cc1WoZmrQa2Qgle6CFY3AMCzv2HUQ6lcHMpRk0yFAGLCyns8hkchIVNbxhVC4QUivLKBU9QEodrOuIKYgMaKHIfFNmljKL1hXTE9u0JKtUShhYEat0phzjS3MR+5+aGm69/S4MDo1KzirNTyKf8ECpGNvkPxrsaET0zopR9801akTsfdszEqmLGQlTYisSt4UXCOkVlMsF2V7KCagxZa4u48qSyS7RhZLVdBiS7zVTEWA5NRZA8BhmJq8yARoBUxhh0Ux7Gmqa38ic0hBFWQbZXMuyhYlfTXW4ykeHD1T94/1X5dHIz2kG42upOwjZAfzg+9/FsZeOYt/unXBrVezfvQenT53CC88/L/vAleKAqzCcniRHtqOFNf1Vn3StLK/PoEqKBcH9FdhUjvLbjOmvWtX2z6/lFWgD02t577S37X25Ap/9279cDdD2WUkV8N0SibTulbE5hwygnJgZiO9wbK60fMwv5UmSoDMUDq3G85w+fQrjW8ble9SfrmeLCADVudU3M61VHpKFUyyn0rEq8OvnQqoEAV+z6udWEviyAIAaS4LShcUFAXi7du4SgEo2kSdOPi5/zhNqNpvH6dNnsWP7dnR1d0tOJ7eLrF4oFFQA3Iv74XMSpBD41pwqLDiIaHUsTZ5FavYSwpJooIApGVMGu//xn/4JKqUiXKeCi8dPIjU3h3K5hAMH9iPEmlTKD6StycKmTZtEJzkxcUnG/QT3mXxeQKgj2taAfM3aTGakFspVLC2nxKxEY1GJBQVVB8FwGEfuuUfG0MeOPofpifMY7E4iErJQq5QRCNpo0oDV3Qcj2oGqFsCOfQeQSatRPqEOwe9KOifbsXP3HgFs3J6VZQbUF0XrSrZUCgvYR8/2LuaD1h1UqyW4dQdB2xJWlaww/wggpamJ2x9QrnkmAJAxve3OuzE8MoZIJC5aZi+t7DLGlDC0zuNQjFMqG1UuiCRo30t1IBT1HfkEwYYhWaXK8FZDJrUia0B/FK9jjh9/Q9IjLDuITZs2o6evT/Jw3WYd1XpVZa7KNICP77VNqfAw+ZkP8nxQyQsuaqyFwfdaycTo5Wmxr/aB0QruWgHq233AECBL4xqheqMmOubvfPt+nDn5Jvbt3iHRYXt378bUxCSefPxxhIMhqU5VmRJvvfm61yuB0qvpSP1tbWVQV8f7nrly/TOR0X/ymXZc1Pvy5NHeaFmBNjBtHwjtFXiPV+Czf/PfV2OaJNKFjSzec1yN1RGbBasgvWpRxirxxLyaGenpLyWax3PZnzx1EpvHN6Mj2bHKksqb2mNRrvY3N4ZtQQSFfhi+vwR+SDlzSFUVqQr8p46Vo3E/lkq+p7PpJyWgj8/V+jN/tM/6y7Nnz2PLli0S78NmIwJc3qR1SLnDFDCW6CKlc60zoN1oIhZoYu7cSSzPTCEWConjPlMo49L8EmoN4L/+1z8SlrLuVLA4OYHC8rKwsfupvSVIrtXkNfJkzTrOas3FSiaHYrmKTK6AlVRKoroI6iSHVNdRpWveslGp0QGfFrMSY4By+TwqlZo8zkd//w9gBTnKf1ZaohJhCyGTUgOOqHXU9QA6B4YQTPag0tSxbfc+YQ7nZmZljG/aQaSzBaSzOWzfvgO9/QPCei8vLQkjSqkFdaYE2WQNpXO+VhEmsu4yZ9YVFji1Qp2pAqYc5dMwROBGxClRRwSmMHDkro9ihMCUQLnmXBWY1ohYdQLhgDSKcdf4CQs8luWY8jSb/vEV70jIxZFTYU3qIirFgoA4ilJ++OAPcPLkKYSjUVx//UewYWyjSg8wdYTjEdk3PNapy+Tr5EWYIm8ZdeVlel5Gba7l9PKY8Y+5qwE7dVwrc+F6kLc2EbjyB4DrNiRPF001yq9WivjWN/4dSwuz2L5lMxbnZrF/717k0hk8/KOHEIvF3jrKbxnL++ZCNc5XY/u33+7Lt9kHp2vyH4n+f8vGU7ry+NNPvcefau2Ha6/Ab28F2sD0t7fW7Wf6kKzAP37mr+QkqBgdFbnkVxD6jU7rl4KMqUMmjfWiDRWM79d0Cojz4ozU5aSKkHnjjTfQ09uNnr7e1Q57/2TLv/0RKEElwQpZN3l+1olWKjLKZyi+r9cj+8ntJeChpIBjUgbnc/spISBbKu1AjmJb44mEtBORAeWtWCqKhIDPTZClQLiOc+cuYOPYRgwNDYqpiN8n6OXfShdrigRAWqm8LFUynYFmDSE4mDt/CiuzU4hTmqCbSOWKmJpbRNVt4L/9+Z/JyLhaKWH23FnkFubF1HT94esEmJLJ5fP0M8MzFke2UMbJM+dxYWoapYojzCBzVAuFAuLxBPoH+sWcZZo2ypUylpZXBJzTaE1dr6qZjeKu3/sDGLaN1146KqN8E3UEUEckHJRueAc6ekZGEe8ZQLmhYfOO3ZIKsDA7J5IAAt9UJi/mq/GtW9GR7BSWOZvJiP6VCIesKfeBFB84VVRrFdgmWW0XhWJOGEkajzjeVrWhZDiZK2qpOT2ZvlVgejeGhzciEr06YyppERKKr3TKviREjjdfU+qZ4yRnVwB7HQHGa/EYqNclIcGtVmAZbGpq4iv3/U9Mz8wgGAxh6/YdGBoZEQ1vOBZBrIu1u7bs+1pVHVM8FhlnJVprL9teRa756QAt5rzWYPm3AXlXAqT+995u/E95AY97anqDlo5iPotvffPfUS0VMNjXjempKVx/6JA0V33z/vvREU94+lIV+9aqJ+Xa8r3Xytb62aNiILss5uryT4dWtte/8BQJxaqT8fL78yLsiTYw/ZCcbT6YL7MNTD+Y+7X9qn6HK/C5T/+lnNirbO+RmlBVIcoTPPVwKh5Jnbx857CMJ6VrW7ml+fsS4cSTmTd35claRvZi1HFx9Ojz6OruQiIRF1DFutNSqSwsG80+wkIahrBSvjFKgCv/RyDsqEgnggoynz5Y5O+IUSkQUNmjDM4XvaFiz6glVS03BKBl9PX1y+8T3PFcSeaoUCyI5MAOhnDh/AW5z759+0SLSke1//o4zicFTCDLG/WyMvIkrHRK0Co5pKYvoLgyL7mimh5AoeJgZiEFp6nh45/4hAA5RizlLl1E6tKkVG6OjW9Gg/pKPpZhIp0rYm5pGTAsdPUOIBLrwJkz5zA1NSWO7pHhYYke4tq99tpr4t4Ph8LifOfWsLaVAJ3h97GOBK47cicSXd04/tqrOH/qJJrVqgCWWCQCk3pHO4jBjZsQ7+nFcqGAPQcPid52eWFJ8mDJDC+vpLCSSmPT+Li0glH7mS/kZR/LPheyr4lIKCiaX46VmaPKOtKZ6WkBTZRViHFJNIuqntQmsGPkllwYaGKyuv3ue2SUb9M53lS6UP6O3yPPgbUweAJKveawVcOdYu4oS+GxQTZdAJ3nOOf2ElDalin62Fq1JF/z4oL7cmFhAel0RvSX1I0S2IdiYZgRUx1Lponjx49jYmICw8PDUs3KxyMLLPKQVW0mUHeacKrqcX1d6a9iPlvH4DK98NhTtbxX0H+rqz8FhpmS4dYQDhooFzL4xte+ioDeQDQUxCUC08MfkWzd7373u2I8M1mY4ZkF/XrhVlbUNyjJc/v7bZ2psPWjy2dH14CuZ5CSDxHFXq+/MU/3sWfajOnv8BTQfur/xRVoA9P/xQVs/3p7BdavwBc//zfyLT+CiCCkWCoJuCMwlZOe9NHTaEQPN+RETGZO3NU8KZtKR6cAQV3119NFnsvJzwhcXnjxBTkvjYyMyOMQ3DIyh4+jxvAKMPA5CVTl9ziCp0SA1ZnVilRgEtiSzaNZis/FiB4/aoqM2Pz8goBTx+VY3JIcUn8MyfB33j+TzXrFABwTN0U/KuC8osbhvmOfo3NuA4EegQdrRQlk/bQBbidNSFXHRaNSgOmWgHIaQepNg3Ro68gWqphdTKFUq+PI7XdI3ifd6nY5h0C1hMVUCtt27YERDCNTruDc1DRqDU2C72HYmJicFqaSLns+H6fvIplo1mUsfucdt0uA/avHjolekgBwcWFOtK8M2Y/GY+jdOA6DTCZBJIF7uYL5mRlk0mnEEx2wYzFs2DyOYEcH5laWceORIyiXKjh1/JSYvmjcoTSA29Db34dEPCGAlRcClSpjwVTjF290+xMg89aZ7JCLhjNnz6BcLIrOlNtMTSlvKgLMT1tQzU4NzcA9H/8kNo9vQzgaR5mVs3IceKYm4hvBZxJm6oEy9TO/ucjHQQqwKUAnCROSR8soKW6DIVWp5XIRts2wecZIURvrgkULjkOWXDG6hqlBtwmQG7hw8SIeeOABAaY7tu/AoUMH0dXVLRcpzDnlhZMfP2ZQeVxTpr1WCYls/VVilfxRfisQ9QHp5YH8l0FCid+iphcNByFLR7mQxje//lWEbBNa08Xk5CXcesttoFzlgQceFLmCzve46Hw1lWnrSV7U+241/+AtgFj97K239S79Vsb1ap+8ZEwfe/rJ9gdzewXetyvQBqbv213X3vBrdQX+r//z/xBNpphEAgFxHDMOR2JtdJpFXKXX9HrlZWwvoe6sB+UJnF3zAS+jMSpjWgLbYrEgo3aCUOrx5OTKeCLXxYkTJwTgbd++Hel0WljJlZVlARlk2pRZRI3hyZgmO7uEreLoeITVluLqNwUwcWTf19crzyFje9fFyZMnBbiRkfPjg5gtSaDM18FMSbKvzJzkfXijprJadRAJxwQAcvvIrklRgMPvh0UfSxAs4/I6Q+HZ+tRAOp1FUGsgrDtwsgtAtYBIkCNqA6lcCXOLaRTKDu64804BzWRMnfQycktzUgu6becuBEIRnDh/AZodwsYtO/CDh36ClUweumHJuJjsK1+zrqusTgJP6jqZ6fmf7rkb3V1dePKJx4T9i8diuHjhPErFoqz7wOYtIg1YXljApQsX0dfZiaH+fmQyaRn/G3YQw5s2IxCJ4OLMNO7+2MflwuH46ycEtM/OzaNULIlOlUCCLC/3D41EvKCh8UaOH11DB1uNxADXlG2JRiKYn59XLKrO8HvqMhWQ5X7mnwwlAawCjcYQDMfwsU/+Z4yMbRJtq+gSJSKM91UGO9mnTV4wKVmFPzr332M85lSMk9/65fVGUYNKht/zKWUyKZTKBZGD8CKHDL6aCjCTV627r4E1TAjzPjMzgyefehIL8wsC2gcGBtCZTMrxwsQHHlvSzEWZiRkWhrJVbykXb9Jrr8D5leCdT4yuH4u/PWNqSE2tjjpsE8hnlvD973wTiVhYJAsTFydwzz0fk/H9t779HcTiCejcRspDRPKwVhPs14fyglIZIsmIew1wnlTiasB0/Tb7APtq294GptfqmaG9Xe90BdrA9J2uVPt+7RV4hyvwhb//a2GLCD4JTLOZHNKZjLjSOXLnCZ6aUgK/td5x5YinZlAMIJ4j39fXyZhd0wRMEtRJgammo1xRNaAEe2StCChyuewqS6oYFqVzJcgkc0WgQM0f/826yM2bN3mgg2ytISNsAkYfLHJE/8qrryAej6C7pwuJOE1ENdEYkjFl/zqf3zdl+S1OImPQybDGBCzzPgQaZLoIrKinJeAjCCeDR86I98nl8ogEI4iaGiK6i1JqFk4+hZBFDaqJbLGCuaUM8qUaPvaxjwtYo0klpDVRzmVw8sxpJHv7YAQjmJpfwKEbb8bx0+fx88eeBAwT9YaSCsTjSdhBEzWnJJpOgtNoJCxu+Fg0gk98/OPClJI5JVO5srwkwIwj8O37DgjrPHnhAi6eO49qqSga2M2bNmFuYRH5cgWDo6OIJjsxMTODuz/2MQSDYZw/d0GZfOp1ceQvLC4hYJnCRAv48mK8JIVBnPEBJGIReV5ebNDY1dWVlG3gvmK9Ko8Z7mP+29cV++Ntju0ZF3X3xz6BzeNbBUwr85MCSLywoelMaVSVVMJnRf2YMP+xfAZ1jbVT8gHDCkA3GemkQYBpqQDLVnWzly5dwuzsnIy5N45tRiQSE4ApwfX1GoKsfrUsxRQLq1oTuQePY9aM8nhfMw1xi6inVcw/19AfdfsylHcLTK/+liYtrAkTb2hNWEYdmdQCfvjA99CZiGJ+dgaTk1P46EfvwcDAML74xX+SiwuD+8VrIZXSCy/qirIWro+6ifhCvhJwuUZHv8NPGHU3XshdSYjQBqbvahnbd74GV6ANTK/BndLepPf3CnzpHz+tGnM4XjctAYLTM7PCznV19YiRRhz3pqof9W8yVvRiECXU3ouDIcPJGCWORQlaaVriSY5/i/NazBOKgVU3ddojcFQnbvWw/De3hcCArmueOLOZrIBQAh2/VYqMKZnBeIK5nDVhY3fu3IFkMo5sNiOvS7JHGWFE2QC3yXEFOPExaCAioCADVirRLJRYlSNI1qmmCSsrGaN0ZTuOmKgUe6mjUq6inC8hYuqIBeqoZRbQKGfRdBnVFEWuVMXUzKIwpjfddLOMtgksq/kM4Dp4/sUXcfAjN6Dk1hGKJzG2ZTv++d6vSEVpKJpAzW3CcZsCzgMBGs6aAszI8nFUT4aZus6bbrgBw0MDeOD7/yEjcwJWGsQoiTh8w83CRk6cP48Xjx6FzqB508DQ0JDoNFfSGXQPDCIUi2N+eQW333WXgLKZ6Vl1YdJsolgs4dyFCwhHIiqqSpp81AiYelOuL8f0XV0dsn28QGB2KXWlS8tLAijp3ufzcvsIbgWw8FigHjRgyJiZa3bTrUcwMLwBJpliMeH4+kqP1ZPjRJnVfKe3YuT8vnnFrIoucrUgQh1rLtlBFUwGx+WFT0197dTwD//wDyIFGRgcwo033IzBgSGRY0TDIfR2d8rxQkDN7eWx6TeHKVOeOh5WARyzCerU0aocXYJRv1CCv9f6Xrr8E0QB6LXHWdOWKp1nQ45DXzPL94lEV4lnsQEroMHU68hnlvHt+7+G3p5OXJq4KID7lptvxa5de/CFL/6TrFvEttHwkix8XTefl+H/Poj261xXa14l9UJ9DijoKrEb3r5UF5VXkikoULv2fve/FmDa1pi+v08iH/KtbwPTD/kB0H757/0K3Pc/PidsqdKYcpRu4uLEhDCd4+PjcvJX4HQt11RYKYktUqaVy05EHqMi7UjCfKqMUIlWkiiqVrDgAwn1ulbNE57RgqBFutT9Pm8vckdlSTYEFBFg8jnYPc6T3aXpS9ixY6e4wX3zE+9Plov/5h+OXfk7BA0En9w+grhCoSSgIGgHV9dDIoK4NjrD+plNqkAxtbB8jQTD1VIVZqMGs14SYMpRfo3RSXYI2VIVkzMLcJsGbrrxJhn1cuSamptBLrWCdC6HLTt2IVUooui4uPG2O/C5L34JFafBAnfJ9bRDEWF684UcLJOmtICAYzKPND4R6F138ABGR0fw/e99TxhZGnsEDBkB3HDTLQiGwliYm8Vzzz7DEiM0mnV0dnVh48ZNmFtcQiyRFBPUUiqN226/HdFYArMzcwhyfRpNMT6xH54AxrZDwq6TShRTGhk2tnyRMe2IKSlGvS7MLf9mhiy1voSK3FYCVkpBuO5+rBeBGgsBIrEErr/xZvQPjaCp6Spgf/WwV4BS1dT6GtO3dsu3mnB8sKoAKtDgL9NsJVICFeyv/tbwk5/+BIsLS3JcdXX2oK+3X/SjZN07YlF57VxTAjfeCNJ5fPA1Spe810ym8ngZI0am2FwFmf77hI/x6wBTH9z6oNXXVvOigdIDakxZsDQ9cRalfBpPPv5zjA4P4cK507h0aQZ33Xm3MNH/9tWvSRZu0AhIOoGvAyfg5gWXTBS8m7/NSj+uLiZ9AN5aQeqXF/AC0gehq91Q61nWltYoSmzawPS9/1xvP+JvbwXawPS3t9btZ/qQrACBKSkP6U0XTWgDFycn5ES7fdt2cUUTHPCk64/y/ZPVakahmCHUid+vBVU99qp+VNhR7z5rrJbHnvioQz2Ed1uL2RGNm1dHym0SEwv72Bn9Q+NRTY1TeYIjEzU/NyeAi85xjtn5PYJO3o/sHbeDOk85wXopAvwZN57byhtPzmz2Idsqxi5NFz0tmcBVdpkndWGXyrjt1tthNKpw8yuiMXWLGVK+MoKnkensxUuo1TXccsttYt6qVSooLi0gNT8Lw7LQ0dML3Q7j1RMnccsdd+GV46fw+olTaGoBaIaFTLYgIDoSYdSVeu1kJ8PhoNSW9nR34c47jgjI+MUvfiZue8oWclnKJCzcfOsRhCNRLMzP4dlnnpYKTrYRMQt18/g4pqZnkezqRjzZhXyxhLs+eo8A4eeff1ESCLg+NIal0mkEQyqeisCUUVNkwnl8EJgQmHYk46ssOJMJaFrjY1CjS2BKnSn/SOuTd1FDUEuQx1IA0w7h8A03YXBkA6o0ILU4731Xvs/UyUXLFbIxlTfHH0VffvFDWYoCVjyWKBNQ7V1kQiW0qt5APl9EqVSBZdqIRuNKq+yF9vOCwI8lIzDkseIDxcsu3hjCz5xfL7VCQLh/fJmUDqw1mV3+UXN1xpTH4srKCh555BGRHbCE4ciRI+ju7lFmLQC2qeHRn/8YTqWAi+dOYWigF6dPnsDc3DxuvPEm7N93EMdeeRUzM3NYWViQY4YXZ3xP8b3C3N7LWE8fRLaAydb3v1rpNdZUAKrH7Pp1xpL16ksD1lWZtkf5H5ITzQf4ZbaB6Qd457Zf2u9mBb78z59VfeUSTl4XBnBiclJAx6aNmwWgsuaSJ3uO5y8b43nZjP6JWcaLYu7wWVHVkuN/T5lRrvw6W3MT18ayKpScuZF+XA1ZWAVMGyqiStdFE8qv2dRE4xa1sa8ce036zFUvO1uGVFOTH9TvgwSeZIWBFVaXMgRVXSkmGAIpAUYKsLQ6q8UZL9FMFezeuw+bRwYQ1hyUU7NIz6uAfeJxjvBPnZuACwN33nmX6FarzGDNppBfXEC2WETf4BD0YBjnpi6hUgf+8E//G1449hqeee4FFMjGWtTYqpxKFSKvIoh4ru/t6cGNN3wE4aCNYy+9gPTKCuKxKJaXlwSckh2+6ZZbhTGdmprEE088Lo/jNhzJQN2ydRsuTk6hp29A/uTyBdx65HaEQhE8/PBPxIVO4E+gyrD+cISuc1W9KTm2khWrZBgB00AsHpXKT6YPTE5cFDkFdaoCBLnd6iDxjEnK/MQyg23btwngpbTgwOEbJNy+WlNMJMGkukm1g/clTUWtEUQeXPUugJTjf+1Cp/Wokyx/ryFT01W4P3+NgJPgjK+HjU9kvOnKp9mPz015wtzcHObm5+T1dnd1ixyCEV48Fgg2aczL5wsoFIuSZEBgyjQHmqSknx40hdmrIPWt74arA1Me49PT07jvK/eJmYnA9FOf+hS2bt2GasWBGdDF/PT4o4/ANpp46YVn0Z1McOYhUo6enj6MjW1C3W2gu7cXLz77HJ558kklu/CYcSWtaCgW1ZtQtJq3/O1dBaeCTNfW/vLrS8WZrhqf1oFS/iqB6aNPPfG7+fBrP2t7Bd6DFWgD0/dgEdsP0V6B1hW478tfWK3aJBNHV/7M7IwAOZ74iFgFuHknGLJbBKcSISUjy4b8W8buZM682Ki1thg1ahWHL4VwHJ16UTRrY1aOB728Sm/k2prhqDIW1woA/JihQr6oAvyhobunW/JJqUMls/fmm6cEYFAbSmCh2FyagejK5mtSXJuSvXkVlhItpEbHfn6rhKd7mkRpSuLXcuI20ORYt1jA9q1bcMuN14kBKj1/CfOXLsImA9fUUCzXcPzsRdQaOm657Q709A1iOZWCXc4CxYwA6d7+fmFOK66LS3MLWMrk8Pt/9CdoGCaeef5lTEzPIZVRIJs96FyrwYFBXHfoILZv3Yrz587ijVdfRS6TRUTYLxfLi4teLFcAh264UULyz5w9jVMnTwg7yAajREcCo2MbcXFiCn0Dg+jpH0C+WJba0a7uHjz00I9x/sIFL0zeEn0vGTXTUqN4YdeExVZF9hL3FbKRTHbIuPvkieNIp1YQDkWUs7vZgOEB6lX3LoTSAAAgAElEQVQhJSDu9t1796C7uxvlSg033HwLhoY3oCYXBwpBvpUZ9d3ua1c6Vxo7X/ZuJ47V6cznZQJgMjeX7C1bt6o1LHkZprF4XNZDiiJE06n0sCHLxvzsHF568UUBczt27cKGTRvFUNX0WFjKPoq5gtSvXpqbw+LysjSJbd26VS6MePjwokdyWz0xqSfVXoPR/vev8DdB/9LSshzHBI9MlqARi0YwMtFOpYSJ86cBt4IfPfBdRMNBmAFDamQTHUkkO7vlfdHT14/l+Tk88uOH5YKOKQ/MNOV7mMfH+tH8Kszn/ltDp/IeWpXyXOWqUz1WQ2K+/PebvKeaBKYJ/LwNTNsnpffxCrSB6ft457U3/dpcgX/64t/LiU16tiWrtI7lZUY3QQLElbZMMUr8WkLwGVUkI0qlJVRMkOqd9x9DuaM9MChYjuNeGfB7hhS1Hv74k+P2t4AIDwwL6PWAL3V7vuaUI2JWMTKuiDFSNEEtLi7i5ZePYXklI/pYf1zsu/Bl+Os5rFY1cP7JVSFoAUF8bdQ4+oQQv9R5Zm24wkCZBLuug2opj/7uJI7cfAOiQQv51DIKmRUBkARqHHOfOjeJiZlFbNy2G1ogiHS+hD0jnYjr1N8qLWYkHJJMUAIcOxKVcX64oxs79h1CZ/8IMoWSsFrRkIVELIZcNofXX3sdZ8+cFlBlk7102WzPTXSRkhYoGns0pIpFOLyA0HVs3bJZ9LXnz5/D6NiYmKqmZ+cxODyC/qFhlB0XA0PDGNu0GQ/84EGcPXPW0wcDHZ1J2ffskidbqlhjD+R7BjMrEkI0FoNbq+Hs6dNYXFgQCYVcjBCceBcC/JqrK2y2GcC2nTtE08xw+9uOHBEDksPXQ2MPgekqOG0BqeL4ucLNY+2v+DMTknFr0IjV1BBk5JRbx9LcAv7HP39JSgvGt2zBwesPI57sgBYwEI8lEONIX9Nx4rU38fAPf4TllWXsObAf2/btRjARgxkOIhaNIhIKw9YDYvT67g8fxMT0NPbs2Y2tW7bCsm1hT9XFHSOsvKIA7yDzL5T8woL10UvC9ktFLitgWYahJgaUWrD+lhdOwuM7FUxPnMP3v/1NNNyatItt37FTwGg4GoMVDIum+NWXjuLJx36BaDgCt+aAcDTAtAMvdcK/GOU7Qphrj632c4rXj/Tf7hNOV6EK6mLWA6X8mqbFR556/Nr8cGxvVXsF3sEKtIHpO1ik9l3aK/BuVuDeL38RVWFclB2eJ435uXlpQ9qzZ6+MJmkGoc7ONz9Q7yjgTWcLEkGtISdbGqbEfe213/jxUQrcklH1PNEtU1afZFkLR/dG/54EQG2RSgBQ7malXVWGppKKDdJ0aeBhPBGB6VNPPY18oSwd5irnUrGq/s0/Ma4fUXIJxM3tgyA/a1K+L4NNAaVs2NGbBNoN6Az5D1rYt2snBno6UeaIPr0MnQDWi2uqayYuzS1hcHQzXnnjJCan5/Cfbz+MXZsGsDA/K6AymYgL+OZaR2JxxJLdKFbrOH7mAjLFmrj0+VpofmKjEw0qbCVicoKYtaqORH1xXxK4E7hwi8uVKrLMe6XZK2BgdJQAvoCFhXns3r1bIqBW0lkMbxjF0OgYltMZdHZ3Y9fuvXjo4Z/g7NmzXj2lJmNXpjOwIYssItlorhWn5lw36k4JTCml4Nj+zOnTmJ+bhcUaV66hV4Kp0AljmDRhLZ1mA0Mjwzh8+LBICW648UYMj4zK46pVf++AqQuylYBJxpIpAKxIhY6VhUU8+cSTSGfSArp7WCTQmZQ/nclOJJNdCAdsXDh7Fi8+dxTZXBaxziTi3Z0IdsTU/To7EWPhA+UfTeD5Y8cwuzAvxjwym9Sk8m8ypywp4P4kIy/HqHd8tpqM1gNTLpsfR+VHTkllLvc3Na0M8g/oCBrA68dexCMPPYhyMS+NZ9u2bRdmPt7RiVAkhkSyCz99+EG88sJRDA0OStVtrVKFRV1szRENs5jFPLOiD05lP65esLXKJzxV71VYUx+YtoJSfk1t+E//f/beO8iuM78SOy/HzhnoRgfkSEQiB4JRwwmc0YxGYSRZ1kqyViXt2us/XHaVXeUtb3nLVV5XSVqv5PVKW6vVSGuNZoYzJBgBAiAAAiSI3I3OOeeX83Od893b6AFBiRzNaBheVzWb6H793n3fvbfvued3woVzH+dPVumxpRX4RK1ACZh+onZHaWM+Cyvwb//43wjE8OJoV44yt5P6zJMnTugCTLBDtofjOD6GTuO85UDmSJMMSiBId7s9kjfsqsZ8NjizQteNG9piJFecvoaJJTPLC679abSfysExLCdBUN5sAzWXNB75fH7p+JhnStaVI+Rr197FcoRjfiYH/OiF3zZprb5AGsLKcmqbjV4Jdrf1c2Q2UcyDpUX8KfJZeFwOhPx+eF1urFvThPXr1iIdW0R0YQaOfFb98RyNwulV7/3jR45jaGwKb1+5hn072rB9w1r0dd9HWTCAxvoaMZ38JND2+kPwh8pRdHnhZsbp2CQmp6fh8TIlgbrOHFweL/zBkEazsXgKsXgS6XRO/faAS/uMmuGZpSVEYlEVB8iBjiJqa2sQLgvLrZ1IZwRMGWo/ODKKQCiExw8exutvnEVfX5+1b8huVQhUGcbUAFOuFV9NkVys+gwGUFFVyUww9PX2yIzGmxU51pVn67CYM7YwOQVMC04HyisrcPz4CURjMTx+8JAkBqZalvD/JwdMCw5Go2Xhc3tAS5OzUITf7UWBkVdOp44f6kPTLATwuOEPBuHyeAQcg14/XAUIuJGNjiXjiGZTgNeDYHkYAX9ArKrExXS4BwNKXbArbDmG52Nk4LPkI6YwwAA8I5mx592rYqKskb5tSlqdOmDrt92+APLZLLy8eXEWcOPaFZz5wfeQzSQVHbZp8xbU1tajorpGcpLWjg503b6JMz/8PiYnJlEeCuv33Q4X3Fbihp5bCQ6mGtUIesxNiH3OPPz1UVFR+h1bH/MQa8pR/pnzZz8Lf0pL7+FzugIlYPo53fGlt/3TW4E//ZM/MmN2BuAnEwJ9ZB1peDlx4oRcwGTnGDrOESP1eYxKsm0oNLnwAkZdHi9KNri1o6QYXK6xuGQADl3QVQ3pMu1OBKT85GsYnSmNwjRgGNeyzbbajK7JkDQZpzSrmGinrDJKuc1ku96//r5hTMWm2oypYd8exZw+GEkWjQ7O0sDaX81VmEaunIApPznG93lcGqun4ylUhgLYvWMrCukYIvMz8DvJYBU1Gs0VgKVoEgcOH0PB6cGZ196E35VCmd+Bmclx7H1sp+QAqRjD+n0aq1ZWVgNON+YWlpErOhBLpFTPKXGk0yX9JX/u84f0/IvLMSxF43Lyp9I5xMmCO9wyPRVdTgxbffXUnzKQv6GxXvs5nkgiWyhiXWs7WtdvQO/AgPSoh48ex+uvvylgSlaa+ygQDGkETWBKtzxZNeWMEuDRZOZxw+P3KRWBwGxgoB8T42NiTMmWrwamNBxxjM/1cXpc8AYDOHb0mDS3Bw8dRlt7hylncJhRfsHWJbNJyWblrPiih88O2yj3qLPG7XMJfBKEUjPqyJvoMTKGBNqqJGU7F4rw+LxwULJBZpfHPG8GCoDL0ommshnkXQ7SlIrOModJEe6iw+g1CchdTlNgodB6U+FrH9e2jMXWXdrAdDV7av/MBoCKvVqVOaDvU3vscJmqW7ayOQq4fvUyvvv/fVvHKsH/hk2bBEy9gaBY03VtHVjf2oxzb7yKP/sPf6a1IFta4HZypK/UCTPC16f1/x8XmK7E9K8e5a9oa8mYVuLM+Td/en/gSs9cWoGf8gqUgOlPeYFLT//5W4H/+9/+X5Yb2dRvUi+6vLys3E+6fQkkeXGhEYQjQT6GTnWOiMl2kE3lz6id40WTOlP23hOMsjfcAE6nzCJszqG+0YBVE7pv11LSyKH2JQFV50qwO/+fj7c/yABSPmCyR1Nibzk6ZmXm2Pi4XOrvXL2KhYWIwNPq0HNj1DAg+VEf9rjZHuWvNty4PTSGZDTKdxOE5DnudKGKesp0BrlkQjpTVyGD2YkRhH1u5DJpoWFfsAwLyzG0b9iKmoYmvHHuApz5BNzFNJKxCA7seQyVIT/yqTi8LgakO02NK9ulsnmkMjmZghLpNFK5rNhqjW5d7HH3IVtwIJHOysFfdHrA4CD+HnNBK6trkCkUEInF5ObnPmxqaNCAnOkLBFxkWNeua0Xb+o3oGxwSQ3j4yDG8+tob6O/v1w0EXfnaNx7jVicYUnsTjUFWwYKAnMeNuro6AfzR0REMDQ7IWENTEJk4EyPKyCiWHjgNcCcn6nLh4KGDglxHjx1Da1sHUsrW/clqTI3m2Ox9bqNUxDaLt/q4sIoeRPQxlYGtU2yOIgFuhcUzEzVHgtRp8lH5fHpMwTCEOea5Wq9l8nvtFzMFAI/6MHmrZoMe/vphbKSAO98JG9fowPe5BUxf/Nv/gkI2g7KyEBqb1ki3GwyXKxeXzOn6dc3IpRL4j3/+5xgaHDRMb74oIMv9Y7OkktBYGcQGmFra69UxUXZV6YewqXxuW2O6+n3zb8jLb5WA6efvyvPZecclYPrZ2Zeld/IJWYF//b//rysRShyTM9+S7naCkLJwmQLQeeUOhUKKxcmkM5hfWMDScgRr1qzB3Py8wB9jiXipJdvJph+OjekEtkPJx8fH9L3KynK9HgGrySQ3Jipq79iZzosvQSp/TiDL12V1JEEsNXoEKmR27czVWCyOsrJyyQmGh4cVy3NeETgpq6GIjJ652EvJZzUCfQgqWDE/2R3ttnefofYEpqx8pPGJJii/x6Vu+DSjgRZmcezQ42qAmpscRVmAkUA0gzmRyBQwNbuIto1bsXvfQbx29jyWpsYRcAGRxTns3bkda+qq4HXk4Srm4XVB753sWiabRyQeV5YpWVBfMCggqWxZamjdXjCLn+A1mkghnSsKlJL1pPYwEAqjyN77ri695fq6WlRXV2J+fg4TkxOqpqTJqKW1He0bN6FvYFAGLHuUPzQ8JM2qskvZ7sRaTp9fYFSMp2KFzLquBqZ07U9OjKGvp1fvQ2NixRlZoFTufJNpmsnnkM7nsG/fPkkzTj/5lEb5NIPx5uLjm58sg80jdrKkHXY+/+r7k4dw4uofEZTmHAW4yZZajKl8cA4gy3sUZ3EFmOoxBLxFB3Jiej/eif7jAlNGugku5rMoC3jRefsGXn3p+5gYG0VtdZWiviqqqlFeWSWNKfNifW6gvWUtLrx1Hjffv6F943MbfaxYZFtjuoo5FaC3GdtHgNAPZJzaALwETD/egVB69KdmBUrA9FOzq0ob+mlZgf/xf/gXSCRZQUiGxHTUExQyn5E1hmQr+W8CQDKhZhzpQTAcVrwPR34Ekhy7soVJekIHgVVApg+apwhEmTXKnMvGxkYBXepBKRMYHBzS61ZX14jNM/pSY25iGH11TbUAkALJHQ5p9PjcvACSJWXrUGVllR7f1dWlpp6e7h7EE2Ry3WJ3HgamH75vaLIyoe0PA1OCKgJTjkZpMHEWC/B53aguDyOTiGJkoA/7d+9CVTiAhdkp1FWb1iOCvv7hcfQMjaNtw1Z8/Re/hTfeuohLb7wBP8FyPoMnTx7DlvUtyp7Mp2J6/rq6GkU6zS8uygTE8X00znF+VgYwpiI4PV54qVmEE9FEUpFSqUxWI/6WdW0Il5eL0YxncpiYnkEg4FO26fTkpFqk2EJF9pVs7JrmdejYtBkDQ8MCpvsfP6RRPnMzjenN5MCqkpSazKIZxbvY4GRpdN1eL5xew5hS8zszPaV4KrnPWVbA6C6bLRXDZuBfOpdFMpPG3j179fxPPkVg2iGNKd+39sfHceX/HSefgaUGWdng02ZFVzOSq9m9PIEpeNMAuAsOfdXWE5iigKz1YE0WWNhlj/tXMaZGI21t2ErF6gc39McFpmJMKZEpFhDwOHDz3Xdw8/pV9Pf26Oappq4OlVXUFVfAHwqLaefN1I6tm/DutWu4evkdBGlqcziQTqYMY2o56GVAW51Buqp2dPWa2fIdLe9DoLXEmH5argil7fy4K1ACph93xUqPL63A37MCf/b//olyPwkg6SomMGCuobzw+QLmF+YFVgn4OK6nO18mJ5dLmk47E5TglUDM7qW3HfvTU1N6LNm2RCIucEIgzAswZQCpdArt7W0CMmwJoiudesR0hs9XUCd8TXW1npcxVgTIzGM01YmmkYjbU1lVJbDLx126dFlmIKfTACF+2FE3AqofMsq32SADgkycu7nIUipI45VhTDnCpyvfT2BaWY5ULIL+7k7se2wnmmqrMTs5IWBKvSJZzZGpOdzq7EGwqh6/+d/8PnoGhvH6919EamlRI/zf+NY30dpUi8WZcfhcBbGoWzZv1MV9bGJCbGg6m8PcwiIKBWaQ5nUjQI7MISOaA5lcAclsXnrRJDWq1TViTQlgo6m0MfG4nLjf2an4oMoKglaP9s3CcgS1DU3SmA6PjStSaN+BAzhz5jUFyhNR8b3w8WTeOManlIAsNcf+NsDjDYubGtPqamlv52ZncO/eXY2IefPBJihqLzXGtyJh6c5P53IyYO3bv18M+YknTqGtrV2doXpu6ictNEnO9UF2vs1nPwilN93u9hjcys/U6NmYilayTu1jYmWub+/9FdxqdNF6r3nJDRinxE85zAVMi+A8wbIsGckLHyM9ZRGmFsLSNj+kdf6RY3DV8WhAoEmhMFpTHndGA275/wTYqcc2GlCTI0wGm6+p/qpcBpcvnMfEyBCGBvolPWnv6EBtXb10wty/Hp9P+2f7ti249PbbOPv6Gwh4/XDzWOc5IgPdKlkB5Qy2xEBRcebE0BlipV7Yem6TxmErZS00zpuMRyhoaHo7Uxrll65Tn+IVKAHTT/HOK236J3MF/vqv/nIlTJugIBQOaVzPC151VZVAKcEiAR1BH40c/F4oHNSYn4BTeZa6aJmYIl7A2C5EDShBphqTnCYjkVWfdpYoR/ccd9MhnkhQA5lX7SZ/Pjk5geWlJcXqNNbV6+IfTyRw4/2bkg3EkwmMjIxqtF9ZXS3W1DZSvfjii8hkGOZv55D+qIv4w/cEL6Y0klgXYTtqimPnIrWlReWT0uviQF7h7PV1NcrevH/3Dvbv2oGdWzZhpL8PlaGgtLBujw/Dk7O42dULb0UNfv6XfhXLySze+OGLiM3PoszvwuE9O7F+TS3S0XnUlPmRSUQQDDD702mB0gKyeY7oc1ojpRcUGJvlECglZKJlJZHNI10A0oUiGptbUF3fICmAQYFAPBbB9avXUCzksaaxQUw4wSvZ1rVtbahpbMLtzi60b9iAjZu2qPlpZmZWxjdKN3hDUF1Tq+OBLCvNZWp/srJMaYxiY1QwGEB9bY32353bN9V0FeAxwBB+RUQZfSnHxRzx09yVyRdx8PAhhMvDOH7qBJrXtSCjpigedy5kyAQXacrxoMixNWOSiiZeizmpPAapY+axaTJWXYbJZ/SRajZZZcuwfLcFbA1KWjHHqQHsQV4vf0Z9Nd87XfUmLs2GmeYIsvXLZp+YmzJ+GPNeAW6viVgTeLTSIYSP1aaWs5rULGnBqoOSLHaecV8E/w63vrItSq/hYm5pCn4/WWsatRLw+b26sWTsmMfpUrLDKy+dQWRxCZlkEhNjY2hra0NdfR38Qb+yQ3muDE9MYuuOnei5fx+vnzmj3wV138UCPMxi5a2ZmrceOmOYKLAqSm0FkK5iglduAOz800fLuqVTL2lMP5nXhtJWfbQVKAHTj7ZOpUeVVuAjr8CZl34gLaYd0cSLOUEDzS7KSnSZyCU7X9G4gh9YbHmhJ5tDQGDnnNrtULZDnxcpXVTpVLaCwe0++kQyrtcLh0NWjJRhgpKpJOZmZxW3tLaxSQAkm8/hypV3MMfw+GwGFRVVaGhoUBC+gHGR4ek5/ODFH6hjnttl818rxNiHmE74OIOtCfQsfnUFmNIMz9E1R9IZeEhQFXMCpuypn52dQeftWzi4dw+OHtiHvq578NoucqcbIwSmnT3Iuv144Zu/Apc/jDPf/Vssz0zC7ypiz7aN2N7RDGRiCHkhOYCiplQsQMbOaEipucxYwNREa9GrYoBpHi4k6CgvAMlcHm0bN6GhaS2WojG9H653ZHERVy5dQtDnVZ4pTW4cxaeyOYFSXyiEd2/cxKmnnsLa5ha8+OJLmJ6aUag7e+zLyivQ3LJOwI7GKpNly3YkmrHI4rkQCPjFelZVVCimqKvzrmpSg34/aGBXqD7zO8n4EZgyIqtI81YKjz9+AC2tLXj84ONY27LWBMfr2MrLpMXfzqRpkGObF1nUgph1NSk5HIrHUoSVVfZAoEhQaVfJ6jEEyNrZhpm062hNIYTTArNpfeUxTROaGEzrd34k+9ZiBik9ISOsfF9FqpkbNta+2g1mNlCjNIaPZ1kC9y/Bsn1OmXxek9NLIOzz+pHPmm20zyUja2FxAnXGNCJS31vUcS9FgaKq8vjb73wH87NzaG9rw/2uLpRVVKCxiQH7IdTW16mOdmpmDlu27hD47Lx9G4loDMloFP3dPTpPPwyYGv2piXCTedFuR1sFPh8GpqvTMFb/cSIwfencGx/571XpgaUV+KStQAmYftL2SGl7PvUr8IMXv4dQkP3nNNpk9X7kjmecDi+eFvtjs5H8N7WPBKwColaYPseNzLEkHlPGJo0yBLmsv8xmkUwkre+xZ53RNuZi63LzdfwmgJ+xOqxE9Ljg06g+jVg0ppzQkbFR9Pb1iZF95+o1lJWX4eDBQzLvMGifWkqCHTYivXX+PGGkNf5cCawx40erROBRO86YsczE0YyQHzBqHOGTeCQwJXPKUT6/Ry3ozPQMuu/dwY5NG3H6+FGMDfSjmKWj3MT4jM3M43ZXH5YyBTz/1W+gumEtXv/Bi1iangCyCWxqXYMDOzYj5GEbUUY5lGQVZRwrOhFPpqUtJSBMsh1qFWNK0Mr3Sm5xOZFCivWgHh9aN2xAdW094tT4Wq1Py0sLuPL2JY3UO9rbVvS8mUIR5TW1gMeDK+++h2/9+q8jEAzj+997SQ1HBFyM5CIgZIc9ASqBKmUC3CYCxyzHzU5jXKsoL9MxRckDs0xHh4cRppSAQF+1pFYWJoGYxbovLS/hscd2YH1HmwAttbCZLNMdXIjG4qhvaJJhJxKNwx8Iy2gVrgir6tPIOtIyx7FpqqvrPqanp3VM8xjlccyIKL6Gm8y/PSS3SgEI9lQ/ajUrUcpC1pXHLc8DgjgCMf6cx6ydJ0pQxp8F/DSDOVTwQJkDUwh4/LBhSuDTAnKmIMJU99rSEq4XTYX85P7mvxnjxSxhsrXstQ+HwgL7PKdqaGQKBTExNoK+3m7k81nEEzG917q6WsWnEShOTEzo/Nu+fTviiTgSqTQa1jTBHw5iXWurWryWluJIJjKILi8hxsrbQhFloSDu3ryF6NLyI4Gp5Apkq1k/7HDodflvgne9L2vcX2JMP/WXhtIb+IgrUAKmH3GhSg8rrcBHXYGXX/q+Lqy8oDC/kRdpeW1WNTgpU5QkqRWMLwaUjIkVGWTYO+Y0ujTC5795Uddz0NySTiufsiwUkjOfH6aTm9FDHgFKxkiR/VIHuNejliJq6cjccNx7r7MTw8Mj+h5Z04bGRuzZs0esHXWndXX1YvaoQ7158ybiCVPHuWLCWGV6WWFvVplRbGZVmr5HMKYcbxozfhoe+ruKBO9F1NXUCET03e9C25pGnDp6GIvTUyjovRRRdLoxNb+M2939mI2m8OyXv4rGlg6cffmHWJwaRzq2hLbGGhzZuwO15X44c0mE/W4UcgSCLjjdPhMXlc4KCBJg2MDUZkypLMwWnZhbjiDjcKKith7NBJCVVRrVx6m9JfNdLOL6u+8isrSI6spKoyMu0nyUR7CiAnmHCxffeQe//bu/i2yuiJdfehWRCIP5ye4VBT7plq+vb1SmKo1nZP9siQGzPAn+qV8N+H0CUAP9/Rjo7UE4FFJlpoOZuXZdLfMxeYOSTSGVjOOrL3wZj+/bg6tXLuHmjffMzUkmi7KKSrzwta9j687dmF+KKaN2cXkJA0P9qKmt0fGr1ilr/4+Pj0u/zNG1dNOBIPr6+3RcpGJxhcjzGCMYpEGvsqJC2mpGJvG9zsxMIyAgzTIBr56DU4Cp6WkBXo7N+XNKXRoaGsXa83hnKgRPFEpNeLwvLBpmnzdTlL2QPbVZUf4/wSZ/l2P2+rp6gVyPx4W7d+/gxg1KVip0DNNkuGZNE9Y0rUFdba1qRi9dPI8b711DZXm5dNjRVEIymKrKKkQjUUzPzOh83LBxg0xw0XgC4coKzC0toqyqEjV1taitbgIKTgR8XpUNDPUPiFV/5+1L0tJ+GGPKs5pSBD6C62gDVXtions6W9ttTVjsicbDf5dKAfsf9S916XGf1BUoAdNP6p4pbdendgX++q/+ky6YBBgcqfPiThOLYUOMG54/M41Npm6UoDSVyoBNNnys3dDEC7k9+ifjxN8hA8rn4Gv4vUYLSGBFhoVjUqeLeaaUAeQFaqnrM9uTE1hg2HwmlcL7N27gzt270nNSu8nXJkAiQCWTR4DKrnI2Vb1//QYI1si22R8rNaRWi5QJ+TfmKIIKBfjzUiwDOi+8ZACNE11jS6v1SSP8VaP8hvo61Vi+c/EiWhrr8cTRw4jOzyG+tKjRMt3P0wsR3LjXg9l4WoxpRV0T3vjBi0guzcODHKqCbuze3IH1zfXIJSMIep3w+zwCRhzV5woOgVOCUo7zFeNjjfLJmJJVTTAuKpWBOxDSSH9sekad6Fu370D7hvWKAKurqcZAXy+67t5DY2O9xYYX4fB4ESgv13O8ffUqfuef/lOk0nm8+sqb0m1KZ8lwf4dTI36G8VNSkCQba0VXcZTMGxqyoozWIjDl/qCu9b1r19SQxeNJnVqipTlyNuH2hUKOjQX46peexyxRsdUAACAASURBVOkTx3DjvXdw5ocvIuAla5kTcD755DM4+eSzGJ+dx/T8kraHsVdkVQluTfyYMeso6qysTLuexxMBZW9Pj3JbqaEMqVKVzG45mtas0c0SR/43btzAunXrsLS4KGBZK7OfB/UN9TrmCHgjy8tiYKuqqwUWmaFLYDwzO4ubN25oO5jfS+DGNjROF2yZiw3WbOaUa8vHnjx5UmkVfP3I8iKmJsd1I9C8bp3MZqwTZZzavTt3kIjFMTM5gamxUXgcRZQpPizLFH14/X5s3LhR+3p6egaZdFa/v669HdFEAnkHEKqo0OM2bN6Eqqo6lIUrpUMt0oAWieHK22+j884dNWOpEMGgzJVEAcWCuSztrKWftRP/f6S84uEs1g+Yz8y+KlWSfmovHaUNt1agBExLh0JpBX7CK/Af//xPV9qVePUhcOTF2B6DmkpQoyXjh0aaZLlsbZyYU/6ex+SM2lIARQm5xcAS4PHaxqgnun150WbOJdkoApNUOqkoqrKysKVdo4Ekp+cj8zUzNYXz5y9oJEmTUzAURjQWFWhZt65VMTgEKtxGxlJdv34dcHjgZM6nrRO1u8h5saWJi0CKZherflGSBDKcVpMOt1FAi45nxUOmEfB7peYkOCVrxegoakwZe/XO2xfRVFOlUX4+mUA6HhNjxbijybllXLt1D8vpPL74899E0e3H+1cuo5CMIhNbgreYwc4NrdjctgaOXBIhn9sAU8olitSYGmDKUgOyk48CptmiA5FkWuanUFU1JmZmUVPfoOD1zVu3mCiwdBrdnZ1yY7c0m4xZOvwNY1qJSDKJy9fexe/+/u9jaSmG1199S1pfsoh8HEPwq6qqZYxiFBdBMllUspoyJ9Hc5KHBLa68VDKeoUAAr736ikoDCExN+BMPJANMTTwXv+bxpZ97Bk+fOo6um9fx2ss/RMBjtKTLsTgOHDmOfUdO4P7gKEamZiQf2L1ru7SrzM01NzRFJOJx7VPbZMfjmEwpiwIIQMPBEIr5vNhJtoXV1tWKibx9+7Zuata1rNPxwbQIGo4IWDs62jE+MWHKJZwu3RRx7ciQ8jH8kKnKGtUTROpmxgmTLmFJKQjq7OYzmaPcbrS0tODgwYNiYnncRiNLyGUMI1vf2IT1Gzdhx86dej93bt3CxOgoZiYmkE8m4RcLTsY6DWfYD4/Pj40bNmJxYRGzs7MoFqkBdsscGCwrx9wi2VIa2Grw+KFDyBDQ84YnFkXA48Xc9IzMcdPj4wKfvFfTTcQqYMq1oY7XliTwBtPWmkq3a7VxPVwOYP/9sP+G2PpeRpa99vb5n/BftdLTlVbgH28FSsD0H2+tS6/0OVmBP/rD/8NoMe1KRYFTxjsRFJiOcxuY8vpkLr5s6vEoR5SsGVlHXvTJENqsqsbQBH1i0HzSkVIrR2DKixIv6HxNsqUmiJ4YzikgyvE+X5c6w7t37qK3u1ssFYEREwNouIlEo9pGxliRWSVQoq6RLBTH/i43tXakNs142VwQ9d+VcSrBMAEqQQa30ZBDToEhMl3UZlJjKPbYCQR8HuQySeRpOnEU4HU5UVlRhoWFRbz3zmVUh0M4cmCfgOnS3KyADzNGF2MpDIxNyfz07Je/hkzRjQq/B/XMQI0voZiKwptPwV1IAdk4nPmMgCkzYsmGElzajClB4KOAKUMIIokUIukMDh07gYnZOdVP8nc773dhYWFe7ni2LpG15Li9dd065Z4S+FXV1+v337t1C7/3z/4A4+MzOPvGRVO+wLXh7/FGw+3Ftu07pEG12VKO9ZXcQI2p141UMiEtJLNfKd945/IlGaD8Pq9em7c4CuSyQQxo3sngC08/geeeOIHBrrs4+8rL8IutBpbiCew9dBRHn3wWM5EEeoZG0T8wgKaqKmzdslktZWQJyT4SEDHGjP8meGIeL9Mcbt+6pRslAlfqZnk8cf/U1ddjx44dkoAQGJJFDZeFddPD98PkiOPHT8goNjY2ahVGGDMUc3vt3F+CNZ4D/kBARj5uB6cBiVRCmk+CWT6WFb7UclP/yRvAk6dOoXltM1577TWVHizOzyGTSsLpdmHr9u04ePQYyisqZWBiWUEqHkM6EkEukYC7kIeP56rbhcV8WgB0/fr1GBkawdTktCYKoaCRFVTXNaCnr195sK3t7diybRvKqqsQKAtjcW5O+6mn8z6uX30HOcpFeI4/gjFddSKtxG/ZN39/FzBdce5bf1f5N4BrRGD6yoVzn5O/tqW3+VlcgRIw/Szu1dJ7+pmuwL/5P//ViimJFxiyhqS0yPbxwmnGo6adyYwiCew4ES1ovMkRPM0xdiQPmTMC0vKyshVDFX+PwJTfUw2kFTFF4EBQSgBgRvleMUoEpnxdsp99PT0yYojB0oU/iKGhYbVPcWzJrm268m3gSVBC80i+qFL5FVCqgHAyogQMTodVq5oUUCEzy9GvpAga37uRtmKyyFpyLZhh6vO4BEydjIpi3FE+K4c5gdHlCxdQUx7G8888haDHjeH+Pmlip2fnkMwB8UwB7nAFTj/zPODxo8LvRbnPjYAbCHkciMyOY3lmAgF3EV5n0QKmLjGmJqc0j4RMUIYZ5Cif5U9kUwl+mWHKUfxyIomv/9Ivo394FHOLS6itbwA73d9777rG+OXhMLKppJjqI0cOK07K4XZjbVs7RiYn8fpb5/F7f/AHGBubwvlzb+t12PqksgK3R/t9y9atGhETuuSYn5pOr0SHFbg1DkhTSnDN/vWx0RH0dt+3gKlJOBAwlcuMrUkmheG50yfxhdMnMdrbhfOvvQK/k0ykF2m+5q492H34OJION6YWoipTyMWjYmY5ao9GY8rJ5Q0RASePucHBQZmeDhw4oKKAW7dvKcczFo8LcOeyWQHJ7du2ob6hAWfPntXjOV4me0+g2dfXj1MnT0qPe+fOXf2MNz/Ly0sar9vHO8sheHxRWsL4Kt5k8ZhdWl7WjVAwENBXfo/SA4LaY8eOYuu2bXjrrbfEQs7PL2B5cV4qZ0oMTpw6hbqGRnR2dWn/EdSTRU5HY4gvLsBTLMLvdiutYimfRv2aJmzdvBV9vf0Y6B9AKBjC2uZ1qK2th8PlRjyZQiKVUuxXx4b18JeF4An4MT46KmB66/oN3L7xPsKBoKLdPghMzfkv0GpNGpS7KhOblTRr3eDamlLb5KWbPlt7uupOsbyiAi+XXPk/02tA6cX/YStQAqb/sPUr/XZpBT6wAv/6X/0vApD8kK6SY0m5643DWmBUAfMWaONonrFP1BZaLn4+jgyQyWw0jCQ/bPaUF3h2pdOkIdZMsUIB/ZuMFAEcw/VDoTA2bFgvlozsF5//9q2b6L3fKZBAQFHf0KjQ99GxMWzavEWMKZlauaAzWYHE5WgUBScd7UaL+cApbBhR+/3ZoJvMJAFKRRnBlFtja+JzusEZ2k/tKy/I2WwaXjebceJytkeXF2HgrwuXLlyEx+XA6VMn0Fhfh4XZWYGchflFFBhD5A0IYDZTn5nNo7bMB3c+jejSApKxCIqUBtBf7ygiHPCr/YlgheuvwoF0VmP8RIpOb3aXs43I6EuZYcrIJ+lMkynsffwg1qxtwb2u+3D7fPCVVWBgcAi5VEo5ojRWxSIRmX/IdAbC5Whatw5d/QPoHhjAf/3bv42erm68d+Wa1oFh7Gqacnng8vqwtqUVdfUNgpcM9mfYPt+rcm3dLo3++TUcCMDv9SAej+LOrZvSMdKRL9ZWGIfjfA7yC4hGl3H6+GF85dknMT3YiwuvnxEwJWPtdHmxtn0Dtu87BFe4EolsEYMjIxgd7RNbz2OlsqpS4I/jdqY08Canu7sb7994H4cPHZbB6P79++jtHxRraB+7fDx1pTt37kRfbx9i8ZhuWnijRGPU+PiEft7S3Iw7d+5gZnZG437KB3gMkw3ljQxvqHiq0ChFkMZ1ZR8pb3wImCmB4Fc+fyGfQ3NLC5599hkZnXp7e8UccvxODfWWLVvxxBMndcNE3emtWzeQTiWwbu1aOCidiMURWVxAIZuFz+WRxCXjAqpqarBlyxYMDg3r/GD+KOtjOzZulGmN2gLW0HK7a2prVTlstovH6QKuXLmMWCSqdAFWwyrizTIQGhc+NFnQscBJxCp5j7npo23w0R8Gi37wpwT6Z958s/SXubQCn9oVKAHTT+2uK234J3UF/uf/6b/XBZDAj0BSJFahoAutOs7zeaOLY2i+xyMQwIuWxtRWlJRqSi1waoft28HiND/x96jZ9DMOx+0WO8aLf1MT60kh/R9rLGVccbp00SdoYtPU8uIiBvp7kUmnMTA4KPPN7Owcpqan8NhjuzXmVEyV04lEglpVMq5+pPM0aVlB+XaEjcXymDQBt7bLmLQcei+MfyIDSuAija22zqH14Vg6mUyA6ZkEjT6PE7PTk+i5343yUDleOXNGoOv0EycVLk/DFt8L61EJ3jZv3ab4JoK7gcFhLE0OIxOZl3aVYLQs6EdtRTkqQtThMsSf22eieAj4KHFIkxVN55BVvimZRgNKM7kiMoUCYqmMHhOurMKe/QcwOz+PvoFBuHxBhBmrFYvqeemMb6yvV6zR1Mws5peW9Ts9Q8Nw+rx4/stfwZXLV3Dv9l3JJsgyci1ZRcoa1Jq6BjSuWWvYTDnOiwKEPEaYPUp2nOtKFo4GJpqb7nfewzJZPsaI8eaGzBvfhxWdFIvZwPQ0pgZ6cP61Mwi4HDpe+J7aNm7Btr0HEcs5UHD74XC7MDY6gLm5WY3ZCewIIHkckzWntpOs4YWLF1BdVY1jx46JFb9x+w56evrEvptmI96IubBp4yZpLycmxjEyMqJjfP36Dj03P7Zt24a+vj7V9HJUTyAnSYrPJ10ngTGfi+swMNCvG7dkPCUDGAEeASuff36e2s8inn/+eb3Wq6++Iuafz3PlyhVppp966mmWXqGnp0fs/9DgAMrCQbS1tKhyNJtKIbKwqEiyoC8gkJ3zOFDB16iuRmfXfRm+vH5Ka5js4MHBQ4dlprp957bO4baODlWPzs8tSFvLmLX+/j6xrLyJVAawgvSNpUk3cVblFo89SV4s/bYYfDtn7eEwfusP348AU9sYBYCM6atnz35S/zyWtqu0An/vCpSA6d+7RKUHlFbg463Av/jnvyt2yQamZLrIIPJiQ2aSF3N+Emja2jjG75D9IYo1OlIzSjdOdyMBsFlJxkARhMr5zgu53yedKEf49fUNivQhKJwYn9BIlmCJ7meyOCZaJy8GhyYUjj83bNwk/eC7776L1vYOOcbT2Yyid9ghzwt8a1sb8g5T1bmaLTXbSkaPDnFj8jLZkQSALrGgZD05olbF4wpLTCDL3wUK2YyqSAN+D/p7uvHHf/iHqCyrwNsXLyIY8OPE8WOKJ2IVK4Gpik2dbuWeE5QSWPf09MKZWkbYlRd76Szk4HM7EfZ7EQ544SoW1eJDdllB7bmcUhDEimaLyLC2lRd3l1utScl0TuPuSCKJ8spq1ZKWV9Vg+46duNfZhZmFZQTDYaSTCeWGgsYyr9dkf/oDqiT1BoNiWzdu3Yb6pia8+eZZDA4OSaYRLjexRS6PV9piXzCMda1tKK+skvEpWzDud0kzaGzTDYgHQZqEPG4B+YH+PoyPjqhdiGtMwMNtoRGJUuBEIoonjh0SYzpJYPrqyyofIGOXyuSxcfsu7DpwBEvpHHIOL3zMSfU6MDw8hKnJKYErxjLxBocRUjzGaGjqH+iXFpqRS0eOHoHPH8Ttu/c0oucx2dy8Vqwnf//48eN6rrv37gqY1tfXo76+TnrTxoYGSUt6+3rVaGZ/EATTnU9wScafYHNocEjHUzBgACx/zlE/j7nKygo8/czTkhlcvnSJ7iK0t7eLLaUzf8/uPbrxIuilnODNN9/E0GA/WluaxZjSREYpxuzEJKILi8plTWVScAX9WLOuRc1t/f2DWIpExKzzBoHHMkHp7t17VK/KCDCe22Nj44jH4noc8STPN+ag2iN3O0ifBkb+TeA+5nnI9yX61EpBkBGKBi/mwlpmwQ/8FdLgxZRzmLxgkxbMG8tX3yppTD/eX+3Soz9JK1ACpp+kvVHals/ECvz6t74hcEYWRfpKjeqp+TSjerqDqZkz4ChlGnYIPAmKFLPkFNAjuBNzo0pS4zjmY/l7Mi6RYXEUFa3D11M4uY+mqIDRolquaoJOskQ2i2mFOKFBFZoZTM/MqiZzaGgQOx/bjXBZmcamzDHlz7kNa9Y2o6yqVo1Cdr+3bcQiYDD6wYAlVTDjfYJUVTpSO2oKwGX6Icgy25JFWTiERCwiYFVbXYHhwX787u/8DhwFiJ0j+3Po0EFlU1JLy9cYGx3HtXffE9vLcfKzzz6Lrq5u5JenURP0wE/g5nKCxZ5eF+AlS+iARuB+xnFxnXN5rT0rRxN55o6a2lcCXYLCeDKjnFMwuosJCm7KGBwCj+xF7xsawdzCIsrLwwj4fKiqqkR02eh2y8rKwURKxU45HNi8bTsGh0dw8e1LiMbjYkVZYqB2I2pt4YTb68eGTZvR2Ngk7SsZYYJcsqUEKAL7XgJTv8w5oaAfoyPD6O/tNaN8y/xkprt8H9C4/4ljB/GVZ09jsr8b51972WhMXW69t7ZNW7H74DGkHB4BUwJzt9skQjAQf3R0TLIQbgePR+4D6lDpyLePbbKqjx8+In3sxYsX5V6nWahpTRPu3r2rY6C1tVUB/dFIBMFQEFs2b8Hi0hJa15lCAh7PPEZ588TjlkCc5RG8qeJrMqFBE4Z8Ecl4wtT05rJ6LLfr+S9+QTddly9dxnJkCZHIMp544gkxstz+RDyJ2uoabNi4HpcvX8bLL78koEg2n6CUsVtkoeNLy0gnEgiyqrRYRNYN1DU2SLrCMb4kLFxrt0c5tv5gCPsPPI6t27YqfP/K1XcwOz2rmyhTqVpAeXmZQLxuWlImJYPufO1XK8VC0XDWeH+lzcqK/dJZ8yHNajZjakd62W1XjNt67ULJlf+ZuJh8Tt9ECZh+Tnd86W3/9FZg66ZWgVGCRF7A+Um9JUeo/J4Z0ZlsSH7woks9aIqVlAW76cVUTNpg1I7HEcvGetNQSCPNPJ3u2axeQ1WmMPpAtURZYJXPT3BJYwlBDpt8mBlJQMCxKtkeuozJkLKByNRiOqSrI3hraW4RYC2vrjN1nQ/XJ1pAmiCB708yBDdf3wefxy3TB6UBNPuQIiXradqr6JT3Ip9NSYtaVVGGuZkp/Fe/9mvIZzIYHh7VePj06SelHySYqaysVsxV5717AvMMP3/66adx984d5JZmsLY6jKqKcuTTSfisVqnyYECMKZlGAmUT20Vgmkac0T75IvKWHpitUnyPsXgKqWweXn8ADqcHuaKpKiVTRqe20xvA+7duYXRsRO+VrPXS4gL27tuHTZs3C1hm80U0rW2Gx+vH2bfewp279/R8XAcftZROVmyysdUpMNzesV4aX5pqqHulCYjHRZ66UUohXG4FtzPPlA1Q6URc65BLp5DLZFSgwBseHlus1szlUtizYzN+5esvYLynC2+ffRVuSho8Xr2fppYO7D16QqN8d7BcgJi/Yyo/TUwUszsJGk19Z0G5t2Q0KQshK8r/b2hag737D+j4uXXrto41SkampibFWjK+ieCK7ChvLAgsPW5OFILYvHkzpqamDZtfLGj8TSaUuub16zegpqZaGlF+ECAz85SgMpmMY21zM44fOyZm9oc//IH2K6cOO3Zsx6lTpyRnoamqvbUNj+18DHPzs/jOd76jG55gwIdCPot8NoN4JILa8gr4KHGIx5UNzPOk6HXBHwpq/XkzRA3wzPwcfAH/SvYtiwooIcjksrj09ttaL+5Xnoe6IbWApbThJOTtKDUeTxYoN+c21dCr9KJ2m9rfUUm6qk/NMlTqrkTmxVcuvPXT+wNXeubSCvyUV6AETH/KC1x6+s/fCvzGr33TZJNa9ZC2blQ5jJbBgQwKmU2ajDTyYy1pKvkjzOpKEL/TobxSA/oMY0lQRiDAUR4BBJk66tUIGHiBZnMSx5n8f17k+Vr8Gf/fBJTnxGARELDJiK/FDwbOk9FsbGpS+xPZv/KycrmUiy6f2D17ZMiLr5zEiq/iiNxtmpVWAVM/0wWkO2Xwv524adaBSQFsLlKeqc+DcNCH+dkZ/G//8l+qUYnAgrWZJ584jdr6RgwNj+q9U2M6PDSkkXVTQz2OHj6M96+/B282iebaSlRXEpim4EYehWxaGtNMMiGQTL0f10LvNZFANJlE3IrrUogX2VQabBIZrQWcbn5T43bqQWmycnu9mE8kkWRUUSyC2fk5uL1s1cpj9949AjCUQFBq0LKuDRMTU3jz3FuKWCJj7HJ5FMhOgEqTE8Ewsy9D5RXYv/8AqmpqsRyNi3VmtqwajqysWK5nKOCDjykLuSz6+/owOT6GAPNTM8wENcdKNpdELp/Cnu1b8a2vv4Cx3nu4dPZ1uAvUJfuUt9nY3IY9R04KmDq8ASQzGTVxEYRK6+h0aixNzSmd8Dy+FhYXxEL29/VbkWBesa800O3dt1evzf02OTWlGw9iLcpVqqur0NTUpN/hscmiBjKgW7du1Q3C6Oio9gmPT+4XHtusRiWw1Y1bJq04NJqxxsfGUFtbI40rixguXjgv0EwWkq781tZ12oZr167hmWeewf69+1EeKsPZc2/iu9/9W51HzIOlwKQ8GERkYQHt69Yhk0hgYngYNZXVSHEtwwGUVVboRqq7t1c3Scz2dVHfTUY7k9GN1i9885v6WU9vD+7euad1UpJBliUXPGOM3lpaZEWtEaQaQ6P521AUC7tSWGGN81f/5XyYNTVZyDxgTRLD6rKLEjD9/F1zPmvvuARMP2t7tPR+fuYr8KUvPKkLE1lSXkg5zrQ1o/b/rzQ+FUy/PUFWPpPShZn/5miYo3ReuDT+12jfMhVZ4eL6d7FgmFhmOmbY/c6RP13bMelYCUb5Qa0ex9gci9JhTX0kL6BiU/MFLC0tC0iQMa2uqUV1bY2AKRkuMl3v37gJtz+sC7FqSRWab0QB6vomolk1jjSRUKZDnZ+88JJtpNfjAUA3rUZuRwGZdFKGJY71L154SyUCQ8MjWLOmGVW19QKEi8tRPQe3NRGLie3avKEDj+3aiSuXL6HK40ZzTRVqqiqQjEdQyKSQSyVQHgrIYEU2kf3yxh1dkLErnkoiQeZM7ne3ACjzTeOxFKLxpEbtfn9IrCdfm332fMxSLotEzgTgzy/OC7BlCzl86YUvyygWjycRDJUp9/LK5au4du1dhENllnGG+8swpzYwJXxh4sHWbduxfsNGMag0MSVYLJDJaLzNdaPJiTpTv98rU9n05AT6e3oEtAqKayJz6kGhmEW+QMZ0C371G1/FeG8XLp19TcDUNj81trRj39FTiBccKLoDiCWS8DBcVp30WQXQS+6QTGjsTAaXofUEmDyOaGgiMKRqle+jo70DO3ft1Hh9bHRMjn2ymbwRkMGPDLrfp9E2I8rYKU9jEuUAk5MT0mIuLS/p+ORNFY9vmpXMOWMixNY0NSGfy2DXrp26SaF8YH5uVhrYp596SkC+r69XiQDvv/++HPWHDxzEwuw8zrx6Btffv46GunoxzmSec5k0dm3fjtjCIgZ6e+XQZ3ZbKBxGqpiHN+iXwWpwYFDSDZdVUMCUCeolWE7x1Z//mrTaPN8vnL8gPSvPf94wklWmcY1DEq4hceRKa68dt6Z2L6Z4GMOTHcG2MqK3mtUe/J4BoqvNT6ujpCoqK3GmxJj+zK8DpQ348VegBEx//LUr/WZpBR65Al//6hfENhEA0CihpiZFRBlzg20SWm1wIvNJ8MSLNlkiuniN6aRWWlNzkTJuZ5pn+FWQkI7ibFYMUzAY0LiXwIA/IhOj/6dcIE19G4PBExgdHUfT2rUCzWRsyeIRgPCDbnE1NjkcGvHz3xzl3rx5CymSqg7DiD4c7m2DTeMqNqyqYYuc0tTxOXnRpftYRA9fg6FG+RxCAY9AJoEpW3qYDcrQ9LHxcbS2diCZyWEpEtcY3E1QuERTTgaxaASP7diuz6tXL2NNVSUaqypQFgwoMsqRz8LjBBrralFdXiYHO4PWCZIIlmi4WYpGkMylxWZK6eek/o+mtDzKy6vg9QUwNTsv9jQULtf4meaSnN+HC9fe0Xq2b+igYBG3793B+o0bZJBat64NLqcH9+514fKlK1hejoitZSyBGeVTf+ySqYqMKVeKpqeaunrs2bsPVTV1ivLiPo7GY+YGgrpKFi9wnO8jE81xfgL3uzoRXV6S/lQaZe0mHhcJ7N2xFb/6jRcw3nsfl86RMc0KoKfSOdQ3t2LvkZOI5orIOTxYjiXExtq1udI3s1YzkRAo5T67/t57iMZicteTmSN7OjQyKsaXdaFcWxqOGhsaxXJytE/NJ48JHn987Ug0goryKjidXoFSGqLu3LktELdmzRoVTLS0NItFZdwUX7e5pRlzs7OKGfvCz/2cgOq5t85hcGBAjyVQpeaY7O7evXvkpCdo/cY3voGG2nrcuXELly6/rfdCSUs2k1JcVFV5uUxQ/fe7MT81jWrKQLI5Aeh4LiPt8caNGzAzO4fO+91iRsmYM2eW5017R4cC/am7PXToEEZGRvHWufOYGB/XOvCDcVHUlnItyW4+SHky57R8gUpU5elsqoVtk5T5sYmXs1lTA0JNC5b9UQKmpYvRZ2kFSsD0s7Q3S+/lE7ECX3nh51aYRDnqXQSorBI1cTG8OFPvaMCcYT/Y0lMomnE6jUpkjXhh40XUBoImJ5Lh7CZ8XxrVLOAsWlFNHFFqTOkVINbI2rqIycmuMSJzMnPq+Q6HAigLBVaC7Tna5IWQUTh5hxuL0TiycMkIdPtuJwp56l7ZYOXSWJ6OYX5Y11arMODBLjDsD5/TAFSLW9VXyReKtAgRnNLwxfGnA9HoEqYmJ5CIxBWOTvDD5MdonBpEo8vjunFsTfd9MdlAZQAAIABJREFUe+s6bNywHtNTk/iFb3xdRqR5rt9yBNXlYVSFwyj3+1FZFsLM5DiW52fh8bgUT8S1SaaT0pfS7BUnO5jOKFc0VF6Jytp6eAMBNT453F41Ok1OzyiHtbIsgKGhAXznez9EXUMdmta2oKVtvSovm9Y0i0EdHRlFZ+c9jdrJKHucbjgLJpmAjCkd+UwAoHaVLGwkFke4vBK7du9F49pm7Tr12ifSYrNZk2kYcZrcjESCpPXQQL/AfHV5uRqgqDdljG4qEcXB3TvxS1/9ImZH+3H53OsopBMaKaeyWTQ0t2L/sVOIZIsqLGAUlsoOnGb0HI1EZWoioCIDWlNbJ30mpQmhUFDB+NSSunx+gTRqgNn2xBsyrsNavQcHpmdmMDk1qXOCbH4kFl3pdCdLyqaprq5O9PX2Ktu0o6MDXq8b9+7exfj4mG7kCF7JlrLAgC1TTJCgC183bzU1YvXpiufxzzpSAlzqX48ePaqYMUaQUU+9uDivCCfm5pJxPnHsKHrud2F6YhwhJkpQL+31ymmf5s1ZPI7mlnXwhyvw/s3bWFxeBnWlPF54I7hv316dbz099/Hsc8+itaUd//k/fRv373fJBEWWVDW1bKbi1MA+YwhQrRG8Lft5dF6pyQzmGbOiQbVPOOsm7+E/emRMXz5fcuV/Ii4GpY34sVagBEx/rGUr/VJpBT58BV740nMr1x+b6aDpgRdCgi/q8Mj8qG7S0mRSnxiNR9RvzwsqAaTdD84Lk8wmVlao2EYykvkCcikGrLs1LuSFUrpVr2G9OP43YepMBqCD3zCdOerxaHTJpJBMxOBzO1AWCmqsSbBEM04yk5djndmlZNJ6+gbh9ZeZtiKXa6VW1DSSWpdUK59RjKsFiG0jjQGjq2QA+jUGjJNZJctHnZ0NTCeRTaaVB0mTVyZfFDAlyKFul5IEVnTms1lsXN+ujFO+32/90i/AyRzPbAapWAyLM7NIRiNY21CHHEP9uQ4OE+qfTidNrJTbjfKKKkxMT2N2fkGyBqeHwNwpg5DbH1TffTyZ1og/XF6ODRs3YteubUgk4/ijP/53uHe/G4lUFvVNa3H85CmVCZAJ5D67dvUd3Lt7R4ajQq4gcEo23esPSrPK1+AonJIBAlTqNenO37Fjp0xoXOtkPIlMNietJvNLyZSZzFhGbFGXO417t28jl06rYYgsusORRzoZw/6d2/ALX/kCliZHcO3iOeSTUQFHAtOmde3Ytu8gRmYWUHD5ZMhyIGcF2CfU/ER9Mdec0WO8SWBeKcGnTHxWWgBjtELl5QKI/B6ZTrLaHNfv3LlL+5CtYswr5WFBoxB/znOArP1ju3bpOakTrqyowPbt22X6IqNJ2QANTGT0jx45IonKW+ffwsDAgOKqeI7QFEXgR0aWH83NzTJccRtZn9p59y7ef+86ZmdnkMmk9FjelO15bCfqampw4dxZxJYW0dzYCAdH9IW8buxSDmB6bl762a07H8O58xcxv7SkRAWy2/UNdXju2Wfx13/1lzomT548ge1bd2JqcgYvvvgDJOIx3YDxRpIa8tUjfIJSc+qY/9FN3CP+pKxMJqxcU7vAQsyrfb499HtMsiiN8ktXqE/zCpSA6ad575W2/RO5AqePHDTbxRpSualNZBRBIl30Yky9bv2bF0ACBROonVPgvIL4+Xi5jBPS2PEi/IBsYUi3AZzpRFKQjxdGXuQ5zvUyq9PpVBQTGTXqOAmGDE8J0Eoj0OWCDDSUFfJxDN53uFyoqq6F1x9GPJ2DOxBWAP2Vd99HBh7ARROTDXIfXFglS/gAMOUFNy/W1MgOrEVZYYsMMC0SmDoMYxoRYzrJXlA1PFGvyaxRAgEiMjLJYh+l4Yth29ZNGsVyzLtr63oE3A6xpjMT40hGowh6PGisrZErn9Yrgg7GVIl51H4xmlKaWdQc63bDxTgrtxfZYhEefwBLsRimZufEaPqDQTStWSv2kkDu7UtXcL+3D95AEJu37sCXvvIC0umcJBIjI8P4wQ9elJO8oqJcI132rBOdeXx+3QQwfovvi/pSl8cnnSfZxl2P7ZE8Q+3qBYcYOrLqxh3PDS1ov4ZCASUY9N6/j/GREe1/Hk8uZxGZZBybO1rw7IkjWJwcQdfNd+FzMl7MvA6BKUf505G44qJUguBkteeywODCwqJuckiME0hWVVbjxo2bknhw28QCkl0sQkwzo50IBCvKaZYrqBlraXEZ7R3taCDAjMbkZifjPDwyrOOcwPfA/n06xt94/XUdw7t27VBjEo9hbiuNeF/76lfFkL762it6XY7qCT4J/rkmBKcEr3we/j/BKeOiCN5ef/U1dN29J0BvzIN51NVUY8e2LRjs68PYyDAqQkGE2HbGdAOXS+anos8nYEqj2qnTT6Ozuxd3Ojt1TPLmY9Omjdj12E78P3/y77B792OSE9RU1SEYCOOVV17B5MSEjnm+D8laVsc+WdWxK+D0QyKh7IxSnTkWsrXPY+XnPuJDzU8XS3FRn8iLQ2mjPtIKlIDpR1qm0oNKK/DRV+DEnp0P5ts0/ojpZEwSGUOO4t1m5JpnAaYJPGd8EQ0tqiy0sk9Xv6JdSWqimozWVHFQ+n2IEeWImnFIZKLUBqT4KNOhbof2E8zQwJRjzigf43aJRWQWpuQFNOEwwsjpQdHlhcsfRiyRwc1791EMVqKwAkytMb7F9JiYUhPybl9sDYCy+rwFsGxgWtQYk0CcAEujfDZECZgua5TvKjJeaEkjYuoXyTcpP5LmsGxOIJaGsea1jVjf3obRkRFsbG1AVdiHmspKLM3PIRmJopDJwM92LWut+Foci+fzdJ5zn9A05FBqgMNlTDw5dc07xSqHKysVuk9QmkxnTGwT61TdLkkAhkfHcYdrAxcaW1rURkXwRZZsaGgI3fc74fN4Ua5CBSPD4B5h8gEZU6ENanJBxhQC4ARCjI2iAUiaXMZVqZIzuwJOyZzy2KHpiRmcc9NT6O7sEotMcIdiToz47m2b8NSxg5gd6cf9W9cF3LmfKUuoaWzG7sPHkMg7UfTQ/JRANhOXHpmgcW5ufqVuljdI4XA53rnyjkxxZIQJMAkE4fJoxF3f0CDASoBIlrGSbGYqg7v37un/29vXC1DSMHW/u0cgkZrqbVu3or29Da+//ppkL2wv6+/vVasWwe6XvvhF3dMwPH96ekrrwH0nUGxFnvG44L8pQeAY/7nnnpPjn/roi+cvoLurS0vNiYTH68aObVt13N+5eRPJeAxr6ut0jOSSKeXgprNZZFxOLMfiilI7cfppsdwvvvSSbhj9gRD279+LaDSCrs57qv0tryjH5o1bEQqE8dprr8m4FVKmsEeFFrzZNOcGx/hGJ7rCkkpz/cGPFZb1oRB9nVt/xyj/lRIw/eh/sEuP/MStQAmYfuJ2SWmDPu0r8NSBvdYFiCNVspEcoRtWUkYoYThzGSIoNR+sDrUvTdSCGhBnfxXgkwHCNh6Z3yLryZB9gl658xki7/OYdiCPywKupoVGr888UYIj6t0KeTjYLOWk25uh9G6BI3bFOzymgjRXdCOTB4YnZxBz+ZF1WLE2hhBe2R5j5HpwoeX2mjpWU5PJZHICU1NOY12Ui3kBTLqsCbTcHidYozkxPoagN4DFhSWN2pNWLSj/n6CHbnUCeILMtY0N2LJ5E0aGh7ChrRF11WHlpjKPcmFqGkvz81jb2IjKsrBpaCoyoier5+HF3ef1wwmvGDACRGXBMuqH6NztRkV1jUDK9Oys0YWy3crrRSyZVHUogcuN23dNmD6cSKayRnNr5bUaVtasBRMOgkGTkuDxMTaKrnzD1BJ4UnvK7eBYl8xjx/oNaoJKZphj6qQaV8HylCLwpoYrztgoF3XDySRGBwdl8OJrct/Eo8vYsalDjOnc2AAGuu7Ao62EwHdVfRPW79iNjNOLLDxiTHPZhH6Xa8PSBY3kVa3LXF4/rl9/X+H3BNgEeYpFIkaybsD4fW4jzWIEp7U1tcrMnZmdlTSAgJsj98GhQWV+Ml2hrrYWx44fRVdnJ3p7enVukBVNJeP45V/+ZbGiFy5cUOh/Jst817QAKI9lu+LXNmpxnffv34+TJ0/qMQTOZ994E/du34HP7xUbTKazo70V927fUjwZJR1kTANMucjlVwohyJhS4pHNFbDv4CGsaW7Fd198UbW6TIvYuHE9bt2+hcjSEqqqKpSh+vwXvox1za343ve+h+GhYcv4yFPNPvjNeWuP8u2/dcqqfcQHzYzM/LXNhCplsHKEbQmNfVNoA90SY/ppv4KUtr8ETEvHQGkFfsIr8NSB3RYwNYYjM+U2sUkEh+JGNPY2bKcuVBq5PxjXPQClBqCaxxjzkvk03yeolD6T7UYM9Wc+qpeg1GnVgTrNyJrA2HpdMoBFakVpRuHrWsCWAIdbpORFVwBZuDXipcZzaHwacW8IGcbaiPIx7KhxChtNKeOjjO5N0MYkCShk0WQtmv81yQQGvRUEnqkxJTDle1iOLGq06nG4Fba+tmUdGpvWKtuzeV2rWLqXXnoJfb09MqmEg35s27pFkUHrO5qxdk293mc+k1X3+fLCAhrq6pCMxxEOhhCiczwQQFl5GYLhILxuLzwOL3LU02azYsfI/i0sLaHodCIYDikmaDkaRV19vfSRc3MLCIfCinEicLlztwtOj09rRybSzZB7e5/ZAJ77iE1YTBZwu00JAkEccywVVcWIJ2N2Isii85v6ypbWNsAdgMPt0fpSgkDgx/Ui4OfXoI/RUU4M9/djZmpK7n+G7ROYbmlvwZG9u7A0NYqJwV4gmxSQJagOVdeiY9su5NwBFN0+aYuXF2d1vHIbI8tRxOIJMZHcXxzrC5gmU9Iyk1UlECwQUBMwMc7KS9a/gGgsjsqqarMPqflsbcXy0rLc7a1trWI1e3t70dPdjdqaGhw6fEjA8+b7N5CTEbCAp598UpmkVy5fwTilGczc9Zh8UNXxWnWdfF1b4kDJC7NLqT0dHh5WgP/k+ATud3bi1q2bYkt/7rnnMDkxhhvX39W6OdnQFAoImCKbkxacQJHAdGZ+HsuRGNZv2oI9+x/HVaUSxLF12zYBxlfOnNEx1da6Dr19PfjS81/B5k1b8frrr+PO7dvaF4p7C/jl9rc/HgamH6YxlQSIzWmWW1/tUzIUFvV8WgMG+uvcLQqMk81+7fLbP+G/aqWnK63AP94KlIDpP95al17pc7ICTz5uA1MypgbACZAKlBpAuuKSt/z7GmUTmBoIuqIn++D/m5/ZANUAXRFqyqDkGJK986wBZZ866ysJ/nixNYE0HNM7NaYXACHTKtBsJ5K6UCi6UHT7kWepp8snI1T/6ARi3gCyylu0tkEtNobBVQD8ClC1zBwSbRI4m+c2bKmlkBNINSxpURmdObjcTkQiixgdHpZJaHpqBqGyMpMtms6oApIXXmZGZlgokM8pYH/D+g40NtSjcW0DHG6Hais55l+cncf48DCqKyrQUF+vnMxivoDFpQXMzs8qjomGpGyCo/2CRvmsi62sqlQVKjWk7I+PRKNynJdxfJ1KahRdFSrT2k1MzeBO530B/aKDWmGnUg9s4G6UE2a9lGTg9qhaNBwuE/PK6kqCUy4OQQdZYX6l+YdAsLa+AaHqBoFdaYcJUsTZmUQHxUaxUGFiHP3d3ZJyBAN+ZNNp5XEe2rsLh/fsxER/F4a678GVz+hYpMkqXFOHTTv3oOgPI+/0oeAAgj6a24weeGpyWrmlhgen3jOgKlhWaxJYm5QIqH6VB6DWrrJSkWWsXmXG5+TklMxTqUwGGzds1GPY9FRXX6fUif7ePtWcPv3MU0oZeOfyFb0/ZtPu27sHFy9cUFg+M2cJzAkCyRbzte2EBrtBiewoQ/f37NmD9957Tzmm3/zmN7G2aY2mAVPTk5hnGYLbhfNvncXY8JBqankcMU4s7PfDkSMw5c1ZEcliUfpiHnv1Tc04duIUOru7MTo+jkOHjuB+d5eANfXiu3buwO3bt/CtX/41NDas0WufO3tWznwCeO03sqb2jehDc/tH86X2sWNu/FY+CU4JQnNkv2mQs85BK6KNx+lrly5+Tv7alt7mZ3EFSsD0s7hXS+/pZ7oCpw8+ZujBAsGDuWgIoOj6zUuJYTkNC2qyX4zK0AJxlk7Tzi00QNRwq6tZSX6fIIbjadWXOp1qN/J7qR11qk2JX/mpPnWxsnSAkwl1SwLAbSIwdTn4GBqqyNy5BEhzRepM/TJBdQ+OIEJDEEvYrcpS6Vat92czpHbd6gp4tQC5AaQSFBigyvF1IStdaSGfkUOfbFY8HlGzTyGT0yif4I3VnnSs2807XAeayNLJpML09+/bo3/D58HRkyfQ1NiIxbl5UDThcTKuy4Vv/8V/lqmKIKaiskoXczKP/HkumbEqU7kHiooKIphihmxbR7tar+jYl1M7Rbd4CkGXEyGfH1Mzc7jf06ss0lzRKZlEko1RNnhXJ7sF+mka402D2yunOt+bafeya2gJREwGrMxOzBHNF1Hb3AZvMKTfYUwUgRXBIzNgI8tLAqCx5SXElpdRWVYuoERwTpf+0QN78OzJIxjuvovOG9fg4ppTY1wsoqapGTsPHIYzWC52nJWk+WxSGlxuB41mS4tLAvBsZyIwvXr1mhhTjtdpMpL2ma1FlEEwQzfg1zGRzeetuCgI1JOJdru9aG1tRbi8DDPTM2hobEBVZSXOv3UejY312LFjB65cuqxz59ixIzKNXb70tiQQHOFTF0xmdPWNmd2exHOFZqfHH39csVBkLBm79pu/+Zuora5BPMqIqgJisSjq6+uQy6Zx8fw5OfbZuLYamJJRViUpA/gpl3F7dc7s3LMXS5Eo5hcWJbM4d+5NMfgN9XWorq6UdvyJU08iFklo3734/e/L8GVXD0tX+iHAlIOER33YGaarc0rtTGM+n/3z1b9LxvTlUsD+z/QaUHrxf9gKlIDpP2z9Sr9dWoEPrMDpAzv0PTGIlvtn5f+t0a75tzXit4CobY5aMQxZ436bcbRZMvN7fAUaY0yvvc3KUnNK1sxmSsmg+jxMBDDgV25/azRIho+B+eD3CFoJjuWOJ7AoouDyI+3gpwfv3elB0sGRL/WG1hYpccD03hscbkL17Ygog6QLKDryJrPRMj/Za8HHMRDe7SajaOQI6UxKwNTn9Mj8RNwdS6SkYeQYnEH4BD5kBWlaaV3XrCzKivIwXnrlZRw5dhR79xqNr3SIiuNyafy/sDCvKC5e2G2DGWOcuO78SrDKn9kAi3FD/DcBGMEO247IbtJ1TskER9Nr16zV7cT169cxPT2LxsYmgRXDaFOmkFc4vWpdCeKo/fV6pbMkS2vHidnxX3y8uQkpKh6KbBu/SoPMSlcCesv8w3G7neBAJlLRYE6nYpsoVZhfmMeB3Ttx4uB+LE6O4ua1Kyikk1o7srqhiirsPXQUeY8PTl8Q6SwBMlMUOBLOKTyf4JQ6UAJCZnJylE+DEvcbx+3Gde4QIxoIlSMQLsf07BIcHi+On3wCd+7ekZmKuaHOYkF6zk0b16Ntw0ZMR2NobGhQosLoyDD27dmjPFYywJs3bkBX1z1Mjo0ZVzsb0HjzwUArC8hT+0r2nJpKSgOYX0qJwblz59Dd0y1GkRpValyZtpBOJWVWWrumyUhIshnMTk3ixrtXMTY4CL/bBb/LI3kLz4lgdQ0WI2TLI4inMjh45IgkJdQDT83MiiFtbl6D9R3tMt/RoV/MFnDrxk188fnncfHi27h165bOCea+Sh9KiQBPW+sc4lie62jA6wOJjs2O8ly097sdFcXnE7tu/Q2xI6fMja4DzDF98c03S3+ZSyvwqV2BEjD91O660oZ/Ulfg9IHtBpOtqujUqNxmQq2f2aPvFS5RYlQDOC2vk6VDtbWchmk1z2uP5W1gahhZggSypj4xpS6N9flvAVOyo3Y6AMeB6oF3K0NTxigBU14kefEvouAOIO3w6fO9uz1IImhc+TI6mfdjYrB4UTV1igKmVnKA3okjp09r+mwxpmZb+A7oIjdtpgXlmBL8zExP0Z2D2dl5PSaRoubQAFMymmROo8vLaKyvw3/33/4zHDl0EO9eu4q//d53Ud/UKGaU+kU6tW3TSEvLOoTLwho1a6RvgVOCRDJdBA38SoOPwuU5vl9cECAl0OQnWTC+X46xGcXFsPnm5hb86rd+VfWc3/6rv1YoPYE6R/R28xaBKYEvKyydTAdwOlFeXrbCphOMmu3kJ4Gpoc/EmgqY0hxm0hr4afrVWUVrZAFMKSCo5nuprKiUcSqdyyqu6rknT+HU4QNYmBjF1bfPIxVdNqP+fB7B8irsPXwEeZcX8ATUcqTaTEsqEo/FDTBOpfQ1Ho1pRM7jlq+pmy8nXf5etUGxOtblCyJTcKC6tgG/9wf/HH/zN38jQxY1wOMjQ8x8QNDvxZ7HD8JdXimAy4grht5zf1KCsDA7i9rqKoyPjYgRpoWPulNl8KqO17SPEZhzv7B+9ODBx8WsdnZ24urVq2K2efPwheefV4Yq2e6ammpJCLxeFxbn57AwN4f66ipUlYXx3jtXcPv6dYR9flSWl+nxy5kM5peiOheY+1rXuAY7du2Sce3ylXfEXG/dukWufLKwe3bvxoVzb2F4YFiNUwT3fP88plbG+bY+22pPs41MD0yNBpzarCjX1y7YsDODNSXh34FVWag2OLWB6fdef/2T+uextF2lFfh7V6AETP/eJSo9oLQCH28Fnti/zYznLYPSAwBqnmclat7SZFrDbcOiPGSOMsNvG9SuBqxmHk4ntcb7lgyAIM9mS32MtfHy0zi3iSdpirEbqDh+toEpf49ZnwQOAqYEru4g0k4/Mg4frt/rRbzokzbVBk58L2qB4hOLMSWTY0ww9oWyiDy95HBYrnyzLgaK83nokOdr2+YnMkrzc3NwFmAC2UHNZl5pAT5fAClqS4tQLSfjhLZu2oCTJ46jqrICL71yRiN5RgSR4WO7E8EyGU+ygPwgwBNTaWcIiL1yCjiQiSRAIMAzgNWUIKwAATrjC6z6zEgPmUol4fcF8PVvfENVnWffPIeDhw6hu7tb43qOsAkeuRZ04HPM7/Z5dQRw3Eo2jK8n447SCwxTaZgz077En6XYTpXPraytGWcbQMhtJEtos6QEzzQcEZjG4lH84tdewME9OxGZmcSNq5eRTcRkmiJjGq6sxr7Dx5BzeQCPX3muDyQmDtWt8rVy6azkC8tLS2pcEkBU9akBTVy3QCCE2fkltG/aAm8wjL0HDuHUk0/hL/7iLyU5WF6cR193F5zM6o3HsHPvXmzbf0B61XAohMGBft1AVVVUYHZqStt4984tVa76vT4lERDwc9+RAWVaAD9objp9+jRqqqvR09uLV199Vdm/ZKQJTl944SvSCLPHvrKqQo/j8ba0uIC7t2/p/GhvXou++90Y6L6PgNuNXDoj6UHRH0A0ydf1qKGL9bFHjx+XcezO3Xvo6GjD1NQURoYH8Vu/9U8wOjqC82+eQyqeFGv/5JNP4dvf/ktMTE7qZoj70OBSc0PHm4kVbbGygW1jo7nxk6FQ5+2PzvlNqAVPOHMc2+ec/VeKDPJ3Xn314/3RKj26tAKfoBUoAdNP0M4obcpnYwVO7SMwtUb5loPegNEHF5jVbKnBo3YIvl2mbWlSbd3pimbR1qGatSoYesvoVy2t6YrpyWJMefE1znyHsk5/BJg6PYbJE2NagIMRTk4Rlih6gsg4A6uAqRcF548CU5vFExjVWNIe59ttUPYo3zI/Wetgh4RzdMztyVNnyuj/QkF95wG3H8PDIyvh88SSzPck+0iwRCDKfvhMOomvvfAVGWW+9+KLyBeLK81ZZKr4QWaLIIUXcOojaSwi2CTw43iY2k37Ak/ARZBIFpjvRQCQLV12lBTzTdNpJOJR1NZU67bh2WeewZ07d3Dr9h184QvPo7enBw2Njei81yWdo9ITXCaGik58gkkCJ4Jku5SAOMMGojp2pDWlAz+vGk1qOvk7ikcq5AV42U3PtSC7y7E7wTXTAghMXF4PliNL+I1f+UXs3LQeS1PjGuXnUgmNtNVOVVOL/UeOo8BEAbdPwFRMnLl7EhvJETrZUWpWKWWgZIHyCK2T3OGMQioiEAwhlkyjpmENGtauw3PPf0nHEMfqBINz09MYGuhBdHlRDWNVdXU49MQTyjFlzuv8/CzmZ2exgwkLs7OIRZbR23Nfx0aIGtNMWgC8vLJS75lRVqwupQO/o71dWakvv/yyGqSqq6vEXJNx/ta3viUn/8TEBLrv38e27VsV4L+0MI+L59/C/Mw0ogsLcORzYk69vPnIshHMg7TThWQ2h1g8pVQEli2cfOIJFQfMMHjf58Hk+DhOnjyOjo52vPrKK5hjZW0sqVSAr3/95wVcf/jDH2qduM/MNIRsr6n2NSOSovarkX+QFV8NRB9MSwwgfXDzxwgqPtLWKBsJa1HGvb85c+az8ce09C4+lytQAqafy91eetM/zRX4ADC1taSWacge3RvW0HbqG9e2uXBZhiibPV3BqqtMU6sc9jRUGdDLoKeiHPnm04z1aYIiw0i2lD/na9J0ZDOmDJO3gSlBLQnQTK4Apz+MjMOPZNGD9zv7EMk5BWAI0ozZyaziagbVxEM9aIRSgD7j8cmYWs1PpoPKXHyVX6oYJBO2T8AzPTWF8mAYY2PjCpx3ur1wUHbgdFpOcIckCblsRnrA3/onv4k1TY3403//7xWEzzB7ghKyiBxN86I/MzuDurp6fY/aUYIchrfX1tWqpYnfY9sRGUECMo7wecEn+0Yg+v+z995Bcp33teDpHCfnhEEORCKIRDCIYKZkmZIsi5aebcn2e7afLdvv/bG7teV69v6xf3plWyVVSfaWvJYtWRJJkRQp5kyACRkUchhgMIPBDCZ3zr11zne/7gYISiarYINEj4QazkxPz73fvd333PM7gYC1snZTAAAgAElEQVTHgFQCc+5+SRFAHJ1vv/NO6Rl/8IMf4o47tkuDSh0iA/b37d2n/YxEGpDieDkU1nNwlG9KEwwwsWN8NQQpM9RsE7edNxNGWjCrz9wuy7iRZeV/E6wx3N6ajygaJpP+1S8/hJWLF+DiuTPY+/ZOxGfYZU/JiAfhphZsu+NOuEN05fvECJZZeeow2olkQqCUADSXyQpkHdi/X0wtdaPS4zKMPpuTaa7s8aGptRNbb/0UOnt6cW50TAUBZD/5J4eHTuHMqZPIZVLwhUO4/3OfV/A8TWyMjHr3nbew8cYbMTM9pYrVZCKmaQEZ02g0jHAkrBxYMtEcy9988zYZpkZHR/DMM88q0J7je+43AT3XmWYoAlEC5J1v7tANzV133qn9PLBvDxYPDGB26qIqSf3MnuV6Ut9bKKK1fwE6evowMjqGoeERdPb04N77P40D7x3ExMUpyQvIylNPeuDAPrzxxusqhgj5QzqHbrvtVoX8/+QnP1Epgb3hUD0wGVMnas3qh23ShjU62scrkovaVGlLq8DUxk9ZxtT+jMD0sTpjejXf4uvPfZVXoA5Mr/IC15/++luBjwxML9GY2vG8oynVMla1ZQpoIoBl97oDLNWRTmbG45IT33z2IOT3K3ifAIcXQzKixq/kETg1GtOyRvleN00VZWWXEpjK/AQ/DhwbcoCp3wGmxuxkDVzaOgep1poxuI1kQj8sMI0GIxrly/gjUGo65gnKCNzkpKIes1zEn/z3P0ZHexu+8w//KPe8TQsg+OTHggULsHHTRv0uR8cEdzTNEHgRZa5euwabt2yRhODJp55SUQF/t6GBffcRRRxRQ3pmaAiTk1MIR0LKj6VrvK2tHZ/61KewdOlS/PP/932EQmHlj3Ib+FgyqUZW0KjYIY6FCTjJatrIMIJTgl/+DplRsm0EpNxOxhuZUP0cMuyEz+Ur+thqQxjlCjkEggEE/AExsv6Q6bL/9D134rbNG5CYmsALTz+JdGxONZ8M8ycwvWX7XZcAU47drcaRjnK54fNGezp5cRKHfvELbVs2ndF+SfPKStJMDr5gGN19C7B2wyZ4AyHkRQi7cfHiuHSbrlIeY6PnMDk+hnQhj23bt+tc4s1IX08PdrzxOlYuX4Z0IoFd776DfJZSiQB4u9bRYSp55+bn1VV/++236x9vIJ566ins2rVLx8xqilV32tiAm27aiIDfi/n5WZw/P4o9e3ajra1Fr4dVy5ehORrF+eGzSMdjGuMHWIBRLiOZzmDNlm3YsHkLLk5O4+fPPodwQxO+9Fu/hdfe2IEL4+O6Sbr33nvkyv/GN/5GbGYkEIbf41O1MJuwPve5z2HXu+/iwIGDjuTGMTw6GlkVXogdt9+vZgPX3vTVGp/MdKIsNrv2hsZqjxkXVdeYXn/XnU/SHteB6SfpaNb35ZpYgY8KTMWUKPfzCgH8lwNTAT7OfBmu7bAvZRZ3GsbUX8uaygBl2qDIlFJDKmBKUEpwetko30WOk/k1/ggyrgAKnhB+cXIYs9kSyl7H/MSRvTPqrjCmNRWLFXCq7aRR48MxpmF/EOPjF40Dm+52xk25WdvJUH4G4ucEuhOxOfze174qoProY08oe3R6ega/+zu/g4ceeghvvvWWaizHzo+JEWUofigYlMaTAI672dTSoqihk6dOKrqos6tT7CMBg41E4hiW2kaOlDs6OrB50wYcPLAfT/zsZ/jUp+7ArbfcghMnTuEHP/gB1q9fj0gkinyugMOHD2NyahJ+XwA5Vql6fQgGLTAlCWzC0S3rZcf5hjllzSxvPEyVJnWPBFwc4UrX65iU5NpW3alPY37KEAJhRixl0dfRinvvuA1LervxyvNPY35qQgUDbo+3Akw9YTKmpvOeNyU2IWBufk7aUoJhAlMF1TO3k38nbzSvAqn5IpLpLBpb29De1YeVa9ZjLp5EIBQx5rVEQoUPZLe9rjImLozi9PCwgCmfKxGPY/GihXjzjTeweOFCZNMp7HrnbYSCfhmjaHQjyMzmyFzP4LO//lncd+99inR6/vnn8O4770qOQYkGX0PcLuqMyY5v3rwJszPTeO/gfjQ2NQjgppJJ3HTjOmSSCZw9fQq5VBJ+mowY3ZXLCZzyNZF2+bBq3Xrcedc9mI0l8N7hw6qc3bVnr6QDa9asxq233oJHH3lYYfpNzY3SRkdDlIa4MDc3i1/7tc8qf/bFF1509MqlSm6tNXBZM5dN17DMqbnZs29pVYmMNUYRmFrzlAXk3HcC0/oo/5q4FNQ34iOuQB2YfsSFq/9afQU+aAU+CjC17IgBpeaZKy1Rv3SUT+BiNKK8ihFY+NxsgTKMKYGoNKeMkCJrKm2bw5hWzE9GCECNKdjA5GYtqQNM4UfRF8GRoRFMJnNy5SsLtWaUT02cvYBW2VJn1O+Eln5YYBrw+OTKJ/jgtlBjSjDFrwnWGLDPkXl8bkaj/Ew6hTd2vo0lS5dhxYqV2L59O5KpJF55+RUFuBNAMQOUwfZ055Op45g+nkwgmc1g4cKF+ppjYWpTyVDyMy/01Kdy/MoLPp3+q1auxGc+fa/MMy+++JK0nwS2y5evwLPPPqfnIXNKow4ZxpGRUTnG1YLgcjuMaaM5xko4cEwvlDQUqSstCGAacxHH0nl9zbG6yTY143XF3kuTaECq6kFzOdWFMis0FAkhMTOJxf09uPvWm3Hy8HuYn7qoc4LSiGhLK7ZtvwvecIOAKZlP3rQQ5PLvzMzOqG0pl83p3CIw5bhc2khHQkD2N9rYjKnZecRTGTS0tOMLX/oyLk7NYnhkFPOxmLaVRrx8LqWWKr/HhcmZaaxYt1Y3AGSeVyxfhldffgmd7e06d9lhTx0vb6aYNUtNJtnblatuwFe/+lXtI8fze/fuweTkpG4EuO6qIVWNbQZLlizBmtWrMXzuDN47sE+aXhqt+vp6cMOqFWJi333rTeTTSTSFw0Ahj0I6o0YxllBkPAFki2VsvfkWbNq6DTPzMaUZvPTKq2rEuv/++3D27BAe/slP0NPdpRsBVxEIKnrMI/3s0mVLcef27XjuuecVV2YBZNXYZAxwev0rOcPUF9fKY6zc4xJTYdk0P1XeN5wKYP4eb7q+/9Of1t+g6yvwsV2BOjD92B66+oZfqytw5wZjfqpoxmr+WyaYmguP1VpqNK+gT+u8t/WeZpRvMwv1vJZF0fMYA4VpljL6VGaRsrvGNj5RU8iInCow9cLrJntq8kvZ8o4yW2RMtSPbh+Cl0cmHTMkNTyCCk8NjOB8voujjGNtcSBWmf7nG9ErjfEdJaY+XCQY3F2KCFu47wRfBB//+2OgYPC6fXOC8GCv2SQkAbrmbZRoqlzTmJSj7s69/HeNjYzh6+iSC0ahG65978EGxpRzBMxeV9ZR8DoIsAjuyhox9ohaUrPPmzZs1diewYdsRY6VolNLfDAYVME/mlVFMf/3Xf41oOIRHHnlY23vk8GG5vteuWYsVK1firbfeBKOWyPayuejcyIjAKw1HDLbn3+Xz10ohTHuP48Z2dIQKeacOlc1aJQNYTVd8TtWlVptI8GzWpSRWsamxSXpIPv/M+BjCHmCwux0RL1nBvJFBMPaqsRm3bL8HgYZmlLysRy0g6HEJ9PPvUNNqIqNMfijjsUZHRwV8mDErsO8PwOs3jn5mfja1daKjuw8llxfRhmbpgmm2am1uRDoRw9TEBTnhWfW6duNG5XtSQtHa0oITx4/JwR8JhTBxYQwT42NqelLiA81JLU346le/puIDjsfpwOcon0CZTLhJSqDEoIju7i7pO1tbW3F66BQujI+pWGB2ZgYzU5O6AYuGghjs60NDOIgEzWPpFCLBgIomeFZmvT6k80XFk23aeguWLFshqQhd9tTUtrW24Kc/fURmraZG5tJSL81yC7+0t2SweaNxzz33aDtffuUVvY55TlN2YMsUCKgJtBULpQIO82HSHHgjyUYx+/5QfdfL8QZF0hzn5sRx6FMO8m+PPnatvj3Wt6u+Ar9yBerA9FcuUf0B9RX4cCtwlwNMDWgzzU+Vbntq2C5hROzPCNaqxYT28qS4KGlIq05dm63P568wbgS0bjOKJcDkZ+pFyYARmFJnJwOUMk29cMOM9TnSdwvoFeFy8zk4LoeYIm8wgmzRJb3gyMQ0Tk9nlG1qHcRq3XEia2y26RV1ppUaVrOOiraqANiSCVB3cjrJ1J07N4KgP6JxLJMG+gcGZGhiCLtAKZ+vXBLAozP7059+QH3qO955C/FUEtu2bcNXvvIVPPfccwJSdJNz/E5Dihg1n0/7wA+v14d16zdg06bNAjqnTp3S98kERqIRrT3BDrdrPjYvcHj3XXfJ0MPnIWjdsWMHLly4gN/+7d8WwOXf5ePJmO3btxdnzpxxGqyKAmrhcMQAU4JyxwJfO761oMQyZNxnqyUkICWbS7Ao85H2g599lZpOjqt7+hdIG5uJz6FAE1E+rTrS5kjQgF1mqbZ14I57H4A/2owC28CKebiLWSfWqCxnezyeEBPJv0/N78jIiNhJRlKZoHg3vL6g5BbT8zEMLl6GbbdvR9nlE2NKw1c0HEZfdxempyZw6vgRZFMc8wex6eatOh68Aenv68XJkyfElpIljs3NCcAS1PKmgj//9V//LFYsX2HqPl99FcPnhiVbYIwU11uvEw+BcBbr16/D4iVLtJ3nRs9h6MxQ1fzHGyPWmmbS6O3qQFtTIzKJpBhahevzxoDZqYEg0rk8vD6/9isQjqqqtL29E3PzMRw7ekRMPWPLKBcgiG5qbFYBgUCpwyqvW78OK1euxN/93d8JyNOgpu3luRAK6YaF62RHJfa480aV7WA0dFlHfuWdiOUW/Bty6bMwwqZ6ANGGBvzgRw9/uDet+qPrK3ANrUAdmF5DB6O+KZ+MFbjzxlUGgDmu26rb1moK7X5aUGqbnIx5yUDQajOUsgzlSKlM+W0OvxiWSlyUAKkBp0ZrakazqiX1G2c+R6NuNRJBGk2ZnWSaIjPHOs6ytIZFl0fANF/2oLG1HbF0Hu8cPoOixzjFuQFkgyxr+lGAqXHwm6YpgiWr6SQwzeXI/uXE3rVzvOvzKpqHukE6wvn1X/2v/yXzybPPPIt//v4/Y3TsvMLPH3jgAfzlX/6lQOT+/fvxne98R7FN/JpgtrOz03S6M7OSkTtuL1qaWxQpRGATCUcEmMjo0iRlay/TqbTc/T3dPYqn+tJv/qb0gwxR5z8ytYMLBvX44eGz2Ld/v5zsjHIiQ0YAwsgobgPbeQxDbo6tAH0lx7LCmQmQkCG1YFURVw5ryiQAaVE9jB8yUUQE1N1d3Yg0Non5DrjKCFL4mEkiPT+DsN8j9pGa3ZbOLmy/7zNwByPIcHxfKCCbnJPmk2A8FovrbxeZ0KBAeLd0rkwiYE0pj7+0tEXIGMRRtz8UxeobNyIYbsDE5Iy0mJRQ9Pd26wYonYyp/IHHvrO7U2N4an8HB/pxYP8+6W8bIhHEY/MCpvkcj7UPmzbehGVLl2BmZhavvPKKALLJmWUzEk1xBGgmo5YxWsw3vTgxIYZ79PwoYvGYXgPGMEejX4ntDigX8ogEAkjFYojNzWrS4Cbg5s1LYzOa2tsRiyV0oxaONsp4xaKH4XPndM4ODPQpVYDbqfQB5tYyiUAxoyUdD24npSUM/ueND/eRP7eRYbFEgvZARzNczTOtvKbMwa++OTrvB2RTdeNKLTKLG1gFmzf1un/7zW9/Mt5M63txXa5AHZhel4e9vtNXcwXuWL+yAkwNYyqUWrmIGE2hswXO9/mV2+VUVNaAUtM6asf65ncqo/wKY2qrTau6VF5glV3KUH2ypqzCFFPIHFOvxoNWh8rHEtQoJ5/5nS434pm8RvnhxjY0d3Th5JlzODE6pZYgI2c15is103D0edkI/xJn/gcxpgLbhjWkucbGHo2MnofL7RMwYgA/n1tB7vmcmFPqHvl7999/P5YtW4qh06dx8MBBdHZ348677sLnP/8FLFm8WCP0l19+CTt37hTT1tLaIhbz9NBpxT+RaSI4DUdM7zsZKK4NQYwNQTfpV2XFQZFB5ch86dIleOD++7F8+TI1TD315JN47vnnBWj7+/vFrLJmc9fu3Q5zVnJACIG/YXqbmqrAtMqaOjckzrlhTS7cNntzYwP+TSGA0ZzyfKrV0La0NCMQiQqYhr1uNIf9cGVTmBk/r1E+dcasR21p78JdD/waEDDAlP8bOXtSEU5cGzr9lWTAwPlUStIGAnyadcjYEphybJwruiQL4A0NgWm0qQ35EsS0M4qLNxKsxo3PTSMVn5epKRIOYtPmjZJNcHcXLBjAmzt2aCTOn5ONbIxGDCBdtkyM6fiFMfzoxz/GueFzTiyWS8CZMopMOqNt4XnChATKEHgTQ53pCy+9gFK5qKpTgUeXS9tDgFzIZKR7ZZB/IZtRfW+J61osY/CG1Wjv6hY7mi2UBL5pXktns2L1yWQWC3nl2TJZgOypbkbLpnhA8U1O7ujmTZtVE/vYTx/T9xgfRS0sm7uiTU1wB/zmNVQTwcYbI3tDUnMrWzkXmEucTaUldeH7DFMZCIK5Dt/4+29dzbe4+nPXV+CqrkAdmF7V5a0/+fW4AnfcuKpy8ag1OVjgZdnU2vGtIUSNy1agiCNK5ZOaa5VN/rRZhvZ3VQfq5J2asb/Rm+qfvmb3u6kntU1GBKfhUFgjfp8qRU0uJxm8PIk7thYl0mhs6wT8YZwfn8To+CRKgYi0g5WrZw2zW8PnOIfcqUylG98Z31cvrmaUrwuvom84njdglwDr9NAZZHIERGaszAu5YYwNu0oAyG1IxGOKZlqyeIlqSOOJpIAhm4C++MUvKu/yjdffkNv++LHj+nuKm3K5lUFK8MA4qkDQRDyxb33swph0qQSoXC8CP7JeAodqgWIVqBd//Ed/hC1bNgvgcox/6NAhsaPsRj996pRijcg62kgnAWvG+5QhtpY6UBN9xaggsxZWb2zWyUldAD05phnK+bYpBqAJymmM0udSWbmdNog/EI3CQ0axmENPaxNKqTji0xcFTINBP9KZLNp7+nDDjZsQbm5DRlJbN2Jz00jEYmLiBbyUQ2qOoOQM8zEnxmpWjCQNaf5QWGNuRowRmPpCUbR19qC5rV37S9ab+Q/5TApz0xcVsN/R3orlK5aJ+WSdJ0EWtbmtzc3o6enC+Nh55LMZPHD/fVi9ejXOnhnCCy88j0O/OGRqUBkjJVOUV/vNNeS6LFy0UNppSji+9rXf043D8y8+DzcNX46EhH9LCQEczBfyiAaDyjBlPFW5WEDA64PH78dsNg+vY1rrGRhEZ3evcnU5jyAbbooGchjo79M+Mn+VRQO1+b48NtxGZuY++OCD+OEPfygwblMY+PM0kwCiEcliuJU8x3mTxPcLm00qxtq+FzhGpyCzY2mWs61g0iEXlff640fqGtPr8drzSdnnOjD9pBzJ+n5cMytw67rlTpWgMbOI9eTIkaNjMlwV13018kf5o16jtTQwwNGP8sout73RqlaAqfNz6ussUOSl6xJgqjYomqEYO+QRoOLPCUxpOrEA1kRImZEoR5a+UASJbAHpogsTMzHMJdLqQC+6vGJTP8yHJYFs1aXhBN8PTG0FJ0HGqVNDatsxjJMBrdIyOiN/g9FKYvbY+kN2lADH4wtg6fLlAk5f/q0vy/zy+BOPK+SebCdBJMfxZKkIPO34vKe3B5/+zGeUd3r40GG89PJLApsEwJY55cXfmn3IeJLB+/znHlRHPIEs/ybje55++mmcOn1aEoDKsZdu0oybuR7MKaWBqBaY2rHtldZWwLOm5tWwpnn9Pj/43/wn9jccltPdH4nCyzEyCujvaBVjSod+IZ2UvIOygs6+AaxYeyMa2rowm0xhLhZHKc/KV47oI9LCaptlxipLWsEILJNUkMOFC2Pa77LLrX8sZejo6UdDS5vC9mfn4og2cD/zYuc95YIY02wmheamJixfsULr3NPdrTisnTveQHtrK7q7OmXUu2HFMkUyHTlyBC++8AKGz1Kr66tKXZw6Xt3EORKJJUsWS5LR3NKCzz34Oel9Dx85BF+ATD+Vo5Dhj7dXJiytZLJLWdOaSeszmVU2PxX8QYCfiyX09A+id2ABUumM2sUOHHhPzDNZ0p6ebrGslB+QfRfD75Qx8MaHjDFd+rxZ4rnCkT6ZXp5bvEEiMC0yz7VYqBxTvdYdhMtzo/b8MNIeN1zU4+j9wRgJzftDWcD0u//vP32Yl2n9sfUVuKZWoA5Mr6nDUd+YT8IK3Lx6iUZrBI2W5RBgJMPDXErtZNUQpa/IbHpNgLxxnRtdGS80Bkw6v1cBKAZMWie/np//c7vEPpn4KANw6UYmGOWF1OhejRaVzBnD1vl9saWFApKZHApwI5EroeDyYy6VA3wBuHwB6U+dwsrLDlO1Bery4/dRgWk8znE9l8DoKLndymeV4YOj9byCzXt7+8QsEzQxFH3djRz9LsUXfuM3BAh27NyJE8eP45133pHWkxd4MpaMc+IFnDo/LUYZGolKC5rPqYudwMCYeyh9MLWmHBnz+xzfPvSl39RIluPt5pZmOb737tuHN3e+iQxZQg+73Q14ZA6qqWstvx+YyrzywYDfmJ8MONR9jthBAxBt0gCBHRk3rgVvgDzBIDz+AFz5DLpaGhByleAt5RH0MpKqILAVamjCgmWrsHjlGkRb25AliMqktP/MLuU+0JWfzRp21hi60ibMnyN6PkYu+KzyYItlN8gsRppbpTulxpSjb5nveP55KOvMIj43q/N5+arVulno7+tDJpPC66++hrbWZixfthRrVt+ApYsX4uiRI3j88cdxYew8ujo7BcB4DBifJQkJDXjFglztW7ZuwezMrLJjv/zlL2PlqpX47ne+i/n4PMLhkG6IeKh5K8e2MR8TLFBWhmm5UECBAJJpFhz5M+2CIJN5pukMuvsGMLh4qUoScoWC6mdDgYAYUwLrfC4jAxSbvayshbpPvobJtnPNKP3YtGkTXnrpJVWqmu3meUHZQ8B57VcNkNxHqyM29aXm2AuYktGWrth8CLwyD5epD6Ewvv3df/wkvJXW9+E6XYE6ML1OD3x9t6/eCmwlMHWaXSwQNODTLWNJrf6yuhUELU4EECNnfGxq8gloECSY8HAzztaVjON+1RpWs5gISI0EwDCnhMX8H8f1NH7wOU2ge5kJSXocQWkwYNqIfP4AGBqVK7uRKbqQLXswPhODOxhGJl/UqLdqv6pdPwO4rvTxUYDp6VNDmJuJaf/I+PICzQ+yaNxdgiTmRg4OLhBYmpqcUmj+2ps24qbNW+XAX3/jekU10RFPwM31IHghUCSQ5KiXbB971BnObo8J26D4nASsXEs+nt+zIfb8Pp+f1ZbsZN+yeTN++thjcvxv2bwFf/P//A1mpqcFmPz+gGKwOMLn+nLtyEC+jzH9FcCUNw221ceAE9OZbsL4KQ8omU57gitloJYEqDwBP4qZpGKigiiioymK3o42nWeMO4pnskjmy2ho60RDWzvyxRIS83PKL+Xa8Pzr7OjS/pKJbYg2CvTSrFQqlhWhlUolUS7ldJPEHFNvMAx4/Kb5SeZ/jqMLyFPD6yohEvSjmMsqFWDpitWYnJrCwsFBgeXXXnsVDdEIbly3DqtWLtco/+WXXhRjGo2EdfwJ8AhqVYWayWrduZ6DCwfREG2QlIJmq69//c/Eov/Lv3xf6QReP5MoDDClxpRZvwz7B+OpWP/q9Shcn01iBHxkTBPk5V0eZZb2LliIlTesEdNMcLp7zx5NIHiDNLhgQOanifEL8AdDWiMZEjV+ZwavOTZMmWBaxNDQEI4dO1apvCUzzXNUpilHjsPjbMf9tr7UsqgWmKoet9K4Zm53+bd4rL7zj9+7em9w9Weur8BVXoE6ML3KC1x/+utvBe6/bYupCSVAdJgwO35T53WNUciADOOiJ4vDC7yG3WTDnBxDPg+vWCbTkOYlT6VrOxTyiyEVl2mBqUxPbrF0hqnlmJ6A1aNt4hicvfR8Hj6Gn02Gplujem8giLI3gPGpGby9ew9C0UaBFl6kObJ9/0cNMLXtT1WhnQmWdxz49rP2Vxf2gkb0BFmWoTxzdhhTs3F9H+yFLxcQoUkk6BNQJUgZHByUDo+j1TPnzqGpuQXNnT1I0LRVLsmVPXJuRK5vMlbcfwIYfibwshd+rYvXjUWLFsn9b9znLszNzmN2bla/M3b+gnIoaV6xjmtWraZSaWzberOqR2nU4vYfPnRIGZ/sUTcNW0auQSDJJSkUyba2qUWKbCPXwLJg1UCwS1fYglJjjnFocMcnQ+CrKCkHmBLgSINKRpFlCqU8Qh4X3LkMultb0NXWIkaU7LcvHMFUPAlPKCqHPmORFg0uEEuXyaQF0JPJlIxP3FeaiQhSzQ2RW4wz5Q4Mluc+kIVNptO4MH4Rk1PTSDrGHLKVERq+GhtUisBoMg7VWzu7BNa49tQZv/7aawiFAli6eImC8KcmJ3B+dETgm9pZ6qBLhSIaIlGtKY8J/2PRooUY6B9QAgONa2vXrlX71u7du3Hi+AmVDRjgxxscE8tGjSlrZaOhADqam1VL6kUZIb9P7CmB6dpbbkcim0M6m1PKQSgcRZ5rXS7LgEU2nzd53C8ZkTJpiQMYuVabUmF1ogT7GzZsEEgdGjotYG/PextfZtM4dAOifF8Dak2hgpNp7LwP8PXMdeex5w0PQSkNaWT9/+5bdVf+9Xfl+eTscR2YfnKOZX1PrpEV2L5lgwNMzQjdAkqN35xQeH5PneZ+v/6RfQkHQ2I2GTnDkSUvPPwZwarNKrSxPdbV72V2qcL5DYtaa7bheLeao+qE9KuliWNhAidmmZpcU0fVqoYlGj/g8WJkbAwvvPwKguEwcgqi9/9KYPq+HFMlCpA5crbRAagEmGS9ZC5yPltgevbcCCbmYmr88TD4P5dG0FVCe7YZj40AACAASURBVFMU3e1tWDDQbwDm3DzcgSBGL4wLTLuCUWSKZYGYW2+9VYwTx7p0UBMc8UMsKWURLjq687jttlsFIDna7+rqVB+9GZ+W1WdPh/ehQ4fxo3/7sYABcyrJYCVSKTFjt996u/YvGjGg9eyZM0oCSCbjyGXT1ZsAyijcHmSzBbR3tKOttQ2pNIPVfZUblUvNT9WT2YKXWp2p2DMQlJiYJAKYPBuiBExLKCiXFgL1IWpcs1l0t7Wgo6VFf5MRRcGGRoxMTqG5qxsdvf04fXoIv//Vr2LRwoXaJq4VP8gSK7XAMRpRH8mv7Y2TDFJKBjDjZjL8vDngTQ9BLSUtZE5tEDzXeGpmBsdOncbs7AwWLRzU/cqbb+5UesSG9Tdi2dKlaGhgjqyRscioxhB9jxdzM7P6b/s9HmejiQ1rm9vbOwTryIzrRo4RToAzheDXFL1wZF5EYn4WPpSw8/XXkEskEJLeoIhgpAEbt9+DgtuDDCcWlLmk0mKCBc69XpRKTEQwTWsqQMjnUC7zxsZrjH02vUJgtqR1IWhsbGpUti5lEtQasxTBTEMMGK1MVJybVv6uvTkxbWAmr5Wxb85dj+PoN7/LQoCv/f4fXCPvhvXNqK/Ah1+BOjD98GtW/436CvzSFfi//+r/NKN8XhTVUe8zLltGyFjdosN6Gq+wGc9bRz4vUnaMZ6QAhlW1bJ4FJTJMOT33ZoMYsu1knjpGCOPet3FV5ucCpuW8M/anIcoZ0bP6s+ySm9vl9eLsyAie/PnT+poVjYzu/1Wj/A8DTHlxJRtkgSn3gPs4TKZzbl4SBBRyMu40hwNY3N+H3s52xQllsnmkMzn4WGmZTGHzzbcg0NiCpo5ujXIJvo4fP67RLllPVobS3b57z24xqTSlMIj+D//wD3Hx4rjyMRmO39zcJP3fhQvjCmdftny5JADf/ta35fCOMJLI5UFrR7sqSm/ecjMWLBhUfenRw0eRiCcwOTmBQ794D8PDZ5DPMzjdJB5wfE3J6RWB6ZWVEM6xN3mxWtva1i9nrG9zVq0hisxZrkD3eBHlfA5BJjTkMuhpb0dXW6sBQW632MCc242G9k6MTU7Lcb9m5Urcd999ilkSC1oo6ObIAtPa89KacghKJR9wyhYIksns8sbDng+V32OjUi6Li1PTOHT0OKZnptDf34egP6AyAoLsG9etx+obbkA0GpEUgoCfgJXnHuORwsGg5BGMhCKzyyxV3kSY8gSvviYo5ZpTTkEAqAmGY/JTCYXLZPeW8lkQtr6143UU02mxpgzeD0UacNfnfxNln1/aW7Km8ywbyObVJtXa1oZMOol8nrpUGgyNdrtUouPQarnNoEBTEqYmBPyYm51TcgTXYGJ8QpmrZE5pgrISDXsD4txr6hzQ+ikf1TDm9jV7yWnjfMGb39/92u/V36XrK/CxXYE6MP3YHrr6hl+rK/DwT35gJq4a4VqPvRP6VAM0DXNp2BBedExIuhP5ROBqDTGVzFAzZq5tgfK5Oa433zexUZcOhC2wFWx1/jZ7bYplo7v08CKqWTO31aVxrIch/B4vhoaH8TA7t2UAYnB41Zhx6dpXR/kfBpgSJIsx9fuUVmC1c3QuT0xOIRz0y0UedJWxfOECDPZ2SxOYY3c9JQiBIILRRpwYOoPm9g4sXrUW2+64SywngdQbO3bg5IkT+vrI0SNihwlgCBQItjraO7Bs+VKMj4/h9OnTaO/oQHtbu1g+jucJfOjUb25uxc4dO8W+SttLE1sgoJuPaDiCT3/617B06TI898xzWLVyFSLRMJ782eN4+62diMfnFTxLPa8Y09yHZ0yt/OMSYGqPp1N0YI0yllnLFXNKNChm0/AzbiuXRW9HB3o62o3RjSDH40WOmbX5As5PTKKlrR3pRFKaT7Znbdy4UceEYJHrSRbZJgko3KxogvfFHpJRp37TkSbwa/6M227BGZ/LyDeKuDg9jf3vHRIwpXmI+bSsdk1nUuq3X7t6DZqaGhwG2DDYNLMxwoovLjKj1JeSHW9sbNLpSBaVYJbtWDEG9DMGSlmjzrYorqugW0EqLPjP7y6jkE3j5eeeQzYZB1+BnnIZbZ1d2HLPA8gzbYByEp9fzOnE5LRyU8kqJ1MJgVO2kCl1QsYksru+yutRINNhTLnvNNix4MHv80vGIJbbiTAzhRM1QWGVhLBqVJhz/1ltiTI6EXO/4nwWMP3dr12rb4/17aqvwK9cgTow/ZVLVH9AfQU+3Ar85OEfV1hOXS8qSaROrAsvY5YBE3lFPappYzIA0oDISne61WcqjP9SN7+HF0JbeypkWoWmZA0v+bDB7cqiMno1+j/0beIHZ3RIEMqGopOnT+MnjzyqKzjZr1I+p7pGC7UvwcC1F1HneczOmGYqe+E222M0tbxgG9e6cZNbreXY+fPKsWTwecjvRmdTI7pbm9EQ9BsdrsuFVCanMoCWji6MXJjAfCKF2WwRv/Nf/wi/+zu/i3QmjX/9l3+VTvTOO+/E4489LgaV7KlyLx0QwBrO2dkpxRVxJayTnjcJBDq6YfD5tdUEpGRMKX1IcAzP5ymW8Kd/8nXcd9/9eP7Z5zE4uBBPPPE4nn325+p6p0wgw3xMShLcXjUukTHlduSyOY1klbygBq8rn2fUENrwdaszrNxoqKPAjIq5ltbFnS1k9XzFbAqeQh7eQh59nazfbNI+JlJp+MNhTMzHcJFGp2BEcVsBn0+moq1btmD9jTdKAsGmJ95EVGOrjAGNrnIxdwTHMr85rL7NnXBTIhFyHks9ptlB3owQ4B0+dkzHh9FRXA+ahy5enMDqVTdg4003KdIszXWm2YmxTSxhcLuVn0p9LtMVpD11GEXuF4+tzXg1ryFz06XJvdOIxqU2rCkVoUXd/LzywvPIJhMCpq5iEW1d3bj1gc8iTVkEUyE8Xga9YnoupgQI5t66XDxvXUglEgiHAjJ4uTw8V4zpqQI0ndc6X0ME0yxp4LrwmE9QbuBowC8Hpnol15wT9muz5ibyS/vI145TD8zPBKZf+cpvf7g3rfqj6ytwDa1AHZheQwejvimfjBX4lx8YxtQaXsyV0QBKo5ejecRcuPi4Sk4hNWPOxdQ4eonrHDZUeM4YL6qjPtaO+i/RkdrRvYxQTsTM5avKaB+GOaqvnsCUTA+/6RiW5Cp2uzB05qyAKRlWbVepoPE6/75lzrh9BE6VKivL3jjbq3gpC0ydDbE5phxnWmezBYS6WI9fwMToMCIBH5qjEXS3NCHocSHgdql3nWHmiXRWRQCZYgmz8SQ7JDFfcOHTn/9NLF++XP3qL7/8ssBTY1OTHNtkq6hD5GeCTpqAeIzcnmpcEx/PeCCO5nmsqEPlhZ56XAIjjvEJktI50xQ1dXEK/+2//SG6u3pUjUozUDgcxDtvv4VYbFZtWulMUn+TgIaMGk1WBFV6Po9znH9JPiy3yRwqZ5TvMONW0mEZScu+S3eqO44SUrE5NAb8aPT70NHcpMxO7nOWmtQyMBVPYCadhtsf0gia52Vneyc2bd4kFpPnW2tLiwAgmUILTk0dpmFTDUvuxBg5oEmsvgsCuRxh87gSTDJei+N3AuOJqWmx0wS/nR0dSCYTOH36lMb4K5YvR5m1sE7uLt34/JsT4+OaMpAZJVNqpwrUZlu/nTS3zhSC+mzVVNQAU37hUgloSTmmhXQKr774PIqZDHy8USwxj7UXW+95QI1YBKQlnsMeL2bnY5I8kF3ncebxZWEACyxUTcr6KxhzIqU81NfKLOY49HnDFI1EnZQGiDUNhoIVGYRz3+a8zh15hJNTWjsZ4eNoYBOL7aRW8Oc8n0LBEH79sw9+Mt5M63txXa5AHZhel4e9vtNXcwW+/68/rD69Qy/Wsje8eOjC7gRlm68ZMWPc8XakbT8bjFc1RVw6LndSUR02qnZ0/4HZmMSgAqZOvamAKf9Z6UEZZbcLY2MX8OOHfyJHcyDoFytDhojApwJMXU6bEkHw+0BplR+9UsA+gRYBjKKwnBgoMknJ2Bymxs7B7yoLjNJN3hKNwF0qICzA6MFsLKFs1dlESuC0UHZhaHwWTV190izS/UzTE135dG9z28lwkkUmADKtOmUEg8yRpIwAcvJv2bJFx4K/e+TwEXXCt7S0KgiezxMKhgV6FNju9uDC+Qvo7enF+vUbsHfPXoE57tfoyDCKjjOf42rGKlGrymPczdF1U6PYMzX9OPmypmHp/R+/DJjq3HAMM2KgncxThrXzPqecz6ItGkHE40Y0ENDX3D+OpwlMJ2NxzKQITINweXxYNLgIXd1d6OrqruicGcWlAPtIRICaRiObz2uYbga9G7q/yvqZrxSzVTams8mLF5FMmZsDpjscPzWElAL/3ejr6dXYfv+BfVjQP4Bbtm2T+Ynje64bmdPx8Qk0NTWa6CrGeTnZsmrjcuLVlFBQActOVS+hqRrIOBYwpidV4ZaLYkwzyThef+kluFgEQL6zxED9AWy8815T1coOerLWLrdKCAiu2eQUCgeRTiVMO1uRUW98XfAGlEpVM5Go/VBGbiGvmxfKDHjcecxMpahLYJZrIbZVN6EmyYHrW4kCo2TCudFlrSxf42zB0s0TNczO977w4Beu5ltc/bnrK3BVV6AOTK/q8taf/Hpcge997/tmtx1mS2yJE4BNNlKmKDKnNv7JYVFzDH68DGBaAKCnc8b0lkXlz3ghqjpi/n2rrTB0pxXKgFMLTE3DFC+E3M6JyQn8249+pNihvv4+NS3RVMIRNHu5CVAJWsl6OlI3B4lW6zR/WY4pL8zJREJZqmQRCV7IquXSSfS0ROHnhT6TRlM4iJZIGIVMWiCAPfOpbA55uJGHB+l8EVQOHjw1gjNjk+pW/6u//muBml27dmHvvr1aItaEEsQwMosGHQKhDTetx/obV2N4+KxuCghqCW4IPs6fP4/GhkasumG1gt737N2LdCojDSMZZ7rRQ4Eg5uZi2LRxM84MncFNG25CsVTAyRPHcPrUCTVuhcIMoyfD6pfGlMCDI2eeFwRUuXzORHt9QMj+LwOmV2JNCXYy+SyijREEqKUsFhB2QYxpjp3wzFblaePzIZ7LI1ksIcCMUl8A4VAEAb8BOgSgNOfwazHajKByuxX51NbeLnBF6YBtVLLtQ5XkCDH+LrGCiu3KZPWclDKQhdyz/yAmJy8KdC5ftkwGoB073kB3ZxduuWUb2lpb9Pzz83M6N5hHaiO/Ll8r/h1qiCvudacVSjFrcMOraYTD7DKxgKwpDVDFvG6EdrzystqgaITiKH9g4SIs27gV6UJJIJ4GKJfXp+PHVAGO8oMhv9jf2alJ6aQV4+bmM9hItUuhKW8WeHPD84qv/3Vr18lI9cyzz+gmha59MqqpZEoAnq8Fnms8T410whQt2PcWSllI2RKQ8nyifrqzqwsLBgbwzb/95r/vzaD+qPoKXIMrUAem1+BBqW/Sx3sFfvijh80YXlmmlzOgRhOm8b2TdWpAKy+c1XYXuwJWd1lx5EsS4BidXC45zSsXq4pp2zBv9rLo9AU5oJGh4QDb1+0YXyySMwd1DPxiaxhp86Mf/0jbOzAwIEBD1otjcAJTggbr2jYA2TKu1c8GC1h4LW6vojGlZjOdSilUvaerC/H5mJqACqkE2oJeNCi3tACfu4yg3wOUCgpiV0mAWL8ySm6/jDz+YBju5i54G9vlxO7t68fwyIhA0emhMwK+U5OTAogEwqlkUtvxxS9+AR2d7RgdHRH4Wrx4sRi6melZnDh5UuBg86YtAgXPPPMMTpw4qTE/o4I48m9ra0d3T5/Gyvy799xzjwmEj4Zx9Mhh7N+7WwxvJpOEPxBUzic/CGz4j+CeYf+UNRin9fs/uLbW+GRd2UZr7JwLzrpb9zc/y5gVjQCFLOIzkxrn97S3IptKiDlmrSaD8GOZHBL5IgKRRri9Abh9jCfzCjAzS9SwzF4EFWXmF6Cy5xvH+21trQiH/PD7yPYR2pGxdPSuxaLWPx6La/3IEre2tEoSQB3o7j37MTpyTmCsr7cPixYN4tVXX1Xm6R2f+pSAKmtPuZ88fsxRtdWrXCX+HTsmtxMF/tzcfJiphDNYlz6Y2bPSmVIbqsTRMgIoY/rCeeze+abG+oyS4uthYNFiLF6/BUm9vspaL95YMM0hnkhqWxoaoohEQmoWa2RaAw1uHp901TrTrYveuank9jD0/91d72JmegY3b7sZd915F5586knl4PJGTbXB3G5Hd2xMlDYPuZqLzP2VFlxpGWWB2fHxCxgePifG+Mh7hz7eb6L1rb+uV6AOTK/rw1/f+auxAg8/9oRAockbNLo9CyYrOjGHTTIZnwZEslRUw1Bjsa1q5tTsY2o5a8GIYVB5Ia1GShlwaH6/Cm6rX2tEyLG58y2jgzXh3eb/JcVbEShxxPjoo49oDB3liJpaRycWqAKQnG2qND9VxvmOfpYSvZJLoKCikWR8EgP2ycLl8kCpCPXykBVi4H6piK6gB16Wo7KhykMAQh1oWV4q6TKZveryqvqSTHMhX0Im0oplN23Ff/nt38Ho2Dheee11BENh5XNSc0oQzUB05k6yGnPp0iW49957BQwJiMlS0ZVPZi6bySFO/eXMrHIrm5tbsGfPXpwZGhI77CdjWmQuZRTNbW3S+9287RYF0k+zmtLvR2x+Dm/v3IlwMCB3PrWWRYWmF/Rzfm2c7gUBPoKnK32Ysq/L4qKc86cSsu5EElmAxuflfwd9LuSS82hrDKOlMcJOUOlmmbrg9gcwPZ/CbCKDYLQJ/nCDnPq2tYxAlMwp/3H7uM1cG35twZJamDwcpXukFY1GG8SkkkkkKKWGlI8nm8fMTr4mDMh24dCBQzhx8oTqSPm3Nm/ahB07d+gx69ev0+8RXFM+oPOWI3tHAqM10cie54cxD8r8paIGA0wrf0uvRQ+Kbp6MJBnLYkf95TIaPW5cGBrC4f37VSvKJjCm7/cvXoqVm25Higy3pgjm9ZRIxKUx7enpFnNPYL5r125TNexyIZPPaYphddhkSXUDKLOSuZkxN5sMmChKOkIm/82330I4FFIGqc3RtZMWOvj558meWqDK9wOuubTqfD63S5OMs8PDMoft273rary11Z+zvgL/IStQB6b/Ictc/yPX0wo89rOfV8PuHcZUY07HZVsZ8FkHfcU57HCbta52MUPmgms+LnXlm1YlB9BWHlFdbWsIqYJCatdMq6nVrzFWyNQhmos/L/TUfZJ9+tmTT2jMSJ0hmSQTf2NyNY05y8BqAzaqI3z738ICBKbO/xxFpHFwWxTNuBx5dcpq9mG/e1sA8KudihFDNHlRg2ec1YogIrvs9ulfscSLfgkjiQLW3bod//1P/hQvvfIqdu3Zi4EFCwXROdKn25+6z5amRuQyaXR3dQp8z87TpERgYwAiY5C4O9ST2pgkjqBzOf7cIyOV21VENpNBJpOT9pBZr3/253+BQ4yUkoPfjWw6hWefeRqZVAqhgA+FUkGmKTJn0hgqiYHsZo17/AovFOkmPwCYcnytY2IZOucGg+CIID/kc6OQSaAp7EckyFYjU+lJGYI3EFb17Hwqh2S2iFgyjcbWVpO9Gwgo0sg2kZFBJYNJVpSAmnpJdrIzM9bvJ3AzY2aakFhWwLWMxWJiXglKya5ym7hm/PB7Azg/Mobjx44ikYxLLrB5y2ZlmZKRZ6YsWWeyiDTzEMzTrObz+PR6MKN8k/fLv0lG12g1q7FoFszqpqnsQonnj060Mrzlkm6A/IUCYhMTOHviBErFPLw+N4quMnoGF6G5fxniaVO4wNefZYu5HQsXLhRLTs3ryy+/Ugn8VwaVIy0Vc8zj60S8cV35PJQ0kIWenp7BsuXLBE7/6Z//Seca146fycpLP+rza9/4pMw75XOR0ecaWG0tbxz5O3wcZQ8Xxi5g9ztvX09vufV9/YStQB2YfsIOaH13/vNX4LEnn9a1Se0sTuONjXG63N5Sa48oydFrPi41ONW0wdTsHh9Npk6/ZbWpzn/reWsyU2uf0whCDQtk6hINy2TNM2QVyXTxZ888+7SAKdkyNaMqe7W6PTYFwDB1lY2v8LVVYGpipgxANuCAbn4v5QwEE8xPZcA/WdN0Ah1hF3yuouKhmK1OYMprPselhMSqhiS09QRUCpArFJENtWDV5lsFIJ974QXMzMUQikTFdlIfSVDEWB/mThbzOYQCAWSyGRTLBvQTTHEcz+1iFA8BgM/L1AMDvpXLWTJsF0qmZSmZysjjHW1sxJce+i3Mzs3hzJkz6Oxo15rtefddDJ8ZUtC+i+eDMwon4LAsW0UveWXvk9EWfgAwrf3d6s2HiW/ijUWINvNCBs2RAMIBr5IVyEQm0xl4/CH4w40oeSkxyGN8ahrpfF7nLEEYwZOYXLKoTsoDASlBNQGnigw06nejsZF5oo1O3BZH+QSS5OXLJp6rXK60RWnM7vJgfmYeIyPnxEISeG7atBHnx87jwtgYNty0QWxpIpkQOOPfM3FYVtPM88EtzSr3h/tKdtsAaR5Lc16bWzn68l0o8UdUhNCRX8jDXSwgQpZzdhZjZ8+KSQ2GAsiVC2jq7IavsVv6ZX5YEMjTV/rQdeu0TTRivfjiiw6YDCBbyEl3zcdZI5puSdUOVYbPT/MdUyHykrEsGFyABz/3IA4cPCAZA89vY8pj8H7GVAb7/JLskMEnYKUulX87kUhoIsPXJ28kuQ6sjo3HYti/Z/d//hthfQvqK/ARV6AOTD/iwtV/rb4CH7QC72NMxZraR9dC0WqTj8Fq1exDM8qvgj0LVB3YWgGBNDGpbMZmR1b/ULXa8DKgay7Uxi0tYCq2y7CmzPXkUxgXcB4vvfSimC/F9sh5byJs7PZYI5bVHV4KqMmWkqSyjGmNDlWZkoCXYI8jSgIOhf0zezOJ1kARfneRHiN4XWWNzsmeGjBdRsnFCB8P3IEIcoUS5uIpzBS9aO1fLKNKPJkSi5ovlmRk4gdBS0tTk0a2ZDBnp6dFOOfIIno8YvYGBwfFGPJ3YvNxjeYJJAiyTH2sAa5eN5njIjI0w+TySGUyaO/o1JrOzc+pnYiAu1jICwgziJ0Ly3sPSiUI8MyI3oyda01ul59Xlh2zrHbtsRZjXQmWNQoOG0NGMw1H+aVsEhG/GyG/RzpKspdZaiddXuRKbuTggS8YhdsXUHFAKp3WMTc6XJjxvZNoQLaXoIrbRCBK7WdPbw8am4xLnmBJNzU1gfvcX54nBJIEsrpJKpaQTWUwMnoOsfl5jbM5vufWs/Oe+k2CLa4PDU9NjUYKwAxb3jDw3OSx4JifAHlqalppC2Z8b6YMAvMltdfD6/aaJAovdaBEjQWUs1m0hYJIzc5idOi0Cdxn+oQXCLe0YWwmi7KbwNCr1xeBMSUKHOHfsf0OB/S68Oyzzwp4kvUlkKYOlcfASgusrIdpDnydBJmOUC5Lw832sM9+9jMYWDCAf/jHf5DJi0w094HHgdFkPN9YfEGtbjgcQXdXt0b+sYSpjOXfoZmPN42UCvC1uqfOmNYvUB/jFagD04/xwatv+rW5Ao8/+XSlNrA6wnegR02rpBl322+YFiYLSCuB6o4ezY7LrYbQAkBqFhVBeoWlqIz/L2uGcbHPm9SRRvBGY2qYU44eqakjiPOox/ydd96Rk1hMlFhVM8bntldMGdK5mYYfa7Sy7CnH8y6m88gFZT+qjCmBhovGqWIJvPzzeYuZJFrCRQQ9ZbXw+Fw0P3nhd5qECoUSSgQabj/cwQiyBQNUZ4oeuCMt6OrpxdiFcczMx8R8Wl0eR55eyhQ4Wg+yHnIGPT2d2LBxAxLxuNzxNLVwdMzczHQ6K8BDkNbR0YmJiQnMzs5pnE/mkSDF4/XD6w8ohL2ltQ2xeFygjNpDYsbz585h/MJ5NDc2qLQgmy+a6KVwuMakY5jYD0pXMCCnanIz2mID0q0pziZA2LF+qVgWuxgJ+YB8GmGfC02RoAxk/H0yzIFQFA1tnfAEoyiBNbQ0RZnRMzXGrM+km55AW4DKaVIii0dAumjRQvT09gpsxpMJAS0CU97UkNHj4xnrxK/ljtcEwTRFsfM+l8liaOg0YvGY9KhLFi9GZ1cH3nxzp9Zn+fJl+rsEpATyAr0Msw8bljQSjaCttVX6Yd482NcE11KxSy6X2ERP2TR0FcpF5Ep015t2p1I2o7SCYiqJ+akpBPw01GXhJrPsD+HkyIwMYVYTam9OVq5ciZtvvlnf5zlBxtTqcGnk4uuD200Wl7IEfuimzgGRXC+CTZ4rXKMbVq/CF7/0G/jZE0/gF4cOCYQTaPJGicwpgTjXkY+lSerUyVPGLEUW2YnH4uO5zjT3MSf1vf37rs03x/pW1Vfg37ECdWD671ik+kPqK/BhVuDRJ55yXPlOc4ttRXKARA08qzytybw3+YcG3Vm96eUmppqsUTJDFe2meapaZvVyFtPqPlk9WiyakeeVgKnVmZL92b3rXVVzGlbP2Sa1P1Vpump26vvH+b8MmBbzeXhVNkCgAAFTgrpCNoHmUAFBmp7KZfhdQNhHMGMYVYLNQtkDX7gBWXiQKZaxZMVKeJu7gVAjAsEwdr71tsbVjc0tmJubE4CgwUnTXOajshWrXMS9992NT22/XcHux44dEyhYtHixjCQjI+dx8uRJMXNf+cpXMDFxEY8++lNMT09plB8KBuDxBkzGZdkFfzAoo8ydd92pPFMWAczPzODnT/1MLC1BLDMxqS0NR6jDNHreqknnymcZRQsfFpjyPoE1r352JRRz6GiOyPzEzE6CRrK8/mAEzR098ITIoELyCMOAm3E1AWQ+l8N8zKQlkNkkWFqyZKm0kWT+KF04dXoIo2Pnkc5kzGhd7n2fgCPNOQSZlj1saGgU0OS5VMjlMDExrqQHxpANLhyUM3/v3n26Gdq4cQNmZqbB3+HPqKedn53FwYMHsW3bLWJ+yZa+/sYbaG9rE5NrzgXgxgAAIABJREFUzU/Wra+xeSoLP1u33GWkC1nV8Qa8bgSYXOBxy5mfjsfh93v0M/jcSBXKOHN+Fl5/2JEnFAR+29s7sHXrVqxevVrGrf379mvbqYUl00kwyg+uQ5Dnh8crxpVgnlrYSIROfgdYRyJmH4J+dHS16nzga43jeH5etGixfp/6UY71eW5xG5579nkcPXoUHj+33LlBMeJaAV6ub32U/2HeseuPvdZWoA5Mr7UjUt+ej/0KUGPKj8p4ttLYZFjF2hD8aoUoB+wO9LuM/jTT+UvDuh0YaphK66i3rVA2CqqSi+kARoc5JYjKFezzmUByjkzFmhaLyOWzAku8IO7a/a5ilvg12Ub7tyxrWgHCFQnBpeCULqsPYkw9LvOcZEwJYOXMJ2ubSyDqy4gxJVQPuICI3we/cT+Zi7HHj7zLi3QRyBSB9u5erNh4C7oWLsObb72NfQfew+q16zC4cDFOnT4tYDU7M4NkIo5sOok0R67ZDB566ItYvXaVWLfhc8Po7e1TZNTU5LTMKXNz82JM6d7n33744Uewd88etLc1aUyfzRYQCIcRaWjE3HxMwONLD31JRquZ6SkM9PbiFwcP4Nixw0oSKJSMNpLAVH3yTitQVaB7+elPRvzDA1PS6ARpfiL+fBpdrY1oa4oiEZsTu8c8Tm8whGhLJzwBsokeVbwqPeESc5sZwZOxZDID5QzUfhI8HTt2FIcPH4Hb64PHS81pUM58ntM0DBF083fSqbRA2oIFg0o4IOianJhAKOCX8YmSATKz0YYo1q5drepYhukPDPRpW031aERgN+bcZDCrliCa8VPU9J44cdw0QYnZNzdNxqmeRS6ZgafkEhNadBWlKebNiadcRJDO/GAA2UQcbo36Abffi7lkGqfOzYhV7uvrU6A+JQoEl2vXrcOSxUsMWI/FxB7TEEVgaUxiRodLUG7zR6UHZ6WqxyOwzwQI6kZpjiqVC2jvZIxWULFP1KiaFA4Tts8iBzKu/H6xUMKu3buwY8dODhlQJhhVVJsRePB1yZzZuiv/Y38Zua53oA5Mr+vDX9/5q7ECjz7+hPO0hs2wF3o77rbA9JIcSoItJzv7EiOTDda3wK9GQyq4WskPdRzzjqPfjvxrY6cq+k8yk5INGHDKC7UZPxJUlpDLkZ2BLqB79uwS28gAcV5oCTgMGHZVRpZmpF+VIRgm1rC+LgKCIsEVEXl11C9XPn9P+12kUA4+xvIwPimbQEu4gICbA+Yygm4XwgKm5udMIXD7w0jmSih4AgKmmUIZD/3Bn2DbPffjpz99XDq/1rZ27DtwAC+88CLOnx81Zh66yn3U2JrYpvvvv1fAgEBhZnpaWaNknAp56glNSxJZKgIqRiENnR7CqVMn1R5EkNLQ0IRAKCTwwOD1W2+9FbfccguGhobEqJ4dGsLJE8cV4E9gI8a0Mso3DKXVmOp41tyU6OhIhwAwdsgAECOhMIfOYTj1i+Z7Nh2BrDLH+TQ/lbIpAdOu1iYxpvx93pz4wlGEGltR8gSQKxGUeZHNZQSubDMZWcDWtjYBLY6lORqn/pZMJkf9HCHPJ+gKJzArCgySBeRacRMpCSBkWrNmjdbwyNGjGL9wQRmpQfXa58Q2zs3Nim3cuPEmjI2dN4H82QwGBvqlMSVjSBa3tblFDCzBKwFjR2cHzp45q5soPge3nQtRDaMvo5Qr0CWoGKh8Kc8SUjHxbMHyF4toiURQyuWMzprtpV5gbHIGZy/MoLd/Ae69517cvG0bxsfHceLECbHGfX39On+VUuD3C2zzfAoG/TruvDfUzRtj0Shd8Pl1Hpls1TIy6Yz0qNxnfu0L+lViQZB95sxZNW9dvDgpdp1rzLVn+xhzSjnG57aKgXdmKzJbOucSm8p2vf3W1Xhrqz9nfQX+Q1agDkz/Q5a5/keupxX44Q9NJeklzGjNmL0Sll9rVFJ7N+GSzSq9lCWtHdHXjs5RdGKaLFtaYU2rIMVAGANyrAa0RBEAI3TEspgqcTWIFwsCBB53WXFHRw7/Qt31vd3dGOhfgOGzw2KK+DwK1aeZJ2DC9sX+ahRMzSRrFPPwlNim4zBx3ATlmRoEJoZH+sOyAsqbolGkmQM6cR4twQICLhqgOMb3IBogMDXI1jCPHpTcAfgiLYil8nD7grjhlu1wRZvx+OOPi7Xq6+vBLAFPLo/xiQuGjS0WVQ7A5AECT4JLgiMCP4JWbjuBAP+bZhUCLhuUTkaQv0u8USzn9Ttk81QFKWNMBnfdfTd+//d+T7FR/P7u3buln3z66aeRTMbh9brkzG9saoLH7XVyLalB9BqgI8c6kwoI2o2sI58rCORQ/6m7F2JQmxImWp6smyOvcABrMNQAvy+IxOwkPMUcBrs70RoNITE3Y1qmqHP0+OGPNqEcCAnc+wKMBDMGHYJLVqeyhpQmMAIvajyN8YkxXmateDNDCQO/R8DKJifmfGo9shnpHe+8c7vAIsE6AScBHIGprcBluxTPFZ5XmzZvxhSfIzYnrM3jY2562PjViL7eHgydPi1A19/frwaql196CYsWLRKAPXfunNZUzC2BcTaLdCKJHOtfmVDA5wy4dcPDVrEwPAi43IgykopVu9RLe904PzWJ8bl5lFwurF+3Dps2bZbrn6zt4IJB/V2dB2yGymX1N/m38nk2OKV1k8KvCSj5mfvH3ycDzBsksqtkc3mOkfUkW711681inR955BGZ7WTyY0KEkhKYjuDR7/PGyUZV2bQDMrc8z7iGBMIH9u2/nt5y6/v6CVuBOjD9hB3Q+u7856/A9773vfcF4de61a1pyLJS0hgSFNLFdIWJvWmQIvvqaEKdzFF9TXAozafzUXHy11q1L42fqoJTMmcGmLLZhuCUF8FCgXmRLo29jx87IvNOQzQKr8unyBoTARQw4JOAzmfqNNUERdbMiVaS8YtMVaFUAaTWBMXPHE+Wmc/KeBzmX/r9yKTSmJu+iK7mIMLM0C/mEHCX0dYYQdDrlW5SEUmeIHJFN1z+KAplLyam5+Dr6MNEMueMWOcFTshSkuVj7WVzS7PYtnA4qH0gmGB8j9hgj1sAlsCLHzYSS3FfBGEOQ2xd7wxizxdyMqWY+J+cPt+werUOIXWQ1BKSXVu6dCleefVV+L0e5ahy/TkaDgRDiM3HBIR1LtisW3sT4zRyWaDP8S4TFKzxzGhBPYZgdwCpMl7LZUQbm9HY2Iz47BSSM5PobW9GX2ebwBi3lQ1PRbcX7mAURepkCdDCYck4OAqmPpTgkk5wAk4ZihzHO9lhbq/WqVhGvpiXHpXHkw5+AiOCdP4+G8P42LfeekuSEI72WUNL2M3f5WObm9ma5ZdDf8ONGzT2P3r0iIx4/DlNa2RbV65YiX179yiGqZmsZX8/ent68Oabb8mRz8cwVYHyi3Mj59SixGNXyGZkriNbWiBjyqivbBr5ZBItwTDaG5sQ9gdkCCMQzRTzuDAzjalEEstXrcLGjRvRSpf+2Ji2h8crHktoTXi+67zhKJ/lEAraL2uNTWRV9R9jsXjw+Zrh7zBwnx+Uc7i8bqxZsxZ333UPHv3po0jEEwKfZID5meY7nkt8zdNgxeizauYuG6t8OheMXMCL/+uv/uo//42wvgX1FfiIK1AHph9x4eq/Vl+BD1qB7373u5e0NNUyp7xw2JGbNWgYelWVRpcym8443DZIifF0Ru6VOCmblH+FjbEZl5YtNaSpUwqqHFBer8nEGfaTT8ULLIEpmbNcNo2LF8YwNTUp8BsKhAQmuB28INOVbveHIIRAgACDAIZ6OAJC5pPSgS0QQ7bUAVDc/ngirq55ArZsOo1CNgef2ytjSmx2XBpABsQ3h/1oiYbQEPLLLMXt9PpDKHuCYk3d/gjGLk7D19GPlDso4DM+MS4wTxaJVY0EPwQuJlPTZFwSxJG9mp+bE6CgaWfJ0qVYvXqNNH4cF3OsSsAp5rQMsY2s1PR4XRr/kzElW0UAQsMOR96DCxcKONh+d+ZV0ljV3dmp/SQLRkaXf48gS1FcDGsVIWx0xtbZze8Q8EjC4JQamDpbyieY8coxMUGJqQMle0cmrkTtqteHXDKGkBtY1NelUX45lzFgiX/HF0RrTz8a27uRp7TD49GInqCKx5aMsgoAGOPlNAwRqKsStlKHyu0tavsJRm0gP88Ljtr7+npx4OBBMaQmTiop4JnN5JFJ5Z0oJK5HAKdOndLvMNHg2PGjCvQ/PzqKpuZmbNu2DYcPH8J7Bw4okJ7HkHmeS5ctw4H9BxQszzXlOcfjzHQFJirw2JfyeckGguEgfAEvkqkYYtNTyMbjcOfyGOzuRYCSjXRGcVlkTAseN5atXYeu3l6dCzx+TGSgBpnnFCtrecNg0zKsuSub4+uHN2dke00RAc8JHh9uE6cLrFwlS8xzSTcjbgpDOKnI4aabNkoiQc0z0wfs65WsuWFkmXjAitigzjfelfD427IBHhfqcf+P/+1/r79B11fgY7sCdWD6sT109Q2/VlfgW9/6ViVKyV7A7YXdRM+YsPZK3JJBpmKdzIC71qxELaapNq0dxV8xH6pmQaQjtPrTGnOUeYih2MxIuqyQfsXOOKUANPXksimF27s5cmfWJvWlmRzmZ+c00iVLx30gEOIoXGNymjYItPg8Do3HCkm/9stpTrWjfJQ1LlbHOved+ZRkUAtFBY93d7YjnYwpKspTymHqwihSsTkBMYXHl4zONA8vwg0tSGbzmC0HkPaENDImg9ba2iKgQtd0S0uTQAIBs+Kw3AZY8vPiRQvFNnF/6DhffcNqgRBq/BLJJMYvjAsE0PCTTCTFeEUaIvoeWSwCBo5XCej4r6m5CbMzswIijAZijBJHsBdGRtEUjhjgToCopinTmkRg59E/Bu/74SHAVz2owlC1nhb4B/1OTaiHNaY0+5jcTmqCCYgJjiZmZpAtFdEQ9JnYrXwGQTfQ0sAGJpO/6g4EMbB0JVq6+zA1F8fU3LzYOMVTFcwImcfNNECZ3FtTz2lucHReUgNZyiEcCWqt7fnNtaZ7nXFjjEUieGJjlCQShQJSyQwioSaB6KnpKYEp9siT0V64cBBnzg4JfC5YMICenh459ffs3q2vBxcMiEnkOX7DDau1/q+/8Tpamlt0bJmJyo0kK83zPD43K9PUfHxezU+BoBchrxcRnxfubB4+RlmVXZItFN0uhBqi2HjLNhSpC02nMTIyqn+dnZ36NzR0Rgwq7xXIpPPYKePW51dkWCgU0etVdbEwRQdkSPnCkPaVzWKOVliTFBcnCkZDTO2qGPZXGLZvmGndHIASk4J+n+cp959f20xhW4DAx9OA9z//4i+u1bfH+nbVV+BXrkAdmP7KJao/oL4CH24FLDCt/S3LmtoR6JWe0YDSqjbVmFyM2/bSgP3qb2sMWKtntTWnV/id2sxUhvnTAGM1puy3sVIBjnNZ2VkuFeRelq6xWECUnd1k7wRKjLaRfBmZO/F8MnrxwssKR+MsZs2jdKRk3Kz5yXSRCsg6EFngVOmqTlmALxCmVwVBv1vmnZmJC0izIahYVOg9fEGF66fywNR8Av2DS9C2aAXePXQMx44eE+PHcXtfb5+YWcUTOT3qBNK2Fei2W2/BxpvWCXweOXJUWZobN21Se9TpU6cVyzM+MSEAtG7tWjGoHEsnUynJABiRROaTx5WMIYEqAS9jp8hqkVHlCFiMcS6PhmAYXg8QDQUQCfqVnRkKeNHQ2ABfwG8Ajc8PUAfqSAioszVGm0ubxLjOjGtKJQ1gJmjhdhA4n5u4iNMj5zAxOozulibcc/st6GptxsjQKdPZns1rfJ8uAbFsHv5IE9q6uhFPJLTd1NIS/BBImgpMAqwcPB6yc6a3nWCLa+qn271U0I0GDygB6uCCBYp5GjozJPkFv8fAeII03cAUXYxUlWOf27tkyRLJLWgw6u7u0o0FRaidnR3SNR8+ckQ3D6tXrdJz8fyiXnXhwkXYunWLkhcOHjigXNWFg4PSxxIs8iZqhrrWXA4d3Z3o7GpHsZhFJhEHo/4bvH68+vwLOjaRhgbEU2m0dLZj2/Y7EM/lkUhnxLqSBR0YGNTNjomlcpzwYk2rChxKreXPu8KHzGEO03yp8bGIEszonzcja9euFdvL8483NDLIOTcB9v3h8vcDazbkz5l9+j/+/M8/3JtW/dH1FbiGVqAOTK+hg1HflE/GCvz93/99ZUdqL0T8ZmW87iTQX36BufzCZQHtBwFTJ6K/BtDSPHXldaxIClgVxQsodZPG262LKa+nBC35fFaMHoEnQRTbmch5jhw/ikxsXsDTZG8WlQrg87pV8UmwSpBKcGn99xawVoCp1UMa5wtcNf/czqi6TIjKMb0qS+nszyOfTSmD1Bi13Cj5Qjg/OYfW7gGsXLsBOXgRaG7D4PJVGrWOjo5i797daunpH+jH0aOHcWD/fnWRBwKmTpP5nP/lyw9h0cIB6R8PHDioUPe7775HY9XRkfN6DA1MZONWrFylLM+dO3fi+IkTat9ReDxBtzrb/Vi+fLl0rWTtGIN0++23i0VtaW3FicOHcXF0FM2NEXhdJXhKeX0u5tPaNx434h2Z0BgV5CZj6oYrnwHXxjieDPMsts7l1miYjDcNVQR8iVRKvxNqbkVTRyc2rl2NLTeuA7JJvLd3Nw7s2WXc4T4/Is2tODcxhZHJGcAbwMTUDLzMIPX5DCgVi2zSG6gpJvAMBkIaQ3PMHAkzqzMEt9clFpaAkR8cq2/evAXTU1N47fXXda6Y2syssk/5/IUcpSIFsdj819XVIRBGYEqQ3tHephuL06dP49zwsDTAjIYi802QToaaGl5uB1uTOto7lHzA5yZzaVz5RaUDREMhlATG06ojbWyKIOhxIzk7i+xcDG+89DJyqYyOZ6ZQQKgxigVLl6Ko4oCk1pnGKj6X1VEH/NQp22Tf6uvNHL8rf1COodF9DTg1rxS2f5kiCAL+BQMDOk/pwOcNEGUA0pk7x98+u+KknNd6rbSCEoiv/8mffjLeTOt7cV2uQB2YXpeHvb7TV3MFvvGNb7yPGbEXjlrGtLbas3Z7Lnfz82eVFqfLN1xO+CoSrY2isuyK+WwuYvo5/TH00Bi+02EyjQGL5ho6iHOZlMBpWWNkwO8uY+bMKSRnpzSCVq0i2VFWQ3ppYuLjTI+8kkYFMs3XArFkSwlG1XVvuGGyZ9oCjtbFltKRzp/QDBLRJdvNXnM1TpmYKrYTZfJlzGeLuO/Xv4ila2/CiTOjGL4wicn5OBLZLM4MDYlFW7FyhcAadbPUNT711FOK46H8wOpP77/vbixdNKD4nnff3SUQQI0pzSQElGR9jxw9JlC28aabxJzt2LEDh48eFSNIwES+mI8lWGIjkGngyQkgspmII2pqJxnVxISBfDqp5IHY5Di8KCAa8GgdaQQTi80MUq2MYcM9xbxhqB35h7IrzcJKR5rKZhFT/mUeCwYHsWnLVixdcyP8kUa1aO19eydeeebnQD6D3o42nQOMePKGoojniphJphUbFYw2oL2rS5pZShloOmLLlvkwEhNqjG3LEL9H4KrK0iAzTMNaAzrpGa/ENWX/O1lkOe/zBcVHEWBRX5nN0K3OBq2MIso6uzrFXFNDyZpTpipQG0y2VhpmaikZkyRZgUlY4L7wMwFdf3+fgC3zZ3lcaEyTBIUxV8kkZudnEUuw/nQa7mIBXS0tyMcSGDs7jPbmVp2j2UIR4aYGNHW0wx2JIhSJCJTSLc+bFX74fQy2r2hTLjEsGhPhlSlT+xquTdWwsW5U6thECAL03p5exUKROeV68KZEmlZrgHSSSyuv6SpaVXPZn/1pHZhezff4+nNf3RWoA9Oru771Z78OV+Bv//ZvzaXcYUas2UkmF5lUHBNSTcSTfXw1f7T6mFqAefly1taR6u+ZB+thlp2t1bTqx6wkLRm2x0BEkz9EsEPAVioVZNJhvzvZUz6S4+TY8CnEJ8fFRDGrMZ/NIMPQcS81b9SK0rltgKk0pk5DFM0xdpsITisssAONycnZTFPTGs+w96DJgSwWFGSlcP8ykC2VkcwVkSx6MLhiDYLNHQg0tqKjb0Ch+4ePn8B7Bw/itttvw+233YozZ8/Ifb9v316NogmCTMJBWYzb+nVrkM8k1eZ08OB7YsU4VubP+XtMIZiemtE2b9iwQcfv0KFDGB4Z0diVHwQSZAT53AznpyaSj+dntkXROEOjTi4VRyTgRsjngbdcwPzkOOJTEwi6y/AxJopHQlWa5KfdYt6I5b3GqoQyj43DchO4sgY1Te2i1yuTztZt27B67VrJAd47PoTX3nwbB3a9i5FTx9Hb1oLbb96CUi4rUxYZU5cvgLa+AfQsXIKCyyuN6b6D75lkBZdL+2WMOxzll7R/xoSTE0PKMT8BW7ShESka4fJ5SQt407JixUqN5F977XUxtPYGhTFK/DmlDpQfNDREpa2em5vB8mXLMTM7oypchtZTT0r2jx+UTQQDQTREIxrzU9ZAMEqAypsI7hNvHnp7e0H3O3WgZK7VBFXIo8BosFBAzOzw8GmMnRvG0sGF6G5uwb53dyHAVAF23afT6Orrwdbbb5PEIccbIiYS0PXuob6ZMWv2Rs+Yn3Q+2xAMD6OfrgxMTQaveV1XK4DNTRfXzrxmPWKWKUFh+gEzhI1+1GTwmvcSaz6zc4lL3ytCwTpjeh1edj5Ru1wHpp+ow1nfmWthBb75zW9WgGmVyKiCRQsUawGrNStZYGovXu8Dog6Y1QWOEM7vE5ip/agd+1uTlf2e/jaZuJK5qJrnMSUA1rjCC6+5AFeHkoRK4yfew9jQCRlZ6LaOhkMySc0TTMywppNJrHSum5pRBeeXCg7EqgJ14WCaRhyQrgxOkyNvwLw0dRxNExRwcM9tdqSuHHO7Pci53CBkhj+IxvZ2tHR1Y9vdnxFg3bljp8bqjA4iKHz5lZdlQCJLJwMKc0oZ1t7agoYo457iqiAlU+zzBcQ4KaBephNXxZFPRpDPS9avqOihghi/6jIZkNLU1IL/+gd/oEzOF194CefPn5futJRLIjZ1HrHZOQFEVmIyT5P/BOr5j2YvgnuXEVkoL5bbkM8LqDOgn7FGWWaBNjRh+91344bVa9HR1Y3ZuXm8d+gQ9u7bh8PHj2J6bgoLenrRHArjptVrsHLJUrz1+huKgGIlaa5cwkw8gZlEQtKBvMuN9r5+5Xnmsmy1yspIxbIB7hf3nXpTw/obtpSAiYH1ZFdNegRrM1NiGW9cv15g9vDhw9qTRQsXad15LMgo83wjoCRDS8NYf1+/vsfMVBrHaALimN8YeljfGUEw5FPOLn+PY26y7jR8Ub/K52YVbFd3l9haalD1umLKQCIuZz6B/smjRzE6fA7NjY1YsniRpAIEz3z+TDatQoFb77gDGZcHpcr43CBPtxIKagCpeaVXDGGUChgbYTVH2MJUAVM7taj8nL9u0iH4oezSUknaZJ/Xr+gr5sEy81YjfVUDO3pwTSHe/45HYPqnf/jH18JbYX0b6ivwkVagDkw/0rLVf6m+Ah+8At/+9rcv+eGVxuu1bOrlmrNftrbv05o6Y3Ln+ugUE5pnENB0sjEt4OXX6j1i0481VpkHm2iaSgi/Ndx4xGj53MCJ/e9i8vyIHhsJheBnB7jPjKFnp6c0yuc//pzjfgLAEnM7HQZOl3CxyOZiLmOH01ZkWCiHiXKTDTRVqdSwmhG/AQPiDt1elL1+5MDMyTLKZLOCIYzOxDExmxBoIUhqbGwwwKlUxIXxcYfhM452A7J8cuUTUBPgKHjebbrJbc2jqli9PgEPjvW15QQHXpNHaUPUOeLm9+mSz+byuOuuu9Xffvr0kH5fMVX5NC6ODjmxWB4xp+5yCR6mHlCmUCYQNwyxuGzdb7hQ0HMzXD2E5tYWLBhcgBvWrEVf/4DMShOTF1UNSt0rUwQY/eXyUxzswmBvPzqam1EiUBsbw+jwMMrFsgnT93rRMziof9liSWsZTxPkZWQaisUSqsgUEFdGrcnkVAZn3tRrUuPK5iwZzFwuAUgD1ktoaGzEZz7zaaUbMHrr4sSEckzbqR9lVBJQAZfcU4IzakZ5vMgwk32mXIKAjMeH2tV4Yl5mMwJgbot0lyLnWehgIsqI5pcsXSJpATWq8fk56Z55HibmYzh76hTmZ2fR3tL6/7P3ZkGynOeV2Ff70tX7evd9xcVdABBcRRAbCVEipZHJ0dgeakSt4Qc9+cUeP+ndjvCj7bBHE6GJcFizUDGkCBKUSIIAKGLf7r6v3X17766qrr3Kcc73fZnZDWggaAjp4iIL0ei+3VVZmX9m1n/+851zPhnoL1ELTLc7VgRJYfbq8VMPSTebZ/i9tgVlOq/dI25QjABSZAsDeIItjbbvcrX1+zTAQJWAnw3c/5aOCRYIrRbHAQskAG4smlSKo3nGLssJQelGKQ9Y7j/89u/FH9HxCHxsRyAGph/bUxfv+L06AsgxdRAW/R6ARSu1R8Hp3/X89zvGqAa1xTxOLY876NO/a7k6NFsBVNjzTLPKLkNwgVu/9qDEbsYsIEU8h+AsmZTb1y5Lq7Yu+VyWwAMsE3SocPATYEL/lxABY4MsSpRj+4sw+oQRQwEARltGaAxbCLVvEvyoy7vNDkcr1TV1byMTEowqInaoNUS8lUi7lySYanaEoLTYPyh3l1flxvQMtXkoNcMEA1c3uiwhMgrv5To/ZoWaSx9MGgAmWD0AHYAuOKSdQQZLiC8Ntk8yAgrJBexihY5M6GtuBiGAXuwnStwAHDPTiJpao8Z1ZKBfRgb6CEJzMBch6gkh612kEwDQA/yhC5WysWyRic5ZmSLjlRBV9JnPfpraWYwZ5AeQWqBkjX8DiOH9URa/dvuW1DtNKWSyZGYP7dnL91217kVw/K9Wq9LLZKR/eEQSmaxgL9YZa+RARyPNdAGT4LiUK1WmALgsAu+dTKdkvbZOgAf2G0BSCZq/AAAgAElEQVQKDDEAFtpooh3pyZMng37zAIsoUXtAPNhBNHDAa7A9/P7QoUNy/PhxbdzQ6TL7E4a16zeuMQEAz4MRDefN1lUEpyjxE7AyXk2YLtDXV5C1tRW5evmK3Lh2TdKJhBSyOVlfK8uWqUmG9MNABdMVzivuk2KpJOvo6sRrAWa/lJmQ9N7SpgtaqSCTzXa+uIK0mYQ+TFpj//LGFlr213FVcMqMCgJTmMkQ+xUkdDCOKsMOU0E8lNU6sBCiHIegV+9vfMe19z/84R/dqx+P8X7FI/CBIxAD0w8covgJ8Qh8uBFA5yd/bGZLPVvUgahP/A5a/XVRrWn03TdvjxOwlQc3MK/W1x4MCydPdqBxAKvYA39jPBEip6JOYYItlLJ1stXSu8itGzeMXWozxB4ZlCXr9ANQqrLSjiAHFcCVgBcsZzvsfgOwCUaPJXrrHrRBZgCwhok6kyS45HagvTP0gTaqKPOzpN2CxhLtOpOqD2w0ZG5xgewkjC8ANOoIX1cWlAAinMA1U7ItbepoEYiek6nJKdm5cycZK4Cf+fkF6kS1u5MCW2wzV8hLOquaPy2/KuOHbUCXmsvmWM4GSAao7esryt3paeZnplIJKaA1JV4L0xhgSQcaw64kUgl+cQwIfBPSqHUlncxQHoEyNsZ3cLBfJsZGZXx8lKwftgPNL94Huk0oNbBoaeEc5fOybWpSZm7fZncmgJ9ao0kH+lK5zFa4hVJJVspVhuxj3DUOCXmvae1mJMisbVHfWa3WCOBhegJDCoawzfPO0DFeM9CpsjGA6SkxDgCz6OMOxhTX4/T0DPWkWKDg+gOowuWGNABoRRH5pJpgsN9qNMPYZTnu2nnKJTA00iXU1Q5zG96PsotGQ5ZWltjcIQNNMBohLC3J3TvTsrK0JMNDg3wfZNfu2rWDwBoSgUQqLU0sgrB4oTwlo1FcqALYdaWGJAPxPWVPsbDowFlo+6bfFaRClkAtNXXE+lpd/Oi9yFa4ac0npaGrqfcK8lDZRYoxbSqBwZdHROlnBW8Qfsci6A9+7/c/3IdW/Ox4BO6hEYiB6T10MuJduT9G4M/+7M+CiSkKPPGzg8DokTowc9AaDd8nqwKwZuDSJzyf8Gl+sjK4duWBSahnXY0ynOAYaUSNZo/mlNXVZbKD1AoaiMDfCLJ6ysyAXXSjB36HydjBCidjZ2kIYOFDRk6O9vbG31Em5z4C4JiTGy/j5JxKEeAywJ37quV/zNA0TSFyqqAMpRqctc0mnP4AgdqvHe8BKQCkBlnpHxiS+cUFmV+cp4YRD7jBwSKCTVxBdye2k9SxwM/oK14qFaXdqlPT2Fcsya7du+TAgQNSLKAk3aEsAKVofOG1eA22BcACdhdsH8xAABoE4ohwQntLAiVl18DcgsWqrVekv6/AdpNIH0ArVOpw3QSWxrEkpQXWWHpsC4q4q/VyQzotlNDBMEObCSgJQNOVTCopQ4MlKeZzlFbALITviH3K5rOSz2SorWSTgw4c8DUZGh6RynqNZeq1Wk2m5xakWOqXcnWdBiGMDc4fgB32G8fj5huwdGBEG42WmpiGhrSsztMXRpVFr2mMIb60Tac66NW0hJ7xGjOFMUXDAgBRuPXRPhbgFNv0c4bs0nQGgE4XWGT8DaQps6rXIr8AjO3nBFp19rpSXl2TZr1OzSnY6r5CUdYrZalV17mQeeDYUZnaMiUNRJ+l0hwjMKZIO1AdsR1fT8vp5jQkSNac0SQ7S+Ecun48ep/774K/adAB91eZfDdRhWCXrW5hMMzmCPz1vOQ4fmqCeq9JEiaxf/Hbv31/fJjGR/GJHIEYmH4iT3t80B/lCPz5n//5JsbEtGQGLqMANVqW11KkgsvNeacOTKMTPp4fdflHS/GY6MAWOUDUiJ0e45Ju3Lwh2VzenNdZnfQ6ps+zyRegzN/Ly4SYzJ3JjYIA/E4ZHGVa8V7QufE9UX5H/FRTe9zj93ge2EiblwMw4dZmApwNzmNtIYoSNyZydEaC66NeR6clBLwjC7NINg3bZWTQ0qJsmdpCcDc7M0NQBCBMWUImY00AOvLQQydlx46tsry0RD0iMlCRlwkgRgAFpiufZ2zP5OSUHDx4SMrlNbbZvDs3J8W+IjWb6tpOcSxHR8cIdPF+COoHqwh8PTc/K5lsmuYj6HKRrznQP0CAB5YPUV3sFAQgJD3JFQp8bS6jrWABSsGY1utggGvSaQGwon0sgHuXTBlYv8MHD8oUJAylPu5Ts4EmAIi/arCHfC5fYBtasKPVekNu3pmWQrHE9+MYG9uHcwrmGL3acd60NI04K2VF2RIBetvIwskXQgDuAIcE8BEJBc6tM+Zezsb74fpDnBSuaehmsRDJF/JBiRzPUU3vugL5gOHH++uCxlnUoHOamcdgDkR0LxZJcN+Da62uldkNCnrV8toaz/uOHdvl5KkTLOmDUU5mMzTBoYzuMg8ctRr3cD8p4+mOfLaZYGczXeT5Pm6sCBiotRI82Gm83g1lZFI5/qqphjEM+zY1tUWKxRIXFlggkrk3jbjfi/4+kHN861vf+ig/4uJtxyPwkY5ADEw/0uGNN/5JHIG/+Iu/CCZ3Zzyjk1S0bO7lPB+nqFOfLGdEP6p9y5VBjZb6nSXy33kpEP8GOEIZGqwUvqML0dLSihT6SgYudHsEwpsYHJPCBdmJyBQFANIJ0GKmlEhSgGKxOdTjAfzR1d5Tlz6ApgiZRLjftbWlltXZt55ROjbtJ5JSKpQU2LWa0mo3WYolScX9VN1hKplhN56pqa1kIV9GNNKtm4wWgmlnfGKcwAwaTx8jgBgAIJSVATS/9rWvSrtV47icP3+BAPaLX/yiDA0OM1yfrUirNfZxh+7xyJEjcuPmTbl0+YpcuHAx2C6TrdAFKZvjawGQ8VqUzVGepat8qCQ79mxnSbkKBnG9rj3coSHsgEXUqwD7CNYtnUXIfZqaQzCXCvZx7C3rZV+TleUlgtV8PsvSOUDg7t275ZHjx2Xv9m1k1NbWVjVuKZ+V5ZVlyRWK7AmPHNR6oy1nL1ykS390DF2RwGJ3tYTdBdgtkLVFm0ucaLLcZNfVmU+GnS02NyoqVW+p59OBbnQR5hIRvBDnFO1WwX6CBcU2g/gluwixL7hu0E5UrxtUApS1psnO2FFPfAjZW20igWgtbdiQZLOC5YVFuXPrll2faTr4sf2du3bInj17ZWxyQipcLOhJgaSBXdbsGve2rNhVfY6xnEmA5s3ue7PRB+Y/k9cEulDcI+hDFZqpuEkG7rd4bZZKAzI2Ps4EAtyrXOj5yi6yXewfgOk3vvGNT+JHb3zM98kIxMD0PjmR8WHcOyPwve99jzvjQDEKIgEcQsNCmGcYPDec4gL9GiY+ajNN74b5yMvr/rpoWL9P1iiPogzI/umNBsukKM+CHet0MIFlWSaFJhKADMHoCEoHE+OyAmVuNKup26rRwU6dpkMRK2Fiu2DCtBd9kuVrHCdD94k+VKcHUKF6QGgz1bjFqCqHunTgpyTdRdldgUc30ZEEgVqa0Vh1AIauMC5pbbXCSJ0dO3bK1q1bjLntyo9+9COOF/WU9RrLwwqo1awEPej27TvkmWeelsWFWbl06aIsLi3xbyePn6QZBrFH6L6zML/ITlKf/eznZBIh8Hfvyp3pGbYwBSMNVhHHU4NxBxKGrkoW0K60WCgSjNNklk1Kvj8nw4NDbJEJBS4iizLoqQ6NZrNFExge0LBiGxjXRAqMGtIBAI5URgGmzXXD1MnCMIWw+lqdgHjr8LCcOHRQtmxDpirYRpVN1Jt1aYONLPZJJpeTZCYrp8+ck/mFJZqrOh20HdWFj8ZqZVjmBjClAYyMurJ6WEzo+bHfkblk1lXAhlOCwfgv1c3S224LIbKnKGFbu1UCXVt86f2jbT9Ve+osqRp8cPxYYHDhYowsF2ymi/a4MzUGavMIAHy0x82l0gzdX15ckmqlTDYZmlQw4dCvDo2MyMTUlLRwkExlQF6rpjl4S1bei6ZA8QUFj85c+RtAuEdDkek1Z72ZE7F/2FfEczkjreNnJqt0mow/gCm0z1jw0GDXQ6yYLvaii1q8L66Zp59++t75QIz3JB6BDzkCMTD9kAMWPz0egQ8agX/zf/8/aiwC4GB5GyVKNS4ApOjEjElYgRLzINPITHSTUjgRb9SqqcZNWVZO3RovZBM3My+ZSa+miUp1nV8AeGiRCXAKgDQ2Mirr5Yp20kmg/F1lz3JoBTGp4eEZnt5VKjyOEBBxXxiRlApyGH1sXPeKfzvLC0YMYEeBqUbwUAtIB7yabWi4MnOUgxFMxMwQzReC40aJFcfF6KdcnkBibnpWbt28yWD3ixcvstsSmEoFLl0p9ZcI0sFqohMRJvWh4WE6sSFxQHcg6A2PHDwk42NjsrS0LCurKwSiN2/dklOPPEwN4tLKiiwtLMnM9Axd/24qKxYL1Ju6bOL69esyN3dXTpw4IQ8+eJzO82tXr5H5rVTLfB00oVggQCuM8UeJGMBQwZSZWRJpyaYzksll6IBHZ/U2WGRz7i/Oz8vNa1elUi7LYKkk2VRaSn152bt3t+zfs4etQ5ECgMgtMMnTM9McNywH8oWC3Lp9m9vdsgOxUQmWr3FtYHzAnAKYIhAf50tL+BsZci5AIiAJ55naUFzrZnCjJjmy6FLHj2oqg8UVO3w5baxXkupFPaZLKULcTzinKjexv0W02BsXhCLNTp2tSNPJFMEp96UDzemqXL50mWODXrBNmLAUEaPTgeRLA2xEQFlBsSBbtm6luQzZrliAEVRG3l+BKW9QNWqZ5ttBqoPuKGi1VZ+6/E1iiutfnf/K0BKEpjRYX6U+uhDYAIjNYIVtYAHxxOMxMP2gz+n47/fuCMTA9N49N/GefUxH4N/+238TltwjQduYeQDEOOFGJmHq0ZJJggB32KOkCabGW5gCaOqc6c5yBa9ggMhmWo4jWCTmTbJzUUPQaQdf6LKDzEkYXqBpBLuHB1g5xDQh1Fxlh5rbCbCEB1g4sjCZjOZZmplKS8+hYcm1rm5gckDNfTQtLMAOjhFufjU8qYufTmeWb0MGGV1uMNd6vBOYXJh2Sn0lTv6tFrSlymJNTk3JylpZbl67LtevXmPHoNlZxBGlWPLEMeE48Fz8G28MAAmQ8eDxB6VY6pNLFy5Sa5hJpeTBB47J8NCQLC8ts2S+sLQkl65clu07d8r2nTvUrT+3IFcuXyFg1vPStX7yfdqONJFgCRbs5SOPPCInT55iripYVpTeoffE2IDJZF6rlWALfQWW7LloMJBUL6+rsQxxUmCcudBpWc5pj+7yseFhefSRh2X/3r0EWY16VTJpZTZxrr3la71Wk0uXL3NcuUjKpKVcrRCg7ti9R7oJLfHjXBCAtVrsqASTF0C+X5OqNdXrTi8DjWlynbSbltzBrppLxXzaUEGvHYI09/rYNeFaSTfiOSOqCxWN+QIwxDXo+kpfrGmrUnyFf4NTHk0AsG+QfGBxghgyMNR460IuL6PDI0xKoKZzcVGqtbr0D41INpunDAbJBHv27WPSAlltAEZdGvI0Bfpuyy2NGp2C4zPAuVnS4A0u1LyoQFQXO95hSn/n0ghsWxcvKqdw179hU1Yrnnjiyx/TT894t+MRQNCHfwrEoxGPQDwCv5QR+PN/92fKBFmrTU6aAQtpLQkj+kqwiJhgGa8DsxDjevQL/4YZxo0hKF06uAJ4K0CHSL2fsmtwEwPEAdxs27aDEzgeAKcAY9BHsmOOgYihoWEZHByQ9fUacyEBHMGawkjDTM92SzswoS1pNqMlZHM/R0EojjGqdQ1YUusS5EAWhiIHqjgWZ3fV8KEIBccMIAkwjIe690XjiUolAqRCAV2ACnweguZv3r4tvbZ2nkKnIZTXwZpCSwpHPUr3jNyxDlcAINCLfuOb35Abt27I7PS0rK2usay+betWah4BYgB06ij7rqxItpAnY8pWoNWanD1zlsATIAGgF+OLsVMwr+d/YnycEgBkuuL4ZmamCUqR+6ll1wzfC2AWLBsWBDh3+L3GbSUJoLggsIxX6G2ZBY+yvvSkVq1IY31dtk5NydHDh6mjbDZrks+muW2OdzIleWP/3nrrLRq3qvUarxUYxCCPyBdLUhwY1bI3WmT2egT/WiLv8mcYw9CliRIDQ5owqgEggSHF9UPZAmO0VKJBIGWLL043lCIowFaQpYY/P/+81tFwAF2+6OLXfFu8Fq1p8bOz4NgFfb3eA+/3UB9RT0v5nS6vK6QisIXq0jKZUizWyKR2tRvVu6dPy+SWbRwfyCNw/W/fsYOLIC4WASCDd9QFFQGlMcMKHN30GOpsuSi1ey+qBcdzlS3XCDKNkHLXPe+KgEX17GGtuBAWe0AAf8a5eTIGpr+Uz/J4I/80IxAD03+acY/f9T4egf/pf/4fA2bRQ7HVod3kUeO7/owSHVhRaPCSBA5gyuAUxoSILEwwNWDlUE71yRvPQa4jWKwiSrxW8mNYPQAFdJoAOy115iM2CU72ufl5ef3112WlXJG0gTpM1OjGMzw8FETz+L5CE4qSN95XI3ucHVKwAWYVgA8TKIGCg1bLW1QWTdlJlTNoqRaMJyJtlDFsEyy40coZYQBCGmKQq2l6viRjjDBGcMwrY4r2kRMTkwQSMBUdPXJEnv/p8yyfo5QOhu+73/uunD1zhmOI48A2AADBFgNorJVX9djBpsK5DWaXcVmQWah5BuejvF7luAKsZzO5QIYAkIvziW5JaGv52GNfkrXymty8cVNOnTolf/qnf8rz/txzP5Q7d6bl8Se+RHD6+muvszd8sZiXfBYAUPWUzKpMIRM1yzGordc5vtCHAkAC0CGQHSYbalzzOTrNERMF5nRkaIgdrZpN9LZvsqQ80FciI4hzcP3adV2ctFuyuLzEaKrKelWGR8alf2iMwFgXEB0uBDxxwSUVuD71fGm5mbCphxgvtHVtB3FTXlIndIrk5Hp5GosSp0tVtqBf2F9IW5x19UQF7DsBsz2iizi8DvvtC6INJkI65eFi97SLnnRakKR0eM5npqclx2siFxzL9es3ZHF5lfcZfs8FXkIoaUBEFkr7WEgQPHqbUByDH6clBQR0sLHqZIwtHsoXnw5qXeKD12DbOPfuSFRtavilx2n5wyreVXhqpfynnvzKffwJGx/a/T4CMTC9389wfHz/6CPwrW99k+ASbmb2Y+/vp6uaAM/YHky+0DwODgzQMENAhBBv6sjQcxzZiMq0+AQWaNhMX8qYGbaz7EnHyn9qKFKnMILLwSoiSgnvD9bv7LlzyFuSehdB3DqRg6ECEADLCKYUoATlajCjZMtEGUyAJmdyAEjA8DhYBmBwDZ224ATjp0Hg6TT6q9skbkYXBeQhIwRGzg09LNmya5UyTtS3gmUCI8wys1AHmcpkyFgiymkFDvqlZeZ1vvPOu3Lq1Emam/AAQ/jjH/+YAB0AHBM6jhOAGQC1ibapTBAQyaAlab1OhlFL/00abFje1ib2nPwBcuCkRh9zsG0wSgGgHjx4UB599FOWn6pjArYUwfRLy8sEMY998VcIOhBPdefObckbO4rtYH9QbkeaAErIMG+BsUM3LADJJllTsJIAhVbG7XakUatJvVrluO3fu0/27dsj2VxWO2S6rcZ+xn6yBJ1IyMraKtu1AuwOjoxKKp0jY4pjByhDGd9lGlGtpC4W1JCkC5aN7WyVx3O2W//m7KjnvZJwjbCqzpTjHtHd021rUU+vhXQqE1QfaMIz+QcXOZS12OLJGktoMH1EIgM2NwLycK4BkN0ciG2w1Wo2J3du3+F5HRkdkeGRES7s0LEKoBHgFB3FEC3FHvbMsdX71iUKLl3wagauI0ZoWRQbrm9nSHGdOWCNFjGj8XGaL5tWGQEWeBqHobFRxjjjZyzYYmD6j/6xH7/hL3EEYmD6SxzMeFPxCGAEfvi9/6DMi8XlEARY1c1Lks5uBOaPbldyqYwF13u3JTVTgD2jGSUoDZq2ja25NaCdYNS6GjkwdRc/MjZR/ob7/q133mav+UQO5fCiOr8R7URtnupfAbrY7hC/g1kJRo8uHO4a7K0RTx4bpQfGNp7MZFQW2IEpo6NSWTK/AN18vWkJsU9gBRnQbrpBjSKCgQvlawTCa6IA9kfzNAs6tokE8y4xoUOG8Le/eFkuX7wk1XKF+3niBIDpdgbio+c6QNELL/yMQMOzVnXcAHoROYSGnOgwBREjtLtwpKdMd5uiFrMCXS7ORzqtqQM9Ydg80w2YK5kkMIWmFO+HoH+Ay7fffovdo6BNRIckgOMHjh6VEw8el3ptXW7dvMGsyspamSB139697NeOYwFjWUMeLULycxlBWDxK+TS8SUcqlTJjj9LJhDxw+LBs27KFekkAGAAhPSZt306AahFElA7gOAo57hMSBNqQkfQU+ANg4ZrDcVDKwUB3NdywI5cBTQBs/XdYyg7AoRmSooygSz5o8LFrVrcVlr11EaRsMIGYlfQ1u1PPiYM9Z1mxXTyX5W0DpwStTLLQmDXXO0e/u/PfG00Ei0DLaYX+mrm8hTyvQcoKTBOM8cOgOkjXyDVjL625AvfU0iB88UZNNcdMPy/9vtZ7y78sD9Vd/NbxyQ1R2pXNfPw2dt5NCoviX/3Vr8UfxvEIfGxHIAamH9tTF+/4vToCP/vBX2oWJACdlandSavmEHXs4uE5iWRHrZTpbJEGh4f97H2S84kVYDLN9pXaujLQuNnc3AS4Y+kcbGiBLOiZ02dFMnnpJFUjqHpSlNUBshoW92Q6WHNDg4GBexzZmmQ2Iy56j5OCltN7dSv40LB96l4TiDlSzZ0fD0AfwZzpD7FNAFB8AZBmsykpWlySG65wHGCXsc9gYdGhp1Kp0rj1xptvyez0DAHmxPiEPPLIw4yRQvvLrdu2yYsvvCAXLlwge419ZncrfrWkDQYSWZrQ9/VEdkJLODFBEALdKdhKGIRm5+aYLYqSPWz0Q4OD3BY7ElkrSTCjMDohCxUAFNmxKP+/+MKLcubcWVktrzHI/djRo3Jg/34ynavLS/LsXz0rZ86cZkenibFxefyxx+TBYw/SrZ9F84CM6hrRZhQsbaNZYwcoXEvoCDU5NiaHDxygrANRVACWHsUFNp7XoaUdQBpCsEj3uLa0bQGcd0WabW3ywGgqC86PAi9n8BxA6TWJ86zRX+GCRe9O5o+iGxi1j5rLSmYQ7GYXmtG0pTNoTilAG9h7XCcAvH7N+DUPbTEHJaLvDKSllmrhiRBkYC3n1M2DIQOr+8dGAM7aWlIEB4R6VnXKQ9MNthr7hesU48/rO0jDUDaY5iVj1RVsWvMyQ6Aaw+UpBOECL2py8tQN/2xTXbSNg2l3XQ4QcOEWz0WGGddLJifPPPNr9+rHY7xf8Qh84AjEwPQDhyh+QjwCH24EXnz2OzpXbuphjUlRmUhlUKPGDzwdhgyjUAKHupf1gixIi+oJ6BZ0FU1Y1JLnKrL8idgftFPUsjxaK4ItnJubk+GxSelIjuwONa05Bakbuj1tKK0rEaRB+B6G7zpTTMaap+gRPviHRuWA7UWLS9Xu4bVkViOOfpRSAS7deY3vrVZDkgmdkAEa8AAgRcciMqwMYU/wd8jehFzhzbfelvOnz7DVKfrbf+pTnyLrCDCELk23bt5ieR3ACCwmtLNgO8Eq1hs12TI1xS5MFZTj9+2X/fv2E1gD9AJM3pmellqzwZal+HlmepY6VDDOGEMAFQAPfAfLe+zYMfn0pz/NKK5Lly4xB/XajRsEtgcP7CcoBWs6MTZGTeuZd9+V/+v/+D/l9s0bLONv37pNfuu3fkuOP3hcVqoV6SaB4zo0XgGXpdJMEiVjCjA7NTFBR34azCCaD1gbTvwM9hfpDfgOoEj23dk96Fpp5AGohESiGwTJBwsge41LPzwBIizna9wXwWqQSxtWCVim7nWpmWYGJ/YcWlRbdLk+Ffpod/WTwQRrnUlTFoNrTLuIWeiUta8N2EZ0zGpqViseHnMWNRHyIt3kj2JPJ4+yAvOIa8tc/biquchClBQXeSHLiXOgyuhI3JUdvydr+KeGg1GC1yBGKhqmr5IIX7xGJQx6DkKHvrLW1mEtqWV9Hi//pz+jAvLUU898uA+t+NnxCNxDIxAD03voZMS7cn+MwN/+6C+N6bGgcXP7AhS4kQSAIYh/sRI9AIJPMlTteetHOnQ129KjYRTc9iRBxktD8HWCNfaU4eUKMjBhX712nVmm0Ax2sJ0sGNC0MZihyYjFbC97YoK2XFEAjnQupQkBbTcGRVunamxQUNK1GCEA5ISoFMHZMjd/AcAB3AE8b3AoS0/SSbQ5VQ0ro41grCFgUGYV4fAALnC3r66VWSrvtjpSX6+z/H3y5AlqSs+cOSvLy0sExM6WQUsLsI73R5A+XOZoO7q2siyz03fIQu/auZMTPErcCN5frzdZ6t6ydRsZWIz43PycvPH6G2Sc0ZoU2lBoE3X8uizpb9u2XW7evMnjOHPuHB3+u3buIIjcOjkph/btk6H+kly9dEn+9//1f5PV5RUZHRmRxfkFOXz4sDz51JNy4tGHJJ3PEAhBY4pqOxhUnAsYd5C/unP7Dtm9Y4e0G01JQA6BxYKZZVhCBjttCwiWyo3N9PaiviBab9TV5Q6GGyV0ZzcZJaa5vFG2lOY0a7oQRBHY+srvZrDRrgEFyEIXKpemOJhyQKnXj5bHcZ2Rcbf4Ku2slQ2yTgn0TF+J98LPSJ+gnITGIXvYfeSZqtTG2gJPF0KaegAQDJYUP+Ma83Gj1MCSA7BFT0jwygZZUpMl4O84XgeQOGeMy2cqgaVz2P6EHa4Qx6bxbJsf+hkQMY8BPFtEFBhvxaPhgKukISNPPB6bn+6P2eSTeRQxMP1knvf4qD/CEXj1J9/VDjfBhKExNACmKFE6qCSwtPI2Ji0YmBjBFOjtfCctWJ89lCz/03JQVTHaJV4AACAASURBVOcGmKQTGP6nNp6EtDDZpqETBHvaZVA8MhqzfSXJ9sGQpUwmAJ4yT6qhYzZkx6JvlLDkfmkWJDR7HlCjpiRoEFEyddYmbEMJlg+MU8iWwiUOlhKGK07oussGFLQrECb2XDZtfeHrlgiAN1UwBvPOyOiY7Nq1m9E+b739jswtLEiv1ZGF+XlqOxGuv3XrVpqjwBLjWL00jdMCAAng96lHH5VKtSLzc3MyM31HLpw7wx7zhw4d4I5BvwrTUqvTk9VyRYZHxuTAwUPSVywyH/Ts2bPsGoXtATR52gLKumgN+thjj5F1vXDhvMzcnaNhC52GoAUFKM1At1iryeT4mPzn//QdOXv6jEyNj8vI8JBs3bJVjp88IccePSWpvOp00YQBJWR0s6quVykrKK+uyUBfn+zdvUdGh4ZVI0vnvsspAPK1NO8mmyjA9AUQzisVmRZXpmx1CH6cyQvaxyY0a5fPt8QFBa3KqmO7uJ68/O8gSrWjGTK/oaayGzjLtfEDdMbWFcokBTTXmQZaASIWNCoHYb5qOsVGEfg9JSabOk3p4s4XfN6oIpQfgPHGi5QR1sVXVEvtYB6lfbDueD4SHtwcxuSJDuQ1KoXgPWMgFOeCrC/uT9uHQLqDcUxFgHTksymqofXx0/Ng+a8WXhpiU5XnPPXkr36En3DxpuMR+GhHIAamH+34xlv/BI4AgSkAppUCObl4NyPLHtQJVuN2MCnRALSJaQKY1ZaKxhrZWOrvrUsOtKquTzWUp01A0WWqLamMGnXAIF2+fJVl5RRAWr5A1zWc25pt75Ow7hNaLzqQY2kTZXhra+k6OAIZYzvBMPkkqiBFzTBJGK0SqcBxHNUgOoD1jEZngxGDhCOAbpWGF9Pv4f0AtBFvhWMGCzw/P8d9BWuaTSP1s0ewBtYU33UflHXVPFQ0HqixrP/Zz36WJffLV65Ivb7OTkDvvPWGjI4M0TmPUj9yX+/OzRPkl6t1mZzaIsdPnJTF+SXKFbDNl156kTFdCP93U4u2eM0SXIOdRV4sDUX5PB3/6AK1a/t26S8WZHx4RG5cvSI/+eu/lpWFedmza5fs2r5NOq22ZPJZ2X/qQRnftkXGxsfIvIF1rTXqUgNbvLKqYK0nUir2sasXSt8JlM5zGcZy0UBnbTUpg4g2a3AHTrD4QG5umwAWYxZee7o4AhDziCg/l7xsN5TIbZHE7FtlAsPry55Mg53mlLqZKjQBKaAmyKMTXa9FsKnavUxBNp9DzTZc9CrxwJiAVXfWWhlXXXQ54xttceqRYNpJyd6X4wNphuaz8vcA32ZaUgbfupdZcgAYeewbXfGZLCUkrt8NhtgZ0+hgGSNqp+S9n5ZWBbHVYfB33oPGwkYXD3gCxuLLT8ca00/g1HPfHHIMTO+bUxkfyL0yAm/87PshMDV3fq+jPb4BQsmYGqNEPSZL9AkRdurRloaUw9mk5IYhI6/0MM1EgRakPvE7PlAJK9gaNXdgklxdqzDuhqwTYqmC7kLWVQY5lI2WtVgEy6kavyhrBC4WsUIeyxNNCYBr3COfvGGAuqK1NBuGoLtWNUwBcNOUGz2wHRitouYbgl1sx4EKx1EYDg928tr1mzI3e0fu3L7Bff76179mJie0gFWHOXqhA1gBmIJpJVARIeBDc4HFhTmZvXObgO74sWM0jGFbKOffuHVHzl24KKNj4/LQw49Iq9GV1dU1Akzkpaq+FrFbabYABUAC24rkAQAZaEwhu+gfHJRSXx/1nivLy1JER6v+fpm5dUvm7tyRnVsmZevEuAwgJ9MYzP/m29+SdDHP12vGbIsla7B6+UKRTnuAaPwNkVMweJWKeSmCZTWzkUcRAXBGS/IO7lxnmWHyQliu99J6mGEbSj1wvbH1Lq5fu/mczXMGzx32inv1WQTGWJRZud1/7wsTPCeMSMNiRI2C0QYJfu1561/8G89DBBgenn+ryRRaTt9s5qLHCdICy+LFvmJ8cPxMZLCECX1vDfV3FtnHyCsVbtCjjMCimyhf4HWrx0sW18Dpez+rNq1KQwjqaof3vMRL+dGxdUPj00999V75OIz3Ix6BDz0CMTD90EMWvyAegf/yCLz90g/5BHXaW5nafvbynTOKAbMKfSkNKZxmImVxndDd1e4ueDebdAB4bdJXU5ACSkyIYCvB5JH9AiBNwNWelgQifpJJ1dFxItZyOp4DgIPwdZREdfJXYxNd3tA4GpPmk6FP0Fom9TKoglfXx+F4UN6kptWex2KklTrZScoTCczDoWXV8EHTmMMfdoHqY9wRgNfNm7e4z9lMUqZv32Lf+y984QvMkEUTAjjj8TwAG6QLYH/W1lblF7/4hYxPTMiBgwfk5o0bsry0KOVVgMWc7Nm9i69B3FQZ5qxOV27cviP5Qp88/PAj0m72pFpZVyNVQVMNkFcKmUEun5NCvhCAKywMXnrp53Lu/HnZvmuX/MZv/Ibs2rlLTr9zWvNaJSHvvP6alPI5OX74oPRlU7J8d1Z67aZkchkpjA5LaXhYRsdGpa+vRKCN8wpms95oynq9LtX1GluIIkEB4HnLxKgMD/YTkHtbWehosYCAtlad8dBxWjoBytDUESvz6F9c7FhJPhqezwB8Px9gKCPniteEa6BNE+l/xnZZxheR9XotYEPJvjIqTJlLBZN6TXrveDcPMdPWjHHRyCVl172PvIJrZ9xDtjQszyubriYkNR/pe+Map455c0SbRaW5i96ZZx0jfS9VgOqYafZu+H7UmFpHsOi1re+/8Xr3v7vExqsRQV4sF2lWLQkip/SzI9aYxjPUx30EYmD6cT+D8f7fcyNw9pUfc59ocKK73SZX63pE9sY0Yq6pxASEcjEf3sXFJpxgorZuLwS8BmAxwaNkD4Dp2ZOY6BBAj9xNgBiW5qE1NQMHAGat1ZRGs0UgygmcukQ3MKn2Ff8B7IBJdQe/G5V80B3YYIKnps4Aj2aaRg1coVbR2TkaV0zOoEasiInD46U8ONxMXnh+f6lf5uYX5CfPPy9jo6NS7OuTYl9J1qtlaTfqbLc5i9D4VovMKDv3GNsFQAM9KBm5dlt+/w/+gJrN2ZkZMqZzM9MyONgvn/7Up2TPnj3aejOZlJ//4hV55bU3pFJdly8+9pikk+jKlJV33nlHrly9wmMFw4qsWDCW+AWMT1//+tcJeFZWVuTa9evy6htvyANHj8nevfvk6tVrLLtvnZhio4REuynjA30ykE/L7M1rcv7023L54gVpGDPKbl/DCHsfleHRUckVi5IrFAlaEwCgIrJarRCkJntdGRkckO07trNbEUCRA7XAeOQn0VzplGYwH9Uuw0i3Jl2AWLvRoG2mNUAAIOSL9LoMQZR2OdtgzsEiBeca0pUIoKLWlGH4WoZ3dtMXPrweoT82Tauy+ZoEEL0WFVCH4NT3hVWK93lE2WEH49imyz58AebyFZUIKOuv29R9demAA1Pe/zYkXmrXjl0aERfNfVUzk5obeR9RPuBxUtqaeHO5npUWC/P3fdTvKrf40mNP33Ofi/EOxSPw9x2BGJj+fUcqfl48An/PEUApn5NEpMyuP4OhUQZyQ+HOdKd05QetBUMFppYBw/K9AztsEWATmjt2eqrVqGdEeR8TOBzxYEgxUWmuJYxObWZhti3eR0umoXNYJ/teELLPvuVIE8hk6WxHCRnaT8ywzJu00Hz8zQGIdojyHugbS5QeAm6yWE6uKKXiGHxyx/sjoin60B7kSjcVikWynwieH+jvlwsXL/H4yiurUl5bk4sXL9LwdPToUWaXgtV0BkzLtGmyhoh6+tf/y7+WK9euSX19XZYWF+TypfMy0FeUr3z5y7Jv/z5tFVsoysuvviqXrl6XxcVlOXDwIKOPAIrPnDkjzz//M6nXYYbR8QDww/shsuo3f/M35OrVqwQzpYEBWVxekdt37kipNCCVcpURVb/9jW/KyWP75eUXfyFnX39FMr2m3L58Xq6cPyud2roUkN/KqKG09KCFpOxDWe9MsSiTO3ZIspiX0akp/q7aQOeqpOBKw7ECKA8PD8vw0DBTGTxKiVek0+VsWoA8U9UGO5ALQaIyf1GQ6Yx42hZawd8i1yrGBbFeNAOZ255xYXbtQuuLB85R4Lo3thELFY+f8qpBOpsleN0MTPW9saCyvFwzTIXXpCVWRAxNG0GpAWa234UeGe1VFRS63MHlA7ju0a7XTV4OovH+6aRWBXwMPY4Kx0j2FP95lzbTiWMsoFeOSmOC19v9GJUu+M80Y0UkEi6FwPX35BNxXNTf8+M6fto9OAIxML0HT0q8Sx/vEXjzhWcDYKrMo8W92MTMSTbSxYl6U7jjwTK+DzAFkPAyOd39ppnDc5utMOYG7BTCvxH5lEEvemoAFSAinJ6WIpv0GTtkveoJKkXbI2r4vHbygdFIXcrKoIJVBWPKLklgdxAYbhOna/KC3EiL2NGQcmWAfLL12CsvKbP7koEB9kXvtCVX0A5PAXgyQxeOmTrLVlumprbI0PAwW6leuXpVXn/1dfntb/5zOXz4iJw7d5Zl9e9///vy6iuvMhLKAQY1siIEj48/8YRUqlW5OzvNVqT19Yq0mw3Js6SdYEQVHu0Ou61rW9RUWkpFlOrRCCAnMzMzgXTBGWAAQURWXbp0me1Iv/KVZ9jCcu+BAwS6ANOLiyty7cpVGRsdky9/6TFZmp2WK2felluXzsqdyxckm+zKjvExSVXXJYWw+G6PLHcDiwvsVDYrO/bvk4GJcVmsVmV8xzbJlvqkhvODHNt6k9cKgApSBCYmJ9kNy3WUzjgGIAhu/6ZqNKOAzgGfdx1S9jIRgKkcWs9uAlZ+3qjxtJB9bTihCRBYOKHfvLbzVDY3Cny1KqCLGuyfA2SmBgTlcU0NCEGblsN93/33USd+lEHVUn7YbMHPnWtPeX9YEwbXlqreFZm/yOMNO2C5o59JG74g3VS2d8ZUwzNCptdL+a61dsNWyBrrfaDHw5/0u4HvzcccA9OP9/wR7z1Inb+rxhGPTjwC8Qj8g0bg55ZjGpiajCHFXALjCllCYzp90tSJTydKTtBJ9CvPU/wJMEidnYFcLwXiedlsgXpD7UmfYS9vlJaXl1ekv39AAZNnKSYS1D+irL9WXSfAA9OIEjRafboGFNIDZowaiIDLGNrEvoGBoNyYy+dp4sH7Mggdge6mK/U8SzeMOEvpbm6dSJ3ZsnIwHdHWLYstQhtkpFjWBChrdcgWZjI56SaS0tffL3dmZmlISmYy1Jguzy/Ivl17+DNK5yh9Qyv76quvMVIL4BfNBKDTZDRWG/AuwRaf1Dda+06wjYzdsuxPHM96rSYJ5Fzae9HAZICdoMQWF9DSArjDAIVWqK+99qosLS3Lrl075eTxE/L73/49GRoZZQ5ro92RV159RZaXluTogX3y3H/+jvzwO/9eCt2WjOTSku61JdVuS7LRJvCD3jRf0C5c0IvinCG+qp3OyFKtIWvSk9vLK9LEfsIIVK8xcurI0SOUJKBUPjE5wZ+p80TJmosMXbCw7G4Ak4YmA6AYG0VGalzyeCYHlQj7Zz96Wwg50HTg5q56XxBo0H4eCfXvia/y1+K76oKh29QGC1gItdmhyro1cfGTJHuJawv3QbQUTuBpHaRwrnDu8TyVrCjYdekBY7SY+6sldeTrIm+1UW8w3swXeDhG3p8RQKyiUv09qhRYGEbZWGeWVc+qi9Agf9X0uGyeAHmCSRlgoMJ1t4G9dtkADGfUXOMydVlP+FGFCsmTT8aM6T/owzt+0T0xAjEwvSdOQ7wT99MIvPCD/6RxTpjozEgC4IJJFiVLBLcD7Ol8pq0PaUoyqoWGDWQbsk94OBEy4zSiw2ROZVc1b+zfbtE8ZE7rdWu/qfFPeDhTBua0WkdJXsv0ALoAafj7zOyMLCwusg89wusxMWKio9aSZXf0hW+zWxNamDqAgIkIkynAB16HSR79xQGgCAasbInvBObpDLsv+fgwzsiyQNOMfeqwXSfAKmrM2NdmC4XQhKyslqXZ6cpqpSJnL1yUmbk51EKlUVmX/mIfc0MRg7V923YZGBySaqVKB/0oACHNPwhhV6SFjj50SltSAsxIpEUNdGIcEc0EHSv61OP5jPgyUxFBtwXXezcv9I/fjhzVqS1y5uxZdnk6eeqkLNydl/m7d2V+aUn2HzosN27f1hiiTltGSkWZHCpJt7wi89cuya3zZ6S6uCD7d+yQRrmm7veUfqXBVvpiQ9KSyBelNDEpe049JK18XhbqdWk2wZx3ZXR0VCYnJwlE8UCbVwVwyi46S4nzyBJ2U/XEAdPOkH3VCytjiu9pgjZco7iI6811SWZCIIkFABY5ru1lwL6oKc/HC9trVBtcJGDjaP4Akxr2D2OtbWe1falfY7yGO03pCsaMGWcEkp7RSsmJ6V+10USgliVD6Rm9gUOfTShMgmLmP5UPIJYKYFSZXDyirVixWRja/MEqhOnJk8kMDYPsUmV5qOx2ZokNbvTDax28Yt+Sab13ouywLuC0bazf956lqo0KskFzjejnJ/btiTjH9H6aUj5xxxID00/cKY8P+KMegZ/94DvalYkOWQDGHNuNuqkC7BfYKoAezWVMKZuDySnSljFgtsBmtZCbGHaAoeECoIFMjYJOPAegCIDAmSefVPFde5Yjpz4t7a7G8IBlJXA09kz7UaHHuDq2A3aqC0YNPeHT1LHOz81TV4lMUWgXt27bSrYWgfbeRGBldUXK5VVO/gBG6JAEjSM6MvX3l8hCOlhwR7bqTVOSTSX4PtC4ApiCMa2zZ3lPKrU6y5i9VEoGR8ZYfn7n9Lvy7ltvS6NWJ+B9+qmnaV7CBA5mcWRkTH7605/SrIRtUtoAlhTMYlvHDQy39pUHEDNXOFhcGF3A4KHXewY6zwTzSXGccMEDNMB8hjEE4ObPnY6MDo/wUtu3fz87SWFsYHaamZ+XkfEJamTLlbJ0um2pLi3KttFBmSjmZLJUkHy7Ie+88rLcvnJF+nNF1YxmYP5BCT0hKTi50VUrkZJ2Kktgeurxx2Vk1y6pEjwCsOl1VqvVg5I+9pELFfXtqEHN7E64njBeTGtAy1AsdixDlJmZtigKOhsB2GKskhhHgFnonbUtazSkXwFYWI6nOQn8dBdGnYyyuXY/OBD1xZRGh2n6Apn/lAJHspPGPLr5CNcsz6PFgPE5Zj4EMGREFXOD0a2qq4ZBWzjyeuc9ZjFWzmQyZxWNMfS1BPSmZ1V5roLfAAT3wJa6rloBa5i3qtWQIFvVpDXUzIIJNmmASxDcrIZt08BoC8xAjuDylk0faBjPJ5+KA/Y/6s/5ePsf3QjEwPSjG9t4y5/QEXjuL/9fMjdZi0fixAIDi7viEfYOR7yBGQ0R1w46dD5zckUXJmVaPGTcJz8tsWqkD8ryYAADvaYBD7BOZHtsUtMe4K7vy1Az6d1xwoku7P+dQNnUWn5WymUNiR8YYog8wIROogqAgBDABKO8j3/TMNXrEYQBSFGdSSCtD439UfbNgRGbBniv8V5X+qDhROcfdtBKShc90hMp6fQSUmu0pJMQeev0aTlz/qIsLi8TIEPLuYJSdqslv/IrX5B96HdvWaxnz54TfMGlPzQ4TAACWQWkDbligQAZGtMOfpfO0PnP9pc0rEDb2ZTl8irBNM4HZALovIRtgBUGA04tJc4XgA8D1xW8YmwQ5L9l+zbZtmO7FGHYunRZ1ipVWSuDyR2W8cGS5Lptaa8sSnn2tlRmbkt1cVFS7ZbkBIyZ9n/HeGbSScmAUU9i0ZOXei8hqf5BOfHYY7Ll4EFp5awbERc0GpSPRQHMXgRWyD1lhJgyoXiOA0BIJeo1dNtCKTvLc4iHaoe9aYKxeGbyUVBq2k5ztUWvVYyROvoNYPY0lqy2Xud+YZy5QGm3uajCdYSLCwCZiy1WGDRiKpXFwsA6qTmg9pa+Bn5dG+rOemd/6XS3Ej7vqXSGY4C/4zph1y662jXQ3/8ezVTF+XTnPxMqkIjRxr5rGT6PRURagbaW/DUIH8AWebgKTCExCCUseB0YU/+bSysYN2VJHQ5WXc7DhSazkN/7IcvOT0/HOaaf0OnnvjjsGJjeF6cxPoh7aQS+/+//nelII11rjL0BiASQwYSPiYitOZNg3sBchi1BvYTHMrGBuiAb0oPKzWAUZFG225z8MFsh2N1bjuL12A4mREz2qFT3lQbUCIUuNhYOT+aHbml05UkGGajcv2xW2vUWAQJAdViqbQa5j8pcaYlYGTu0ngSI2Xh2HAh7bJGzVlpO1ranbhgD+8TA/jZ0t2nJ5AqSTGdkpVyRd86ekTffOS3r9QYZp7uzd7kvn/nsZ+Xa1atkM0+dPCWnT5+R27enFWygHaaZuhR0ojzcZuA9gFE+m2PP+YMHD9IwtLyywjIzUgLmFxdlZW2VB7Nr9262JIXsAWkIYBHRZQkl7ma9of3SkUyQTNJcBXA/NjUh3/r2t+X4qZOyvLompcFBmZ2ekV63Iwt3bsqN82dlbeaWdFeXZOXWdSkkEvzqNWFO67HzrAPTHMu7YOeS0k5lyJg++vRXZOrgAVl305ABfWcleb6Zfar95KnftZI3ABDjopjQABbe8jfRAQmLKsvM1MUNxhEtQNVpT7ePyVA88smzR12OwrEAQw8znIfyo7e9VQ383ODacp0lxtn3ndprMou6nxtYSvs3rh8sAjxxgXILy/EF24hMW1xfWJxgG7gP8VB9tpv0QgkAtuWmKy+hh/IABetRMEmAy0Yaou9roBosLjNmTU4RdGoLsk7BYqvcwR9+bzobHDUVOkjlmbL7zRU+LjN4Mg7Yv5emhHhfPuQIxMD0Qw5Y/PR4BD5oBJ77zv+nujgrG+JnAAJMut6uEBM0JnnGL3kZOKtMKft+4++Wp4jJCSDT9W4eCs5JUREc34ssiunUaG5hPBQmeu1Gg4kav8TkCTI1LEuGgJRg0do9YmKGvjIwrWRyBBaY+FV+kONxaZxV6NLGfrhrWzumqk7PAWk0TJ/PNRaVZg86uOGax2SN6J2UlqyR/IqNJdMiqYzUWy158913ZXFlTc6cOyd35+dkcGBAZqZn5KGHHpJDhw6xm9Obb70tc3fnyGIF70XmLqPaUH6BHUtzjMB0gjVVtlk1mJqWkBDEebG9ZzZDGYVHGWEMwAA2mg0CEhifgP6xfT0P2ga1NDQgD546KX39A8wh7R8aYrB/r92WUiYlrfKKnHv1F1K+c0sGEh0ZzuelC9CroyeJVM+AaUryGBsA025S2ums9AOYfvnLMnkAwBSKBM+l1Xgs3w8P2w8YOD8vHhOWVFkHmcUI2+dlZS21I+kBzCFOru4brsmwZ7yyj+xElc+HMUgOxIxZxiLJ9aEqG4BmUplXxicx0zOixcQ/rHNSCBDD9qfsiGVAFxFZuD7Bknq0FMag2WxwcRaU0xEHZqytgz/sC36Hbl1Y4CHSSkGndpHCNeotST0z1WUOlCxYbQCaWSxKcK8MDg6wsqF+KywI9NpSYNulRIHXp0kG/F5wVtsXp65L5fXJtq4ezG+KddOEf+WZr33Qx1T893gE7tkRiIHpPXtq4h37uI7Ac9/5i6CMThOTlfBBKoF5JPi04HsAAJiIEPNUqZQ5OcM0hMkQzB4mQhpwjL2hRs50dI60oJPEexBEASSBAW2pScfNFIFGLehGBYZIiTOyUFbiDPpvW53dQaSytQkCsMWlRYIOTPTocKRRTMr6ECwZC6fOew0TDx/KSIUh5drWEiDUuwmBx0wkITUADgEzaHmpkpT1epPtVfN9JfmrH/6AWtnHnnhC3jlzWlr1hly/ek1efvkXsmP7Djl85LDcvHGLDnCAE5UNODw1YQG0vxgHxhr1mP3pjnzX/BEkAFCASaYEQaUUDkb0YBBjpGXatZVVghecYwAclKZxfkqDA5LvK8rC0hJoaanW60wC6CsUZHygJOlmTW6eeVdK0pb+XkcS9ZoM5NFVCpIG5FQZME0lJYcMWewt5A3prJTGJ+WRp5+WqQP7pWJJubCQUZfpgfXcTd1HB0FeNlaQpPIOAG2Wm7mwggFPt6EMqZ6/UHah/w4WF9atCdtAKdqvfXWRK0Ov+aDQ+SYoL6CxznI+8T5egqeu1K5pL8ELjXQbmUW/tjRJCe10O2TLfeHn4NcZTmq3kSYBSU2rFVz7ZE4ttB6vRfUB5w/7DjCL+xAP354z/T4ePLaWjh1kENgfRJbh3i4UioH2m9cNNazaVADgs9FCJcMWA5E0BA3X1/d0jSnfp4MkjIyC00DzqucC9+VXf+2ffVw/PuP9jkcgjouKr4F4BH7ZI/Dz576vAMgme0zC7GXeQMvIrOpPGemjWjaFSmpwwGRF443p0nRC1nglBXjKTuLBDFHRiBufkJ1Z8U5HDOB3BzZABZlAppYG0ToEKzYZomzOkiI0mCyDNtT8gTJ4NqftMJtNspo4JkySA4MD5vr2eBsFojpxuz5StXkEdTbgzESNZEH6WBCIJXXy7Xa8lIxJOCWVKvrW35a+wUG5fvOWvPXuafnM5z9PJm1lYVG6zbacO3eOgGB4ZMSc5tAu5gMjDLbp4JhgyYAXGUJz5DsA87FGuR9CyhTMTwawwOrRmEMzkRpdqKVMJKlXrVXXyaKqVlbo6mdzg26XLVVh5kI5uQBZR60iJw7sk33jo9SX3jzzjmQ7benPZaWXUEsaTUaphGRSCclaKR/nEaX8vvFJ+dTTT8vk/gNS5ZvpIkEvQ1sYuOEpyMTcxEhy4QSWUa8TAlgDtc6Y0pnvfest2qiLSCsswABcDVhC3oBqAMrn0FNG5RpmF1K2FUYtsLTQnVqXKDKKvAeiXZUUDENX6b2piE/dfGTNKwDKcA6wP379OjuOfVMXvhnDMKQmJ6ihEUAqLcW+ItMhPAGD8oZ2m6V4VB+ww5RpWKwU70MbL79PWOng89tqtuK4qDxCmWrd7aArHAAqNZkLJgAAIABJREFUsgZME+5jpadR9akB+DVJEN4D+nJnTHUfNOMVY/CrX/2NX/bHWry9eAT+0UYgZkz/0YY6fqNPygj87NnvbnDx0j0PY1NgZNDJxkGPAjb2MA1KmSEbFyn5KSFk4E5BBSY7ZVLgXG+poSVaEgxgYKSbj7GCPql2jAUDKwiQQGNSEvvsoec6QWrCkoFPxuFY/A+7THmquLq8vVTsRpFo6Tg4Nu6Asnhe1vTvjVbdWDuNkUqls9Jud2VxeVVefuU16kp37d1HrSY6KdXqDZbhM6m0jI9PsHMPyq14/0qlYmVUjJHGA+H3LGsbaNduVl063gHqATYBRNRkphmZ7CUPMJBISTqXozTCA+TJfHU61A4DlDDD1lhAHCbATK6vIP1DAyzl5jI5uX79Bp36hUJODuzZKXkYb5rrkl6vSnX6jkilTI0pMi4BTlHTTwGYppMGTMGYpqWZTElpYkoeefJJGd2zR6pJUS2nNXQI2HDXJhtQVV0l5B7a3YisZk/LzArcdSFE/aO14XQDk/+OhiIL0Y+CV2fro5FPlLSYAY/pBrgv2OjBr2trBmFaY45nLhcs2ADwkSjBFr/GwpOVt9g1GuVQ6vdOagZWMf6MqrKgf3zndWnyF7wHGFScdyyWQrCrCQau9/Qx8UWNp024GVBzUCER0esCYFYXkKbthnaaDKd+EirYxDjj/Kq2Go8oO+rnhhKHyIKCzHbPkndtsef7hbioZ77665+Uj9v4OO/DEYiB6X14UuND+qcdgVd+8qNgB8LgGENhYbSisp822WiR2Vy8keBvZe4s0if4Hurqel0wOKo39Ige1alpOPn7PVgiN2kaJ0cHpsEEb/28rcsOJ7wI2HXm0yds1R2GpXE/Zt0P1SO+30PLuzZJGwh20KFlVjCqEMOC3QUg6cn0zJy8+NLPZbW8zoD9ubl5GZ+YJGCs1xrsbPS1r39dtmzZwtIrNJzvvvuuLC0vk7mkOcninODkJ3jsdKRaLRPsZLNpGtEG+kvBIqFeb0qrqSAcmA4AOZ3Py1q5QtDL7M0C2qSiTN2iWx4AFwfHFrAWAZYpZKU03C/XLl0lM4vzNj4+LoViXhbmZkTaDelLipS6HSm1mpJvNSUD04yxpl7KhxEpS40pmNqkNJIp6Z+ckkeeelKGd++WikkTxFMYPA3CyuKQiYQaTTXxEBDBLETnvTKR0Z7u/nwmNaxXycqVSv0EWd2OJkfgPHvwPI4b44/3Irtn+6ARZBpQD+bYDXPcjl0DCgZ1v/R1ekVRc0xgqmVwBaIRRtGqC8wQZcyThf5v0GIqUHTTEhhtLe1nNMGgrQCdAJdpEgqm8aUmKTD3Oj5+T1A+01BHf0LAoOfMTKWVDgXGmsLhCzQA0uDa6LUkl9P717fpixqOe+QzgFWSQAqD2CtlYNVoqO1QcW6e+eqv/dN+CMbvHo/Af8UIxMD0v2Lw4pfGI/B+I/D683+zgXVyMlGZHfOLqCBO+UwyHijFgVGx37PcZ6BUkYKV8cOWi/p62ILUhKKlPC3bYgKMlnA5jUYyK11t6aCTsJmOEGNiDaw6UAQJpexWqE8EKwddqBtD/H15VI5OKQt4/+sELFVg3nDtojN1xpq1WlrSR7xVq4Ps16bM3l0ghK8323Lx0mW5e3dOZmfvUq84NjZOcOr7ubqywsB9vA+1jOjitL4uu3fvJih86803Zb1aZY7s17/+6+ys9NOf/FiKfXmWoWFYKZcr0mq2pVbT8mwuV5B9Bw/JlWvXaJBB2R4AChFTZCHZ+0fPbaDHRJ5oqy6dZE9WF1fkyMHDPF/Yt2a7KSND/bJ9ckzyvbas3bktrbm7UkQHKTOSsZwPjWkKbGiSzDCAKUr5zVRaBqa2sJQ/vHuXlE27iOspWkL3VQABEJoyQE5iJjsHpgBMqlsM9921mVj8QMKxtLRE8DMyMqLXVE/zQ12KoUAMCRE1AnbEKZGdJvsKRl5ZaJSiAdo1iUEXN85kO4NLeYvpMPkzWVYFlmqw81xRvcYIdI2J1XgrsJihVtZujuCCZI6wSUzI5npDDBgGGYOlzLqanfSO83vMmeioox9sOqoOuGahHceLVFeuIfl4Df7mGlwFyDhPVmXwWLWoXMcyW739r7f3TaVzXCSR2TcpBcYETTB+/Wu/GX84xyPwsR2BGJh+bE9dvOP36gi8/Dc/VEBiYIsTpk26AVNlE48zjSygQrOntmQ7NAembh7SUqVP4Gqi0M5P+gjBp5dHFTi4ptIDaSzDNDqA1tfb9X/OyriRSd3Ith1vj+qh4wCRkbxF36zr6YLDeb8TtrmbFZkoTN6qBQQUgNQATF4b4frVmrzx5lty9sIlWa81GOcEFg+MKrocQbOJY4BZDKAIxhM8nCGDmcVLzh6p1Wk1+bzBgX5ZXFoQdJ7auXMHARVD2BNpKfUPSKVclYWFRQK3sckpmpgAAuD+v33rVsDeDfSjXC8EjwBwqh3uSbPTkmqzJnfvzMrk2IQ0ag1w0jIyOiLtVl2mxobl4PatkqqWZfHKFWkuzEsJwAaMKVSISTCMAKbQmaIhgJqfWumsDG7dJo8+/ZQM7dwpGoYUJDgF+aPYDwBIl2B45yawfRhvsJEwailJh3B6vYadPfWFFWQPYOjyeSRFoJWrgipl7J0d1egvaHsB/mq1de4TTEAoNbPfvWpDjHVVKQS+YDrCa7BN7WbWM/a8I622BevbQgMmJ8Qw+ULMFzoef0X5AIGlgkRWKOweovEL+2/gFvcokytEeN6hhYg2q3CjGO4nsNbMvgVTagtBNrloNrjIcVZadcd6bNTn2sLT79dg0YoqhjHO0WioUD5g97Hf48bYEugacMY5w/73l0rym//sX9yrH4/xfsUj8IEjEAPTDxyi+AnxCHy4EXjph38VlKidEQ2MPwF7qBOyT8xRYtHnrg2A03weGyY2GG6cwcQEH5lwfY8JyNjH3SCnmSSCHbTyPYECWShtMxk4n31ngJepBQwEcqEEwNzEnPjd3OTu/yBq0U0fvh/qxg/1plHRA2EYATUAUBPaQnRq6mlkVKPZYTj99MxduXj5sty4cVMWF5YYeI9xRncpN544S+rgFMeI3zmLBU2osldtWa9W5NbtmzI1NcHe9gi/R+YlcHghX8S6gVpWDPnDj34mGPvy2pqcO3NWlldULgAGrq9QtA5LPYIFgJVsIS+dpMjC7Lzk0lkmMJBZbNQkk+zJ1okx2btlXKaKBVm+dk1aiwtSQLtYBOBjRBLQIEMCIJrqwLSCDBnT4W3b5dEvPy0DO3bIquVrgg1VM5ACI22TqSyqs5TuMLdlDRm4QJPK86NGIbyG14ddZwpqFaqijSvYPAB5vDbapYhGoEhOroJBmO2SGqQfiU0io8o2pMroOgvrXciw7fVandmzeGCctdSvmmhnf4PjtaQJXmdJLA712nYgiX8rS6qvJYMMo5IxvngqwSRb1rq2WwEir3NIUSItSzEe7XaDr3cJAPY9LL8byLcxAZCFDhX7i0WUZ8d6pWPj/RHJlrUKij8P1weqAADz2AdILP7Vv/qjD/ehFT87HoF7aARiYHoPnYx4V+6PEfj5j561A4l0ZjGGQ+NorIi/CZh6P+z3GwUyJ2bqcDCHkiJL7ZEyv8+8nFQxyRtI0dlYy/3qLE6HOZym7WMCACdxAx3GorrGbbNSVOd4BSfYKvefwFT/QhOUBcNvNDz580OgsPGYe5JIq5kLwBSawmyuILV6kyH7S8sr8pPnX5RXXnuNSQHVak2WlpalWMyzjL9//36Cyps3biqASWlsE1hUlPsBPgA40b0JALRarrAd7K1bN+TGjWuyf/8+GRkZJtD1zMlOG7FeLQLTRqMlDz/6qGTzBW4TQfuXL12SSkV7vYNtgzyAoft5vJ+2fu0fGpTS8KC0ag1JdBMM5Kc5CNFQvY4MlQqyOntHdg4NyDDc4MvL0kK4/9oK+8MDrEsCBi2RNDsQQdeZkVYqI0PbtstDj39JCpOTsoqYpkyWWlecU7baZCcjBV1oGIBzCrAJ0BwF6uXqOtlv7HvQACHSsYx6VOaMqj6Y/2aygneFcrCIq6Uni4tLXCiAySaQI9A2kxGkAVbG5/ViDR9gQMK+FopFXkk0nlmZXTWeYZXAEyu4mMK1Hk0UUARqhkEDk+Z0925S2oFMJQZe0qdwxhz0drPq9WxJBWG4gUlWgvIEnmXRXq4dj6RQeB5wIJ8JKhnoxKWSBpjzsHhw1tT3ze8Pr35gXNAS2O+98D5PkK395j//l/fHh2l8FJ/IEYiB6SfytMcH/VGOwEvPff/v3Dw7ML3PXwnlwop9wCSa+vQ9+lF3s5MLtRqrTngGhtESlGVrdKfxyCnVuPEFvbAFYmC4SGpoPKCuM7zOpBIYWHlYSdqQ+dT53wFA6DrWZ4Fls9ghA66udfX3eO9woPe6gh4ydmAWuz25cuWarNeaZM3Onr8kb7z1NoEfgCu0oCyj5jMyPDzCyRmAy/NdAUjdhANTzlq5LBPj43Jg/362DoWh5/btWzILYLhrh5RKfQSd2Aa0nNC6VirrLOej9/xDj35a8sUiQRbe9+L5C7K4uMhxQMcoKB3V/Z2SQgEANCNt6Ur/yIhsGZuQa5evyfmz59kSdWxiTPbv2SVHDuyRN37+gnSXl2QCEoBqVcb7+igv2MiYJiRtnaVgtmmlMzKwZauc+OIXpX/bVqnRBIOuRwpwnOFz8IfjRYmdDRLY+aup+s90mhFWYOAA1FAmp0nJYo+8rA3gpJpRdZC3EFiPY0U+r+WAqhFMm0r0lfr4HaweW47iffH8tEY7UXPJaDBdZFE3zW15NyY1ZLFcHyZEBZfNhkVPxLkeal6xXW1v60spbp/srDZSUG2pLqr8/gRL7mYllwGEUpzgFlCpjC3FCG7R9TWqD7e/B5rvUGkeyG80X9aWc120koVMAFFjbQv1D1laPY+IpGoFjK2y4RpXhmv2v/3vfuej/IiLtx2PwEc6AjEw/UiHN974J3EEXvzhX+kE6Iyo/cPL+g4Qot/VLWV2Ji+Jmztfcx01AN1BIHEsJiLLuNQ5LWxqiImR3aLMAMKYGpYkkfsD9sdYTRcOEnUmGJdDvSjZUtO4GlOUsd6igdbUSop4b8ZMbSjN65lXo4iFvAdROVYCdqD6nosEEgVkRmqcTmlgkKDwZy+8JNX1OoFquVqXOrJhCWp6ZJxarQZZUwIYkyag+040FxIACCAUx7Bn717Zv2+fLC8uSbmyJo1GjSBwYKAkkxMTYaMABPvX6rK0uCwrK2tSqzXkU5/5tKQyGQJiMMWzMzMcOzCmq8srsra6RtYU6QAPPvggwcL88hLzV8eHR+XnL7wkP/vpCzI+MS4PP/KQHDl0QLZMjMjLP/lr6a2uyBDefXVVpvoHZGFxPtCYomEBNKYs5SdRes5KM5mmxvTUlx6T4tSUrGHMkWLQVv0h9KNgcTEu+UJBO3cZW4p9V3Da4vdsLq86UZTvE2iRiw5OCo7YVpQLK+0qhWuEulXmuIamO/yBbD6il6ytKJlbRjEp+MJiAuPHNAk+VwE0ACPzSo1J1XaoFi6fAHsaaQZhum3XXGPL7v4PpTMAmtg3S46w6wLPxXsx9SFw2CtsdZMTrjPs3wYDWSRTVN83ETzHda5B2d/vYwO8zphuvtwJMttNZWTtj5QjWM4vQX4kYQH7y3u0i4xVyDTapgXWzwSwwf/9t771SfzojY/5PhmBGJjeJycyPox7ZwR+/tc/4M5sMB2ZcchZnMCt7RO6wNACE4cCSEI3y3f0I3MWxuNzaHxABqID0ggwxYthzCF4pakqGtZt+MAmTjVqeecfC67CxOgh674DijEDkBywRwY+HJiG2lgFIQEo8DK/6fxoUHHtXiTXtQfwlUUZWvMnUdItV6ry6quvy8pamWwg/oay+runz8j8wgKD+LdunZQd27bK0vISy+uDg4MEizDHaKectIwMD9OlfXd2lgH8e/bsUd1loicry0ty/fo1GRkelPGxMYItBM6DTVteXpU70zOytLRC9vTEIw9JlkYh7d5z/ep1Aj6wfFgQ0NhEJk5LqwA8iJaC8Qds5fSdGbl16zaNTzt37pTJsWE5sm+P5LptGUwnpLe2IpfffktQzF6ZW0CdWnrJrmTSaP2pgAhnNZnJStPMTw9+/lckOTAocwDjth94L4BMNniwbmAAb2Qo4Vg3RzrL6wR9YRg+zh50kM66uoGM7UNpSgKbCrmFhu4rM2vOeItJcubUc0dD/SS0m6rxpIHK0yBcVmL3C6OxsjlGIeHewP7g/Pl95KAU/8YxRP8dMKncuUikmRmgvAFBuJwLWVAHuQFjan9SSY1qdvlejEPDAkHd+G7Y89dFo9VcGuGSBf8M0G1ZxJUx3P75QdBOF7/KFIKw/V5Pssz2tUYXrIyonhyRaP8yBqb3zoQQ78mHHoEYmH7oIYtfEI/Af3kEXvoRgGmos1SGUfMHN2eA0jwBjVsCmj5laMg0umHFjRbG1ETfmUaS6ISpqDEAqpQNWEmRXJADQricgyihaApAaG4C2FIZgJcYNb/TNaX4Hu0TTraL4ELZXQUpXtZ3Hkg1eR4nFXREMhmAjxl4owb2D+Yd9LQHsGy1mWEKfSSYrGazLdX1dXn77Xfl/IULBIW5dEJOPniM7nwAGICn9dq6dqWyXEy65NMpWZhfoB51fHJcytU1BuPfnZ2Wyxcvyo5tW2TblilpN2BM0bLq8sqaLCwuMRUA5/HEpx6GGkKBcy4vN67flPJamceMErpqN/N0++M98/midFtN6cLsAoPKwKCsM+ezT8898ksBxitrkmysy+6pcVmdvyupVksWrt6SHML304gCAjsN+UZPOmDAc1lpZnLSP7VNHvzMFyQzOCzL0LBa+1Q3ImlOKBho7Yrk5h2csbDBAc4AmFa431uB2clzaP36DUrkljyhZqWw7ayDsqiL3UEtmUoL0XWJQXSB44As+j36M7TCGE83YwUA0fSr0bK+/+z74+/nDKhvI7pPvs+sFwDMGiOqSyxl8DFmeK0vCH3Rh9diYQL5RhTY+v2M1/iiwME+vnvLYT8uvVdV9+qvdTaWml57f1zfAKYo+eO7jyMWRt/85jfjj+l4BD62IxAD04/tqYt3/F4dgRefU8Y0ZFuMk7GJPJgoWZrXnuTMPmwBNCjYVPZDQasyLCiLetyNlxcNVEZAq09O/p2MqTGfziYBQrS67dCoZN2kovus2rswiJwKAJMSaLnTypgEGWFHHwURYTtLDTMPu1FFwUJ0O3outcTPRIA0TGKIIFImDu7l+flFMqfFUr9kMzlqaKvrNYbsX7lyRZYX7krGAtEVKFu7V46pdt9xAxk6Lj1w7AHZv3+vtNtNxjDdnZ2RyxcuyPatU3L44AGOf229TtYV5fvVtYqsrK4JDELHTp5g96eFhQVB7NSVK1fl7Jlz1JKCIUW8Fc9rSrtioWScSSZl68SkrFaq0tc/KP2DQ3Lt+nXJ53JycN9eKaCjU68tyWZNGivL0l6vyGA+K0s3bkoRmsgk0HVTktKRXD4ryWxWEFbUyuZlcOt2Ofm5L0puaFRWG23pJkWo1ojIQrxE7QCN58LzMklzq/ZYdbNNMsGai4mSu16XQUZtNIIM55tAbqPUxMGVM4PRv2/Whfq9vBmk+rXr1QdPU/DX+/Ojcg2/zqPPwfMcpAfVCstOjQJpB8H6fg5MNfHCY7RUA6sssV2yQXUEqRHMOo3ksvq++7EEubCWjgAtM65NN+a5jMGjxvA2nhbgC1YfL2zLGzj4ceF1v/M7scb0Xp0f4v364BGIgekHj1H8jHgEPtQIbASm+lJOajZ5cyL0GY1aN9XzaYi3O451kldgo5o7nUC1T7dqOpPKbG2snQf76rpU5lZG9Kk9xNoYeHw/sODaWM8upTHD8h51cg7tW5sZqs0gRBlUe35UamAu/oC5C0r5BuJhPScwVcADTSJ0psixLJZKcuf2tEzPzEj/wKBMTk7JtWvX5Llnvyf1akVOnjzJcvrp06elUq1EYoQsQD0Bzei6PProo/LgsQek22kwi3NxcV4unD0jo8PDcvzYA3TNawZnTZaWV2VxaYXAGGztoaMPyNTWbQzZL/WXZG5+Xv72F7/QaKlCgdIBHDUMNAjgx3E+fPKUPPPUl+Xds+dl285dcvDIUfmP3/lLSabT8mvPfEXa9ZrMXL8imV5Hbl44J4uzMzI5NCC3zp8mYM0lE5JPJyQLc02nzbiqVKEgnWxehrbukFOff0xyw2Oy1mxLGwA9EbaGDc4T3euqyfBrMrxgEjw2N6cF5zIi6XCjHF7jKQwach9tY+qIzZjFoFuRso0AeSHzHgb5RwGcA7soyMTPQVKABeFHr78oGAyZYl/YectVvZ7YgarTCdjXKDBWANmlKczzh6M96QPG1I7CAT5zUNmyViUKvgBwsOtmM5ccAGwyt7VW04QES01woBllnJ099XOCbWLx4MfhY0edcDYrf/zHf/yhPrPiJ8cjcC+NQAxM76WzEe/LfTECLz73bBDmvRmUcsoOskAVrOrkB1OJ1tqjrIizfj7RBShXa+JBKV+3u3H4NOxcy4c0pHgMDQCiddRRzZ+W3bUNoz3sBy/zuhzBWU4FyeH76TEpM+kdamiOoe4O76+AwIHmhnFwkOQMLdSTaZhiFETxdT2RtbWKNFsweiTk9ddfl5mZu7L/wEF54IEHZL1Wk8sXzkomlZBPP/pp7tv3n31Wzpw5w21Q52mgjCxTuyWf++zn5IGjh6VSXpF0MiHLywty7vRpKRUL8uDRo9Lf38/JHwYnREGtrJZlcWmZ3w8fPS4HDx2Rt995WwqlPmm2W3L2/DnqSDEWAAddSB96PalV12Xr1BZ5/EuPMwXg+q07Mn13TvYdOirbd+2Wt959V/r7+iSbSsrFM6dFmjXp1tZlsK8gD+zfIyu3r8rCresyP3NHEs269OezkgXbhnMHt38mJyPbd8nJzz8mmcERAtNOKsHM1CiT6ADJy9DR8rqfPy9DuyHIGXfogaE5DluVqnve9dB+7gNQa9m5iH1SnbNeF87geqncr6Aok+7XusteokamoIQekbhsZhE3M6A+BqqjhalOGUgHhn4tbnwdDHUwjIWVj2AfASJx/1CH3eFN6O/BDmnt96Yh4D1oRowYu/AaDcfXkH4/P5vBuFcn9B4OJRO4r3E8kAK4sQrbxMLo29/+9n3xWRofxCdzBGJg+sk87/FRf4Qj8Pyz3wvjngy9aQcdDd52diOMXdIJHi0aqQM0Q40zN26I8okr2usbRdQNZVEDix4zFbiMATzNxaylfM1FdTY0YHMd8EbK+D4ZKmuLiVrZHWdx3HUfgalBfBTm0VAC4Fk/jmiVHQ3kB95ZiuE+kBogwFxBBIBeZb3OzNJ6oyFvvfW2XL12XQ4dOiInT52SYrEgiW5b+vIo8efIQF+9dlVefPFFmZ2ZlXwhz9/BoQ6QhXE5deqU7NixTRbmZtnbfmVpUa5duSzFfFYOHThAAxTGFu+5urpGxnR+cYnl/IOHj8kDD56QN958U1KZlNSbDYLTpaVFWVxYkGa9Lvl0RsYGh6WyusbA/SNHDsv4xATB5NJaRVqSkiMPnpD+oRG5efumVNbWZPb2TenLZGTr2Ij05bKS6jYkWVmUtbt3ZGl2VjqVsmSlIykDe6lcXlqZnEzs3icnPv+YSN+AVDo9SWTTTD7dXMoPtM+eqKAnIFiQeOJCCCA1H9SNcL5QIjtphjqVNodZtpSimJMcwDQajxZeq1iktDc63iOGQQeLUVCK34ExDRz7lEoYQESyQLMZXEtRHSuTAzKZDSym7wcYcWdasX1nWvV9ce2GgByv0cB96EvV9OagW1UTWtFQ2Ysay6L7ARDpxxPcy5HucFHZgoPkzaA7+rHliwbPPHVADx3uH/7hH36En3DxpuMR+GhHIAamH+34xlv/BI7A8z/wuKhIZyMr5UfLcxs1ebQzByAzOtl49x0fSrKOzkJpxpS9zjovmfgNUT/KhIbbJeiF271noeI2sTub5GyNg2efQKmFpYs67GuOyZ7lR5TcLXjdIae3smRf885G7aE5oN4Tb+VsG+OEem3mauJ3MIXhvWbnFmRxcVmKfX1y+/a0vPLKqzI6Pi6f//wX2IaR2ku0imTvcA2wRy/7V155Rebn5/m20IMODQ7J8PCwHDhwgCHl0JsCmKLz093pO5JNp2R8dERy2ZwFwqPve0Oq1bqsVSo0QI2OT8qRB47J2QvnCFQQkg9wCibt+ANHpbK8IufeeltW5helkM7IyMCgDI8MS6vXkqHxCZldXJaDx07I0Pik7D14WK7fvEm2FQYpaTVlcmRYEijzri7Kyo0LsjZ7RyqLC5JuNSWP7k9shoCk/QzNT2O798rxLzwmvb6SlNtoUKBRSFpmVm2oZ4QCnANgYV+575G4KGW41W2OhQzOIzs3tdDVCecireeFRnfNzdXIIje8afqD65NxHTtAczCo1wZAc9TFH+0CFrKUm4Gp6zMByngMac867TEn1RdRvnCKvt51x55fCiAb7XyFY3KDEhaQaijS4/Kxw7ERNEYYTgbigyXtwl2P6Cz9o99L+Nn3y0Gwv6/f535vb9aj+nYC5jqiGXcgulmXC2AaM6afwInnPjrkGJjeRyczPpR7YwR+9oPvR0qAISgMJx+b7DZSSRoBbgyrAwoFhpuPK+xbL5v0eny+PR3aNQANuNDVkKGh58CJiZT2cPf3c62aMzVRrahOfOq6Dxgi73HvLSattMoDN7ZVQQT+HYIOLf2q6ca1ie89awpMtdSJLkZpZmm++ebbMj0zK19+5lfl6JGjcvHSZWm1O7Jn9x62Ay0vL0mv09KSPVqPZrI8xtm7s/Luu+/KpYuXmCl69IGjcuPGDanXatSMztydkwzifhIJadSqBKYIsG+DgSOrjBOTkkQKgCzB8Wv3QE72y8raimSmyJouAAAgAElEQVQQwk+9b1MatXXZMjYuDx09JtNXr8nVs+cln0hKKVeQTDEjqUJKtuzaLe+cuyhffOorcuCBY3Li4UclX+xjJms2lZIrFy/IzM2bcuHsaaks3JXla+eltjgn0mjIQCZFYJrB+KFMnkxKPZ2VkV175ejnviCdYp+stpXN7LbbatKxPvZINsB5JviyblQeiK8LHXSV0pxSOveN3fegfAAvB1TOFqr+OQzAdxDq1w8ArjOqHkmmbTxhLNKIJNdiYvGBr6ih6f3K8g7S/HVBGd1AmwPMzZKFKHu5GTj6Asy3FQBTT7rwnA27bh0Qu7aWbCcuFKbrK4McZUyjJfjNrKmD0/cuBvXO8LGMgtOgymAfDv4cbAuSgT/6o7gl6b0xG8R78Q8ZgRiY/kNGLX5NPAL/hRH46bPfDRzvrg9TpnRTtmkUcSKWBqV8bz1qJXNvU8p2oVZm98mKE6DrTIOyvIZ0+6TtpUDX9+nkrODKJ2c/FAUwpukM8iRDVz86HAV9xcmUancmj5aCPhGa1rDci3ItIzgDVjcAGtbdJ+SeIgOKIPV2ndtBVBND1jMZuTs7L5evXKURau/evXL37pysrpVlamqLjI6OyPDQgLSbDQI25EpCG+r5lwChly5fkkajKcvLSzIzMysD/f2yvLIq+WLJGN+u9DCxZ8HUao9zgGcALzC/OD5qMGFuQTOCLswzaZa5ERuFjk91ZIh2ezLaPyDjA4PSl87IzStXZH2tLAPD/ZLMJ2Rq63b54V//WB797BfkyPETMjK5RYbGxmRm9q40mnUpryxLstOWxbuzkmrW5eqrfysDqYQMFvOST3SlWa1IKiFSKJWkDWCaysrwzt1y5DOfk3auKGsttBRNCc60mnGQmtCmFhFfyAUFYIyWn9VQBwtYGG3GaxcB+BZd5tFMeA7L6WaiajWRsbmxDM7XtNsM9I8CSRL8vGYBhLV7FGUs2F+ytGqkIqhztj/oyKRaaM31tEYQxhzj+Yj8ijKqWMxo+Twh2ZxGsYEtBkDHexXYNUwj0RQBGlNr+xNNk4je7kFJP7KIdMNgFPxuBqCeI4vfu9bUQXQUfPrvsKjiosB0sf6+ft96RJRvy6seAPd/8id/En9GxyPwsR2BGJh+bE9dvOP36gg8993/aOVzzToESMIDoAhAJtR9qmFIfUMoy6aEjWjIvKiWE658TJjsoNQLe4QHx25RSJsnNvzd3b9RFjTKhEbZqKhOdTM4jTqBo2XZ6Hv+3WyPNwrQ4mfACEdA9vudx1Qmzdaf3j0IZdqBgUHZtm2HLC0ty9zcnKCrE37GuEK2cOjIYRkaGdJe7M0WdaXIlURpH+1CX375ZYLZXC5L5g/7DNCZTGUJlDpd9ClHX3lECwGUAUFpy8oUS7TK9qJFaa3T5DmjVEKSkkll2Ymn3WxJIZuXBvuYd6WvkJcCNKsHD8r+fXtkeWlBVhdX5Mc/+hs5evioNNttubs4L8WhAZqVVsvLcM9IPp2S0VJJWisrklqYl6L0aOxKJgA6e5JKJ0VSaWmn09JM56kx3X/8Ienl+qTS1ggyZ869GxIWN87OabtPYRQWxhgAFtpc6HcJhtoo3fc2AEaqSD3yzCLDcBrzuQIXVAB8DqrcFIWFhe5IKOcIqwEdnjtcb86WOojWcrnqsXGumEXLNDGU2LVs7mV3B87OtvJ4DcC6BMUyMQL5gTLCKk3xB69h5JQmNY+UDbQoawgrC9421RlldmeyaDekauRyaclkVV4Q3S5HIJJj7JIev9eiz/UFAI9ZkJWr4NQ1tHgtxgT6WDyilQ9WCrJZ+d3f/d179eMx3q94BD5wBGJg+oFDFD8hHoEPNwIv/viHBABoSYlYIrBsaFWJkm+z0Qi705BdRIYp7NOIcFIlG7PKTSfqYegau0Rox50JSnlBTI+73kPXrgPTDc+PlP42AEWbSJ1xer+/uT7OJ10How4eou/jP6sL/73jR9hhOZvvN7oIz9dyc5oT86VLl+T8+YsEMo16U8rlMsv7ACmjIyMyMDggjz/xuExMTvD5FfSZHxujs/61116T7373u/wZjmVIHPDgz/WG1Bpqmslm0bUpQ3DaajcISlEOx/4X80UFnm2E52ell04yWxWaQoBWdFZKJ7MyOjIqq0vLks9lJEEg2OQ537plSo4dPSLbtk7J5fMX5fm/+amMj45rf/NkQuZWl2RpbYUShlIhL+1aTUb6ijJWKEipti4F6RKYphJdSaEzlgHTLmQOmYKM7donux84Lp1sQaodsO8pTTUwNtAjxjzgHUANoBT7DZCH7lhZ9rBXQxxbmZIV1QxadbEDKG3KKw2iz8IFiDOFYCoB1hTQhmeZoBMV764CYBqFjB3FRYHFG4Ah9isarYQt/P/svYm3ZeddHfi705vnqerVPKuqJFkSsoxsd2zadDBxDAHWSsAs09CAs6AHcCChSbp7rXT3H9C9ulfTCeBA3DHdhNlABhYrgIMMxmBblkqWaq5Xb56nO0+99v59+9zvXT3JFkS4pDpPq/Smc8/5znfOfWd/+7f3/mWzvlDrJD5knPVETmxPwWPNwAYjEi20QOXCkOw+IqJgSvLuVg7wHPxJ5kIwzsYOeaYqALzi/RkDSXwtMxXeLzJEgY3GTYJFTfdiUO+nWKoTg1f8Xu+9WGeq95GC+HFOODa00ngPxGBXC8U0LuqN/b1Ot37wZiAFpg/eNUlH9Bafgf/w7383efA5y4GHobrBeCldwFKnyvI7S5xem3ePcxdDSq2mm1KUBUmXedT/W/uNweNhrEyseYunW9u6BMGjpvQQF6DTMeJ9xJq3+Ny8+5Mzx8lHcHDHTE/3Jd8r7ics2tDgEEv6a2vr7Fd/7dpLtrS0RIA5NDRsJ06cJCp64qknbHx8jKVqsKVgs27cvGmf+cxnCEphclIOJhhVANPhkWGbmJqyubk529vbYWwU0rU8mjNyXjcdYGdQIEd5G/3qe3v5PcrQPYU+Ahl0f+rJF6hZRdYo9oMAf5iHjkxN2TuffNK217fs33z6d6xSqlj/4AA7QX3j+95rIxMI3L9lywvzVmi37NSRI2Yw9GysW3+mxfzSPIAPNKYYJMAnWNPeAZs8dc5OXH7MqrkeK0PXi+NnQlZpaGuJK4B7Bxmr/X19bPUK0IW5rZTRSKBO0M0OZGxU4H3Ycd7OlHcSJRxouXMdiwVVBpJrHQx5LDeHzmdukPKFE+5vADi54AXMcM0I+KNQeRmO8DssJABiY/e8tKRVSE3My/bQF6v07RULZOECAGcSTbAkBmKBvYMVGEi/pk22aPWGD2RSw2KRbLAaE7Ta1EAzegqpFVnXYh/GmHYDT41P56KSvZhfAF0Hyv4exHixjWQ6+Lmz/h1DIn6GaLSPfvSjb/G/ounwH+YZSIHpw3z103N/U2YAwFSuYDz0oVUUuIvzSGPGEaDUy6+hBMjyvQMLAtEQQxMH3CcPzcBiHQSEzurEhgmxNmJhDjv52KV8YHzhARmX7+PXv1bp0scbYVKUPcO3Cmg/bBzbuzs2PDxCkIBzQOTTi9deom4UoANAEkBne3vHBvoH7IknnrBn3/0smcRSqWx7e7v2xS9+yV588QWbmZkheIITH5IAAJVnn32W7UCf++xz7JC0s7VplUrJmugN36ja8OCADQ70W19vDw1WkAy0M1nr7etnlurK+ro9/a53cYx3bt+1TDtjR2ZmGY21tblJT1q1WrZCDq1mEaTesFq5ZK16wwqWs52NLXvkwiWbmpmxvVKR8U4LK0u2sDRvQ729NlwoWH8+Z8X1NTvS32t91mbAfsFalicwBcuesxYAVN+gjZ88Y7OXrlg122Oldsbq7aY12h62LvYQbC+u3+DggKcNhDaWuOZIMADjWCy5thf3KdhOADqYaTpMa4etjxc/2A77V54mjovXQWLRuWc75XzXRUI24VpX3ZPYZ8LyBjAm9pElbrYIVUB/aN2Z99I9FioAvGhjC9ZUZXmMhfpSnr8DYwA8bI8Fi1qBuuLA49cIdjFGyEIC8GOAvrpgBbAujSoTDvh7sPydjmM6LwHI2BClDFNpQ8GCMv826LyT1ItDNOPSl6Kc79UDj6LCYmtsbMx++Id/+E3525buNJ2Bv44ZSIHpX8csp8d4qGbg3/+um5/UxjHJPESLQ9QwD3yEUnfGne+0OCX6NAekyQc0piy1qpwaXMBdwfraPmY09XCPH5TdrmU9kLtLjNqfjB0xsH0V83ugVaUMW34O3DawuzgHd+UfPnjAV4AJ9JoHEAV4Qq/627duE3ACpOzt7dvx4yfs+LHjtrO7Y+fOnbXHH3+M0VB/9Id/ZCsrK3xYA3xoQQBWEPudmJyw2dlZuzd3z+Ol2k2rV8u2cH/OJkZH7JGLF1h+PzY7a/0Dg2TqSrWqrW9s2fWbN215bY1xUadOnbY//IM/so2NbQPEAlsLcIC5B0ABK9gEY9qAiStrffkea6EzU6VuO1s71Ami7H7licetCWazVbfq/p41SiWbGRmx/kzGyptr1gemtNWwfKtp/bms9RUKTAloEpiCMT1rRy9etUquYCXLWA5lbTjfQ/amM26uMQVYxIczbW0yjChdo40qmhdIPuJRUE0yrHh9D/bZZeBTjR6ZpGAkwVhiMeFh8HH3o1DeZoqES061yBFY1D2qJgyH3Y84DluFJqX/TqA9gHDSrYwtQX2xl8t65q6b1xDt5VIFnJsyeN245+Y9McE8i9B6V6V8H7MDbCxw8HMAV+hrGS0FvUeY97j8Lx1tvB/sQ2wo2FFsg+8BTgWedd/iMz4EVnEeiIXC/vBagvKweMQ2aVzUQ/XIedudbApM33aXND2hr/cM/PZv/UYCTNnrPgqyV7kOY/QHsbdsYumyoGgpmaI6zFDwnRyQARDohZzKw875qwHT+MEprVoMPrv3GbdFjMGpQE4MevW1JwnE4BqAxDsBvd4HHvYATNIOVitVu3nzFpnLSqXGUv7GxiaZImgCjx8/bt/6wW9hHunv//7v261bt2xsbJzgAVpUgCo8wPEwB2jC16dOnWTZtVhG29KMtepVu3/nto2PDNs3PPG49fX0en5nNmPlatWalrVyrWqLy8u2s1+y8xcv2YkTp+wv/uKL1qg32X1qY32T4K9/AMdxh/vgYL/1QHMaWsxavWWZpllvrseOHT/GlqSTR2ZsY2vDlpYX2Io032jacQT816q2s7ZsQ4W89VjLelpNGyoUrBcACyCwt485pkfOP2InrjxuOy2zGqQEPQCart8EIBYwcwORL4HEzOHaowwNZhj4h3pSMIOBsSQoUm5qAkw9Igp7ghYYmaQsMYcSv46jzkiK8FcSgN8fAaOG2zh2sccyEmyVGJx68omURdvzfYSkidDZzBtZhNI3NaxYBDk4FRDUvQcDnee9+k9iRpNSjJx3eeq8zrWryL9F+gMAPUCtyvyNRtVqdQ/tV84qvvYuUs7ESi+KexcgEqV3Z5frSethdaaS4z6ej25HvxaY2C/GhtemjOnX+ymQHv+vMgMpMP2rzF762nQGDpmBTwOYhocc2cfgqkdpkAxIeE3wqScPRcZkMuRH7T5D5qcc7Kj3J4VP7cQD1A/7eDUI7myoB3CHterqIHXIDgV0Yz2pNlMJt/tlrol1ZtThtzO+iY72EHxKWQNzQb3cCoPK1taWPffHz9nc/XmWaovFEg9VKpZtY3PTpqYm7T9773tZegdTCtYJD/3NzU2+HgAVbKbaskK3Ojo2aq9cf9lyhYxl203rzWVtc2XFBnp77NK5czY1MW59fb1WrtVsbXPTdoslK9frtlss2vbuvk1NH7GTp0/bnTv3LJctEACXKxXbWN+wAoAoLz3MMX49waUNDA7Z5PCYNco1q5UqdvrMGVvb2KCZ6vqN61apFO3IxIS1ymUbH+i3M7OzNjrUR5a0vLVp++ur1tNq2xDYMstYw3LW7B+0yTPn7NjlRxkdVc7mrLengCDTRFeZACsuhjI0PYHFJU8fSsfIat3bL9N4hLk7oAGOQvrFdlLqQSAKqUoAmY5VE4AHCQNZfwYcuEYS8+SMcoHXCYw4mE0YrZQSQHNTzsFkiMYlyC+Xi9bX38vmB3gvVasVMro4JznkWVLP57mN95/3ZgM4LsaD+xFGRCxWACold/F8Vf/AMXEsMKgOTAFAw/snzCG+I9MamFOW6+tV5tniQ0BYQBLjpawggFOV3wU68Tu8Rg58xUuRlQ3aUnVBU5OAOGQf7Dv+AeT+6I/+aPq3OZ2Bt+wMpMD0LXvp0oE/qDPwm7/+awkwFZshvaY0dbF+U4/0LMIpxTgl0UohqNR/c8DdTAygh+Uhk6Hyn+/z1YaMmDE9bJvuXWp/hwHT7pJ+8oAPjOmB40ctMF/rGgKgLK+s2L27d92Znc3ayvIK52BsbMJu375N0AoGFH3sMbaZ6Sk7dmyWLOvO7i5zLd2UkydjhZJ+uVK23Z1dGx0bsxPHj9vtO7fMsk2rI96p0bDV+fs21Ndr73j0CoEpwAvcUJvbO7axs2OlWs1qzZYtrqzb4NCIPfLIZVtdW2MZHKzp4MCQ3Z+fp8a13gKbC+YOwfTospSzvVKJ5fzp8Ulr1Zt24sQJAvCt3V3b3NmydhvdnnasUQRAHbeBQt4mxobt+PSkFRpN219dsVy1av0hdswgcxidsP6ZWTt68bLlRsbZ+Qk5rBlDFqvHH5EJD0YezLn6s9N9HmKkcjloM3uSRYMYTV9cefejRC8qyUZghRkswVadzpwCaAo84XpIi5l0LMNirQlw6sYhMfW6XvH38f1GqQPAaMO7V0n7insEzKPuaQE2j5qCxtQBn+QLYi9l6Oq0DBa7jESBcrLmg0yBwBe5vZFwGgAeQFDRTrh+mC6BegfvLmlxhje8j5P2q0Fz3W4n+4D5i5UCXmMj8O6w3i7JwKKCwLxW47Vh4H/WWwWPjY7aRz7ykQf1z2M6rnQGvuoMpMD0q05RukE6A29sBn77tz4dAKY40UDBRDFPBJVxv/JwCOk7489kdILGrHskGWjiAl2lh7L2Hcc7CRh2l++7DU4CqNrHawHOw2ake1s/Vqdkm5yTHyS0dnw13QvGFAzX/MKCLS4ucp6gB0T0Ftg8JBGUSyWyXjhHAFSAEkRywRyF7cTagYUaGBwgywo2CW0/l5eXrK+v3775m7+ZwHZra8du3njZdjbXbGtt2UYHe+3o1LidOnGc7vqevn4rlSq2uLJqaxtbVqrWrNI06+kftLNnz/L4AMdw5J8/f96+/MIL1L8CpAKQghl0I5Gbbng+zSaZv+FBbANgZsxXLRfL/Brb4HzAtvb2FaxZ3LMxsIe7u2Z7ezbQAxtU23pGhq2a77XeyRmbOX3BBsamLdszYKVayVoZOOI7JXcydwinD/dSdym83c5YteKlYI1R91ac7EBQF8rSvK/CPUgWPnSMciDrH3LlO7sat+n1Gn4CZkNmKBzxQITJMYNkxUEdyuJeKtcY8VO64gNzGksC8DuOCykGkf5ZLCnGQ/MTHe4eW4X91uo1RmhxLRh00ZzLYDQEOASox/iZtYsgBDQzwDmGoH5oWQmQQy4xkg8SR3+QU2BsYGRhSJOkh++bKPcVx0eKBO4zJifArNbXx3+4zwBah4aHCLph7kPjgL//sR96Y3+00q3TGXiAZiAFpg/QxUiH8vaYgd/59G87MI3+J1DmD7dDPqThO+RXMcvS/WsYZqjt6wr01sNeQLMb8Haznq8FQOPtvhpIPQyY0siiCmmEQRMQfYjWFPxSqVKxrc0tW1xatFKxRLCJB7NeJyACZgpmI4AZB6xw5O+FUnEoSedzBKSYeGgK19fXaXz6zu/8TuvvH6A2dO7OLdtYW7Z7t65bT6Zls9PjdvHCeUoDcvmClSpVW1nbsNX1DdvdL1szBya1QG0rjg8AMn9/wc5fuMBj3Z+7b/v7GHOJjB3KyNArMtoL/2AoCvOB18JlD3YWTBgYL5nE8D1I22y1YqPZnE3m8jaWz5MxrcEA1qhbvaePGaZnr7zDinWzOkLoIWLNOysJgARwRA0iI6w6XZUI4tQm1rJWh/7VYOipJx2SCBTDvaxr7OYjB5lgE9liNtJiKnGh+35P7uUAzgl8ZeajhMMNRZK9MOc1lNj9/eQRVgKcur+Vd4s3HfYBsBfrNLEg8Fi1DlAki6loKJrC6glwZvtVyAs4d35+zrI688k4qrAgxLVkG1fIApid6h2qCJzD8SifALsZtRjlOYTMVdwnmDMspGhqymYIRvF6zjHHh/NuM0EBiy0stHB96eRvt3jfY7upqSn72A/94Nvjj2l6Fg/lDKTA9KG87OlJv5kz8Onf/C1/jgdk+lrA8vUAZ1yzB7iLjUwHxt5V3Y8ZUJmVDjvX19xf1J3psJL94ZjaoXa8fYcZk7b0oAqB275mSd+77Wzv7BBEOquUt929XcZEff7znzeYofAgPnr0qL3rG99lp06dIpBa31i3pcVFdo1i5yeU8as1PrwBDFDKRxcoBOH/7Q//bRsZHnF2du6era8u2vWXXrB2vWxHJsfs6uVHrA+mFAT2l8q2vrltaxubtr1XtFauxwZHxuzMmTMc38TEBM1YkAngwu/s7JIl3dvdJZOGawhmsQWTUIgPw2eUpQGIMOZ6DTFVg3bhwnm+BmVh5Krm2w3rB/u2s2/9kCQAGAGQDw1ZbmjQSpmcHb902Y6cPm87pbr19g9bI9eyasvzRR1AertRGnGq6FrVafsZZNAM0kU5H7/EXEkD6fpUD6NXOdo1myiN12luI8ALeZtiMgHYlB3K+0FC1OgmErsZs6be4hUu984STtt5vqoDUwE2gDK2raUswUF4cn8HY2ECCCMKX+V8fMY1rsOgFNqR+nhQtvdVVYdJdcYbMpE4UUKLUABFpDPE+b++T9e5aoGopgB+Hfz32C/0qsqRxRwAfKJa4AsAxXFlyNayIQI7TzkLDkMfXgPJyv/4T/7xm/knLt13OgNv6gykwPRNnd505w/jDIgx1cMz/iwGqQNaOzQiY3NCkxx/KKtrUmh1c9hkBlc/fhW7rB2QdEdT+Q5iV6922c2odgNNve61rqfCvmMw4SVfD6Q/dH8IXD+cP2ZmKBjS7a0tup/BUIGJBFBdWl7iOaDMDyCI3EZ0fhodHWUZU45w5m/Sle/6w53tHTKG29vbnOf3ve99BJRgNhfn79nWxqrdvv4VyzSrNjM+YpcuXrA8TEehO1SpUiNzWqrWbX1nn4zpM888Qxa2t9dLq2gCcO/ePZqzwKBhPmC0wvc1OMTZ+hRsHFpeNhhszy5LyPtsNWlaAsjG+RHwjg5bplKy4+Nj1torWma/ZH2IeMrlbGRiwjbLJdtrtW3m3Hk7cf6SlYHZcj1WbTesDtaURqQOKCRgC6XmToBoKFezZAyzFkr5zsQznojtS7WPTocxlcNZzm55e1HMtYfyq0GEs/mdGKaDIf0CvXFEVFJdCEyqFjlkFJHU0PLoJPycsU8hzurA+4zMtDdI4FiCeUv79tB8d84TmKLJQAi0x/kAVPf1+WKGGs/QpQ0/x2sBDH2/ylUNC68Q4o859CYYDmpxDXw/iK9C6+EmF1JkVDlXYIKdDcaY2RaVxq1Oi2LqW2Eay+XdRIWFTmDE/byc0R0aGrKf/Acffxj/9Kbn/DaZgRSYvk0uZHoaD84MxMD01aN6vZikzkM7KcXr4Rcech1Wko8sGmqkg4v1e2KTDgOE8ZhiMNsNUrvH3m1+Omzfr5YMHAzYj/dJFuyQy8bQoUzG9kJJHGBU+Y0sRQegC9ApVkmMmULLBez1sAdIBKgBK3Zvbo5M6fve/z47duy47e7s2fz9u7a9uWYLd2/acH+PTY0O2ZVHLrkTHG1Qa3XbL1Vogtra2be9at3WNrftgx/8IAENzntwcMiWFpfsxWvXKCkYGh4hoHajTt6jhwpZ6lYBDj1OyLWPlXKJusYcy7lgS72EXUDZvVqysZ4eG7SstYsla+4jqdQs29Njdbx+cNhOX33UzjxyxVrZvFVqAKVtazIMITDWQSuJY6HpQ9IClGgugCfoMMH2cUHjQffJNVcr0ra3zgSAcpe7l7GDMDZpq8ndBjNO4voP15ql+tgQFNhChduL6Y91oC458K5n8bh4vwVzVuxiT0BzOGYiBwhlcXVLEhOrFqxiUXGfoTuWs5Ge9+plfJc1HNB8BxmN7mWHiFFaRtCTJtIBMMvoHkbNr7d9Rf6pzkvvcXfrexoAkwwSyUDoTCWXfy7Lsj+ZY+pVB+2nf+ofPTh/ENORpDPwBmcgBaZvcMLSzdMZ+Goz8Lu//TvOdLxKP9npM37YPrq7OmkfelgeVlqXYrWj/ev06ZYeUw7lhHkSEOgqv/OBG0XmvBZQTUBz2ADfx68TOPXxB8bnkBM+rLTrm2XY5x0tRG/dumlroZwPV/7C4gIZIzGKZJUyCov3hzvYJDCn0Enigc0M02qVTJW0eGfPnLUPfehDdvLkSdvbL1JjurayaDdfvma9ubaNDfXbk+943Ab6+whKq/WGFctV29jasZX1TduvIjaqTAOV6//qNjo6ZnP37ttnP/uc7RdLBKoo+aJMjBzNDMw1IXxdrCJd4WBQ2dYUZhtn8gCKwPIiqKG2v2nD+byN5HusP5O3PNqjolydy1qzt9f6piZt5swZG5qYsgq6G2VyHr4fMksxo24ACtFdUV6ncnQJggi61NTBr6lC83VvYNzooKRWpR7/1Ukxi01SZPQCQ5u8FwJzKTCcRFJ1MZqxJIV3RNB4AkAm7G2UFCCwGLOtjJwKcVAxqyrQimvGBgd0yzvgVSnf76OCs66hValXABxwetqBA2XNDbZFBzAC2NCtLV554TW6Dsl8Yi7JAAdmNzpXSljyeZ6DZBhcFPA1YL69HSrmCuwrxg6TH/SnKWP61f5Kp79/kGcgBaYP8tVJx/aWnIF/8zu/mwDTg2DydUryhwLZzukry7FT3gN4qt8AACAASURBVCfss0ZkDokf4DGYPSw2SkCyGzwLxArMaJ/xhYhfcxhYPrjPjsa0+2KyfHtoKR/AFBE4BbKI+ABjio5ON67foKsev19bXbPtnW2WLtFuFCBne2vb1tbX+PBmhE5wfYMt1TwA3Fy6dMk+8IEP2NTklFWrdbs/d8eWF+bs5Re/ZAM9OTtxdNre9c6naX7aK5YIXuuNlhUrVVvb2Lb7K2vIybf3v//9BDT7e/t2dHbW5ucX7Itf+CJ1rPk8jFM5hvQjSzPbaloh4+DEAZvrbJF7icYAALEAqLjWcOh7M4CWtWr7VkCZv5W1gUzeBvI91tPbZ7n+PuufnLDs0JDlR4dpyKo2WzRrIZO0yf7uLqfAOABw2KozyDzwfbJYCSYg/I4gLSqDi+H0Mr0DI46fZKWX+CkbCXONcxIAkyzAS/VKCHC1BV6nEr8Ybu909loLODjgcV2RS+uLE5baYTgyzJm3TlW1QGX+uJsSgCh+r370KstTilCpJs5+r0YoJisslwKzjNfzOME0xoVZYLhJHkeRb/4udX2Oz5XkLQfd/rgHXL0Tcn7D+4LzGCQ5frs4gNViMJbQ4JzwD2a8j//Yf/eW/NuZDjqdAT5z2q+mddKZSWcgnYG/wgwcDkz9oewh3YcXsGMAeRAI+kPsUECoEm14gYCGANlB9tL3oX/x73Q8MV5xSV777Aah8Xh0PD6IA1Psn1/rfAM7+xqufJTz+dBlD3YHHnAjgw0FGP3SF79kr1x/xaYmJ+3ChYuJhhDgae7+HHWe0N/JMY+HO8AHGCWAgwvnL9g73/lO6+3rs1q1bjevf8VWluZt7vYNGxnoscnRIXv80as0P0EbCG1ptd60rZ09u3d/3la29qyVydp73/teGxkZoR52anKaUVEI9V9aXHbDE806cODnLNdqWo4dluqMu/L2qA5+oGVly9K+XjKlrWbDqtA8GjSFDevNZhyU5npsuLffhkZGrTAwYI3egrX7B6wwMmyFwSFrgw2n1hAl4HxSUuY1Jzhse8vQwPQJaPoCBN3HYH5yRlBlehp/QntSudS5v3DTwKjm4LTjxPMyNIBwiGkKemk3CXmrBeozg0TFtZKhc5RSAqKkCYmv0SQB4JWgtO55nwqdJ+MZM5jU6UKH6kAa41EHJrChKI8DqDIuKpvl/tyY5q1LYX6KF2Z6HwiQH2gPHO5j7wTV6TYgMxYAJZjzJGZLEW9BEC2TlU++MmMP6nnxK+WyYsxoLevjdPgrCQTeI//9P/qHf4W/YOlL0xn4+s5ACky/vvOfHv1tOAMCpq8GaQBjeNip3O4nrweLs5ViRfx3AnwEeQkYkCnK/GGuAPUACsWWHgZKBX5j4Bk/fHU5ukFnDE7jcm0MhGPJAPbjx+ro8vwcAoMUTlxh5QnrFuQE6B8vHSCACBz4/f19zCl94YUX7Nq1Fwk6kSOK3SLbEvsGawbd3urqKmOm4FwG2AMUQuQUHujYBwxGAJW5fNbmlxZsaeG+VYv7tnTvrg315O3Y1KQ98Y7HaHKp1iq2W9y3eqvFIPzb9+7a2jaAatuefPJJO3PmLMEP3NB/+qefo9Tg7r05K+7j+Ais97J4PpNDlj/L4ApI9/vBQSASAzBWNQYYQCvTXN76s8h9Co5t5FcO9Fv/4JD19PVZA5FE2APYvELeCgx77yHQLQSnOjNBm85wAhgBfIpxY1k7mGoAh7whQCeiCZdJDK+ur+4N3UPZnoIhtkwgLO5SxNcGUx9MbIhgYkSSq2QPjEP7TbpURd3TNM58JktWWWAZe2G5O4frVE3c/P4zN58lOlmkINRqvAfwj/3lW14OxzjZlapWI+BWXi7BXtB5M0Rf+zsAmjt/xHiOLK8bmXJvveuLK9yb4V0dmFGfZ8DxfOTyfy0ZQ/Je8+Zayd8GziR1q9DuYgHXaz/9k//gbfiXNT2lh2UGUmD6sFzp9Dz/2mbg9YBp56HeAaUqY/oDqQNMVVZVFI00qB32FB123FQjjVwMGroZUYGRbvY13k5fx9t0g9jXKrIIsMalRoBK5WB22764fQhKT4BpaN86c/QI2S0ABDju1Vf8/v379nu/93ssc7/nPe8hKEELUAJABNjX6okT/9atW3bzxk0C0sGBQTKUaFMJAIOOS08//TSNS3Pzc1Yp7lmzVrX5WzdtdLDfLpw+ZU8/9YQVcjkrVyu2sr5mO3v7tr27YwsrK7ZVbFixUreTJ0/b448/Ttd9cb/ILlAAvbdu3rLVtfXQgrNOQDY8NGLD/cPJfZjJhPxZ6hHblCTgM84bIBFu/nNnz9pAoYcRTwA9MC4tLi/Zzu4OGwxg3lpsd4pasbvP8YHz7Cn0un7SVx4ddziimDoQKWglvStRq4VQ/s4iKL5fO/enj9v/EcVZM4BvXFPML0ruiX4U0AuAMoA2B5VgZbk6CQu1jlELCy0t1igECd/zXoFUIbCxkYSWoAzstxuzgtQgLOQwB+xwFYCpxg62lE0MoFMO7D628QxXj4UCiJc0AN/j59B3qtNT9x8VAETIJrgwCzFPGD8WBpIa4Hgee+XaZOp4wW5rPt3NGHJQ/T2i98eB66kMWAL4EAnWbvHa/9RPpq78v7Y/+OmB/pPPQApM/5NPabrDh30GXg+YEiMEoBCDQJpIAkjzUPpOEL+XYUNKfTdTA51fpEPzXXsZHA89fU8I0NX5pvs64fcdPVun5K99xGzrwbH7vmN2V4BGcVGJeCEav3IusX9F6rjMDgXsth09cpRh4WCbXn75ZdvY3GAkEZhTGI1gFoJBCsAVYAqAQtpB4AxkPN6fv2/Xrl3jdphfyAEwL2fPnbWnn36n7SMb9d5da6NvfKNuc7du2tjQoF04e9Ieu3qVD3wYp+bm7zPDFF/vlSq2Varb1l7Rpqen7amnniJDi6ioQh5xRm1bWV213d1dazZcTnDhwgU7cfyUZbNgK3UtHEDRNJMxGp7AmpZKRbr1Z2Zm7NGrj1q90WQ0FkA0ANbe/q5tbm5433eUwgFIQ2tQufkrlTqPXegpEMQLFBEwsRsR2LrQLjOYepiliUD3wGrHCwy/bztuepXhec0R2xRijwj+qtUkA5VdpMI977pMHMN1kt0+u24ZioLtk7D+qJEE73FoZGke8/0BRHppG53CGh7rVCg4QA4Q2J3t/kFzF3NAXQKg1qj4GRYAzApFW1uCTAfz3E/4IpYl8P3AzlXQ83Y6Z2GMAKoEtQTr2SRhwpsJhJmlwSloTIPpjE0GeG7ekUomre4OUUm70wDgoU/++H/7Xz/sf4bT838Lz0AKTN/CFy8d+oM5A68HTKEL8/J250FzkKX08p5yHQUWvSzpWYcqteJ7xEWJMdXDVqV8GZwOK+kLOHZ/fi1gKkDTLRMQeFHv8sTYgzjNED+EMccAWeOJS8YxMMXPNzY37cLFC+zQtLu7Z1/8whcI9ADiwH6OjY8zFgeADEBI44AGEQALekGAMQALlGy/8IUv2MLCArNQse1jjz5mj1y+bIvz961WKlm1XLZapWwL9+7Y+MiQHZmetDOnTydB5ssAnusbVqs3rNZo2Pp+yVY3t+3UqTN25coVBv+DNQXwRU7q/fkFggkE8IOdHRsbt0LPAMv/xJJq+xQWJJirarUcOhEhjL1pg0NDrqndL9rCwiLjsybGR+3IzBTH1aijNWfD2s06P0OXCmkA5QHtnDUbHkaPawJJg7SUKosnzGJoL4qoqhYWM2EVQZ0p9xcc4xHNyvsgtB+NuzMBDOJ6gFkUWOPCgw5z125q4UWzVJANMFc06DRpWgMYJHL1xVLSSSm0+WTcFsLoQ494AE6U6TFfOK66LLGLEr6vVnkPMjE0yBd4DrxHu+OdXD+L8bCjWKNOoAr2Hk0bMB4a2hLWOErCCOkHOEeAWY/M8mNgXqgRRaOCIJmg7KHVtv6BwUTm4gvRzkJV0VpC1/x9iNuS3hVjk8YU5/w//JOfejD/OKajSmfga5iBFJh+DZOUbpLOwBuZAcVFHfYaPOSCZC0pYQoJ+INZ5fwOYwmg5b28/fcCrR7V4yHfKjeK1cRDSqahmInqZqUEGjpg92B70/gcaCBCW8sQap6UIkPAuVzw0iICJED7p/NzMBPiiIJpS2xwAkwCW1epVck0AthhbH/2Z59ne0+E6aPEDYMTwvHBKsJNTQAKRrHg8TrqU67zg+5ycXHBlpaWbWlpkYD3scces73tHSvt7lpxd9d2drZseXHeysV9O3P6pB07NhtAhAedV6o129tHe9SKFRtNmqDQgvTEiZNsn0pA1nBdLT4w1umpGTJ5BEqIeioMuBYzgA9X3MLA4ww3GFAAS7DAR2ZmbGNr28rNtt25N2c7O9s2MY59TlpPPmtNLHLa0CU3rNmoeUg/+8Wb5TI9ZGcx51roYN9iEMkqSlsaACGwMuKsaJJST/imm4zAypH5A2AK4xeg4/eR6QigTW55gkokDgTjWqjRe495aJCDC50ANVQGdI8m0o/IaAUGmF2aQqk9ZukJPJm96k0MtFih/Y6NHjqxU2JhpXnGNt6ytLPwA8BDCV7gnPdSSCFQBQDvS8g0yATrjR3oWXXD8nF15o3biXVNgvFdN9vR33beebg3+H4G+K5gMeKGL5c4BFNb4IFxnQYHB+x//qf/0xv5k5Vum87AAzUDKTB9oC5HOpi3wwy8XsC+wCIf6hKPhvK7M5wCpJ3Su/RjMj/5g81ZHdenOQPLB2BXt5zXm08xVGIwXysVQPsA2BCYkes6ZmOpzwugBL8HY4loHw8bD6xSOHH8jPmQPugDoADnBGc6QAhah5ZKJXv+y89TPwqm9PHHH7Pr16+TCT127Bg/y3Xt0gElMWE+3fktphcPdLCmeNBjfGvLy1YvlQn6trY2bXN9jW7n4ydmbfboEUYv1Wtwb9eZZ4qyOoBPsVKzze1t5qAeOXKELUj39vbZCnV8fMyOHDlqA9C11tC20wP225m8NehBcuQSMEn42vvT052fy/L1kBsAbM8trdjtO3cJqhFfBWA6EKKkUFzPEGRCF+ndowQYg/c93BOh9SW7BgU5QQCDuhcdEL46/UG5pbHpTfdEfP3xMy1cvF2pd4DCNlg4SGahxQIAuRYrrjl1UBgDU4E4ZQConz22w/7FOOI9wLI77qXQnUn3d3hjJGyp3iP4jNfgg2V9mvUcvCbmqiS71KGoFlLO5joTTLMWkgJQckdWbC7PBZIYao0TbDr0zuwwRdNVwRnfTJaNGDoLNzUNcGbd5QMHg9UwV+wkFbJOlX6An9H89I/TgP23w7PkYT2HFJg+rFc+Pe83bQZ+6zd+8zX3nZTXO8g0ibiJ2dIOQJXRJG4vKne7P7jiUmqiQwsPMz1M4wHx4a3ybHgQ6+Ecg1WBDgGFbrDB9oqhFCo9azfzCqYS/+IPsU0eEu4EI00u0p9mzB597DEHZuWyLS8vE0SCKX3ppZcIUtEN6srlK4mGEtE/ynh0lstzQpUhybJsHuxWnmze7t4udaHrK6vWbjTJxoIxzPdA6+eaz1zBmdJ6Hf3l61YpVenox7F6+/u5HxiQBgeGgtHHTWgA09MzMzQzISYKAAQsLl5Xrwv8aBHhGlOARddm1mxgoN8uX75so6Mj9h+fe85GJqYwIrt186ZLHM6ft5npGQJpbxdKui9hsln+xsQG/SrOndIRlN7DAkGlYLa+DGXgTC5j9WYtYUS7JRcCdAeuZZAB6D4TwNN9oIUYXfKBcfVFgi9MNB51b/J4MGSluqbTj+ksLoGged4r9MX4Ca6BwCmbFUSLM41TYzrAzvP+D4vDQxz2AsS8x4MEQe8R+syCtjXcvCFeqwFKNSzCvITP1qTMd+3kjyq2S8AWwDTpgZZUFTrvB71XvTUvZABgrh2Yal5CUCoZ3f6BAfuJn/ixN+3vW7rjdAbe7BlIgembPcPp/h+6GfiNX/v11zznbpYyAX+MfMkqrjF6kL06wzTeObVqkakJrA8ADv6hFO7492A3KPysO0g/BqvdgFSvjzWhCcCJjq1jxeCYjGVoIdrtylcZVmMR+wQwcPHSJbt46SKNO9CWOrvVay+++KL96q/+Kufn6tWrDNYHUKhUK2SdUOaFXEIMqZgvgBcA0Rs3btji4pLt7+8RDA8PDdHpDX0mW4b2gHGNJBJkomHY8XB3sKcAl2AnMV6wXwCd6PLk7SNzViwWCfYmJqbs2PFjDPFH1il+X6t5uZ5Zos6Pk+WURhegeGhokMH9ALY/+3M/bzt7Rfvhj33MVlZW7KVrX7EPf9u32cz0uP3yL/+6bW5ueZnaYP7yjkCYq0K2bZlWg9FZmAtFMB22KKFBBwsMtJkqeN6rFlAOxpxF9cjVWEoSgF0AjQcWP45U+SPsS9dWjKjni9Y6xwpgTw56mZh0b3M8dLS1+A97ju+zhPGMmEUv4fvCTextYryKKgs4dzCXruM2zhnju8rloI1VzFVoSJAkBaiBgQNivEYufspdOI+YL2fZp6YmE0bYZS+IqKqRVW+jm1d4g9BHJUMj2PAovaIz/y2+NyjVCBUULj7QknRgwH7sx/+bh+7vbnrCb58ZSIHp2+dapmfygMzAb/3ar3U6vETlPzy9Es8Lu1t0BowcSsT+qLQt5ic+pY4L2NsishxunQ48eLKBRaG+r16n4SUuWzpwxPPddYeuJXTdnIehe1g3QF8CaP1ApDVj/NHNngl8CPTis5zgSY5kxNTiOApXF/hRT3KWsmdnWSJHORRh+Tgeyvt/+Id/YC+88CJLpaOjo3b10Udtemqa5X6cDMqlkhugTIv8U8RG3b51mxFLGCcYN2kcM8gWzcLN7e72Wq3CuCMwmGCeUMr3+RLO8j7yuSxKxgjL9z7qvBohrQmxRQBAYvKg+ZuenuG/8fFJz5yk/MIXDLgKuAY7u9s2Njpmk5MTNjY2yuvxH//4ObZBRVbq0OAg3fizR4/SwY+vAYIxdJWvcX0BoI3xTK4x1UJD9xZAj1jr7sUC7gN1MeI8KnopMKOKb5J5zwGkZ7F2FkF+v/hHm0yxZCsC4Lg2assqzTLGqfzRA/d96CjFvE51Y1JqhVjPAKB1zPh9JF2ozkcLImlVcXy09MSQYUzCvYVrpIVY98IJmlKwl8rZxTGZDxsSCAjiMQOhzK9FgbcSbSaSA0hKmG/ah/epLyiUXHDg/RQSBnAteCzoWnGsVkeCwAUvNMLZLCsLP/kTaVzUA/I4SIfxl5iBFJj+JSYtfUk6A683A7/5q79yQNuYBO2gE1CEBPjwCjsCFGx4GmXCNHU0ciEvMmwb6/qgS2RZNrQ75OewV7CICYAMpiLXsfmD1dkjBw9gb/TAlprNxxZGCPAD9Cy4IXonfK8wc5UdD2Npu+dMLBe2lXv+5s2bdv3GDXvmXc/Yo48+ShkAStZwugPgbG5tJvmQ0JcOjwxbpVzm+WTbGZbawVaijHrnzh370pe+ZMsrKzw3gDkBjg4LDADhgfPQVzbgbkeHKJioQuyPtVEYB5OKOXI9Ia6W82QBCgVQyhlqe4g950TaxbaR8T1y9Bh1sYNDg3y9QCIaBHhig9nR2aN29eoVAnM4zV986WVbXlpmlmmlWmZcVqvhXYvK5aKNDA8TnOLcMXbGENEABhbPAY+DvmCioUEraCiie1ALEE8+Cn3g5dD3lVLIQw1gN+RutgBMgZLCYim+bWT6CTc2d+Hdi9yZznuZ44RZCfsIMVBqb5roKwP7ivs9ONaTbkmRkUggkGHzQbvswFNh9webVmBBI7mBTIYKqsfCSmYqsqjYD81lbiKTkQ+B+mJcAXYxPmpNQ4QUDVZYWA0OuBY6tG+l1jREWhXLRV47z3511poxUKiINH2Rw85ccPSzu1fb8sg+BfgNsVl4f6ASgOP/r//LP03/SKcz8JadgRSYvmUvXTrwB3UGfvlTnyIb5LpLOJJ7GHqNhxezGVWyO8ArmbVyAeqEoH1tGIPV7nN2T3foIKNcygAmpa/sdlF7dI8bRdxUEXWVijszOWblBz4B6MSgOB6LQG1SQu8yYxHiRpICfC9AIOMSxrK1tWVLS0t2/ORJm5u7Z5/97J9Q/ylzDErhAGTo+PShD33IZmambZ+l8xwf1AiVB1i/cf06y/7YHwAG4n4INAJr2zGmtC1XcJbVgRIYvpo1mii5uy4z5M17eyVXw1o227Z83kGUO9g9i5UlWLyGLTadoc4kHY6gV22Q+UXE1Okzp1wrCHNUPssS7O7eHo1YxeI+dbCImbp5+65df+U6WWGAS5SEsXN0iYIR7MjMtPX39SapANQ/Avbq2kVuc50/5j9mPWO5RrexLdFFBy2mrrVc9BgTsLprOCPXfgBkNKMFMClNq8AVmy8w2N/NR9TDCtDpngmsPefdQ1aDRrqT9esLj/7ECIj9gKEEoOT9G0rqjHoKwfZ8H+TySYJDokEN+aF4/wqs+oLPz1G5p+rkpDkF0JRjns0EotgrMvUB6NL9H8ZAZjSfYwwVZQ6hpAIGF9Pg+uzQdAFZrVws+XtH9xy102THcX/Vuc1P/cOffFD/PKbjSmfgq85ACky/6hSlG6Qz8MZm4Ld/49cJQMCCkamC+xaxSUEL1s2aJsAPGr/ItKSvHTS4jlA/65QqO1SdmFLfHx7w0p92wHByrGaEjnVMBb9HxyFmDd/HjGlcIhbo7I6LUuefbl2tZpOavHyegATyA5aRWy3b3y/a9s4OO/lA54dyNTo+AZBKFnDx4kV7xzveQbCG14jB2tnatpdfecXuz83xGniupVGPR2KN2ZmEuTY0PGwDgyO2sr5jlUqZpfwetpMEa+rMVyJ54Esc8OEqwReVz3sWrccMwWXdQ1YUkT7IO8XPcjlnuDpAImfVSoXl27Nnztip06cISHF5yaQxlqpiq6vLViqV7djx4/bKjVsM2O/JF2xre8u2t7ds9shRe9e7nqFByscMnWwANmQKyYMn5iH1odfcC7SK4e5IM7ycDD2sG9v83HSNO68HoA6ZqXQDBTd70EYqHUHXFUCLcVjQ8QYtJyQbAPJkTIOuVVIBhvnzPILkJCyiBvqhqwwNHXxQiYseKQ6dhVTH4JdUAsBO5vMcB+4lGNegw8YY9/f2yE7jg+wnWtGG7NPwpku03DgGWFKcByPC4I4PX1NSgn0UCtQ8YzuBWlyDWEet+52saW/BF0cCpg0H1NSQqiGB0jhClaO3t5/sOBbBAMVg1PErMOj/+KfTHNM39lc73fpBmoEUmD5IVyMdy9tiBlDKP8gOen4RACnKgXgg44FC1ziNJV7ChA9ZjEmnJI5tOyX0V00Qdh0j3cDpASjggavSPpnOAB5wODxM9cCN9aydbjpRpiP1b26CCWLBA9pF7Dt26MfsVwxoxLbqs5gmMXcAb9CEInapf3CQAHVjfd1W11bZuYll13qDRiK0/XziyScYso/t8fne3bv28ksvMUgf+loE8cdxOwAR+DkkAvgdwOip0+fs5eu3bXFpySrVks3P3bWhwT7r6+shUASIxKIApeByCTE/ZqVy2TLZlo2Nj3K23/nOZ+zkqdN26/Ztm7u/YAIMjWaL8VHIP2VLTpTXGfHjJXUsXM5fOG9Xr1yxZqsRQLqDacgXwBQPDA7R/HTt2kvWW0AXp16Wa5cWl2xiYtze//73GcBaji53ZxDJxpEBzlFPi5+hBzyYvkQLGeWHdiQjHgIvWQiuHQCmJA3YhzvBXYPsumSXK0hOwu2DXpmgvdWyne0dbo9SNj7IEqItaQBqyT0fMkN1fwBoKz2Autcmumj1+ntJ9xxzUn1fkiwkXZIUExZlrJLtTHrL+2JP3ajQ1QvniO/ZwCAE5CtaDOezt7vL64/7DYsq3JdYPKG1KYCu8lXxOyyGsB9vJOCNB1S96MRMhY5ReQfi/tFp90rpSbPJjmOYN0oSWm224JXGFAsYdAvDPgG0YZr7iY//+Nvib2l6Eg/nDKTA9OG87ulZv4kz8Olf/zUv+YXSpDvTUfZ1gEPridM+3gcb/+Wy1nQbMX/lLJVrP2NgGoOI8AxLgGm3npS6ND3kArgVUPXaa3CFR3pRL0GHLEkOx3NB8dFoOPDpBpgEMFHpPtHsUS93EFTHr411qTKa+DmYjY1P2L17c/b8l79s0J1CRwozEkAbHtR4AD/1Dd9g58+fJwBA+f/zf/Y5W11ZCZ10+gkcJBNA+RzX4+jRo/bNH/gA45xeeOEFW1pctntz8xxnsbhnf/a5z1o207LLly/Z6RMnqN2cGJ8gwADA2t7atpXVNdvc3bbtvR3mjH7f932/feAD/4U9/8IL9gd/+BlbWl61kdFx6+sfIHOKNqooyfZCPoHycgPgepjAFLmWj1x6hJpSLFgAeqBvBWiGlhQsLIL8X3rpK1baL1JTe+LEcdvZ3ibL99RTT9rw0ADn36+3m272i/u2vbPNe25qeppAyvWMXgpWL/ZkURLMM7jevijy+xL3gseEhfapwSHutzD0jQCirnV0XaeXmRHKL1NTpVwhU4pSNvYJFhGxR2xGEOtSBcuY3engzMvUSDvw+zWEGSTgFOOPTVpuLHNW1nvSu9ErTq7QYsk1olhUeeQWQCv2JeAK+Q1kIeoshn1CQ4rzwWD6+vrJ9GKxKU2xDIqJHALvm9CUAjppMKk0eGHe8nnP+i3kKR2Rg1/vBZdQ+IJSBkVVF5zJD25Gvv9ySdcr3Ec/9F/9wJv4Fy7ddToDb+4MpMD0zZ3fdO8P4Qz861/6VCeuiGyOs1g0UtSdGVPpmTo4uG6tbYW+Xo+MYhmzE+CdgNgAIAXeCCsRiJ6E8ouB9Z/5Q1ZGlUjjyYddB5jiEiWAN7jyE1tPVMqnAeg1PsSO4ZhekvSe4CqjCgzo5fq5In9ilhUl6Nu379ro6BiBFFpxIrcUoBP96FHqfurJp+zpdz7Nh/H8/Lx97nOfs/XVVQbUs2c6GDnMaT5PQItIHhiOSsUSwd2jV6+ydHv9lVcs00Zs1ADNSHdu37CBtLZG9QAAIABJREFU/l77xnc9bU9/w1PWk8+RqQQIvD83b1sbm7a1vW2Z/j7bKZZsfnHB3vWuZ+3Rx95hq2sbtrq+YV9+4RrB7srqBsHHyOgYQ9dz7YwNAcyE+RkaHmSrTJzD1Uev2MmTJ3iv7O7u2OrqCkHLwOCg/d7v/wdbWVm18bExak/hxr94/oL9rb/1rR5BBD1zrRZc3ejO1bJcIUdwWywVyTBjvvf3vB0rukop05TXPrp/AMYoOzAv6QMMYr4BrtkQgfpIvzcFKr3nu98b0hiTqQ6tQcX+6153jbPLDzrAy41QSUxUCNrH+4EtPLnw8eupfFqXZXieZ3fjB/Wo1/0V34fxPUine5I4kCgBOBZvedvJSsXXMkBpMaZwfYwTwfZsMBAF9YMpBUjH/QcWHAskXFeAYLDx0D5zX3lvj0pAHcA1xkDjVijr6z2lOYIRD4sGHNOlF76owNz+/R/+oYfwL296ym+XGUiB6dvlSqbn8cDMwC998l966Ta4oBNdY3jY0lARlfKl4gRjqge6TgbbOfvqXXQEIJVdSBe5U2B8STejehgwdeDrL5F+VK/zB20IKg/5lTL3KC4qHoeOGRuZaOII8TmK/4mZU30tEKtzxT5Qri+VKja/sEzABmc9GFPp8aA3HR4etuPHj9vlK1fsiXe8g7//zGc+Y709KJ92IrIkL8AcYF+jY6OMk8KYoM0EML1/9x4oPnBqNDM1G1UbHOi1C+dO29XLjzCkPp/NEixurG0SGAFYLO3s2XapbEvLy3b5ylU7cmTW7s8v2e5+ydY2Nu3u3Lwtrawxaqq3r5/XKIue6PmehJEEU4YcVYCLqelJe/e7n6WJBWAccVWQNQCsLCyt2J07d6kdxLgBjubvz3FO3vnM0zbY309QQu2sQhQk8YApKwcdokc/UTaRxFWBTfS4KoFHmIGSpgR+gyTsvwCrG5zcMJcg1MCuJgaoUO7HXOtDiw+wkPiaLWuDrMFbcWp37tQHcMX9L4e7m306nZ1w/mIfE4lJYBjjPwYCvALO8X2fsPZBNhC/DudClhcAEQ0cEgGrNzMAu43zgL7TjWl5GxkeYdMHZaMqBQLXDF3LOAehpa+kB3jPYyERR2yxraqMW+YSCyw+qF1F1SBElAHw0sFPLapnzQ4PDdtHvufvPTB/D9OBpDPwRmcgBaZvdMbS7dMZ+Coz8Ju/8q8TdslLo67nVIcdZ3ccJAAYsI0nyqWMKfJSX8wckVGhycaNIEmpT2aIwHjFD2Btw9K9GCF9xkMfRpnQ0hRf4GHnjmXX9fEjlOEdtHpGaqgCd+z6yVzQsxzFT0knB9e1Mzkai8CsdII0n+zvUxOLB3CxWLI/+dPPMdNzYmKC84EyKALyAQAAKME2zcwcYeYnXucACCyf92XHogAl/omJSZucnGT/8I2NTYb1Hzs2y5SE6zeuW6PWtM21TatWS9aTy9joyKCtryzahbMn7RuefIcNDwJUNmxpccFWV9eC+SpjrWyv1VoZa7RaNjVzxEYmJpg3ul+q2Mb2joE0W1pesYWFJQKGoaFhq1ZqNj4xQWACMIMEgLGxMWoCd3dQ5s1bf28vwSfmnOaucsWufeVlGqF2d3ZtZ2eLLOH09LQdmz1qk1OTNjE2SlaU5eXePoIiSARwHd0JHrm6QxtMAUay6iFaCfdh0qIzOMd17+Ez+8+H7Fu1kXXAi3lHFcB1uWQNmb3ZIkjCWOQWl0kIMobeXgC4UKbXPWeZJDqqc790MlFxPkhNAGjDewXXGCYj3MNgZMXGUvvaxnkD0HlUlDc1cFYWiy8v70cdoEIilt/HFK3wPsJ7mNWOALbxGiyQ/LoOhWYEkEkgfaOHObgw3g0PD3GhAQ0q7mskRHQqE0rD8MUoZSohQsvfH64LFvSnnACLJHYRc00tNK3Jgi8sIOj+7+u1//L7vi/9O53OwFt2BlJg+pa9dOnAH9QZ+J1f/1U+XGU2EbukEh1BIx6UAKahMw2jpYJuD+eFhzr0qDJgeKC2usgEvV/IQNTPGfwe2DCBPzdSBO1q4KTYyygAXIA8sp3BPAMnPB54AqXcT2DO0LLSzTV4SIcxBCCrPuUi0aS1A2MIYKpSv+vm3DiD4wqAA1wKmMIwtLK8YkdnZwlAX7l+neV6ufLxWgAzGKDw+uL+PjWnKNVDlwmQJhkBPuN3uB5wtiNsH/3t8drbt29bpVy1cqlqJeQ/NmrWmzfb3li1K5fO26NXLtlAfw/Bycb6mq1vrBMU4RRa1mPVhlm1XrexqSmbmJ62rb19297bt739kg0Nj7Jb1J9+7s9scWHJLl16xJpguXJZOvfBfgKYQiIAkArB4P7eLrtAYbECtvSb/vNvIvj+d7/3+zwnzDuYW3S2QiYr/kGrOjE+ZufPn6N+Foyu9JQ4Z7WRBRCD8QvXSf3mY9kFGbdmk6BeAfuJmSjcp7xvQx96XkRIVHifhuzUUHrGdcR9gnlTGR6v5QIsSA6gm2ZFQe0+g7YY9yoWQDRIBQDJMr4MTACkPV7aV0IDri/+YXEjlpyvjf45SA3tS4PpSuAcP8c18JJ4jmAe/7AI0hxIfiPdMhY4mDOw99KSi33VvScw7vrlIu9fvA6LLHwNUI2FCSQDnoDgcU84Jkr++LkiqTBGyRWwja6h/gaKjRYT/SM/8iMP6p/HdFzpDHzVGUiB6VedonSDdAbe2Az8yqf+n8T4AZAH3ZgHYfsDVgxkXGZnuT7UypNc0ehhTdYGzmR1T5KbP5g/9JCGplHleIFARUvpLMDT9mSdYWSXqMCE0iiEGBxkIUWmJRlkEsYoYZQ60gECzKj0T8KVZWK4pt0EhWOBPcK5JjrboDfEsZ0txQO8ZtvbO2SQ4MyHxhHMFF6H1wt8wAmNccIYhdJnvQHmFO1BB71MjFaTofSJz9g/TFL4AKAA8EApuVKq2P7ujpVL+1Yt7lqrXrEnH3/Uzp05aT15jN9oNkJUE4BZoafXas2s1VsZ293ft8GRUTt+6pSVqjVb3dy2+wuLNjAwZGdOn7NrL33Fnn/+y3b82Akrlsu2VyxxHzg+2F0AU5z74EA/mdRjs0dsZnqautrJCe8SBSYWjGutUrWdvW2CT5w7wH9Pb4FyAzDHZ86ccec2My7bBFs4Flg2ShgQXQTwwxB4lKARa1Ujkw/pAOYS2+NeZQ4nMj5bTTLUmCcwcXT3B12m2DpmaBoisepWLJWCOQiRSR4FJoCo/RPIGVrMBu1oMAo6wDMeh+yhyvgBGDvz7wutuBKQmKO63qaSk3RrNamTDVrMGIzi5bhHcQ/iPsM84j4C6AVAlMFMcVP4mYBpPO+6v53dddkCgCb2GVcvJIkR+E3kFCEDVYu1+FwxRoxLAFa/02fJD37gB1Lz0xv7q51u/SDNQApMH6SrkY7lbTED/98nf5EPDgAAPHxZagzGEDBEpEZDRqMc+wAD9WaDwICMURSVkyhBY0dSVEzXAw2GFg87D0aUJJj84LQiXSrHlqDOOoHDxANfwNMihiphTOkuhs4uBMmr1WUSQdXJnEw68vCwkCB4eVYtHAVUBBjkNAaThPgd6unqnRIzgD2YXMXmaC41VwzXz+cZoeOlVz9eAtZzOdvc3CQoBXg7d+4cWVMAjsWFRdve2rK9nW3b391mGb+QNXvnk++w47Mzlsu4bg8MJvrS47piLACmLcva5vaO9Q0O2vnLj1jTsra0usZAfERGnT17wZaWlu25P37OZmeP28jYmJUZ++P7zATmjgAO7HGmbZXA0ilaCQawLJshuAIR14kmF7ChjAND7iYc2QUmFKhUjpIywDpK2WQfA0jHPEEvCZCKhZKz+XC2NwhAkyioYNDDXCOXlWaobJaxRXHqgpuSvPTsco2Q5BDyT30x5jIWlp6Z0+pdrjxaKmSZhhD8xKUf2msSyCUdlNpkWKW3BmgUg4kxxSkMWpgkkWlhYYT94RoCtIutB5iTXjXWRIPNFMDHvYl7AK/FfQOJiV6nrFYB4ZhBBRjFaxQvFYPRmNHV2FUViDOBZXrqlviwmhIvIEO5Aouw7/7u735b/C1NT+LhnIEUmD6c1z096zdxBj71C59ISvlgt6Tbk56PDxM9UJLuS641U0lOUgCCztDRSQ5j16Z6eV6gVAxlnM7UB0ZRqMGhsf8fjKUHC6lQ7+OBTg+AmNV317SKdSVb1IDcoBPl4/jaI+f5kA8l/wOlYLRNzLjeT0xV/LXAKdnaUN6HxhQMH8YAQHDt2jX+AzOKkjZaeqIUPzg01GG3IHsAsEd8jzoIifkLml0wYegYBQCHdp940C/Mz5O1bNQqtjh/3zbXVqwnZ3bl4nk7f/a0tVvueAe7urXloBkl2GyhzxqWta2dHRsZH7djp05brdmyar1p12/dtmazbUePHrfifskWFhb5ulyhxzLBPU2DGWUNgb3LgVHP8FhgCwFoXrn+CnWxYxOTjOqaGB+306dP2VTQzALQlkslBuxDQwsQqAUR5o/jDG0/vWuRl96Zh88Ws35stRpNdKOhNzv25wAJhilPccA9QNkJQHVwkEOWoPsZzCojpoIpB9/TvCRdJ0r6iJMKOmHIGhRCr3sNIB3XHvOAhRABGOQfHEtov9sFyFT699u9YxIU+Iud7jqOWHt8j/lW5ybcP/gaLCdAKN6/uqcY7xTC91nlCAsuuePxM7D7mHsAWcgLMAbsC+fMa5I0XPDKAcaG3+ODcwsmPIBuNwO6sUqsrf6OdOQzHtyv9xK+/p7v+Z438S9cuut0Bt7cGUiB6Zs7v+neH8IZ+OQnfs61eBFTJcMCHtIAf2QPWTb1tpbU2kXtEcX4MVeUek48fBwAihF10Jn8z2c6tE7El85QdUqf/usMg/4z6vzkDY2SDxpcwFaFbEfpYbGB+oRjzOrsoxeyH1LSV70TW+UdiByYxOYnPYRj1kjaPgAhhObv7uzw9AASAEzR9x6B+yhNT01NkYUS4MHB0bPd58r7wyfnGxhUfH/hwgV7//vfT40qQG+zUbf5+Tlr1mq2cH+O+tJsu2kXz52xRy5csAw0lI2GlUtl5oLChIQScyuTs56BQZqT+oeGbGJmxgCfcj299vyXX7SBQZTqe+zll1+xnZ1dazcR7ZW1HCK0gqwDDKmDdbrRCFRbzTrlBwAj9+fus0Vpobef4z139pxNTU0QvCJLE2wj2t2iJem5c2c9riiUqD1wtpM5S7AW2oWqXM8FUgjaV6YnXi/WFOOUQU5GNY43ZN16bJN3SnJnOHSlkIj4gkmmqvh64Pogv5QZpw28xllT6Ui1eNF9IeCMa477A3FZOI5+r+uMzyq1swtS6CQGwKdtwIBifJhb6npD2L/YVe1D30PXDCCJfeCaSEKC1+H9qZ9pzNofwCVAKcxOMubhtbhnAXQxTkpoQhQUzlHufwFg71jmcVECq2qji5/ja+hV8SEmFfvF13hffOQjH3kI//Kmp/x2mYEUmL5drmR6Hg/MDHzyEz/rYdlBi8cyIXWm0Fm65oyZkKGTkthPJzFDY9Hos1hU78Ue3O4JJo27xRx8vRgnAQgHslR9spTv37ZZytfXTXahCuxUBExcF+is7mEgE+dC4BnGJzuxgGlcctSx9BljAKOodo7QU4IVhb5UYBUPYYAJlapj0Kl9A7SgdI39MeQ9mF1UesY53L171y5fvmzPPvsss1Fhatre2iAzurq0SMa0vLdrJ4/NMi4KLnkAIRiy4Irfg+a1UrVKo2HTR2eBkKzQ129DY6NWa7YtkyvY8y+8aIUCjEljNj+/QAkATGDQprbI9IVoL6Q1hOglgFQocsvFYmDbm8xcdYmHh7mPjYza4NBAMBV5SD3uIzCtp06etInJCQKWGERpbnjPcZHj1zdh2ILBDvOJucXcQyuKxVMMbJN7JYBSvF73NbZzU5hnaGpbbAOQhGurkrpMPrhfoKmOtZGQGLhxCu10O7lX8YJmf3/3gKlJx8I2YhBlEsKxAATxGfeOtKMYJ7ZlZ6ZCIdFr4nuMH9sBVI6OjvIf9r2xscGFDLaBrhSvExAVg6m5x7FkjgIYBrDFPTg3N+cpAoENxfa4V3HOqhjovsZrsC0+pDXVueJ8xOLGsgr8Xm1Uf/zH085PD8wDIR3IG56BFJi+4SlLX5DOwOvPwL/6Fz/vG8QgM2jlUMbstET0hy8ZpQD62CUmxEfRiRsMGAhad9wK5rFDlEpvJ3lA/BAXi+mv68gHcgGYeskTDnNnGF1u6EDVA9bzoYQLEOFtU2MNYFwyJdsUSr4euB7SAMzjosRaOSjvSASwnfqVwzEP4IiH7e6utxlFzifAghIOANT4MIYcIUTnULOZzdjQ0CBzTGNwJmCGuQQwQC7qE088Yc888wzBx97ujm1vb1izXrX1lWXbXFu1/Z1tO3PiuD125TLbfWLOCWz2SwTLAKftbJYsKVz5AKYTM9NWbbSsCjawabawuGQ7O/t24/oNq1RqNjk5ZQNDQ1aqVJLOS5j5JAip1WRzAJqVoAftKQTA0iYwZeICmxbkCUzJarI1J1Np7ZFHLtmZ06cDYILG1vXAMfBz1hTsHJIXHFgh4B+aT3VkwtwJ2ImBIwgNTL2uHX8Xuiu12+7+x/5jzSf2j4WFwJOYPcwl4pQQr0RGFnrZkNDAeKsA1vA6B7+ererl8vrrGojEKmqc0n0KiAu0Y19y3Qvo4biMI6tWCX4RMyZmU+9TLXY0ryqxy5Ev9lRgUt/jnJmsELpLYf9iSbGtTHqSB4idxfZy5ONn8XHxO2lSBXaVepAC0/Qp9VaegRSYvpWvXjr2B3IGPvULP9/pJhOVyVniVI/6EAnFkicpLDBqPd4WEeU7lfnoAoczuC/JMw8VWLr0WQ6NyrYq3eNYsaY1ZjNZoA1lXYIVqU8VyRPyHdWVxx/KDgRZngV4ZWRU0CeGqyAWLWlP2aknO+iVnjaAYOpZg/EEBpuV1VW63/n6bJbxTgCTKFsjExJ6RGgBUSaFLhGl7bHxMZu/Px/C6B20CojDca4PlI+r1Yo9+cST9l3f9V00MN2/P8f9bWxuEpguzc/Z5uqytetVO3/mlF08d5bGImgbi6WKFcsIUq/Yzu6+jY2P2ujEuG1t71jvwIAdP33aytUaXffZfMEWF5ft1q079qUvPU+pBphIAvRMjmXvHBk+B4HerjZjp06dZFzU7dt3uDRABih0nHgdxg+WEWVv/IOGFGYvlPUHBvrt/LlzZJmp+0x0nc5ui2nT4gDHU+tO/Q6fVQqX5lS6TF03AVXcAyrJd8rYXkpnrFlgrGX60eIAn7GNSu39/QNJigAAljohgS3ENUS7VyUrCJRhzuLFV3xPxayjzkdyAp2ngKHkBQLSKuMLgOq+iQ1HcuNLzyrQK/ZUaQixdEGgF+ynzH+4fwEgwbwCUCqpImlXGjo/yaQVO/Cxvcr8GLPSJsDyYjyYO+z3e7/3ex/Iv43poNIZ+FpmIAWmX8sspdukM/AGZuBTv/jziTu5U8J2RhKgAICOoftuiHYGEV1uUAYNukBp6A6UYkPvbP9Z0CZCp+rUGEfon/xrMmvKyg8/Tpr1JCYRL+Q7E+syAsVDxYDGASxK9VHvceoI3XWNMiw1sKFzlKYrQ9e1d5oSMEK0UKJDJPPmPe1RIsc2YJLwwF1eXiaDura2lpTlsV9o9aanp+iuHx4esXv37tq//bf/zu7fv8/XQXfJgHKwmSx3O9jH2ADePvzhD9P8hIc5ysl37s5Zq4EuULdsc3XJenNtuwhgeuEcjUWQI6CjU7Fcs3KtxpzSmZkpdpLa3tm1bKFAYApQikYJ0OeurK7R8X/t2lfchd82AleYpvL5LE1LLGsDxNVrNjkxYX/zW/6mnTpxwj73uT+lphbGGYa85/IENUPDwzR9nT59mpFSYNFxn9BYRUAKgxrc/ejD7vFiAlxiEjF/cVldzJxK7ABJLPd3sa36mdzi2K+Apli+OAVBDKX2K9CmjE+BNGlRJQGQ7lLMpJhAjUcgUPdSzNrrmNqnd0hyxlGZud2gVsD9sLe35lXnjH1p3A7OnfnXPvEZ56ufC0wLMGssOCbGJmZf8oH4OJpfvEYZqLpWyqYFCJVpSjIXv/977fvSgP038Bc73fRBm4EUmD5oVyQdz1t+Bn7pX34iYe0cKYYyeXBBg7mDaxkPIuraCihVZgwgTq5nPsyyucix7F1qOg9WgL2WZdtBk5rA0c70wWjlTZucFfWHubvo+QANXW8EZWVASfYQXicGDS5u74muNIAOgOHvAjJ2gOulfBip2OMmaCk7nYMQsO56RO6Tjm+0BvXyLzNboUMMrmcxq+ws1GoGcOVxV2DRrl17yf74j//YSqVi0Ob5GL2UjDKzm0TwIP/O7/xOOvOXl5esXKna3Ny8NeoVu3PjFdteX7bh/l575PwZe+TiBQLTSq1u27t7VqrUrFpvEKRCNkAzTU+PtTMZO3L8uK1tbllPX5/VGy2C0rW1DXvlletkfDE3iJfK5HtAjvMf5h9JA8NDg/bUk0/ZlatXbHjQ8y5xvq6LLFmtilgoN7ygQxAyTMVeY77i2CCBILCqKOcDxKhsrHKzAFyyUAjRXziGAKSAILYVAygAKjAmoNQN0mKTEMCdAKwWWTGoxe9Vstf4PC7MS/ZyscegN1n0BAZW4FLbiNEUeytDUXx8gUeBQZ1v/FlgXIBUYBnjF7CMy+sYB34nhhMSFelItSAQAxufQyy3wM+lUcXxcP9i/JgTz751vSzGBPc/jinpRXz9Pv7xj7/l/46mJ/DwzkAKTB/ea5+e+Zs0A//vJ/9FAtL8EB1gBrAW98FmiDgYRSgFQ9cbf8B2GCl/8DoQjR/yAG4oCWcD8+qHShqKJkA0iA2TsxWzQ0YthPq7acnLvp2Pzo6Dxz1JBGB3ITFrAbyQAZbuMTFqAZwCVCMeqWPUYn5reJD7HHg+JSUDIbeU8wBGMTyYlZHJXuMoh4ce8NDCAvj9xRe+YK+88gpL9tAvCqhQ8tD0TkInTpywD37wW2xwcIiMLB7yaB3abtTtzq1XrLSzaTMTo3bp/Bm7eP6c9SKYv163nb19K1XqLOev08xkNjo2ZkdmZ63WbNrkzIwtLC/bxNS0lctVu3dvjk0CUJaHLjWfyVm+t8/qLTCkaMfZk/SDf+TSRUoMEPlUYknWwTmuE1qnbu/s0PwEMAINJIAPtZdhYRM3btC15T0VGNNuYBiXmnGtJcHAZ2kU9TOBRWwXl8EFBrvL1lpsaEEBwxB+ptilGDTGr9W5gSUWyytmUYBS8U5iSXVeAsIxMBRAl5yFOuWQbStQqnMXGI3Z1Phrba/PKumLzdU4BDoFtgVedVwBZC2yMCcA3vhe+b06BvYBUBvHSHWqL37N8DvNsyoseD3G8bGPfexN+uuW7jadgTd/BlJg+ubPcXqEh2wGAEz5sAvnLR0ewBweJB6PkzvgPGY5XAajkG2pB5o/+BDM74wlQ8kZjwTGFLmkMkN1QKlq+IKCjAMCwA3AFcDFW0p6ZFFcluX3/rROzoN5kgHc8QEZyv4s7QdjVxI1xO9Du9U2WrOCCWXaacT4+tfYD5hhZ918fgheKHkAQA/5myFai5maCEkPGlwxVngw37hx3W7dum3lcol6VJwgNLhic7HNe9/7Xnv3e95DeQD0qwAAAKjQmC4jNqpasomRAbt88ZydPnmC2k/Mxn6xbMVKjS1HF5dXaM7CfExNz9jAyLBdunLF9qGFHRm19Y1Nm0PU0+4+I58AUHvRZAFAmufTslajQTMMAv8vP3KRRi+2oK3XEjZOAA0ZpgCfMsapM5P0lwKNCZMZWOWDDHsHgIrh1FwLKIl9iwGfAA+OoftRoDUGqgJ5eG1c2heA7S6zi81UAL2Og2NAg6k4J4A7gHQAOPw7uDDrGOkI4nt7E82qDFcxwNT4MVaBXDGzAn0ah94T3SwxvlfiQzwPAsLSrOJY+Dou7SvbFOem8xAoFlOtdrqYF2lOxZDi2Fo4yDCI40p3qvGASU3joh6yh87b7HRTYPo2u6Dp6Xz9Z+Bf/cLPJaDUgZUHmTswhaM8uKUZvQS20HWYiB5yoKgHrn8tcHaAMQ3A1BBRFOkBHevxJ53OPoEVE6PErM+ms68ENQGYSvOoEi/BZ6RZlRBAmZcxQOUDO+5xHkw3ZIujffjV8fE5EIL5y00zDrA821IaWpjFyAqFfQOUUzvI2CJvawl3/fNfep56VIA2GKXgPGeIPHWA7hZH5M+73/1u/gMzx1J+uWzr0LCWi7a2vGiNyr715TJ29fIFO3fmtPX2IH6pl6X8nf2ibe8VbXV903Z2i7ayus7jTUxP2zPPPkunPlKW0HoU5idoZleWVxiSD+azifJ8vWb1WpVh+VeuXLGzZ8+wlJ+weGDFw/XCmL3U7Iz5gcVCiGZQm1qw12QSw+x69y03JEnnqXeGWESV6VWyxvUUYNQ9EAM16SuV8ymto8BVN8uosrZ+LjOVADAAqOKNxB7idzJHab8CkWJece0Qx+QyDgeuAoACg3ot9odx6zhiafFznavmJ5YoiNnVWLVIwLkI0AuMY/8YM7YReJamVYyzxorX4J5TowawnjgWdKQ4FhYoOB9to+B+hf0LGHdrfbF/jAGfAUx/8Ad/8Ov/hzAdQToDf8kZSIHpX3Li0pelM/BaM/CpX/i5kHsvBtM1pvgQMHXQ572/ySpl0OKSaszIvS4nO0rRocUm2okijD9IABD91OE1D44IJXG2nGRGpbO0BC8BJDtwC91/AogRqD303ASQHAknEFMdqAhwAHKDq97dXp59KjDqKNu/h6sc+ku8TDFBYpoElhzcoPMSOvOUGXSPnvXIg1W/+1u3brIU6uV6uN17Q/4pWlZ6P3bsBwzUt37rB9n96f79eb6mVNy3pcVFAtOVxXmr7u9Yb97s0csX7ALMVUMD1tPbZytrGwSkYEX3imXb2SvbxsY2webIxLi952/8DbrxUepHPNTyyipPf21+o0BtAAAgAElEQVR1na1QwWrXsSDIZmx6atIevXLFTp0+xcUDQv6TLlxBxiE2FManXN6jnajPDeV5MXpk6KJrqvxYd8QdZMO5j4gh94VAxyAl0BVvI9YOvxMwxdgAmAAOAajA8sVlbbGm2L/AX8yuioVUcLzAM649GEGBRoHL+DMAm0ri2DfuGxwbr5GeVUBYn+O5EhiXzANSAxmGYjCrORAwxfZifwVMuwEtxhNnqYollrse+8Q9i+3EfHaDd2wr9hXjwZwLfMdgGSBU5637W3moAKap+Sl9Pr2VZyAFpm/lq5eO/YGcAQFTBxGhpB+AaMJGBm6L0T0ApgjfB5vagXvhaweOyH30h5ZrK8UM5RiX3x3F5GDU8y69/6TYKkc4Dh5pyAlsrjNCrjNNJAiJYUrDQtvRwz9Quhejq/I6AQjYX7J3cW6Wu6IERhmFRHNSjrFIXsb0MijBNBz71Sp/7kYZZ9VQtr9z57b3cgfw7IEDH+VOd6lDR4p2mYiGwuvQzvPv/t2/x7n78z//PPdX3N+3jY11K+5u2+rifWvVyjbYm7erl9CS1NlMANNlAMy1Ddsvla1YKtvq+q6VK3UanxAX9d73v8/6BgYZK7W2vmHzCwtkgje3tmxlaYWM6cDwkB09ccxOHj9GA1MJ55nP2ZHpaYJ0XgMao/ye6LCVXh6PFxUEWwJ+0XUSq4r9QAqhUnUMonQFcV+phAwQJ62mgFfMpGpbbAdWENsqqzMeq8CbQLDa8QoA6/73e7qetALFz8UQx4Yi7EcAT4BXx9OYlTjQ3VBBrKIAaqdi4GAcP8cY1GY0BoU6DwFyscwCi3i9Qu5lMMPxpC/V+1NVCWwPEK9SP/YDFhTHwX2IsSt8X9cKrxGgF3OqHFZcN2laNV8C+gC/aUvSB/LRkA7qa5yBFJh+jROVbpbOwNc6A7/4iX92wAkfl9rJY6llZuSGdjzaaevJbwOYI0ALD1HldCaghfuK4GxUNkcZXKVdPtxVXo/adQovxpo3Htm7VQZAFOQEB8BlgpvDwX203hnKxxv6G4WGAGJN/czwr1qFnhJaUJcwHJk5wkikxaVFq1bK3kXKoCets+tStVblgxoP/5s3bhpaRiKrlLE7ee+CpJJ4HE8EoxHAx8z0jH373/k7BAA3btzgtohtWltdsd3tTVtbXrC+nFl/IWuPXDhjF86dtaHBAcY/bWzt2Prmju3u77Osv7CyYfUWdLdoSJCx977vfTY6MWnlSo1MIkxP2D/0pasrKzbQ128jY6N24tQJOzY7S0AII1N/X6+Nj48n3YQw72BRY2BEhhtsaciTRa4qFirelAGaW+iMHbi6/tjlHJqPzt3hjCsD5HlPeZtZ6HDZVoGLA+9G5IYqRG4hfsoTAciMh/I5S+RBluIRZ56uwMUNjXptZ+uTRAg32hFch5QKLEIAnhNTUuhMJfDqrW9dG03QDJ11MA/igEnAP+LAmAcMMO6fxTgL1OqGjk17+J1YxpjVdIBcSICf3vcCxrq31JlJMgGBcGwnN74SByQpwPcAovhA2R4finrCNgCrArj4HfYjKYIWl1owSEcrsIpzwQfSIr7jO77ja/1zlW6XzsADNwMpMH3gLkk6oLf6DHzi53/mdU/BWRAvO8cMkzM6eGlAmiH31KuyAeYBNATHO8uS0hV2ldY5gAACOuVdQRSBxlcPU/ICfwi75lP5qyrfH3Zyzgx1xp3474MxCmghqGE9YQB8YiZvGbjxW22r1up24sQpm52dtVu3UZrfSjSS2DfahwqUwpUPQAUGCrFb2DNAbqVSCqDf5xcPbjn9VWL9pm/6JjrzV1dXbW931zv9VCq2t71pi/N3rSfbtly7bo9eumAXz59lJ6lWO8OM0s2tXVvf2raNrW3bKpat2gAjDA1t3p559t02Nj5p9SbA6Ja99NJXPI81n7Pdne0AHJ2pU+tLtVtFpqpc63GrTOkWEVlFhqxQsFq9ZRlEBtXqhoB6RhO1mgYuG52jehE9hu+zYJ8bSV96BzPeZpR6RzRLyHqHKO/6BFGIWb1aZxYrOxGhC1SrRdCPXwLEO9PY6W+P4/T2oa97kBoESYgAoYw+umfEAlJjDF1x0Ftj/3xfwKwWTIAdjbAYToBlX9TEzL3WYlycBFmDA+CoWhFAfFxdUGlc0oKEKeY+nMF1sB2MelFlQnKD2BAm5hb3lMrx2A7XGaARcyEtNa6bwDB+BzCJD4BPaWZjtlVfK0oL+5WeFT/D8ZRritd/27d921v9z2g6/od4BlJg+hBf/PTU35wZ+Nl//n++5o5j/R4YIJbtyE562U7AVGDQH8PkoBIOlSwSaaoABUOVXD8T45loSgNzhYe63PgdScEhQ00C/DuAINarHnZyYki5X5WdxejlQwwVIqMCvUZgmi0Yqvx9AwMEphg3WKStrU0CLGhK8SE3M+ZqdGTELly4wK5A1195hSVzHJMMZHGfQfoC074AADjzsicyQZ966ikG88OJj5L/1uamtZt1K+3t2vy921bINK0327bHrz5CxrQX3bjaLdva3rP1zW0C1FK1ZtvFqq3v7LGTU6G3zy5ffcwGh0fpyl9bX6MZC2BzcKCfQBVue7CNAiT4PDExwW0w/uPHj5M5FTBRmRjzDpaTMUqWtZGxcTt3/oLVGk3+DOkEiLQaGuy3WqVsiwvztry4wLgsxGjhQyVyphQ0PT+XelIyzHKPeztUXA+wpSonl8sV2y/u83cDA4Ouj6y7DrSvF2y3pwy4jjhk5UKSAIYz9KqP73lsQ7afvy9YBZm+dVx7Z3m1LVMdGHklDTQkDpC8ACQq0cHBsGQCfH0EHpMEisC6cpECd1o0BrDRyPullhTtZBuNEFeF8XnElFh4vWckecDCCAYuaDpx7QA8Y0YU1xb7lexB+aa+YOj8w7hx/bGt5AR4LX6Oa6yGCPisjFuAT9w/MWsr2QbeQ9///d//5vxxS/eazsBfwwykwPSvYZLTQzxcM/B//8z//ronTNCZle7TY6A6Zh8+3pPXezBUKH4ruD4YYeimD4BAD/bwhA9ldQ9H7xhcOmV2MTDdA1W0EsqnB0H0a+tLtQ/pG+PPbYCLELQvplSfGw2Ungv22OOP2/j4JA1J9+bu2dLCgm1vblhfT8GmpqdprkFgfbFU9Bihdptdj8B0gp2ixg7MFNpVhs5GPGfoGNHeNfRxP3XypD32+GMEHM8//zxBMI6TadWtUSvb/N3blmnWrCfTpsYUMU4jI0NWrzdteW3d1ja2rNZAh64e2yrXbGuvZJlcwSybs9Nnz1tv/yCBI6Ko/uLP/9wBoLVtZXkpOO0dvAFMAGCAHea5LS5SrwiggTFBI6iMSjLYGbP+gUHr7R+w3r4Bu3Dpko2OjROgLS4u2ObGBlnSSqloq8tLVirusRSNblwOwpT+gM9mY+PjBDuQSwCUgelDYwKA9OmpGRsaxDnXbW9/j3MNkAsNLMASzgkAjk0iAOI4xwjx9/J1ogPNuOsdzSMAasFwJyV6SlggBXBZAe53pCgAbGGBI8YUAFlyEKU4MFItvEO0CHLJgL9JVPqP+Hu/PdvOFEteIIMeFjIaV4fl59E4pm7Tlt4TsR4V84LvsdhRdimuI66h2Ezco3HJXx3J4rJ8t9NekgCF7AMI47oJGOOz0glwHwkI49jf/u3f/nD90U3P9m01AykwfVtdzvRkHoQZ+Jn/6397zWH4Q1BufNdiwhyEB1TMGLFkGkApNako/Ye2k2STwsOZrFJUsnSA6r90TaK3PxUD6z3SX21yigcsU0msE+WYg1yg2wBFXSTYuSTcvxPMD/Ui1JCKjFL0Ec6ur2+AvedPnj5jx2aP2crKmt28fdPu3rkDcaP19/bY5NQUmbn70JNWa9QnqiyPhzQC6WGMwpy0mg063AlSQ1tTnD+Y0VKxxM5KFy5cJDN1+/YtGx+fsLWVZdvd2rB2o2oLczhuxYb6CvbkY1dZyh8c7Ld6w4Hp/OIKuz61MlmrZ3usYTmzLDpDNXgOgyNj1MwCpHz2T/6EzGNfX4/t0vmdJ/sqEATGDGAC/2RikQ5RrnPPvM2xBStanw4ODdv0kVmbmjliA4NDNjE5adevX7drL3zZKmXoVXus3WwSoPcxUgvRW5684GkHPi/7+3sM7cd8jU+M2+jIqBVL+wS4/X0DBMgAUUuLS2RLkQwAgMnOU/39NjI8wmQIXG9vBODaYt2/+AyzV29frzvlpXkNXZHo7m+6oU9mKoApzAN+5/IM4P1OwwdpoLHQaZlLNWLWP8npDfpVldhpWmIcmWtG4/gm/E7Zp3Lp4/1BHItGCA3Mny8mZKDi7wKLKzaUYw5ND/AztTJVCd+1vy6twH6UOyrQi30KqGI7pRNIGiBZgAxY2EZ/LzBv+BqRaVjs4BzB4H70ox99EP4UpmNIZ+AvNQMpMP1LTVv6onQGXnsG/vk/+z9eF5j6w06lTz1kvTORP/RCLBAc9dLMod96yCjNZbwvOsAAjDBeGvW2nnFrUHVmUnmze1Bka0JsgGQFMkhJa5q8BlrAiJ3Vz5U6gHE4mxQDhoy5rYZi2ZDH6SwYztEsR+ZvbHzCZmePWavZtvsL8/YXn/+8Lc7dYx4petuPj40RfOKBjixSMFM08GSyDpRGR1hKhZ6zWa9TFynzC+YMD3TFGgGMYqKWl1f4QAcwLSITs16x9dUla5T3bWZixN777DN0zyNgHxrY7d19W13fsK2dPas2mra0sWOlWoMu/UYrYxcuXbaLly9TkgBG8bnnniMwm56cJJuJkr6YLxliWE4neOx8FkBRPBHmFXmoiBPL9/Ta7LHjNnv8BCUD6Ab18iuv2N3btyyfy1hPPmf7e7s2PTVFUJ8LhiRcK88GrXJRgvQDABkwndDQ4v5BHuzo6KhlmfIQTHjhXoTJSYsV3FNspBBSAXSfsE0s2osSCBr1sATcSGswB2bURLN5QsgQhXEsMKDSWqsJBcbMe5wLN18KUceaAzBVpFrIbg26bEhXOhWCuFKAsUAHG6QsRJd+B7tm1rXe8cKQ42h07mVtg9eoAtEth+FYQ4WC4weTH9IO1OEJ96Hc+QCQYlKVc6p4LYFZ6V8FjjVm3Tcq3ytZAOeB/X74wx9O/0SnM/CWnYEUmL5lL1068Ad1Bl6vlE8glwTXK0fUy5yu6wuh9jQetYLur+NopuM4m6UhBawVyqnqBOSgFsAAgBWRUsi/1EO8o//Tc7mTZ6qoIAe3fAhGho/wBI/ySDumkvB4d6DpJxfK1g6cGUcVdI44b7jY2cGo1bLxsSmbnJwyvPTkyVMEXSjPwzH/yV/8BEvep06dsqnJKStX0FN+6GCnqtA5CswgjgNgCv4YjBvAUEen6HOGsQF8Ib90ZWWZw33hhS+TMayW921rbcUyzapNjA7ZE49eYd4oDEUAheVqzYplAK+2Ndpm5XrT7szdtxu37tCI9OjjT9gz3/huGxoZ5Zx/+rc+zTGcO3vWhgb6uR+xXAITWogAqMpRHRttdH/X6k3qcAGQh0fH7OTps5w3mKC+8pWvmLWadvzYrDXrNXvp2guIjiVzai0ASmdJwdZCogl2HosQB4sOpJxpy9nY6CjNT87sge31PFjMU6NRd9AZunr5feX3VKNR4w3hznnXgFKeoriICKQBtGNb3L+Zth8/XkBRA6pkArwfuNjyxACcWAN3kyTLoZOawOCBuVOsBAEtxuUGrqTtbtBBd6QrcZoAxuTbCrgKWAuYauEgRrWjEe+AbQFVB/7eIleaVZnc8H1sltL+da/o+26mFQszGKZ0DIFkvA7gNnXlP6hPh3RcX8sMpMD0a5mldJt0Bt7ADLx+KT+YP0Lp0x885DQTJkaMKR7SBI80paDUn2VETiGfT4Cpv9KhpphYMpc0dXhZMnijAuJ0M1WSBhAe4HxNYIM89qmTo0kgDe1mZFJRNJQD6fAvHMwBob8+0bfmPHEAJViyf/mCPf30u+zUqTNWqlSsWq3byy+/bPfm5mx0dMSmJscJSACWwPZdu3aN+1R5E4fykrCDJQAMZYDGWkYv8fr4MBboBtGydG1tnePD8Qo9fdZEuX9/xwpoGtqo2NjwAAHlUMgxhdkIzCjCiABSN7e3GaYPzWm92bahkTE7fvKU9Q8O8fp84Qtf4HERDTV7ZIZyBJi5xMoppkil5biEi/ELtIKdhKYVxicsQqBhPTJ7zEZHx63Q02vzC/M22N9nx44eITN75/YtK5eKVtrdsUzoGoa5cv2iOWtKdr1NJz7K9GBO67Uaf9/X6zpSJQZgvO78dxZa7DtBFlIPaDCDxtQBMPaH64bX4PrgvClNCPeWIo7QorXw/7f3JUB2nWeV3+t919raLcuSLMn7Gm/ykngCYUIohsDYJE4yhgQCBJiigIKCYs0kJDjEhASqKIqiiqVSMCQDQxZDSJhstuN4iR3JlmxJtiVLavW+ve7X/V53T53z/d99tzuSt2B43e80uNLqfst/z39f33PPd77zNWD4gav+eJ6rg2heIyvMMGCDExqsCgUrzc/QFsJznf+fKg+2QKsH4rLwejHmltFU85RaFymjcXOGMbD48viseC0n3B5BFmpt1aoQVoul5f34E5EnoOFvjkEFYdcI1TxU1cg3DYIbSnL+PSIJIMhqfBZiPUGe8TgR01fwB1sPrTkERExrbku0oOWOwCc+/gfpEIISVl2ZWeZo+lVWekzxNLjIQJ3yxhJXIUF0vDEk8hwX51zisSAJ0QntuYclXuydlFXn2fNCl8L1vSSbCC8V1qZsElR2QcxyKBGfE4pu8pvmRpZGvqqrUvn39GxLhhVRHTMG1nd29di+fRfZzp27raGxYMPD4/a///en7PDTh+0tP/D9dtttN5Ok4CKLmfb/+q//mk32AcGLkif+NzqYgQ9L0fBVpk79IMa4aKPDGVYAKKbo5vecT0yWmjNwNcze6u5oM5srW2uTRylxYlYjfKRlm4dUh5GZMzNsCGpubWVJHXFSyC+dw3QnKIJJOYb/D1YAlNYRUcXxsgWzjvaOzEcY5WVOgEqKGpVH2BI46nLGGptbSeZ7qJbusK7uHvc/NjSwJA/y19XVwcioyfFxekiPHD5kU5Pji8ZuYv/8PAExje70apsQ1jI7gxiqNmtrbSPBi9J9kKLIK82Xtn1sbnVimd8NeWQE8GPjU2SxLrii19IMP6yX2wFK+D+ddCVPNHN3QVZTSR22jAIUeN+3uBnzmyzfrxjxi3POia6PvIVqGl8Z+UsJEiR0iZiG6hq5sfwMRsg/rTYpOSM3Zjh+7+/p1hEqrXj8vA+uaIZinVLf4jMHDPE5hWKKRqm4oQqCmX0GcT7P+fS3qKxEOgJv0MpO5umrxgjdpmb7oR9663L/M6r11zECIqZ1vPk69NcGgT+89/ezTuiqEloNIc8UzETicDHlz3Cxi7nw0UGcGiNw0ckurElBcr9etEi5EgsCgDgflPpwgcr7S8EV8F74imYPfI8LIUhL+DLjMUs9dM43qqTUl+zkGeQjVJ9o2uEFmx3zXjoGwcOFGp3lmzZvNUQRIYsTHflt7e32yCOP2ec+/zm77PJL7Wfe+x5mmT722GN25OgRm5yYsJ6e7kRGnPiEXzJITXtLt81OI7t0juSrODVlGDk5MjrKbv/J1NVM8pEigpoR1D7vBJjqVVIF0WDDHNdUknai4aoZW9uZrOCYsTwc1ovkTQz12jFrpIezsbnJOrrarburO5Gm1KjU2mLj42MkKPDIhucTDVPAb8uW7STPSBS49tprSXSxjeB0pWn4T82OHj1K+8DevXvt2tddaw89eL9969GH6WeE2ohJU50dHWyMgq3Ab4AQno+yemNSohttFtFajf6+3vzmmZ6cHpY80KFm4pzFDUCosX6sXmcHuQQp5A0VsE0RUUmUTI9B1qwr3vE4KqqJ1PF1UlwTzzOstaWF51remxrl9KUKplcOPNA/o9+p+TDUVvhnoRZDwW/vaOe6qJYi2J6k1M+zCPcPghj2AloBmAaQKgT4LOA9k+obPtn4nDGiK9e45TeKHgeXVT7wnsmTCxILkuz4edUh/kZUldk5ftZbqFg38n//2w/+8Gvzx02vKgT+AxAQMf0PAFlvUV8IfPQPPpTNpndiWm3e4ASdXHE9m5iTpurEhZHl9kSe/ELvCle6cla9lkmMzX6fUzihVvFCGj6+VHJnyTLHEDLikJGHRMCiG9kZx+JNzCtGLAt7VBDm2oOQROkS3+P9mzDPHB3HaChhoHurnbdtu23ZutVGRsbs1OnT7NA/cPCgTU9PWsEqtnnTRlu3bh3fd3RslFOY8B5t7fA9eqNVECAQgeLEjPWu3Wht7W12+PBhO/z003b6TB+VUkQwLfLjIi2gMmdNDQVrBwEEscDUJBCrlA/LmKs0wSiIkStqICHIF/UMT/5v2mNGYWWkFSSt2pQ2t1CxhYZ5qoXtbW123rZttmFDr5WmpkhKSbRJPtxvDBWtq7vLxsaKJPCXXXaZ7bton61ZvcYQgjA7i4ajWWaB3vf5++wbD33D7vjvd9hFF11kX/nyl+zJA0/wdUEc0f2PhABMiMJ5AcUUShsalubnoQw30hqAfXYyl2460q7jNWKaEc/RLIrLJ2+FKs+bHGbzumKJ88FVa7+pgfqPcyVK2HlfaKjHOPezhieee8mLjRsOjNlN52W8RrXhaXFeRJ6o5huWcP6z3J+sLvB7hpqONAE002Ht8PYijSDU+Qj/Z9MhGq2w94n40r6Cz1fyiec9n9G17+esk/yIi6PloKHAKkl1ylWcYwXuEW8g0mcTN5CM78LwA97E4kbMbRZxPMD/rW+9o77+6OpoVxQCIqYrajt1MLWAwB985PcyxdQ9hblQbxIaL0Oma1Q2nz4UqUUeyTRGlIpdjiDGRY7e01yHP5U8XqQaSLxCqWKwfhoVmX8t55tVIlqNfHIkQ41a+j3VXZRngyAmFQg+VFwwUV7GBZ+EtAGTimbdc9jWblZotPGJoh0/fsJuueVWGxufsL//+09ZsThNH2vfmVPW1owJOM22bdtWrgMK8O23v8HOO28bsxtduAwy6Rf6yy+52rq7VtlnPvtZ+8w//ZN38re2elk8dZLTz4hsTfwbajFeqIKAeG+OClWUJCl1VUPl8nJ0qG9gSnGPEGTI7QvsOGd2p9+Q+JSkFEGEqVLsR1uwyYlJzBG1HdvPtwsv3M1GI5C42ZkSyQgJL5XxBStX5tkcBmK6cdNG7vbg4JANDQ/Znj177PTp0/bJT37SRkdGM1K1b89u61232iYni8Qd6ivPr/k5elB5DlBthzfXO/WxT0WOy1wckRS+2HyzXNwswRoQmbdszAMxBdFP5XWeh2WPU8IX/attbXzviFWiXYLqM7CC19TBhYrpTVsNJNBogIsc0zivw6OLtWGvl6qmQVrx8xg04BFt1Tn0gQXWMzw8zGYwKLOI/sJa8Tz/XPnIUBBDNOkx5g12hLReoIn14bVJ9FODIjNUcQ4hHiumvaWSP/y9XDsUdVo4gF3yuuL8yXm1oeziPMTjMGYXNyWRJYvPGiwtnNiFyU9v0UjSWrgWaA2vDgER01eHm54lBM6JwEfu+eASYprKfakZKDrYM0qTmougJuXL5yRei4ipE6cgj0EwPerJ/WwkW40pjgf5lVl8jTfUxBz7fKxUolhJ6ctHWeVnnSe1J0dW8+QY78NRiqncCyLgPs85a0SGZEszL6IgblCi+geGmGN55ZVX2dR0yT772c/Z2Oi4tXV2UDXsO/WCdbS32eDQIKfrvPGNb7Tv+743WX//GVtYyAelp27wxkYqpk89eci++tWvsSy7cdMmGx4Zoe8uPIjeOONNWcSpsdlzM5MiHJhnzWFZFqw331S9ty6rho7sozD9ZqOhwffRfZnNVNeAT2V+1ioLyPVEhmubWyAqZetsb+c0KzR9Rfd+2DRAqotTJXpid+3cZdffcL2tW7suawJDdNYLL7xgxSKIrjd4IcVgfm7Whof6fZIRCXKaHrawYC3NnkHqZM1L9vBnYj/Q5JUXx6Pz3uPJfDoUjoVfVJPneSw43vA68rYrETTHE/YPJ/7h7/Qyu3tHQfhASANzV1xdJcX6sPIZZNZOTTGCywvs5k1TMcVqbo7nCb6iCx7rCotAfFjxfhxpm8bagjB78oCf30htwL/xWmhyw2t5Xu4Ui+1IcID6zsSJGKGaItKIcPXjw31n3itvCD39YKntIP5N9T53PFEJwHPwPj7cAHFYflMLclqZ9RsYrBGE1K07GE3bZHe+TTmmukQtXwRETJfv3mnlNYrAvR/9cKY2OpEJ5dEvUHFxqSqm7hNlaTJddfmTYAhpDjlUl7jw5lWs6LLPl0WpcLrMWY2dSoqVl3LziqM3mUQIfxAI5x6pVJ2IVkAexxXUDIoW1se564ks4KIPXynL/Gk6E8qhjU0tNjNTSWorIwDsyJFj9thj37K+M2eoBqERaeOGXtu1a5cdOfIMVTiQ085OzIf3DnKoTLhwI3x/oL/fBgdGbGp6xokYyBD9oq6MQfnC5CiqmGnqFsgkOv7bW9vdlxo+QXh3U8QPSEkMJIDqiP3BMcyWvbwaYf+uCKLEizGgQcrRle5d7oxBalywOZtjOT1uBmLqO3yesC1s27qVXlqSM0JTsP6BQWK4b98+NiV98YtftIcffrgaDj8/5/aAjnYbGx1j2f7qqy63tWu8JI3yNEq+s6USyXhzo68b/6FhCiSI5xXVypTyQEtIdaISLRkguYmoeyOON87FhKZMhY3SeyL/ToqdwmMv8lOgqv7TXFRZIrBLvaR8LMlZNEP5ZyYGFMTNgHfkVwdMBHFj6RtB+MmWED5rkurUQEi1k+/T7L7pZDvAgQNDh8QHFuTHmzqRZsIqm/miCSusPHgPnK/4OW4CZmcjyQD5qjj2dCakc4NEOZ0lPP+8qzB33sD20cTBCkxuwNCHcjklWawWMa3Ra4OW9fIQEPqutaYAACAASURBVDF9eTjpUULgZSOA5qezEThcVnhxc8qR4ms8Foe+z8UWuew1qPJEp28K7A51qTG8bUtkLpKEXCC+X++c9bqXz7vXF5XxnYlmy3BCUfWXerJUNRfVf1WNYmKsVSK/UH/xuzn6DOcYsO/EZIHxTOXyvD3xxLft+IkXbM/efXbppZfZ8PCIPfLoIxzpOTE2QgIKHyYu3Fu3brGrrr6KJAoXYKhHIEaYfPTtA98maWpqamVDUORVZvPbC7ACzJL4oekJitfmLVtIVI8/97zNTE+zucpnkkPlbLS2ltYU0VWwbVu32cjIsJ18ATPovbzc1NrKDnysBYHmKPtymlN3Dxu5YFnAa42OjDEFgPuVxrOmie7VkHreFMyzNLtmzWq75OKLbcPGDU7iEhkEAcd6QcLQ7Q9F7/jzx+3Z556lkgjrBI4RxO3C3RfaJRfvtZ4uTK2qkNSADBGjRgwlaPNcVzTBVcr0m4KkIkrLG37chpD3bkbjHH3EmNleKvHciLJ8qJ+ef+ue20h9iO+j257d9DQRpE9CnGfx76Xd+FnjmYf1VwP3I3/X/ZV5tTvIZmTa4ve0liRvKc9N7B8mheXOYRDXIM5t7R1s3Ms3gZEEpvGr8RnkFCsQW2AMkk+bSdxYprI8p2S18AhxnsWkKJw3/jlzRTpuRqnGJv8oPpPRmAhSHZ/DhoWClWdmsyit+BuB8/FH73rXy/57pQcKgVpDQMS01nZE61n2CHzsD+856zHgEhVl0FBR42LKC/7M7CJimPeaOmf08nD46/CzpnThjC5jb1rxQPII9XYPnCu3Tiy9/H1WEupcNSOsi4hpWj/VpbkUZ0VVr+qjjPIuysKec4ku5aqHE+XehsZmK82UrbmpxXbt2s3YpW88+BCVT8yEh9/yyQPfpjrY13faOjra7Qd+4C30U46Nj1H1m5gYtyefPGjHjh3jMYFwzM1h9GnO/hDNXg0NdsHOC+y6668nIRgYHGR5H0QQc+UnRobZ1f7CiRM+lafRxzoiaxOY7dl9oVVmy/bM00+TrMEHO1qctLY0D31ifILjVd9w+xvsttteb088/oSNjo4R//D1Qsk81ddnlZRiQOWN++R7BdJGj2WhwdasXW0X7t5la9eu43FCbV69ZjXXBpKLYHU0QCEW6tizz5Iwg6ji2FCKvuaaa2xD7xqbKU3lmrqcCmI/QUnR8OTd3lDeIl3AY72ifO/nSlInOfnLsQUB8tzTgnt4s4llrhj6jZST6miYCuU9s0OERSKV9GOGvSuyqXM9p9hn52Hu/i1+lt2kpVGdQajD/4l9wPkOdTxyRdE81NHZyWaspVWFUGHh7YXqzsYvPC6lWYDMAgN4TbFW3BjAn4rjbu9os+bWJh8nnCwM3nXvDU4RIeVZrZ6OUSnjtdqyz3bEucVNINYMfy32K4L5sR4mOGRRW01O2tF42NJsd73rx5b931EdQP0iIGJav3uvI3+NEDgXMV36dosyIangQN1yYhC5kPEcevPYAAWVyNWVqLvS1pZXaFI5kD40hNCjpMrsyObq/PE0vpRKF8hKkDh2pkfJcHEnPn7uGakzVDPhi4ssSVykqyTbl8b80gUE82NejxNijxDyKUYgkt3dPTZZnLKHHvqmPffc84y6Qpf52lWrbENvr+3dt8+eePxbLG//tx/6IRJiqIdHjhyxgwcPkLihIYUKE4hWE8qlVT9j+BfRaf3Od72TROqRRx7ldKmJyQlbs6rHRocG7fhzz9rgQD/XvG7tWtu4fj075mdLM/R0gnwdfeYolUAopbMFs8HRERLXkydP2aZNm+0nf/K9VH5HRkbty1/+ih0/cZw5pL29G+jDhDo8NlEkmaDvEh5E7pvnVAJLEL7m5kY2fSH7FN5C+BZPnDjBsauYY/+tx75lDzz4IBuC8HuQFZTvN27cyJxWvNe111xp27ZsYtOTk0l04XtzFVRTYAh1EBFSq1f38CaA5LDQkELzEfeEmwv3lHKwQ0uze0RT0gLJVTaxbPE4XFf8YI9wW0N4SvPfR9h+3HDF+ROELG7G8p8BRnVlhPU70wN405biyaLpCgo4/c9ovMIEpqREg9yFNxjHCqWUN3ts4EIzUhO9rd605GNb4RnG+mZmZ3h8MYwgvKgwazDVIVflcIsDbgZ9L+J4Y/wsbuJaWuA5dptAfIUFIrDEv6GI8xxE2b5csSb6mH2gAH7n9pJW+5G33fUa/XXTywqB1x4BEdPXHmO9Q50h8Ecf84D96gU2+UxzaYXuGaOOmf7XrCHzHla74eklTfPJ8zCSO7Lb1xtRvLM5xcyQ8eIC61N9vInEVR/3XHon9tm+QHCZlchu/5RDmvIqoxy/6MKZCG21xJ/SGFMHO4gOVcKEB8hsQwMU01n7+tfuZ9boTftvsYsvvsQOHTpsjzz2KMlZaWrS2jFrvneDjU+Mswx/zdXXkDT39/fbwScPWv+Z/jQlyPFiIw/zWL0RDGwA+Z0o3aP0vGPHDrv+uuvsxAsn7Nlnn2Nn9cTEJD2YA2dO2dzslK1f3WEb1nbbtVddYqt7uokZIB4fm7KTp/ptZHTCrNBsI8WiTUxNkQgOjYzYlq3b7Mff/R6S1sPPHLWTp/tsdGzcTvedsTNnzqRxnSAVHjCfdYhHGkBS49g0ljyUGMd69TXXUKHFTcXY6ChvCjZt2mRdnV3Wf6bPHnn0UZtC5325zMgjkJ2enlV28/7rbP3aVfy3N9Cg6QfnQsXa0zQm4AyCvKqnOwW8m80k60DccPjNhBM23hCl89X3089x2g1SakSUo0NtBSEEOceNTMp58oiv8hw9rzhnSRobG32AQjKc4LHeOBRRXClmCT5fjrZFVNYMS+ihcMY5xgatbM2IdXIrTDWhIkU7+e1fFmVVbW7zRQDziHOKLn5OGEu2DI7WzULvnRC79zt85G4LdWLpzXZBTCO/Nca+xmPc7uDe3sg1ZaMW8l3TDQ32lOkWvDFIFY4wrMNe0dpqd7xNpfw6u+ysqMMVMV1R26mDqQUEPvHxe1P38eJSqF/c/UJZ9eRVPaaFRDIX+zqrnczVC2d0h3uwd5CB/EjFaGaCChsNHYw/wiJAWpvQqf6dX/SGMj3Ap+/gK1NsUsZmYpker5QIbhbYn8tR5fGi8anBA9w7O7v4nGKxRPUQpfwtW7bSh3rixEl6TFGyBEEZGjjDEZ4x2vLSSy61iy6+iP7Tpw8/TXKKizWjieiZ9aYSzAUKPyEIKUrbUBVRboWieP7553OSFCYmYc3FySJVtMmxYWtYKNva7jZbt7rLrr/2CluzqtuAGMRMNGsND0/YyOiklSrzdryvzyZKmNpTtMnJKVvX22s/8iN32PjkpH3t/getPDdvxalpJg5ACcZ6YUkA2XHSX8iifYB5qIUoN4NY4DFQ7fbv32+dXZ0kl2f6zpCAgrDCeztTmrEnnnjCzvT1MX4KpX34T9EktefCC9iZD/WU5V2o5bxfgeLpE63wxYam1PxE5RyKcxp7G1FM2APcAFGZT5Fafg6Ewlc9h1259mgtnh/ZDYn7L7MmKIySnfexsjhmZM/iKxr4wq8cgwD89czauzpJRoEHpibhh8CV/lj6jKv5pDzVk8oPX2c69TPrSeYR5TAAP99BXnFOQd2ErYJe3Jgklhq+QEahpDKWLamU8VpV4gmy7iBRZU4ToPKfJ/yeuaRIrUhZulnMwxL/dnwWcY5jQSC0HJmaBiWwGSv9/cCev/Pun6iFP4VagxB4VQiImL4q2PQkIXBuBD7+sY9mE3MYwp2uKtE9z/zDpIpF9z2bJXDxD3+nX1XTmyxRdSKyKQWW0/vnvoCsux5XRXalZyHgfpHmhT8U0LMcAlQoNGiB6KEMHGNNQQxQCqUvNTq2s+gonwa1uHfL/wUqUlmYZ8keiuWqntXWd6bfHnjgITt48EnbuGkz/33o8GGbwVjPeSiqDVaemSaJQxMQLrRYx6bNm0gi4d9EaX79+vU8JmRPgngitB7lVpScEZnU29vLkivilIaHhu38Hefb6lWr7eixo1QXQVZKU9P0klZKRSvMz1pb47x1tzXa9ddcYat7uqhKQXybLS/Y6PgUien0bMXGy7M2XiqRVGGCFcaFvvktb7HhkTH7xjcftplyxcYnJjl+FXjBwzoyPMI1Bo7hdwQBBPFbvWpV1vAUEUYg1m0daKZqsy2bt9iqnh4qsE8eOGhDQ4MkPMXJSdu8CWX7FhLu88/fbtdcfbl1drSmCK9G6+7u8pGyJJiRiWs2X0GHOEL2XcktNDRlxDLOqygvR4i8WyVC2kxd6qkRLOKKsAcgd97AM5d5MKFAookLRBpqNt53aHCIFgWQvJghv1gxTfFUhYL1rF5FlRI3L1CSGauVvK9sgErVgmq+qFtfGFeVPlMRZI//jT1IPDv7vDG1In1eeB7HRDaQv5T4ELm38TFyrzNK/fM8L6CSepA+iG6KcEv5qe7Triq72DvssfuSqwM14gYihnRwXHHZG7baW53M81hTIgD+DTX1XT8mYqpr1PJFQMR0+e6dVl6jCPzhR735KQhcFv2Umh2yZSfFifFGyB9M/rmzk9N0Xc34gBM/J46eFcnpOzlMQExJG5ivmTJOUx7lOSr5NjU1nZQndDG3khyyvJ+bBhS+1Dz8ofIuNQgswPPW3m69GzawaQcxOZjwNDA4zHGaa9auswMHn7SjR49RTRufnCDpmK/M2sjwMIklSAWI2rbztrFDHgQGihkikkJpYwl8DvFMrSQ5W7ZssbVr1jCI/sCBb5MMbt26lUo1GobgnRwdHWF5fFV3t1mlZIW5WWuolKy1Yd6uv/oyW7d6Ff2gEOumShUbGB6z4fFJK88XbLpQsMmS+wxRvkfT1htuv936+gfs6SPHbLo0Y0Mjo1SrL7hgpw0MDNoTjz9Opat3fS9VXBwnG4RaWqyrs9PLvGkMZ5w/sDqc6T/D0v3Q4CAJNSK0du/axWzNp556iioqsMA5gNeEUtzUsGADA6f5O3hVb7zxJttx/nZ3YyzM08aAmwCcc3heBLSjK5++0lSidrWvOiAiFNPwP/IcbGri+2JP3OPo5Ao2EqzRFWBEbGG6UYOr4qWSbVi/gcePcbEYsxoNSiBWDIpv8WlijrETuQrUzcgNTUp53JThRgPPC6WXqmvq6Hd/Z/qM5G7g4CeNCCySu4iiQvf8DEaVYpJVkycqZDdiPqoWijaVaExYo2/VPdehkHqSQXhiHce4OYyIqyC9UO7xevRlJ7xBVvF6SFvAa4LIt7Si4coby+bKnvCRTyPA64Pg/uhdd9foX0ctSwi8NAIipi+NkR4hBF4RAn/wkQ/l/KXuI40SpUcZJfqWI6YgC1RyEoGMkntcyOICt5jUeimw2qyE31Zn2fsEnaq/NRTYELsy9TQaoHJTadjZHL5Blm8bPGM1qaUxBSnU4Dg+D1JP3lmQLChFra3Wu6HX1qxZa1PFaYbrP3/8hM3OlK2js4sh+M8/f4IKE7I44UfsaGvlRRnxS+iQB6kF4UJzFNQ2TH8CUUHTD4kYmrtamq2nu8vWJAKMizzWd+DAAarHIEijo6MkeHhPEJmR4SEqlU0LFWucn7W5qXFb29lqN0Ix7e7ibPny3IKNjBetb3DUJqZKVrFGG5st28yC0W4Av2xXd4/dfMutVEnhMR0ZG7eZ2bINDQ3bpZddzhioBx940E6+8IKtXbeWHfeh2KGMy0gnkLc0zQc3BPg5jnFgcMh6e9fbhvW9JB0kfyj/NjXa+PiEnT51ygYHBrkWNro1Nlnv+lW2Yf1aPn58fMx27txley7cRaKK5if3G5MFL1LzmppaMiXPszpToH6afBTl/CzrNnlM8W9XLFOkUxrsQCU2KcJQtYM84pyNcarPP+/EdPXqNbwRATlkpi+U8zQxCj5gqLBdPT02j/+LefNZ9FnBJzalkaccGsA1hK3AByvEVCVPRfBIqxhRGv5eYIRjn2YMV5tP8krDBHwU6YKVZmesvaPDA/+RccqYKc85dU+r+26xV+EnZhbsnDcj4ucxUtU93V4pCHU5VNGoWOB32Evc0PBxGISQSGlYKmgTIvltsHfe/Z5X9DdLDxYCtYSAiGkt7YbWsiIQ+NAH37+ou5Z0MYWMR/d8Nls7V65vTt7OuOgyhinNyA4SmQGUmGs0pFQzIavvRdIYDDen9gS5yCtF7PhNCitD6JMy65XR5CXNTTrKk0/yG0ZCeSwOvodaxoaNxiZr7+4ieQQJABnF5KdTp/ro0+vsxM8XqNRGMD2mGLU2w3vXRI+ol4URb2XspEc8Ezu+GzAisp2KI4hyd2eHrVnlk3mgYuGiDgzgS33wG99gtz0628/09zNeCdmkKH2vXrvKWgrz1mwVW5iecGJ69ZW2pqebjUIgpkPjE3ZqYNiGJ4o2M29WLjTbZKlEj2plbt66e1bZTftvtrGJCTv41GGW8tn0MzdPCwPI9cGDB22wf4CNRlAVoQLCOsHzgxO98iVcJxkg4iBA9CHSmpHC4BHHNTfnZHTOyR9eE68Nst7V0WptrU1MFoDytm79Ok6YKs+iwci7xH32O8L5q/PgkTnLZqI0jjUbBZB80eErpnWDJMzVV6p8IInM1XUbSkacUmYojgXrZ1NRsoXgnGDMVc8qnjOl6Wk+BuNkcQMCsoebk9WrcR602NRMKZsUhddHWR9NXMAiU89TVJM3IlU/AtGs5TYab1DC83jup0oCfu5+zQVrjiEHyabCIQWYAjWNm5EZ6+7pZo4rslKRJAHFFDc/kX7B4Pw04MHH00LdrDZIRXIFzmOP7nLF3NVqkFe34kSyRmTsuso6z/fhyNakKnsDYBMJrJqfVsSlpG4PQsS0brdeB/5aIfCB//Xbi7qXsyaRlB/KyUPIHw3vGy5YyCNMZTwv5aFzHrPgkyKaum6d4KYLfxqvWbX7pdGTiQRnns/oik8HTN6Q4qaoKsFEmS7O4X2l+pV7b5AFHw6ZUgRimk9SgF0VdmUYVADqH163XDCbXVhgBudzzz1n/f0DjMZhRmQBqlgjCRrIXWtLm3UirL612cqYi568dCztL8x7swejrxqzeCVv1ElzxgsFa03xSCAsKNP3nekj8dl+3nYSm6uuvJJ+VBA4NA4dPvK0da7qtObCvLVYxQqlovV2tdnNr7vKVnV6pmqhsdnGpkp2on/QzoyM2WSpbAuNrTY+Oc2GI8RedXR12Y037WfD08DwKEnKyVOnmUEK0orGq6NHjtjzzz5nu3bvZul+dGyMpA6qG84HJAcEMQsFGvs9OYUGrVYG40PBo9LGiK8GH2NKP7CX8qMxpqW5YAtzZU7KAqGh0kYy6oH6LK0jN9cWrDN5WLmHaPhB6ToR4PBgAmcnowiKb+UQASibwNIJqVcBWMZOPuQYe4rFxlStjIDj9XGOzGNf3Y4CXyZuMKanp7gG3HTg9XHTAsLV0dlhxelp7j/D8mEzyaUYRONR3GQFccW6QPqiCpBZUXLDJKJZMNIl6MNG11uonrAVUNHEDcE8BzXEZDHYU+D9DIXUw/49UYCjXmfLJN0RL4VjiXzbKPfHzwLDWA9vPKFCkzD7vrk3dd5aUqMX/s0JZYUG3sR1dHTKY/pa/XHX6/6HICBi+h8Cs96knhD4vQ/8bnWmenaxhn/N/WcRvA1iGr5QqFiN6eLu5fukPqVmJThEl6qu2dSmXMxUKFos72eE1Junsn9nk3SS6pU6eqm8JB+cz972aJ5IEQABYjmfxLi6o0GUsx/zvXmJtQVchJtdxQGZqFRALJvZ6Y5gcfg34cc8fbrPnn76GXvu+edYpsdI0gt27LBLL7uUKicIEkLqh4aH2I3Obu6ZkvtRU2nUKnMG1RlrA5EDGR4cHGTU1HXXX8emoUsuuYQ/g9/0kYcfsSefeco613db0/ycNc+VrWGmaJtWddnrb7iWWaqtbS1WWSjY4NiEHT8zYAMj4zY1W7E5a7axCZCmInNam1tabf/+mzk5qXvVWlu1erX902c/R8vAhRfusc2bN9s3H/qmHT58yD2mHR1UJaG4hTKMY5qanvJu9+TtxDkCRRmPCUKKPcG/QVLR1ESCyTzRJk4XQmd+W0ujlabh18WM+SIxgGKM0aflcoplQrNOY6O1pYlEwLWMwQf0TXq0Fb5A6MOL6SokOvt9yleE68eNTfw+usRxQ0HvZRqCAAJG1Zed7TM+0QjqMfynrBA0cr3YRPgp45yN87C1oz2Lf3IiGHmwrjbifCABTMH4PiXKPztOOqMJsOo3JWEl4Use03R684YtVRpIzDmIwDNymYWKz01aA8v5KTM4bh79I+fJHOEbBfmGko6fYb/ca+o3dPzbwKQLb2bE85lXCvKebriwHqireH5HW3vmp2V1hFPWfGzsT73vf9bTn1wd6wpDQMR0hW2oDuc/H4F7PvxBXhzc45lK4anJJDpxWUZluc5LzrzAI8aHc7qdhET5nhfV1BQTsT14DMut0TAVpXe/kmYX1Lgw5olp/B7vxfUkn50nCHg3clayTXaCINOhqPJCTYXXmzpiMk5cyP35yFldsEJTExVD+EShgLF8agWqSCjX0mNZaLAjzzxjjz72mPX3n7FnnjlsHe2dtv3880lMQRqKxSkqiuh8BuHyZhP/8td0Phz2B3oF533c5vd935uY7wnShYPsWbXK4G28//6vWGdnsxnIWmXWbKZkO7ZstjfcfKNt3riRxzg2OWV9g0N28syADY6OWbE0a6XKgjW1ttnw0KjNzELxXbBbb3sDx61296y2tet77W///u/YOb9j5w678MLd9sUv/ZsdffZ5Kn5VohSZlUkhTx3midajy8YKc7hpce8mjjk6unG8OE+gMoN0RtoDCV4TBjbMklx2d3XZvr177Oorr7TKzCzJKc8QhMpj+MGcjy2l4tropIskKWEbZXqUjUEW8VgodCBmcQ5QHU2+SZKsFLAPVTOSHOLcCUWVnswUOZbloy6ACDczxoq5pskaEHm9hsiyRPgy0piamnxMrd8zRYQa3pOl8USyqe6mFIv8jViU8p34OUHlzV0EBifvqHus02ck5aCyKavsAf1tzS3+WU7WhvDiYv1dPd20kEyVpvkZw7AHfJHQpqapKnmuetEjYYBZxGyIwnOgwDphjelano1qVEzf9vb/8Z//h1ArEAKvEgER01cJnJ4mBM6FwB/ee0+menmgfTUeKkqFcZHGa7B8is7oNPaQiin+S6Mio+uWBCFdeVEq9OYeV2VIZJI6FAJqtSnKU7jjdZnLiElAKXYHLwLyFjFATgbSBTx3EQeRiBzv8MiGmkr1N70HG0VIePHfgjW2tNjWLVtt67atvAij9AniAfUIpXYQEJSaEft06NAhO3nypI2NjXI9Pd2rSFxRrkdKACOeSsivjEBzqGSuCoZnEBftap6RE64777yTOarr1q3lMaBMfOLEC/bFL/6zNRQqNg/vZWXWmucrtmPLJnvdFZdZV2cHCcDYZNH6h0etH3PvJ4o2Va7Y5PSsNbYgPB7RPU1sgLrhxv3W3NJOe8KWbdvs0//wfzhCdfee3bZ79y5Oa3r8wAHuVb75JRRfb4Jxa0Wm9MHiUWiyuYpHEKHBBxh4k1MjO7XXrlvHJIIYiwk/azMIZsWD7ZFTum/vPnv9rbdQlZ9PjTMF3IigLJ2RygabW/DyejS+BVFjeRwKei5fM3636FzOEWs2PqVzulriT5WDROqoONI+4KV2HBseiw5+eEdB3pA4QK8mzitwxZxK6jdI3vmO57ri6P+BHMImEiQxuvL985TGhCaPKW7ySKjTTY7vSbrB847FVLGIakF18IVbA7wagvn1tLCUvbRfjZQq8Dzm34P0h8Ox9BsO+K3jxiKioTgtilOs3BKAL9yUMfYrrdNV1+qNDo67vb3D7rjzHfoDLQSWLQIipst267TwWkXg9z/8Ab/Y8oLRkF2omNGYLirhO/USHGmll6GdYbpvL5Xzg6Bm3lI8JjU1RbkxfH6hFGWNJ3ERzFkDokyICzk8jnhOdHvHe2YKbcpapGe0AqLhs8O9rFydXhV5rbioMmtxFk1OZauAQLW0sAFo94W7uZrIqqQ3bmbWy7nNzSReaJBxBchJDYLTScimpm16eoble2SBokkn1EOosCjb089X9vD1GBCA32G+PIL19+zZww58xBVBVULQ/pe//CVrKMxZqThulalJa7E5275po+05/3wDZcBai6UZmyjNWHFmxqbQ6FKeswlkri40sJmrta3DJovT9rrrbrCubqiybbZz92779D/+HxscGrTzzj/P1q9fZ88/f9yeff55jz1KZd8o38bNRajVDE5nVzxwcC8lHgPCE2Myvfmrg4QK++e44vt2ayosWANTZAs2XSzals2b7bZbb2GEFhRSnmmUHnGz4yQ3P8I21hPkM5qZqEzjJiqNoI3Hxc1XkO64KYropoyYJjUWJBMe06xiEGQrVRLcn+qKPuwNODbcPDUjrSHG5yaFNnyY0U0f05mWTqqK8zVuAGKimgujVf+039i5Oh1WgrAqhP3GP0PVCU2hLqNhig2A8IOihJ+8ulg/otCaW1u4n/g85f27+CiFNzX6IWNiGz6T+Azg3IYaC7IOn683bjm59T8bfgOM3931jh+v1T+PWpcQeEkERExfEiI9QAi8MgQ+/Hv/ixcleErxv9GM4aX51OGeut2rpcaUKRnTlFIJMTrko0M/SvdUXpNqtljpjBJgeOpcTc0uvkkNZWNIpUJFCWQTamRkV0apk2XINA4VRAnPASFh0wkUmzQ+0ZXYBr8Qc456Ut2ovJkVGr2Uj5ikvr4+jvHERRilYVy4QTiYdZmeC1sAL9xUBl1FRIwUJkWhG5qRRLAcNIAke6c6vXjhXWSHtJeCMcf+6NEj9Jy+/a67SGox4nTN6jX27QMH7KFvPGDt7Y1WHBu18lTRelqbbff2bVRNZ9iANWszc/M2O2dWmluw6XKZ5BTl/Inp7ONiTwAAIABJREFUkk2MF625udXGJ4pUTHs3bKKKesP+m+xL/+//WV9/H8ni0DAiqoZ5E4DUABDJ8GFGbFCQulDIw2+IAH9GDqEpKY249NI0/L8edwTPKlW+QppchFL0/BybwRAXBXwu2rfPtp+3jWQLXmEoqRFfFOcX3iO61rMpTXjdNA0KqjlKyFxrihEDccLPQAzzDUBYP/Y2qgR51RSkb6Y8y99DFeRUKHhns9K/56PiZ763bskAmS1HMH0aIhH+W8YoRRk+lfejiSiqBTjO8MiGMhyfQbcjeDoFlcrk8+X6Q+XOqaqxT0FS+XkHsYbdIsVC8TOUCCzWDmLKY0yd9P7ZLBALJ/f+eXVF3QlnrC9LEGhE+R4NVM6bXQl2aoznA6d3vuvdr+yPlh4tBGoIARHTGtoMLWVlIMAc0xRFEyU+92JiXncjyUVekSIBAYFLJCNUmezKgxiYpGixnBoB4ek9IroJF3dc8MMfB+9hXFzZAJLyVMNjSmKR/KtBQEPBi/JokGqOzYyBkouyVvPlTlfh/ELspU26QAsNJMAYy3ni+HH67FiG7uy0wYEBO3XqFJVSNPPAX+hZkHOc7FQqzdpUschyNWKDkNvp40TnqaKyOxylX5SAQYTQ4Z5iftAIhDL/mTN9tnv3hfa+972PXeqnTp22rq5Ou//+B+zIM4ettbXJpidATCetvaFgV1y01/btvMCmi5Mkt+PFKSqms/Pmaul0ycanpqw8j/J62YpFjB6dITFd37uJqQO33X67/cu/fsH6+k+TpDz66CN2+vTpNMves1m9zJ2GH6TxlD5a1WOcmHtZqZDAV8mrTzJyZbqSKamuYns5nFYMnGtkn47NmtWr7OKLL7KL9l3E7vxo+PEytJNc7q/3CmVfcZ5G+Tz2NUgm/g2ihZsCEsgU48Wu+aZEcqMJKOXlRkUANzgxVYqnSS7SDGoxjr1684FoqAqniKFhDK+N46I6jvdMpfisaTAmkeUHBKTPUL45Cd+T+HF0r0c0Re5o5ADzPGZUVJlTsjz5AAo1uvE9xN8nOzVba1Mzb6gwjYv+5qRuslKS7DnePIXjQxqG3zXScpBuZj1/1SOtoikK2HoUVDs/vuzCz2WkxnGAqCJJ4s4ffdfK+GOqo6hLBERM63LbddCvJQIfu/cjvMiFAslqfWrCcLXkLMQU16fkawuPZ0ZAs05iV1FCHcl7SRlvE00r6QLoF7Wqpy/z3gWJSOoSFZpGD/x2FcgvzlFSDEV0oTLnOZXJn0fSfZYgfo+58nXCYwraExfY8B3igo2LO6wE8JU+/PDDHB2K50A9nZ0tWVd3t/Wu32Dn79hhu3butLVr17Nk/4UvfMEeffQx6+zooocTKi4u/DO4eLeg69ubobyTGV3os3bZZZfbe97zbnZCg9gi//O+++4jSVtYKNvk6Ig1zs9ZZ1PB9u3cYVdctI/jOvF+/cPDNjAySmI6X2i06dmyDU9MWKkMVbZMi8FksWTX33Cjbdy0xcbGi/Zfv//N9vUHHrATLxwnCTl0+Ck703eamMZ0Is8t9cxMrB+NXSB0GN86WZyk7/aKyy83OAphSUCawPDQEC0S3oQT/kzvbMdzEUO1vnc9M0ubciM1u3t6bNPGDbZ27Zp0M8KTMuOgBZb+G8wqYS1Z7F0Oz3FYRlylTw1ubC5KbDafe5t8n67sOQXNmpCSTzS7icncKbgJczXQPc3eqe6e6IotIHqKM+qxt26Twc0DiB1sDUE6o+ko3hv/601xnoQRNwTVURDpL0LEsaWxvZ4U4Ocy7S3pM0PlmMqoT3vCeYbPZktjM327SBygpSBFwuE4eVOZUiM8hN+b93hjRV90dPFXUzTi7wgeyyoDAv8Rl5ZyUfNKaSi+sKn86NtETF/Lv/F67dcWARHT1xZfvXodIuBd+akZIkgay66urOT9peFtY55hal5a3KiUy2XKNZ6E3zQaZUIZZTkUZd802edsxDTKhMxFjIDxRfE67ndj6lMaRQp1dX62zO7wICW4EAYZhtKZb8SKRhO8CKazRwJBlElZvsT0nLZ2niEor2N8pROYBWtvayUBQcMSiCqijGZnYTtooh3g//7ff7Ljx09kTT9QtJpRHkd/84JxChRwhNKE311zzbV2993/g539IMDIyvzKl79iPT2YGlWwydFha6iUrWmubLu3n2dXX3YJpyKxIWdunsR0rFiyKUyLGp+00alJm4IndqZipdmKTUwU7brrb7QtW85jRusbv/d77f5vPGhPHXqSk4pOnz5lfX2nmbzgcT8euB5kxD2ergJi7CjWdeONN9obbrvNGtikNMcYLdggQJYRzE9VMZEbREQhEgoqM+fOJ28zboJCDXR7gwfUu1IXqV/J7rFQsOYCMkyrBIlNWIlgxcCCfGk+88amgPrIM/XOe+y8W0riK/OkJo9p9lp5YpvLRM2iyFI+6uT0FJVIVBBQEUATG9bLpAJaS5z85jv3o+Qe1omY9ET/a7phDJXSKwSRHeqk2C0L1ZxWXzNS0JqyRInwBM/BfoKGslw1gooskivwGUlNX7H54c2N1IGcWJ0g88ZFrCmqGPEcfC7oYWelBP5qj5aCqvpjP/7eOvzLq0NeKQiImK6UndRx1AwC+ZGk+e5r95ymS1PuYp2pPEl98d4n74qnypNTbHCQMY0pmkBYakwXZhABKGf4jxfiRBCy18xdMP36ny64SW2NRisSplBDU/h+M9RSXicjmCllpSargXcVJ49cqHVQbaM5I3ntuFGp4xhNHSBKKONHeRMl+Jgchd6cKhZNJKtgBQcOHLTPf/4+htLDN8r1NhaswtJyUzaTHWQPZO0nfuInbMOGDfbss8+ypA6V7fHHH7fu7k4kEFl5espK42NWKU7Yxbt32lWXXmwlBNu3ttjqdb02OjllA+jKL07ZyPiEnRkesrHJSTZhlcvzNjY+weanbeftYFbr6//L7fbNRx6xA08eoAewv7/PTpw47g0qaYa7TwGqeghBNNjg0thoV155Jf+DR7QbHlyUy1PXOo4/4sK4z6n0G4kFOB+YG9vams1eZ6m52bu5gW1kQS0UUiA+zbxmLYVm+CiyoPy48WBKRPJnulKeivC5RIggsdyvFMgfZGrph5Od5jkfNgmrc7DsfI8mvewsxRjTSpk3BCiXo8sdHegx/SgIYPVmLVkUUuNfenlfSlJ7Yw8yMh4aMoZhoPweJD01F/kNhY8ZxRfeE95a3GSh1N/U0MByPhTsKN/HseNcZf5p8mbjtfBceGbx2CC8VTXXz32PicKNVpqwBqIKhb2EOC0nrXguzh185nEeve9nf6Fm/h5qIULglSIgYvpKEdPjhcBLIHDP738gM+qx2Sk64qkSIg7HVT184aIC8sTsQ5TKc6VDXohy/rWzvS0ubJEL6fmNEfPk4wxd8EqetUQ4WI5t8rI9Luq48LFLfG7eiXAQyaRABSnB717sK1QiJ9JVy0E+jD///Hx2ZZVAu9K2MA9/oQeuwx0LdRBrxPG0d3aSwTz++BP20Dcfou+0Dc1TULUKDSSdHuZf4UjTO+64w27af5MdPXLUjj17jJmTKOc/+eSTtql3nRXKJQNnm56cMJst2UUX7rItG3vZ+ISmqVVr1tnIeNFOYIxqec5mKvP23Asn2QhFf+kM0gfMtp633a6/ab8NDQ/brbfeSosCFFMQ05HhYRvs77fR4WEeC0kIeT2YtyuUIFsgovv27LUbXnedbdy4wYoTE9bZCV9hXrmr5tT6fHS3A4Qn0vfBG2PCp0gC5r6FxTcsJJhOCklyClAR0w1UKqNnN0acLe/eyCCsJHvpZI5mKZaXuRep8Se8o1VviJ8GKEenxh0qqzlzKysAnC3vPsy4OWlAJSApzYFJrA/ldcaopffFOlHiD3LnfLQ6OQ3/xmNDeeYoVhDE+QU+LzzY0VwYFYFQgvFznGOxn1AsY1qZB+enz0u6GcSNg6vXC1mwPjyqsGbQ6Zs+r7QNsBqRzpO0Rz5AAR357jkGEY2KgPtNMQHNUxnu/rGf1N9pIbBsERAxXbZbp4XXKgL3fvRDiwlhjGjkJBdcPH1aDb1zuYalZvjUIqQ8jZ3EhR8/Y1B5+sqK+7lSO5WcJcQ05nTj4semmPB6khNgtn0DL3QkN3Pe3c2LMd4nkRpcpPOq72JjQXUHGFOVWQ2qPtRzkVI+M5Ehf5WqcgeC0tKEJiBXgKjE5SwEEPfQAANO9+Shp6h8orxtIBbNUIr94g/cens32G233WpXXX21jQyP2DPPPG2jo2Mkr4cPH7bOtmZrrMxYR2uztcGfWi7ZpvVrbMe2bdbd1enz6GcqNl6ctvHJkpUXCjY2MUn1dGJq2oZHELg/w+lQ5+24wPbffIudOn3Kbtq/344ePWpPPPE4m1E62lptYmzMjjz9DOOr6E2k0uUZmMAOJGPXBTvs9tteb1s3b7ZyqcR8W2SLRgA+/ZFLNiGU7Yx4pT3Mblgi6SF5GDPlk8kOiZiS6ru/M8rvVOKTpzKfIBDNZTEsAiVtV/+8gQg3Eyhb45yFKhrroLJL8uUDA6ACgjyGF9tH9aYxvMkCEB5TWkMwthTkLqnOnoEKddZvhMJ+giMJawvU04gj42kWwyfS98COsVyMrvLPnzc7zXH91ZvISLeo+rY5HYtxWx7on+WXps8Z1fDkjcXrsbGNlY30WcNzaFGYZz6rf07hO/Ubi9hPnP6eR7tAXPGZBXbw1OLL8UufopRy8fa77q7VP49alxB4SQRETF8SIj1ACLwyBD78ofc71Ur+PL/CVPMGq23P1fnyoHWImXHlw2dtR8U8uu3D6xbh+q445jx8EZSe/H5421DT8H1kVbJpxGvk3kDCruQ5euboEUzleJICjlx0JQnl47N+odkoxf04OXXy5NFYVTKw9LlOpvMsq2p1YOx4IjFcTpZd2YhaLxVCVwEb7HRfnx08eNDODAww3B4EBxdxKFQge2giQkc+LuaHDh+yE8dPcG/gNQUxXdXWZNOT49bR1mxdbS22dWOvXbx3j3V1dNjAwID1DwzZ0Og4Q/WtEZFVFRuZLDJ4f4Q/L7ER6rzzd9rtb3wjFdPXXfc6WgYeeOB+m54qEtuhgX579sgxkvDO7m6Wu5GpigQCKNevu/Zau+6aa5gxOp8yK2dmpq251XNMQxmMhpd8kkJgG35K33sngfiiese0A0wLqpaFw+Ppp6jHfiUJ18vUzFJ15S6UR5adk6oIhRDDDyKwPt6PajDOuZRPuqTZ352WbOAJJTjLfMjixkLdxB5H0x333mKaUyKL6aYI1YjwpIbHORqXgunl/a7xGQ0M4sYuyvc4j2KyWTwv1EycVyCLSIYAMYRtIjJbqXTOuyrKRjdi4E19Wd6re2uyRrRpeob9Rizbr1Cao4Sf4rRCjcVr5b98jZ4YIGL6yv5m69G1hYCIaW3th1azAhD4yD0o5S/+8vIqSn9oUEiNIfSHpXgalPNJIHyiU4Rmp06p4ArJh5YIB5Ua72LJFNMgMMh0TGVD99xV7QMkAxH0n/JMQXJAjtrR9QvVLAgvlUcnptU1fQfF9GzLrJmmGrwf5f2zbSvJcTqGrJTLqjJGnPpYRy/voswbBAYEGU0kBZKCxjSSEaX5p48ctSPHjtrY2DjjmNAAhWdDyXvLW95imzZt4qSpY8eO2eTEhL1w8qStX9VtqztbrDIzbS2NBWtcqNiGtatt147ttnb1Gj5uYGjEioiFKsHfOEuSOlacttk5TOypuHI6NmHnnX+B/dfv/34bHhmxvXv3cpLVNx9+yCbGx3gsI4ODNjWOGCEPqS9OT1Pt27pti11xxRW2betWNsBNjo/Tp4jOesy1RwRWeC8jgD9IVaY2JpITimMohkEoYyACiWlqjPMO88WKKTNi05jZPLH9DgIUXgEzpgkAaJAw/IdjypqPYnpSKL1BxqAUVjDNqDqpKcr6HkmVyu4pAYLHiwlJ9MdWczvZgBcVidSMx6lV9Kr60AAS+lwKVtww5huNqtYHf643FSXil14/39CF1wURhlLPKKc0HphqPaoPjahGtJGM0i5QqRAb3lRkNgtvLMO7VBY8HswPvGrDCGLsfzcwCMEnPUUKQNyk+F75zSfOfXXlr4ALSR0fgohpHW++Dl0ICAEhIASEgBAQArWEgIhpLe2G1iIEhIAQEAJCQAgIgTpGQMS0jjdfhy4EhIAQEAJCQAgIgVpCQMS0lnZDaxECQkAICAEhIASEQB0jIGJax5uvQxcCQkAICAEhIASEQC0hIGJaS7uhtQgBISAEhIAQEAJCoI4REDGt483XoQsBISAEhIAQEAJCoJYQEDGtpd3QWoSAEBACQkAICAEhUMcIiJjW8ebr0IWAEBACQkAICAEhUEsIiJjW0m5oLUJACAgBISAEhIAQqGMEREzrePN16EJACAgBISAEhIAQqCUERExraTe0FiEgBISAEBACQkAI1DECIqZ1vPk6dCEgBISAEBACQkAI1BICIqa1tBtaixAQAkJACAgBISAE6hgBEdM63nwduhAQAkJACAgBISAEagkBEdNa2g2tRQgIASEgBISAEBACdYyAiGkdb74OXQgIASEgBISAEBACtYSAiGkt7YbWIgSEgBAQAkJACAiBOkZAxLSON1+HLgSEgBAQAkJACAiBWkJAxLSWdkNrEQJCQAgIASEgBIRAHSMgYlrHm69DFwJCQAgIASEgBIRALSEgYlpLu6G1CAEhIASEgBAQAkKgjhEQMa3jzdehCwEhIASEgBAQAkKglhAQMa2l3dBahIAQEAJCQAgIASFQxwiImNbx5uvQhYAQEAJCQAgIASFQSwiImNbSbmgtQkAICAEhIASEgBCoYwRETOt483XoQkAICAEhIASEgBCoJQRETGtpN7QWISAEhIAQEAJCQAjUMQIipnW8+Tp0ISAEhIAQEAJCQAjUEgIiprW0G1qLEBACQkAICAEhIATqGAER0zrefB26EBACQkAICAEhIARqCQER01raDa1FCAgBISAEhIAQEAJ1jICIaR1vvg5dCAgBISAEhIAQEAK1hICIaS3thtYiBISAEBACQkAICIE6RkDEtI43X4cuBISAEBACQkAICIFaQkDEtJZ2Q2sRAkJACAgBISAEhEAdIyBiWsebr0MXAkJACAgBISAEhEAtISBiWku7obUIASEgBISAEBACQqCOERAxrePN16ELASEgBISAEBACQqCWEBAxraXd0FqEgBAQAkJACAgBIVDHCIiY1vHm69CFgBAQAkJACAgBIVBLCIiY1tJuaC1CQAgIASEgBISAEKhjBERM63jzdehCQAgIASEgBISAEKglBERMa2k3tBYhIASEgBAQAkJACNQxAiKmdbz5OnQhIASEgBAQAkJACNQSAiKmtbQbWosQEAJCQAgIASEgBOoYARHTOt58HboQEAJCQAgIASEgBGoJARHTWtoNrUUICAEhIASEgBAQAnWMgIhpHW++Dl0ICAEhIASEgBAQArWEgIhpLe2G1iIEhIAQEAJCQAgIgTpGQMS0jjdfhy4EhIAQEAJCQAgIgVpCQMS0lnZDaxECQkAICAEhIASEQB0jIGJax5uvQxcCQkAICAEhIASEQC0hIGJaS7uhtQgBISAEhIAQEAJCoI4REDGt483XoQsBISAEhIAQEAJCoJYQEDGtpd3QWoSAEBACQkAICAEhUMcIiJjW8ebr0IWAEBACQkAICAEhUEsIiJjW0m5oLUJACAgBISAEhIAQqGMEREzrePN16EJACAgBISAEhIAQqCUERExraTe0FiEgBISAEBACQkAI1DECIqZ1vPk6dCEgBISAEBACQkAI1BICIqa1tBtaixAQAkJACAgBISAE6hgBEdM63nwduhAQAkJACAgBISAEagkBEdNa2g2tRQgIASEgBISAEBACdYyAiGkdb74OXQgIASEgBISAEBACtYSAiGkt7YbWIgSEgBAQAkJACAiBOkZAxLSON1+HLgSEgBAQAkJACAiBWkJAxLSWdkNrEQJCQAgIASEgBIRAHSMgYlrHm69DFwJCQAgIASEgBIRALSEgYlpLu6G1CAEhIASEgBAQAkKgjhEQMa3jzdehC4FaQmBoaMjuuusu++d//udsWX/913/Nn303X1//+tft5ptvtt/93d+13/iN33hVL3X48GG788477Zd/+Zdf1nrOdix44yuuuML+9m//1vbu3fuq1vFyn3Su9QYWS1/na1/7mu3fv//lvjwfNz09bb/wC79gzz33nP3N3/yNrVu37mU///3vf79hLa/0eS/7DfRAISAEli0CIqbLduu0cCGw8hAAofrzP/9z+53f+R2bmpqyn/3Zn7Xf/u3f/q6JHIjQ7bff/orJFxCONb397W+3f/u3fyMZe6kvkC58XX311fZbv/Vb9u53v5vH8IUvfMG+9KUvWUdHx6smySC9jz76qH3P93zPiy7j3nvvtTe/+c2LsPuzP/sze+tb35qRSKwT6wFhx3H+/M//vP3RH/3Ry8Y7//wXW8zS18a/P/e5z70sLF8Ka/1eCAiBlYWAiOnK2k8djRBY1gjkiQ4UuType7UHBiL367/+6/aBD3zgFal68X7f+ta3SNTa29tf8RLyRPvVPP9sb/iP//iPtm/fvhcljzjmP/mTP7Ff+qVfOue6/z3Wdjby+3JAglK6Y8eOV3Wj8HJeX48RAkJg+SIgYrp8904rFwIrDoG8sgmS+ld/9Vf2wQ9+0H7t137N/vRP/9T+4R/+wT7/+c9nJBOP/83f/E1705vetKgsHKV0APTTP/3T9sQTT1Axfd/73peV0uO98BiU+vF1NusASNQ73vEOQ7kbZeuzfX+uMjiei6+wI0SJ/Yd/+IftjjvuoD1g6fdQL7G2kydPGogflGMQ61/8xV+0n/u5n6PVAbaEcx0P1gLssNZz2SDORtbxnp/61KfsQx/6kP3qr/6q3XDDDfZTP/VTdvfdd9sf//Ef8ziAU5T98Rof/vCH7cSJEzYyMkL8BwcHeUybNm3KcI/jwWvDxrB9+3b7yEc+Yj/zMz/DG4XA5PHHH8/wj33Fnh85ciRTnFfcCa8DEgJC4DsQEDHVSSEEhEBNILDUl5knm0Gkenp6bHx8nKVnkJdbbrmF5CtPAPNl4/Xr1/P3KFHj5/jvne98J0vsQY7uu+++F1Xv8iQOxOvv/u7v7PLLL7fJyUk7duyY7dy586wE8FyKbxBiqJ4gaxs3biRxBhHEv0FYQcZgG/jEJz5Bshdl71CUQer+8i//8qzHA7L3YkrmudaVV1CPHz9OS0V3dzfXh/Vs3ryZxxzHC8w/85nP2D333GN/8Rd/kVkl4oYCJxWUZlgflr52/niAR+xfKNuwOkAtx/sfPHiQ1o7X2pdbEx8CLUIICAETMdVJIASEQE0g8GJ+RfwOKiEUuiuvvJKKINRUEDCUyIPYwD+ZL/8vJZXwq4LsHTp0KHs+FMkXK3sv9WHi9a+//nqqiS9mNThbqTy/niBfINqwGYAgh7qK4wHpDQIeZDCvKOP1X83xLFVxY/PzP8f3UDDDcwqCCDIM/OGXheqZP/b8uvD9xMSE/cqv/EpmnVj62ijj4+YApBU3ClB5l+4V3htWhJfy0tbEyatFCAEh8O+GgIjpvxuUeiEhIAS+GwRerEFp6e/w7yBr0R0OgoOvaObB93gcvkDwguyB7IAQhdqK34Pkgaz+4A/+4HccQv698Rpf/epXSYhDVYSadzb/6NkI4LmajfJED98HYYPiG+QQ3+e9suc6nhcr45+L/OdV1FgLCCG+j/cHMNGYhmMP1TNPKPGYpX7epa8dSjWU4CDWUHnzNxuf/vSnM5L+3ZxTeq4QEALLDwER0+W3Z1qxEFhxCLxYg9LZfrdUgQuyiG71IKbhU4QnMq/OgRB98pOfZHkYZBQldZC+s6mmZ1M4o8M+T46XbshLlfGhEOaPIU/KQPpA2KJEDvURa8WxhUqM9wvymj8elLtBmjds2GDXXnvtovL32RTcKPmfi3Tm15g/3nzzUv7nZyO+S8v4YYWAXzVILN4flgvcQCxNMlhxJ7sOSAgIgRdFQMRUJ4gQEAL/qQjkszXPljV6NrKT96Pmn5NvpPmXf/kXejZDMQWhROPQRz/60Swr9aqrrmKzD77O1vgUa3vve9/LZh4QMpDEIIYPPvjgd+SS5teQzy3NN2RBefzYxz6WNfVEgxXWgDI3SBuei/I53hvHCIUYjVf4Hj+PzNf88Xz84x9ngxSIbz6zNVRlNBPlv/DaIKdQKPHaeH9YCNBYlSeIoeLG8eI10OSUb1jCz86meuePDY8B4Y4s1/hdHqd/j7SA/9QTWm8uBITAd4WAiOl3BZ+eLASEgBD4TgTyHlHhIwSEgBAQAi8fARHTl4+VHikEhIAQeEkEvtvc1Jd8Az1ACAgBIbCCERAxXcGbq0MTAkJACAgBISAEhMByQkDEdDntltYqBISAEBACQkAICIEVjICI6QreXB2aEBACQkAICAEhIASWEwIipstpt7RWISAEhIAQEAJCQAisYARETFfw5urQhIAQEAJCQAgIASGwnBAQMV1Ou6W1CgEhIASEgBAQAkJgBSMgYrqCN1eHJgSEgBAQAkJACAiB5YSAiOly2i2tVQgIASEgBISAEBACKxgBEdMVvLk6NCEgBISAEBACQkAILCcEREyX025prUJACAgBISAEhIAQWMEIiJiu4M3VoQkBISAEhIAQEAJCYDkhIGK6nHZLaxUCQkAICAEhIASEwApGQMR0BW+uDk0ICAEhIASEgBAQAssJARHT5bRbWqsQEAJCQAgIASEgBFYwAiKmK3hzdWhCQAgIASEgBISAEFhOCIiYLqfd0lqFgBAQAkJACAgBIbCCERAxXcGbq0MTAkJACAgBISAEhMByQkDEdDntltYqBISAEBACQkAICIEVjICI6QreXB2aEBACQkAICAEhIASWEwIipstpt7RWISAyU8tjAAABuklEQVQEhIAQEAJCQAisYARETFfw5urQhIAQEAJCQAgIASGwnBAQMV1Ou6W1CgEhIASEgBAQAkJgBSMgYrqCN1eHJgSEgBAQAkJACAiB5YSAiOly2i2tVQgIASEgBISAEBACKxgBEdMVvLk6NCEgBISAEBACQkAILCcEREyX025prUJACAgBISAEhIAQWMEIiJiu4M3VoQkBISAEhIAQEAJCYDkhIGK6nHZLaxUCQkAICAEhIASEwApGQMR0BW+uDk0ICAEhIASEgBAQAssJARHT5bRbWqsQEAJCQAgIASEgBFYwAiKmK3hzdWhCQAgIASEgBISAEFhOCIiYLqfd0lqFgBAQAkJACAgBIbCCERAxXcGbq0MTAkJACAgBISAEhMByQkDEdDntltYqBISAEBACQkAICIEVjICI6QreXB2aEBACQkAICAEhIASWEwIipstpt7RWISAEhIAQEAJCQAisYARETFfw5urQhIAQEAJCQAgIASGwnBAQMV1Ou6W1CgEhIASEgBAQAkJgBSMgYrqCN1eHJgSEgBAQAkJACAiB5YSAiOly2i2tVQgIASEgBISAEBACKxiB/w+B442jj8BD6AAAAABJRU5ErkJgg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o-RO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38400"/>
            <a:ext cx="2000250" cy="4516958"/>
          </a:xfrm>
          <a:prstGeom prst="rect">
            <a:avLst/>
          </a:prstGeom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0" y="2438399"/>
            <a:ext cx="3238500" cy="4516958"/>
          </a:xfrm>
          <a:prstGeom prst="rect">
            <a:avLst/>
          </a:prstGeom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9250" y="2438399"/>
            <a:ext cx="3352800" cy="4541622"/>
          </a:xfrm>
          <a:prstGeom prst="rect">
            <a:avLst/>
          </a:prstGeom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7300" y="2426067"/>
            <a:ext cx="3352800" cy="4541622"/>
          </a:xfrm>
          <a:prstGeom prst="rect">
            <a:avLst/>
          </a:prstGeom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2139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B30CC39-7494-4111-9BB5-E8B563F45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065023"/>
            <a:ext cx="11353800" cy="615553"/>
          </a:xfrm>
        </p:spPr>
        <p:txBody>
          <a:bodyPr/>
          <a:lstStyle/>
          <a:p>
            <a:r>
              <a:rPr lang="ro-RO" sz="2000" b="1" dirty="0">
                <a:solidFill>
                  <a:schemeClr val="tx1"/>
                </a:solidFill>
                <a:latin typeface="+mj-lt"/>
              </a:rPr>
              <a:t>4. Dezvoltarea fermei Măzărianu Ioan persoană fizică autorizată, comuna Crăcăoani, comuna Crăcăoani, județul Neamț - M2.1;  - finanțare nerambursabilă</a:t>
            </a:r>
            <a:r>
              <a:rPr lang="en-US" sz="2000" b="1" dirty="0">
                <a:solidFill>
                  <a:schemeClr val="tx1"/>
                </a:solidFill>
                <a:latin typeface="+mj-lt"/>
              </a:rPr>
              <a:t>: 15.000 Euro;</a:t>
            </a:r>
            <a:r>
              <a:rPr lang="ro-RO" sz="2000" b="1" dirty="0"/>
              <a:t> - </a:t>
            </a:r>
            <a:r>
              <a:rPr lang="ro-RO" sz="2000" b="1" i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FINALIZAT</a:t>
            </a:r>
            <a:endParaRPr lang="ro-RO" sz="20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86276649-EDF5-41D8-91D9-E7112CF851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" y="2024698"/>
            <a:ext cx="12039600" cy="307777"/>
          </a:xfrm>
        </p:spPr>
        <p:txBody>
          <a:bodyPr/>
          <a:lstStyle/>
          <a:p>
            <a:pPr algn="just"/>
            <a:r>
              <a:rPr lang="en-US" sz="2000" dirty="0">
                <a:latin typeface="+mj-lt"/>
              </a:rPr>
              <a:t>    </a:t>
            </a:r>
            <a:endParaRPr lang="ro-RO" sz="2000" i="0" dirty="0">
              <a:latin typeface="+mj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FC43A683-894A-41BF-BA4B-A958B58D22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4116" y="98474"/>
            <a:ext cx="9156986" cy="74004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A80338B4-835D-4B2F-BB74-434E459596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186113"/>
            <a:ext cx="5333999" cy="3671887"/>
          </a:xfrm>
          <a:prstGeom prst="rect">
            <a:avLst/>
          </a:prstGeom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  <a:softEdge rad="12700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87E16ACC-F494-49D2-96A4-C0BA136521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0" y="3186112"/>
            <a:ext cx="4454472" cy="3671887"/>
          </a:xfrm>
          <a:prstGeom prst="rect">
            <a:avLst/>
          </a:prstGeom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  <a:softEdge rad="12700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8B337024-2ABD-446F-B1CA-CC400A7A16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9788472" y="3186112"/>
            <a:ext cx="2374952" cy="3633786"/>
          </a:xfrm>
          <a:prstGeom prst="rect">
            <a:avLst/>
          </a:prstGeom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  <a:softEdge rad="12700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15177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8118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3432</TotalTime>
  <Words>1405</Words>
  <Application>Microsoft Office PowerPoint</Application>
  <PresentationFormat>Widescreen</PresentationFormat>
  <Paragraphs>131</Paragraphs>
  <Slides>56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62" baseType="lpstr">
      <vt:lpstr>Arial</vt:lpstr>
      <vt:lpstr>Calibri</vt:lpstr>
      <vt:lpstr>Lucida Sans Unicode</vt:lpstr>
      <vt:lpstr>Segoe UI Historic</vt:lpstr>
      <vt:lpstr>Trebuchet MS</vt:lpstr>
      <vt:lpstr>Office Theme</vt:lpstr>
      <vt:lpstr>PowerPoint Presentation</vt:lpstr>
      <vt:lpstr>PowerPoint Presentation</vt:lpstr>
      <vt:lpstr>VALOARE PROIECTE CONTRACTATE (52 proiecte din care 1 reziliat; 4 contracte  EURI)</vt:lpstr>
      <vt:lpstr>PowerPoint Presentation</vt:lpstr>
      <vt:lpstr>PowerPoint Presentation</vt:lpstr>
      <vt:lpstr>    1. FORMARE ȘI TRANSFER DE CUNOȘTINȚE PE TERITORIUL GAL ȚINUTUL ZIMBRILOR – M1.1     – finanțare nerambursabilă : 21.031,35  Euro; - FINALIZAT     - Beneficiarul proiectului UNIVERSITATEA DE ȘTIINȚE AGRICOLE ȘI MEDICINĂ VETERINARĂ “ION IONESCU DE LA BRAD” DIN IAȘI     </vt:lpstr>
      <vt:lpstr>2. Înființarea și dezvoltarea cooperativei agricole ”Zimbrul” Ghindăoani – M1.2 – finanțare nerambursabilă :  82.473,71 Euro; -  contribuție proprie: 7.554.12 Euro; - FINALIZAT       </vt:lpstr>
      <vt:lpstr> 3. CRESTEREA COMPETITIVITATII SI DEZVOLTARE ECONOMICA A I.I. CELUS DUMITRU– M2.1 – finanțare nerambursabilă :  15.000 Euro; - FINALIZAT        </vt:lpstr>
      <vt:lpstr>4. Dezvoltarea fermei Măzărianu Ioan persoană fizică autorizată, comuna Crăcăoani, comuna Crăcăoani, județul Neamț - M2.1;  - finanțare nerambursabilă: 15.000 Euro; - FINALIZAT</vt:lpstr>
      <vt:lpstr>5. DEZVOLTAREA FERMEI DEDIU I. VASILE PFA, COMUNA RAUCESTI, JUDETUL NEAMT – M2.1 – finanțare nerambursabilă :  14.999,90 Euro; - FINALIZAT           </vt:lpstr>
      <vt:lpstr>  6. DEZVOLTAREA FERMEI OBREJA V. TOADER I.I. COMUNA RĂUCEȘTI, JUDEȚUL NEAMȚ– M2.1 – finanțare nerambursabilă:  15.000 Euro; - FINALIZAT      </vt:lpstr>
      <vt:lpstr>7. Dezvoltarea și modernizarea fermei Obreja I. Constantin I.I.– M2.1   – finanțare nerambursabilă :  15.000 Euro;     Prin proiect s-a realizat creșterea performanțelor economice, mărirea efectivului de familii de albine, achiziționarea de gard electric cu panou solar, remorcă auto, împrejmuire livadă cu gard de sârmă. - FINALIZAT   </vt:lpstr>
      <vt:lpstr>  8. CRESTEREA COMPETITIVITATII SI DEZVOLTARE ECONOMICA A I.I. CELUS IRINA– M2.1 – finanțare nerambursabilă :  15.000 Euro; - FINALIZAT    </vt:lpstr>
      <vt:lpstr>  9. DEZVOLTAREA EXPLOATAȚIEI APICOLE  PĂDURARU LEONARD PERSOANĂ FIZICĂ AUTORIZATĂ, COMUNA PĂSTRĂVENI, JUDEȚUL NEAMȚ– M2.1 – finanțare nerambursabilă:  15.000 Euro; - FINALIZAT     Prin proiect s-au achiziționat echipamente necesare desfășurării activității în stupină (centrifuge manuale, banc de descăpăcit, aparat de topit miere, generator pentru curent electric, aparat de colectat lăptișor matcă și păstură)     </vt:lpstr>
      <vt:lpstr>10. MODERNIZAREA EXPLOATAȚIEI AGRICOLE DEȚINUTE DE HUGSOL S.R.L – M2.2  - finanțare nerambursabilă : 59.999,00 Euro;  - contribuție proprie: 6.667 Euro; - FINALIZAT        </vt:lpstr>
      <vt:lpstr>11. DEZVOLTAREA BAZEI LOGISTICE DEȚINUTĂ DE COOPERATIVA AGRICOLĂ DE GRADUL II "RĂDĂCINI"– M2.2   - finanțare nerambursabilă :  45.497,00 Euro; - contribuție proprie: 19.499,00  Euro; - FINALIZAT     </vt:lpstr>
      <vt:lpstr> 12. MODERNIZAREA EXPLOATAȚIEI AGRICOLE DEȚINUTE DE CARPAT AGROM S.R.L – M2.2  – finanțare nerambursabilă : 59.999,94 Euro; -contribuție proprie: 63.500 Euro; - FINALIZAT    </vt:lpstr>
      <vt:lpstr> 13. MODERNIZAREA EXPLOATAȚIEI AGRICOLE DEȚINUTE DE FLOREAN I. IOAN INTREPRINDERE INDIVIDUALA, COMUNA     VÂNĂTORI-NEAMȚ, JUDETUL NEAMȚ– M2.2 – finanțare nerambursabilă :  44.841,47 Euro;  - contribuție privată 4.982,38 Euro; - FINALIZAT    </vt:lpstr>
      <vt:lpstr> 14. DEZVOLTAREA ȘI MODERNIZAREA STUPINEI APICOLE FLOREAN DANIEL SEBASTIAN I.I., COMUNA VÎNĂTORI-NEAMȚ,           JUDEȚUL NEAMȚ– M2.2 – finanțare nerambursabilă :  29.841,13 Euro; - contribuție private: 3.315,68 Euro; - FINALIZAT       </vt:lpstr>
      <vt:lpstr>15. Intalare tânăr fermier exploatația “Ghiban Ionuț Iulian întreprindere individuală ” com. Ghindăoani, jud. Neamț - M2.4 - FINALIZAT  - finanțare nerambursabilă: 25.000 Euro;</vt:lpstr>
      <vt:lpstr>16. Instalare tânăr fermier exploatația “GHEORGHIȚĂ PETRONELA ÎNTREPRINDERE INDIVIDUALĂ” com. Ghindăoani, jud. Neamț - M2.4 - FINALIZAT - finanțare nerambursabilă: 25.000 Euro </vt:lpstr>
      <vt:lpstr>  17. INSTALARE TÂNĂR FERMIER EXPLOATAȚIA AGRI BIO GHINDĂOANI SRL COM. GHINDĂOANI, JUDEȚUL NEAMȚ   – finanțare nerambursabilă :  25.000 Euro; - FINALIZAT       </vt:lpstr>
      <vt:lpstr>  18. INSTALARE TÂNĂR FERMIER CA ȘEF AL EXPLOATAȚIEI AGRICOLE ZAVALICHI ELENA-MĂDĂLINA ÎNTREPRINDERE INDIVIDUALĂ, CU SEDIUL ÎN SAT DUMBRAVA NR. 285, COMUNA TIMIȘEȘTI, JUDEȚUL NEAMȚ   – finanțare nerambursabilă :  25.000 Euro; - FINALIZAT      </vt:lpstr>
      <vt:lpstr>  19. INSTALARE TĂNĂR FERMIER EXPLOATAȚIA MARCU MIHAI-MARIO ÎNTREPRINDERE INDIVIDUALĂ COM. URECHENI, JUD. NEAMȚ - IMPLEMENTARE   – finanțare nerambursabilă EURI:  26.000 Euro;  </vt:lpstr>
      <vt:lpstr>   20. BIODIVERSITATEA – COMOARA DIN ȚINUTUL ZIMBRILOR - M3.1     – finanțare nerambursabilă : 9.992,70 Euro - FINALIZAT     - beneficiar : FUNDAȚIA DE DEZVOLTARE LOCALĂ „SPERANȚA”       </vt:lpstr>
      <vt:lpstr>   21. – Cartarea unor habitate propice speciilor de amfibieni din situl Natura 2000 Vanatori Neamt M3.1 -  IMPLEMENTARE     -  beneficiar: ASOCIAȚIA DE MEDIU ”ZIMBRUL” VINATORI NEAMT      – finanțare nerambursabilă EURI : 15.311,46  Euro        </vt:lpstr>
      <vt:lpstr> 22. ÎNFIINȚARE FIRMĂ CATERING ÎN SAT RĂUCEȘTI, COMUNA RAUCEȘTI, JUDEȚUL NEAMȚ –  M4.1  – finanțare nerambursabilă :  35.000,00 Euro - FINALIZAT       </vt:lpstr>
      <vt:lpstr>  23. Înființare fabrică brichete din paie și rumeguș în sat Dumbrava, comuna Timișești, județul Neamț– M4.1   – finanțare nerambursabilă : 35.000 Euro; - FINALIZAT </vt:lpstr>
      <vt:lpstr> 24. INVESTIȚII ÎN DEZVOLTAREA SERVICIILOR DE INSTALAȚII TERMICE ȘI SANITARE OFERITE DE MATINOTEAM               INSTAL SRL, SAT NEMȚIȘOR, COMUNA VÂNĂTORI - NEAMȚ, JUD. NEAMȚ – M4.1  – finanțare nerambursabilă:  35.000,00 Euro; - FINALIZAT </vt:lpstr>
      <vt:lpstr> 25. SPRIJIN PENTRU DEZVOLTAREA UNEI ACTIVITĂȚI ÎN DOMENIUL NON-AGRICOL DE CURĂȚĂTORIE ȘI SPĂLĂTORIE MOBILĂ DE COVOARE, MOCHETE, CANAPELE, TAPIȚERII ȘI ALTE SUPRAFEȚE – M4.1 - IMPLEMENTARE - beneficiar: CARPETS HOME CLEANING S.R.L.-D.  – finanțare nerambursabilă EURI:  35.000,00 Euro;    </vt:lpstr>
      <vt:lpstr> 26. ÎNFIINȚARE FABRICĂ DE PELEȚI IN SAT AGAPIA , COMUNA AGAPIA, JUDEȚUL NEAMȚ– M4.1 - IMPLEMENTARE - beneficiar: TOPZELAGRO SRL S.R.L.-D.  – finanțare nerambursabilă EURI:  35.000,00 Euro;     </vt:lpstr>
      <vt:lpstr> 27. ÎNFIINȚARE ATELIER PRESTĂRI SERVICII DE FREZARE ÎN METAL ÎN SAT DUMBRAVA COMUNA TIMIȘEȘTI JUD. NEAMT– M4.1 - IMPLEMENTARE - beneficiar: METAL 3D SHAPE SRL – finanțare nerambursabilă:  35.000,00 Euro; </vt:lpstr>
      <vt:lpstr> 28. ÎNFIINȚARE ACTIVITATE DE CREAȚIE ARTISTICĂ ÎN SAT URECHENI, COMUNA URECHENI, STR. CĂTUNA, NR. 3, JUDEȚ NEAMȚ– M4.1 - IMPLEMENTARE - beneficiar: CREATIVE STORIES SRL – finanțare nerambursabilă:  35.000,00 Euro; </vt:lpstr>
      <vt:lpstr> 29. ACHIZIȚIA DE DOTĂRI CORPORALE PENTRU URSTEC MOBART SRL DIN COMUNA CRĂCĂOANI, JUDEȚUL NEAMȚ–    M4.2   – finanțare nerambursabilă :  29.848,66  Euro;  - contribuție privată: 6.400,00 Euro; - FINALIZAT        </vt:lpstr>
      <vt:lpstr> 30. DEZVOLTAREA ACTIVITĂȚII FIRMEI SC LAURMAR PROD COM SERV SRL PRIN ACHIZIȚIA DE UTILAJE – M4.2   – finanțare nerambursabilă :  140.342,03  Euro;  - contribuție privată: 15.921,60 Euro; - FINALIZAT   </vt:lpstr>
      <vt:lpstr> 31. MODERNIZARE ATELIER DE PRODUCȚIE MOBILĂ SC MVI EXPERT SRL– M4.2   – finanțare nerambursabilă :  40.000,00  Euro    - contribuție privată: 13.033,07 Euro – IMPLEMENTARE  </vt:lpstr>
      <vt:lpstr> 32. MODERNIZAREA PENSIUNII AGROTURISTICE GEORGIANA PRIN ACHIZIȚIA DE DOTĂRI– M4.2   – finanțare nerambursabilă :  40.000,00  Euro    - contribuție privată: 12.496,12 Euro – IMPLEMENTARE </vt:lpstr>
      <vt:lpstr> 33. MODERNIZAREA ȘI DOTAREA ATELIERULUI DE PRODUCȚIE PRIN ACHIZIȚIONAREA DE ECHIPAMENTE “MODERNE” PENTRU UN STIL INOVATIV ÎN FABRICAREA ARTICOLELOR DE ÎMBRĂCĂMINTE DE CĂTRE SC DORCAS CONF SRL ÎN COMUNA VÂNĂTORI NEAMȚ – JUDEȚ NEAMȚ– M4.2 – IMPLEMENTARE   – finanțare nerambursabilă : 39.472,48  Euro    - contribuție privată: 11.445,92 Euro   </vt:lpstr>
      <vt:lpstr> 34. ACHIZIȚII UTILAJE PERFORMANTE PENTRU FABRICAREA ȘOSETELOR DIN BUMBAC - LAUR-AGENCY PROD COM SRL– M4.2   – finanțare nerambursabilă :  40.000,00  Euro    - contribuție private: 30.839,28 Euro – IMPLEMENTARE </vt:lpstr>
      <vt:lpstr>35. ÎNFIINȚARE CENTRU SOCIAL MULTIFUNCȚIONAL „ȚINUTUL ZIMBRILOR” VÂNĂTORI-NEAMȚ –  M4.3  finanțare nerambursabilă : 86.218,39 Euro ; contribuție proprie:112.385,55 Euro; - FINALIZAT   </vt:lpstr>
      <vt:lpstr> 36. „Dotări pentru Centrul Socio-Educativ din comuna Vânători-Neamț, județul Neamț” – M4.3 – finanțare nerambursabilă: 55.798,47 Euro; - FINALIZAT </vt:lpstr>
      <vt:lpstr>37. REALIZARE LOC DE JOACĂ PENTRU COPII ȘI ZONĂ PENTRU ACTIVITĂȚI SPORTIVE ÎN LOCALITATEA LUNCA, COMUNA VÂNĂTORI-NEAMȚ, JUDEȚUL NEAMȚ - M4.4 - FINALIZAT </vt:lpstr>
      <vt:lpstr>38. Construire teren de sport multifuncțional în sat Magazia, comuna Crăcăoani, județul Neamț - M4.4</vt:lpstr>
      <vt:lpstr>39. ÎNFIINȚARE DOUĂ PARCURI CU SPAȚII DE JOACĂ PENTRU COPII ȘI TEREN DE SPORT ACOPERIT ÎN COMUNA RĂUCEȘTI, JUDEȚUL NEAMȚ - M4.4 - FINALIZAT</vt:lpstr>
      <vt:lpstr>40. CONSTRUIRE TEREN DE SPORT ÎN SAT URECHENI, COMUNA URECHENI, JUDEȚ NEAMȚ  M4.4  - FINALIZAT</vt:lpstr>
      <vt:lpstr>41. AMENAJARE TEREN SPORT ÎN SAT DUMBRAVA, COMUNA TIMIȘEȘTI, JUDEȚUL NEAMȚ – M4.4   - finanțare nerambursabilă :  58.664,09  Euro;  - contribuție proprie : 108.137,00 Euro; - FINALIZAT     </vt:lpstr>
      <vt:lpstr>42. „ Achiziționarea de utilaje și echipamente pentru servicii publice desfășurate în Comuna Vânători-Neamț, județul Neamț” – M4.4  – finanțare nerambursabilă : 60.771,89 Euro; - FINALIZAT </vt:lpstr>
      <vt:lpstr>43. ÎMBUNĂTĂȚIREA  SERVICIILOR  PUBLICE  LOCALE  ADRESATE POPULAȚIEI COMUNEI   PRIN  ACHIZIȚIA  UNUI  BULDOEXCAVATOR ÎN COMUNA PĂSTRĂVENI, JUDEȚUL NEAMȚ – M4.4  – finanțare nerambursabilă : 60.891,44 Euro - FINALIZAT </vt:lpstr>
      <vt:lpstr>44. ACHIZIȚIA UNUI MIJLOC DE TRANSPORT CU SISTEM DE BENĂ BASCULABILĂ ÎN VEDEREA DOTĂRII SERVICIULUI VOLUNTAR PENTRU SITUAȚII DE URGENȚĂ DIN CADRUL COMUNEI PĂSTRĂVENI, JUDEȚUL NEAMȚ– M4.4  – finanțare nerambursabilă : 43.860,00 Euro - IMPLEMENTARE     </vt:lpstr>
      <vt:lpstr>45. ACHIZIȚIE UTILAJ ÎN VEDEREA DOTĂRII SERVICIULUI VOLUNTAR PENTRU SITUAȚII DE URGENȚĂ, DIN CADRUL UAT COMUNA TIMIȘEȘTI, JUDEȚUL NEAMȚ– M4.4  – finanțare nerambursabilă : 43.860,00 Euro - IMPLEMENTARE         </vt:lpstr>
      <vt:lpstr> 46. ÎMBUNĂTĂȚIREA  SERVICIILOR  PUBLICE  LOCALE  ADRESATE POPULAȚIEI COMUNEI   PRIN  ACHIZIȚIA  UNUI  BULDOEXCAVATOR ÎN COMUNA BĂLȚĂTEȘTI, JUDEȚUL NEAMȚ – M4.4   – finanțare nerambursabilă : 60.891,44 Euro; -FINALIZAT      </vt:lpstr>
      <vt:lpstr> 47. ACHIZIȚIE TRACTOR PENTRU COMUNA AGAPIA, JUDEȚUL NEAMȚ –M4.4   – finanțare nerambursabilă : 57.668,77  Euro; - FINALIZAT   </vt:lpstr>
      <vt:lpstr> 48. DOTAREA COMPARTIMENTULUI SITUAȚII DE URGENȚĂ AL COMUNEI DRĂGĂNEȘTI, JUDEȚUL NEAMȚ, PRIN  ACHIZIȚIONAREA UNUI BULDOEXCAVATOR – M4.4 – finanțare nerambursabilă : 66.141,57 Euro; - FINALIZAT  </vt:lpstr>
      <vt:lpstr> 49. ACHIZIȚIONAREA DE ECHIPAMENTE ȘI UTILAJE PENTRU DOTAREA COMPARTIMENTULUI ADMINISTRATIV AL    COMUNEI GHINDĂOANI, JUDEȚUL NEAMȚ – M4.4  – finanțare nerambursabilă : 47.343,57 Euro; - FINALIZAT </vt:lpstr>
      <vt:lpstr>50. DEZVOLTAREA TERITORIALA ECHILIBRATĂ PRIN CREȘTEREA NIVELULUI DE TRAI AL POPULAȚIEI ROME DIN LOCALITATEA    CRACAOANI– M4.5    - finanțare nerambursabilă :  61.771,52 Euro; - FINALIZAT    </vt:lpstr>
      <vt:lpstr>51. ACHIZIȚIA DE UTILAJ ȘI DOTĂRI ÎN VEDEREA  CREȘTERII NIVELULUI DE TRAI A POPULAȚIEI ROME DIN COMUNA CRĂCĂOANI, JUDEȚUL NEAMȚ– M4.5    - finanțare nerambursabilă :  55.333,00 Euro; - IMPLEMENTARE      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consilier1</dc:creator>
  <cp:lastModifiedBy>Elena Coșofreț</cp:lastModifiedBy>
  <cp:revision>561</cp:revision>
  <cp:lastPrinted>2022-12-13T10:51:26Z</cp:lastPrinted>
  <dcterms:created xsi:type="dcterms:W3CDTF">2019-11-15T09:59:25Z</dcterms:created>
  <dcterms:modified xsi:type="dcterms:W3CDTF">2024-10-22T15:56:39Z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2019-09-22T00:00:00Z</vt:filetime>
  </property>
  <property fmtid="{D5CDD505-2E9C-101B-9397-08002B2CF9AE}" pid="3" name="Creator">
    <vt:lpwstr>Microsoft® PowerPoint® 2010</vt:lpwstr>
  </property>
  <property fmtid="{D5CDD505-2E9C-101B-9397-08002B2CF9AE}" pid="4" name="LastSaved">
    <vt:filetime>2019-11-15T00:00:00Z</vt:filetime>
  </property>
</Properties>
</file>