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  <p:sldId id="289" r:id="rId35"/>
    <p:sldId id="290" r:id="rId36"/>
    <p:sldId id="291" r:id="rId37"/>
    <p:sldId id="292" r:id="rId38"/>
    <p:sldId id="293" r:id="rId39"/>
    <p:sldId id="295" r:id="rId40"/>
    <p:sldId id="296" r:id="rId41"/>
    <p:sldId id="294" r:id="rId42"/>
    <p:sldId id="299" r:id="rId43"/>
    <p:sldId id="298" r:id="rId44"/>
    <p:sldId id="300" r:id="rId45"/>
    <p:sldId id="297" r:id="rId4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FBEDC9-5B8E-7436-4231-47C3EFF65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6CBF04-F46F-93FD-2C15-7898E70E69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F437E-18AE-2CE6-554A-5334733FA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E31D14-6919-1647-42A8-4A70CA684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B368A5-A9E4-FBB4-5949-2635DF176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76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0EBE8-77A1-861C-03CE-DF6EDF306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CC0469D-1EC4-355D-FC8C-0D6757C13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74E796-8784-30ED-7C7F-DABB56B50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1AFFA7-1AAA-E103-32AC-9DD84EC8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83C0B8-6FCD-AAE9-3839-636D6D15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11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ECA6ADE-AD04-7B93-7DF9-7BDDDB52C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E740AC-27F5-A201-A684-2D2FA225C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9876EF-993F-FBA7-1E2E-58FE1B2DC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7D4417-1788-ED70-511A-96BB1D131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31B5ED-683C-6F03-813B-F5131230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649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7CF0AC-0304-D39E-7C2F-6BD1E2E2E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325937-A3A5-86B2-54B6-84DE58046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DA10F0-7BAF-1A26-6858-FBF93C05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F0CB0A-2A56-0F99-6251-C828FF57D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37A04F-ADEF-EC36-E745-348C4200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72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12F24-6399-A956-9788-C1C6C919F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2BC90FB-5570-EAC8-FB14-32507F313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443221-3E00-4D8D-CB86-A39A6D5DE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B62CC8-46E8-4C7E-1A40-668884A8B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0D0B3B-1C1D-6421-1415-EE9BEE00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9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C8A55C-CFB6-9DD2-6D15-DFE789853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E8205D-1DDE-0F0E-7F2B-91CE8036A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B05607-F240-B5FE-A1B2-765EB84FF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3DF1DF-FE89-1E1E-5499-8B30B353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B85B20-6368-3417-9B96-D40651D4D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8FECA0-8479-355F-A353-1173A465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076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32213-0BA0-ACB5-AE42-0EB96A8A3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38AFE5-3522-D302-F7B3-DA4D00BE7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B87582E-BFF8-2AEE-90B8-4222BE34A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93BDAB-864A-9021-6A08-55A5EBC28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93C6BC1-963A-4210-1A44-07FC50E182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2F9124F-501D-15EC-1023-64EEDB88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5E74ECB-4321-0983-E6B9-BF923CD99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91D53FA-75D2-520B-1CCC-9DE607C6C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66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BD5F0A-7A52-3511-B861-FF5B7F322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51CBC39-EA13-8CB6-69BB-2ADC58696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5C7945D-D244-9DC7-2D46-DCAC3790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6898913-6657-1CB5-9807-173BDCA61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72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AE2E696-1134-1214-AF4C-C9B1688D2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B546808-443E-1F3E-73D8-AAC71325B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C6AF194-9B7B-FF32-2F9F-D8F5FAEA3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652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80340D-0634-37B6-8087-0E1FFE834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6E9901-B610-78C8-39DB-D8DF4C1B5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BEBB36E-41D4-7B68-896C-8815BBD54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907CC8-AB0C-075D-367D-6AF9758E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99F206D-86E8-1F1B-3BAC-20345EAF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0343498-5A5E-2A5E-4435-F45D7F47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295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4B547D-476A-1801-C2AD-BB4533FC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689656-0931-83AA-3522-BF78F3AB0D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0B461F-5E91-D6C1-8599-5FC7ED2EA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0BD3088-CDBE-0404-D95B-3A86B2E2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4E342D-16AE-858B-A751-568BCA10F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5EFE2F-F6E1-9EB3-C647-B5274BC18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085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3954F9C-CE38-4FBC-5A78-4208900E8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03A936-66AF-58ED-8BDC-8E14AE5EB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9BEE9F-B04D-0309-799E-6E2545052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6358B-67FC-44DF-B72D-1EF4278D9420}" type="datetimeFigureOut">
              <a:rPr lang="nl-NL" smtClean="0"/>
              <a:t>12-8-2026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BFBAC5-F1A1-BF91-532E-38DF47987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D34ABD-54E1-6374-754E-EDDB31F38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06CFE-7006-4B73-8225-536C3BFDB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336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4D70BD-D1FC-7564-AFD2-22047B6DEE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4CE646-994B-49F0-BB50-9E2314D05C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CDD1B87-C327-25B9-189A-9A5356D896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77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97FD9-7D8E-877B-DDF2-8BBEBC9C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43A4644-6F9F-851C-3AAB-4AED78ACD5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07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99A8C5-034E-98A4-8C97-4EC976500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47DF546-DA43-E5E3-9FE6-3925DC42FF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82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4F6F94-416C-3450-2F39-12B8041A7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121F8C1-0039-44DF-3101-9F64BA71B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93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EA6C3C-6BDD-5CC5-9E0C-861C73FE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7AE4DA5-9DE8-664D-8728-1BE66373F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9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E82744-76F3-BFAF-2B9B-8D21DBBB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00CE4E5-347B-DFCA-7E2E-E3DB4B2CC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03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C23309-0729-5BB4-714A-290700169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D388CC2-D12D-BD3B-481D-203C1EE88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25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AC2E6D-8210-A3DF-1E25-5C1D9473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65BB04C-B950-0E6A-9ABD-5C1637F5B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00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267FC2-D633-D73C-6D94-1A8A3B99C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7734F95-60E9-D8A5-77BC-762B33B72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69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9EC5E1-E2B7-53F3-18A1-F4ABC81E7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13ADCB75-EEB8-A10C-7B6B-36B24DFF6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28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2EAB41-51FE-F178-325B-9E2934991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4DECCB9-B7DB-E77D-D425-AE8CF2829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2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E52B73-FE26-8AEC-0464-369561C6A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554512-DC98-96FC-9AED-375E5B9BD3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7E00229-3BC1-64F8-83DF-6119FD228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B770561-E328-34A6-18B2-A92CFE6CB7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36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6BDF83-5823-71E2-925F-9949AA8FC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7E585DC-19A4-3F1F-C5AD-86ED749F1D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61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74D315-D795-EBB3-A208-1A1F4AE0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5BAA79EC-A213-EAE0-7618-788C8D81C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90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F0CAA7-BB2F-53C8-865C-74594A4B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F440083-F24D-D7EB-F2AD-C91BA18B1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62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55D03D8-4C08-B86E-3937-87FD2B43DB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38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43AB9B4-C845-1893-6C47-EF0A8A15C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0C791B0-A8D4-288E-2EB2-088C002F52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3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6CFB294-26E5-A29D-7E68-AE6F2D5D7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65FB76-4355-F2C9-0402-B58AFCB2D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2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3997E93-FB3C-DD5A-BC1A-796D265CB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40597BE-ECAA-3728-76E2-876BB6689C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66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380885D-8859-0BDA-D02B-DF6D7C488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33F2AA9-F60E-7757-7174-DD5524BA6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02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480048F-A52C-AC62-3FDD-DBE78BFD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6B0575-1529-5F50-39A9-C9BB65F56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44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E94502-142A-C131-7A13-4878E5CF9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19AED0-EED9-89D0-1B44-F810AE98A4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94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B6DD53-B8E6-9181-40D5-3DA8AD33B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CBC998-AA14-DAE6-42C3-B06AE70D78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562B594-6FDA-A216-9164-B3AFA85CA0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6E1BF1-6AEF-8625-CD7B-6C97622B29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95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1416A6-8146-F9BB-2220-B2D471F3D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1B8919F-A6C1-05D7-D9C5-60C9519D80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39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2A8CDF-28C1-0C03-5AA1-82A0780C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DA12FE-8C60-22C8-AABE-6875709905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15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BBE14E4-9369-D372-71B4-4438B074B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A0C961A-84C5-0603-99F8-181CF685B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8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79F1A7-8C79-A8E9-0EA4-AC5E45F6F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B94B058-77E7-8719-18DA-5D5DFABF49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3142FA9-EC39-9157-C76D-245BC76D96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87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ACEDC60-14CE-114E-6A9C-E061CA039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05D54A-0282-8656-045D-FF96CC6580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99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98145C-5090-F4B3-87FD-D1DEAED4A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782558-4B36-3842-6F3A-2126736EB8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09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A43B54D-3E30-B5E8-04AF-A4367176F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E1577E3-7FCB-E329-9FFA-3A6FA7375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40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C25B076-40FA-4B9E-0140-576DAFD77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149F7D8-6B88-890C-A73C-A597D9A785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76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04BA210-626A-43ED-DB89-926E53DF1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877A5C-33BD-8CC4-26AE-5BF57D7D75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44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185BB24-B58F-9F51-A27B-0845531BE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36E8B69-3675-BC44-503F-EA887CF329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67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20393E-1588-FBC0-3D65-FDD7A773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6754260-C003-1533-BB70-7AF6B678D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53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BCEC61-6620-3DBF-8C3C-AF904E970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5E1563-2A92-B306-2047-BB92CE80AA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6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FE4DDF-4135-05DA-A92F-A96BC948B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F3C6A9-D27B-A099-F11D-F80AD0AE83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08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A1CF41-E9BB-9C8D-F5C9-C6D04E91F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E7BECF-2C7F-DBD0-1AE3-631AD3645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66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C5880FA-8D8A-41DC-584F-61E47FCF4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2A2C6EA-4A9C-B78F-16C9-1867DA3AB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05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250223F-CC91-B8D4-1067-44DE09DFE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4D3C15D-F86D-0C77-A807-A0476F0F99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22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5297594-0A90-5DA2-CE14-0D206487B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3B6F059-9DB7-05E9-8233-F0B45DFFC7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42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7B5704-8EAC-375C-4F0A-50E3BFD5F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AF7B164F-B4D0-067F-5380-EAA08B505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24B15BF-D734-74FD-3AC9-67466325ACA2}"/>
              </a:ext>
            </a:extLst>
          </p:cNvPr>
          <p:cNvSpPr txBox="1"/>
          <p:nvPr/>
        </p:nvSpPr>
        <p:spPr>
          <a:xfrm>
            <a:off x="12874752" y="5257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9891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59AA7F-CFD4-BC45-0713-1CECC8974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04A6819-72C6-D265-FF93-F71DF44232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69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03878E-48DE-56C3-C110-B628CB938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8FDA698-451F-97BA-8550-492201702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3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F612E2-9B27-BB97-1536-86DFE1BD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8E17C90-09D5-02C2-12FF-E8E6E8C8D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33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58B4E3-FF9B-F887-DC3D-7DB5D83B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1685C8D-C670-6C5E-E671-B20DF5154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2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Ionel George Chioran</dc:creator>
  <cp:lastModifiedBy>Microsoft account</cp:lastModifiedBy>
  <cp:revision>4</cp:revision>
  <dcterms:created xsi:type="dcterms:W3CDTF">2026-08-11T20:22:44Z</dcterms:created>
  <dcterms:modified xsi:type="dcterms:W3CDTF">2026-08-12T14:47:51Z</dcterms:modified>
</cp:coreProperties>
</file>