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6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37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074112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608435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39540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358698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09631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756774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17616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93869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57767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opHeVEOp9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65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dirty="0"/>
              <a:t>ȚINUTUL ZIMBRILOR PRIN OCHI DE COPIL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FFFFFF"/>
                </a:solidFill>
              </a:defRPr>
            </a:pPr>
            <a:r>
              <a:t>Ediția a II-a • De la concurs la o poveste care rămâne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011680"/>
            <a:ext cx="51206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100" b="1">
                <a:solidFill>
                  <a:srgbClr val="FFFFFF"/>
                </a:solidFill>
              </a:defRPr>
            </a:pPr>
            <a:r>
              <a:t>Cum văd copiii</a:t>
            </a:r>
            <a:br/>
            <a:r>
              <a:t>locul în care trăiesc?</a:t>
            </a:r>
          </a:p>
          <a:p>
            <a:pPr>
              <a:defRPr sz="1700">
                <a:solidFill>
                  <a:srgbClr val="E5EEE6"/>
                </a:solidFill>
              </a:defRPr>
            </a:pPr>
            <a:r>
              <a:t>Descoperim. Cunoaștem. Prețuim. Ocrotim.</a:t>
            </a:r>
          </a:p>
        </p:txBody>
      </p:sp>
      <p:pic>
        <p:nvPicPr>
          <p:cNvPr id="6" name="Picture 5" descr="concurs_page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417320"/>
            <a:ext cx="4800600" cy="452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32F27"/>
                </a:solidFill>
              </a:defRPr>
            </a:pPr>
            <a:r>
              <a:t>Ediția a II-a, în câteva cifre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D6960"/>
                </a:solidFill>
              </a:defRPr>
            </a:pPr>
            <a:r>
              <a:t>O comunitate educațională mobilizată în jurul identității locale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98938" y="1810512"/>
            <a:ext cx="1320426" cy="7540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rPr lang="ro-RO" dirty="0" smtClean="0"/>
              <a:t>82</a:t>
            </a:r>
            <a:endParaRPr dirty="0"/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rPr dirty="0" err="1"/>
              <a:t>elevi</a:t>
            </a:r>
            <a:r>
              <a:rPr dirty="0"/>
              <a:t> </a:t>
            </a:r>
            <a:r>
              <a:rPr dirty="0" err="1" smtClean="0"/>
              <a:t>participanți</a:t>
            </a:r>
            <a:endParaRPr dirty="0"/>
          </a:p>
        </p:txBody>
      </p:sp>
      <p:sp>
        <p:nvSpPr>
          <p:cNvPr id="7" name="Rounded Rectangle 6"/>
          <p:cNvSpPr/>
          <p:nvPr/>
        </p:nvSpPr>
        <p:spPr>
          <a:xfrm>
            <a:off x="4526280" y="164592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690872" y="1810512"/>
            <a:ext cx="2926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t>45</a:t>
            </a:r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t>premii și mențiuni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21040" y="164592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85632" y="1810512"/>
            <a:ext cx="2926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t>37</a:t>
            </a:r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t>diplome de participare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61188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6112" y="3776472"/>
            <a:ext cx="2926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t>13</a:t>
            </a:r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t>cadre didactice coordonatoare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80" y="361188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90872" y="3776472"/>
            <a:ext cx="2926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t>5</a:t>
            </a:r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t>membri ai juriului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21040" y="361188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CE0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485632" y="3776472"/>
            <a:ext cx="2926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65F37"/>
                </a:solidFill>
              </a:defRPr>
            </a:pPr>
            <a:r>
              <a:t>100</a:t>
            </a:r>
          </a:p>
          <a:p>
            <a:pPr algn="ctr">
              <a:defRPr sz="1300">
                <a:solidFill>
                  <a:srgbClr val="232F27"/>
                </a:solidFill>
              </a:defRPr>
            </a:pPr>
            <a:r>
              <a:t>diplome și distincții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32F27"/>
                </a:solidFill>
              </a:defRPr>
            </a:pPr>
            <a:r>
              <a:t>Un singur teritoriu. Multe perspective.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D6960"/>
                </a:solidFill>
              </a:defRPr>
            </a:pPr>
            <a:r>
              <a:t>Concursul a fost promovat în toate cele 11 comune ale GAL</a:t>
            </a:r>
          </a:p>
        </p:txBody>
      </p:sp>
      <p:pic>
        <p:nvPicPr>
          <p:cNvPr id="5" name="Picture 4" descr="concurs_page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417320"/>
            <a:ext cx="5303520" cy="4480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6520" y="1554480"/>
            <a:ext cx="4846320" cy="3383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265F37"/>
                </a:solidFill>
              </a:defRPr>
            </a:pPr>
            <a:r>
              <a:t>Copiii au redescoperit:</a:t>
            </a:r>
          </a:p>
          <a:p>
            <a:pPr>
              <a:spcBef>
                <a:spcPts val="1000"/>
              </a:spcBef>
              <a:defRPr sz="1800">
                <a:solidFill>
                  <a:srgbClr val="232F27"/>
                </a:solidFill>
              </a:defRPr>
            </a:pPr>
            <a:r>
              <a:t>natura și peisajele locale</a:t>
            </a:r>
          </a:p>
          <a:p>
            <a:pPr>
              <a:spcBef>
                <a:spcPts val="1000"/>
              </a:spcBef>
              <a:defRPr sz="1800">
                <a:solidFill>
                  <a:srgbClr val="232F27"/>
                </a:solidFill>
              </a:defRPr>
            </a:pPr>
            <a:r>
              <a:t>patrimoniul cultural și tradițiile</a:t>
            </a:r>
          </a:p>
          <a:p>
            <a:pPr>
              <a:spcBef>
                <a:spcPts val="1000"/>
              </a:spcBef>
              <a:defRPr sz="1800">
                <a:solidFill>
                  <a:srgbClr val="232F27"/>
                </a:solidFill>
              </a:defRPr>
            </a:pPr>
            <a:r>
              <a:t>locurile și simbolurile comunităților</a:t>
            </a:r>
          </a:p>
          <a:p>
            <a:pPr>
              <a:spcBef>
                <a:spcPts val="1000"/>
              </a:spcBef>
              <a:defRPr sz="1800">
                <a:solidFill>
                  <a:srgbClr val="232F27"/>
                </a:solidFill>
              </a:defRPr>
            </a:pPr>
            <a:r>
              <a:t>sentimentul de apartenență la Ținutul Zimbrilor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32F27"/>
                </a:solidFill>
              </a:defRPr>
            </a:pPr>
            <a:r>
              <a:t>Cum au văzut copiii Ținutul Zimbrilor?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D6960"/>
                </a:solidFill>
              </a:defRPr>
            </a:pPr>
            <a:r>
              <a:t>Prin cuvânt, imagine și creativitate</a:t>
            </a:r>
          </a:p>
        </p:txBody>
      </p:sp>
      <p:pic>
        <p:nvPicPr>
          <p:cNvPr id="5" name="Picture 4" descr="concurs_page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417320"/>
            <a:ext cx="6400800" cy="4526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52360" y="1600200"/>
            <a:ext cx="3931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65F37"/>
                </a:solidFill>
              </a:defRPr>
            </a:pPr>
            <a:r>
              <a:t>CUVÂNT</a:t>
            </a:r>
          </a:p>
          <a:p>
            <a:pPr>
              <a:defRPr sz="1600">
                <a:solidFill>
                  <a:srgbClr val="5D6960"/>
                </a:solidFill>
              </a:defRPr>
            </a:pPr>
            <a:r>
              <a:t>poezie • proză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52360" y="3017520"/>
            <a:ext cx="3931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65F37"/>
                </a:solidFill>
              </a:defRPr>
            </a:pPr>
            <a:r>
              <a:t>IMAGINE</a:t>
            </a:r>
          </a:p>
          <a:p>
            <a:pPr>
              <a:defRPr sz="1600">
                <a:solidFill>
                  <a:srgbClr val="5D6960"/>
                </a:solidFill>
              </a:defRPr>
            </a:pPr>
            <a:r>
              <a:t>colaje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2360" y="4434840"/>
            <a:ext cx="3931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65F37"/>
                </a:solidFill>
              </a:defRPr>
            </a:pPr>
            <a:r>
              <a:t>CREATIVITATE</a:t>
            </a:r>
          </a:p>
          <a:p>
            <a:pPr>
              <a:defRPr sz="1600">
                <a:solidFill>
                  <a:srgbClr val="5D6960"/>
                </a:solidFill>
              </a:defRPr>
            </a:pPr>
            <a:r>
              <a:t>machete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584"/>
            <a:ext cx="12191695" cy="6858000"/>
          </a:xfrm>
          <a:prstGeom prst="rect">
            <a:avLst/>
          </a:prstGeom>
          <a:solidFill>
            <a:srgbClr val="232F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Ținutul Zimbrilor prin ochii lor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FFFFFF"/>
                </a:solidFill>
              </a:defRPr>
            </a:pPr>
            <a:r>
              <a:t>Imagini, emoții și creativitate din ediția a II-a</a:t>
            </a:r>
          </a:p>
        </p:txBody>
      </p:sp>
      <p:sp>
        <p:nvSpPr>
          <p:cNvPr id="5" name="Rounded Rectangle 4">
            <a:hlinkClick r:id="rId3"/>
          </p:cNvPr>
          <p:cNvSpPr/>
          <p:nvPr/>
        </p:nvSpPr>
        <p:spPr>
          <a:xfrm>
            <a:off x="2743200" y="2011680"/>
            <a:ext cx="6675120" cy="2286000"/>
          </a:xfrm>
          <a:prstGeom prst="roundRect">
            <a:avLst/>
          </a:prstGeom>
          <a:solidFill>
            <a:srgbClr val="265F37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3108960" y="2423160"/>
            <a:ext cx="5943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</a:defRPr>
            </a:pPr>
            <a:r>
              <a:rPr dirty="0"/>
              <a:t>▶  REDĂ VIDEOCLIPUL</a:t>
            </a:r>
          </a:p>
          <a:p>
            <a:pPr algn="ctr">
              <a:defRPr sz="1400">
                <a:solidFill>
                  <a:srgbClr val="FFFFFF"/>
                </a:solidFill>
              </a:defRPr>
            </a:pPr>
            <a:r>
              <a:rPr dirty="0"/>
              <a:t>YouTube • </a:t>
            </a:r>
            <a:r>
              <a:rPr dirty="0" err="1"/>
              <a:t>concursul</a:t>
            </a:r>
            <a:r>
              <a:rPr dirty="0"/>
              <a:t> „</a:t>
            </a:r>
            <a:r>
              <a:rPr dirty="0" err="1"/>
              <a:t>Ținutul</a:t>
            </a:r>
            <a:r>
              <a:rPr dirty="0"/>
              <a:t> </a:t>
            </a:r>
            <a:r>
              <a:rPr dirty="0" err="1"/>
              <a:t>Zimbrilor</a:t>
            </a:r>
            <a:r>
              <a:rPr dirty="0"/>
              <a:t>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ochi</a:t>
            </a:r>
            <a:r>
              <a:rPr dirty="0"/>
              <a:t> de </a:t>
            </a:r>
            <a:r>
              <a:rPr dirty="0" err="1"/>
              <a:t>copil</a:t>
            </a:r>
            <a:r>
              <a:rPr dirty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05840" y="1325880"/>
            <a:ext cx="1014984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232F27"/>
                </a:solidFill>
              </a:defRPr>
            </a:pPr>
            <a:r>
              <a:t>Ce se întâmplă cu aceste creații</a:t>
            </a:r>
            <a:br/>
            <a:r>
              <a:t>după terminarea concursului?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265F37"/>
                </a:solidFill>
              </a:defRPr>
            </a:pPr>
            <a:r>
              <a:t>Le premiem.  •  Le expunem.  •  Sau le facem să rămână?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32F27"/>
                </a:solidFill>
              </a:defRPr>
            </a:pPr>
            <a:r>
              <a:t>De la concurs… la carte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D6960"/>
                </a:solidFill>
              </a:defRPr>
            </a:pPr>
            <a:r>
              <a:t>O inițiativă GAL pentru ca vocea copiilor să rămână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417320"/>
            <a:ext cx="3657600" cy="4480560"/>
          </a:xfrm>
          <a:prstGeom prst="rect">
            <a:avLst/>
          </a:prstGeom>
          <a:solidFill>
            <a:srgbClr val="E8EBE4"/>
          </a:solidFill>
          <a:ln>
            <a:solidFill>
              <a:srgbClr val="265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12080" y="1600200"/>
            <a:ext cx="5852160" cy="4023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265F37"/>
                </a:solidFill>
              </a:defRPr>
            </a:pPr>
            <a:r>
              <a:t>„Ținutul Zimbrilor prin ochi de copil”</a:t>
            </a:r>
          </a:p>
          <a:p>
            <a:pPr>
              <a:spcAft>
                <a:spcPts val="1800"/>
              </a:spcAft>
              <a:defRPr sz="1800">
                <a:solidFill>
                  <a:srgbClr val="5D6960"/>
                </a:solidFill>
              </a:defRPr>
            </a:pPr>
            <a:r>
              <a:t>Creații literare premiate • Ediția a II-a</a:t>
            </a:r>
          </a:p>
          <a:p>
            <a:pPr>
              <a:defRPr sz="2000" b="1">
                <a:solidFill>
                  <a:srgbClr val="232F27"/>
                </a:solidFill>
              </a:defRPr>
            </a:pPr>
            <a:r>
              <a:t>Nu doar o culegere de texte.</a:t>
            </a:r>
          </a:p>
          <a:p>
            <a:pPr>
              <a:spcBef>
                <a:spcPts val="1200"/>
              </a:spcBef>
              <a:defRPr sz="2400" b="1">
                <a:solidFill>
                  <a:srgbClr val="BE9241"/>
                </a:solidFill>
              </a:defRPr>
            </a:pPr>
            <a:r>
              <a:t>Ținutul Zimbrilor povestit de copiii lui.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  <p:pic>
        <p:nvPicPr>
          <p:cNvPr id="9" name="Picture 8" descr="Coperta Tinutul Zimbri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17320"/>
            <a:ext cx="3886200" cy="507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32F27"/>
                </a:solidFill>
              </a:defRPr>
            </a:pPr>
            <a:r>
              <a:t>De ce o carte?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D6960"/>
                </a:solidFill>
              </a:defRPr>
            </a:pPr>
            <a:r>
              <a:t>Pentru ca rezultatul concursului să devină memorie a comunității</a:t>
            </a:r>
          </a:p>
        </p:txBody>
      </p:sp>
      <p:sp>
        <p:nvSpPr>
          <p:cNvPr id="5" name="Oval 4"/>
          <p:cNvSpPr/>
          <p:nvPr/>
        </p:nvSpPr>
        <p:spPr>
          <a:xfrm>
            <a:off x="822960" y="1828800"/>
            <a:ext cx="2148840" cy="2148840"/>
          </a:xfrm>
          <a:prstGeom prst="ellipse">
            <a:avLst/>
          </a:prstGeom>
          <a:solidFill>
            <a:srgbClr val="FFFFFF"/>
          </a:solidFill>
          <a:ln>
            <a:solidFill>
              <a:srgbClr val="265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87552" y="24231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65F37"/>
                </a:solidFill>
              </a:defRPr>
            </a:pPr>
            <a:r>
              <a:t>MEMORIE</a:t>
            </a:r>
          </a:p>
          <a:p>
            <a:pPr algn="ctr">
              <a:defRPr sz="1100">
                <a:solidFill>
                  <a:srgbClr val="5D6960"/>
                </a:solidFill>
              </a:defRPr>
            </a:pPr>
            <a:r>
              <a:t>păstrăm creațiile</a:t>
            </a:r>
          </a:p>
        </p:txBody>
      </p:sp>
      <p:sp>
        <p:nvSpPr>
          <p:cNvPr id="7" name="Oval 6"/>
          <p:cNvSpPr/>
          <p:nvPr/>
        </p:nvSpPr>
        <p:spPr>
          <a:xfrm>
            <a:off x="3611879" y="1828800"/>
            <a:ext cx="2148840" cy="2148840"/>
          </a:xfrm>
          <a:prstGeom prst="ellipse">
            <a:avLst/>
          </a:prstGeom>
          <a:solidFill>
            <a:srgbClr val="FFFFFF"/>
          </a:solidFill>
          <a:ln>
            <a:solidFill>
              <a:srgbClr val="265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776472" y="24231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65F37"/>
                </a:solidFill>
              </a:defRPr>
            </a:pPr>
            <a:r>
              <a:t>IDENTITATE</a:t>
            </a:r>
          </a:p>
          <a:p>
            <a:pPr algn="ctr">
              <a:defRPr sz="1100">
                <a:solidFill>
                  <a:srgbClr val="5D6960"/>
                </a:solidFill>
              </a:defRPr>
            </a:pPr>
            <a:r>
              <a:t>spunem cine suntem</a:t>
            </a:r>
          </a:p>
        </p:txBody>
      </p:sp>
      <p:sp>
        <p:nvSpPr>
          <p:cNvPr id="9" name="Oval 8"/>
          <p:cNvSpPr/>
          <p:nvPr/>
        </p:nvSpPr>
        <p:spPr>
          <a:xfrm>
            <a:off x="6400800" y="1828800"/>
            <a:ext cx="2148840" cy="2148840"/>
          </a:xfrm>
          <a:prstGeom prst="ellipse">
            <a:avLst/>
          </a:prstGeom>
          <a:solidFill>
            <a:srgbClr val="FFFFFF"/>
          </a:solidFill>
          <a:ln>
            <a:solidFill>
              <a:srgbClr val="265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65392" y="24231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65F37"/>
                </a:solidFill>
              </a:defRPr>
            </a:pPr>
            <a:r>
              <a:t>EDUCAȚIE</a:t>
            </a:r>
          </a:p>
          <a:p>
            <a:pPr algn="ctr">
              <a:defRPr sz="1100">
                <a:solidFill>
                  <a:srgbClr val="5D6960"/>
                </a:solidFill>
              </a:defRPr>
            </a:pPr>
            <a:r>
              <a:t>încurajăm copiii</a:t>
            </a:r>
          </a:p>
        </p:txBody>
      </p:sp>
      <p:sp>
        <p:nvSpPr>
          <p:cNvPr id="11" name="Oval 10"/>
          <p:cNvSpPr/>
          <p:nvPr/>
        </p:nvSpPr>
        <p:spPr>
          <a:xfrm>
            <a:off x="9189719" y="1828800"/>
            <a:ext cx="2148840" cy="2148840"/>
          </a:xfrm>
          <a:prstGeom prst="ellipse">
            <a:avLst/>
          </a:prstGeom>
          <a:solidFill>
            <a:srgbClr val="FFFFFF"/>
          </a:solidFill>
          <a:ln>
            <a:solidFill>
              <a:srgbClr val="265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354311" y="24231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265F37"/>
                </a:solidFill>
              </a:defRPr>
            </a:pPr>
            <a:r>
              <a:t>PROMOVARE</a:t>
            </a:r>
          </a:p>
          <a:p>
            <a:pPr algn="ctr">
              <a:defRPr sz="1100">
                <a:solidFill>
                  <a:srgbClr val="5D6960"/>
                </a:solidFill>
              </a:defRPr>
            </a:pPr>
            <a:r>
              <a:t>dăm voce teritoriului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4709160"/>
            <a:ext cx="100584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i="1">
                <a:solidFill>
                  <a:srgbClr val="232F27"/>
                </a:solidFill>
              </a:defRPr>
            </a:pPr>
            <a:r>
              <a:t>„Promovarea unui teritoriu se poate face și prin vocea copiilor care trăiesc aici.”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51052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D6960"/>
                </a:solidFill>
              </a:defRPr>
            </a:pPr>
            <a:r>
              <a:t>GAL Ținutul Zimbrilor • 13 august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65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Povestea continuă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33271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FFFFFF"/>
                </a:solidFill>
              </a:defRPr>
            </a:pPr>
            <a:r>
              <a:t>Ne dorim ca „Ținutul Zimbrilor prin ochi de copil” să devină o tradiție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828800"/>
            <a:ext cx="996696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1400"/>
              </a:spcAft>
              <a:defRPr sz="3000" b="1">
                <a:solidFill>
                  <a:srgbClr val="FFFFFF"/>
                </a:solidFill>
              </a:defRPr>
            </a:pPr>
            <a:r>
              <a:t>EDIȚIA A III-A</a:t>
            </a:r>
          </a:p>
          <a:p>
            <a:pPr algn="ctr">
              <a:spcAft>
                <a:spcPts val="1400"/>
              </a:spcAft>
              <a:defRPr sz="2200" b="0">
                <a:solidFill>
                  <a:srgbClr val="FFFFFF"/>
                </a:solidFill>
              </a:defRPr>
            </a:pPr>
            <a:r>
              <a:t>Un nou partener educațional.</a:t>
            </a:r>
          </a:p>
          <a:p>
            <a:pPr algn="ctr">
              <a:spcAft>
                <a:spcPts val="1400"/>
              </a:spcAft>
              <a:defRPr sz="2200" b="0">
                <a:solidFill>
                  <a:srgbClr val="FFFFFF"/>
                </a:solidFill>
              </a:defRPr>
            </a:pPr>
            <a:r>
              <a:t>O nouă temă.</a:t>
            </a:r>
          </a:p>
          <a:p>
            <a:pPr algn="ctr">
              <a:spcAft>
                <a:spcPts val="1400"/>
              </a:spcAft>
              <a:defRPr sz="2200" b="0">
                <a:solidFill>
                  <a:srgbClr val="FFFFFF"/>
                </a:solidFill>
              </a:defRPr>
            </a:pPr>
            <a:r>
              <a:t>Noi copii. Aceeași dragoste pentru Ținutul Zimbrilor.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5623560"/>
            <a:ext cx="10149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E5EEE6"/>
                </a:solidFill>
              </a:defRPr>
            </a:pPr>
            <a:r>
              <a:t>DESCOPERIM.  CUNOAȘTEM.  PREȚUIM.  OCROTIM.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343</Words>
  <Application>Microsoft Office PowerPoint</Application>
  <PresentationFormat>Widescreen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Laptop65</dc:creator>
  <cp:keywords/>
  <dc:description>generated using python-pptx</dc:description>
  <cp:lastModifiedBy>Microsoft account</cp:lastModifiedBy>
  <cp:revision>14</cp:revision>
  <dcterms:created xsi:type="dcterms:W3CDTF">2013-01-27T09:14:16Z</dcterms:created>
  <dcterms:modified xsi:type="dcterms:W3CDTF">2026-08-12T14:53:59Z</dcterms:modified>
  <cp:category/>
</cp:coreProperties>
</file>